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handoutMasterIdLst>
    <p:handoutMasterId r:id="rId25"/>
  </p:handoutMasterIdLst>
  <p:sldIdLst>
    <p:sldId id="286" r:id="rId5"/>
    <p:sldId id="257" r:id="rId6"/>
    <p:sldId id="258" r:id="rId7"/>
    <p:sldId id="290" r:id="rId8"/>
    <p:sldId id="287" r:id="rId9"/>
    <p:sldId id="282" r:id="rId10"/>
    <p:sldId id="281" r:id="rId11"/>
    <p:sldId id="262" r:id="rId12"/>
    <p:sldId id="288" r:id="rId13"/>
    <p:sldId id="291" r:id="rId14"/>
    <p:sldId id="292" r:id="rId15"/>
    <p:sldId id="270" r:id="rId16"/>
    <p:sldId id="272" r:id="rId17"/>
    <p:sldId id="273" r:id="rId18"/>
    <p:sldId id="277" r:id="rId19"/>
    <p:sldId id="283" r:id="rId20"/>
    <p:sldId id="284" r:id="rId21"/>
    <p:sldId id="275" r:id="rId22"/>
    <p:sldId id="289" r:id="rId2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verview" id="{4968EA2D-ABA0-4959-9076-4FA52F5202F9}">
          <p14:sldIdLst>
            <p14:sldId id="286"/>
            <p14:sldId id="257"/>
            <p14:sldId id="258"/>
            <p14:sldId id="290"/>
          </p14:sldIdLst>
        </p14:section>
        <p14:section name="Your team" id="{9C696F81-A4E5-4967-AA20-C54021685281}">
          <p14:sldIdLst>
            <p14:sldId id="287"/>
            <p14:sldId id="282"/>
            <p14:sldId id="281"/>
            <p14:sldId id="262"/>
          </p14:sldIdLst>
        </p14:section>
        <p14:section name="Your solution" id="{8CB7ACCA-DF70-493C-BF11-2E0D5CAD1F3B}">
          <p14:sldIdLst>
            <p14:sldId id="288"/>
            <p14:sldId id="291"/>
            <p14:sldId id="292"/>
            <p14:sldId id="270"/>
            <p14:sldId id="272"/>
            <p14:sldId id="273"/>
            <p14:sldId id="277"/>
            <p14:sldId id="283"/>
            <p14:sldId id="284"/>
            <p14:sldId id="275"/>
            <p14:sldId id="289"/>
          </p14:sldIdLst>
        </p14:section>
      </p14:sectionLst>
    </p:ext>
    <p:ext uri="{EFAFB233-063F-42B5-8137-9DF3F51BA10A}">
      <p15:sldGuideLst xmlns:p15="http://schemas.microsoft.com/office/powerpoint/2012/main">
        <p15:guide id="1" orient="horz" pos="3158" userDrawn="1">
          <p15:clr>
            <a:srgbClr val="A4A3A4"/>
          </p15:clr>
        </p15:guide>
        <p15:guide id="2" pos="77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 Heby" initials="NH" lastIdx="33" clrIdx="0">
    <p:extLst>
      <p:ext uri="{19B8F6BF-5375-455C-9EA6-DF929625EA0E}">
        <p15:presenceInfo xmlns:p15="http://schemas.microsoft.com/office/powerpoint/2012/main" userId="Nico Heby" providerId="None"/>
      </p:ext>
    </p:extLst>
  </p:cmAuthor>
  <p:cmAuthor id="2" name="Justin Gemeri" initials="JG" lastIdx="11" clrIdx="1">
    <p:extLst>
      <p:ext uri="{19B8F6BF-5375-455C-9EA6-DF929625EA0E}">
        <p15:presenceInfo xmlns:p15="http://schemas.microsoft.com/office/powerpoint/2012/main" userId="Justin Gemeri" providerId="None"/>
      </p:ext>
    </p:extLst>
  </p:cmAuthor>
  <p:cmAuthor id="3" name="Robin Rhiel" initials="RR" lastIdx="1" clrIdx="2">
    <p:extLst>
      <p:ext uri="{19B8F6BF-5375-455C-9EA6-DF929625EA0E}">
        <p15:presenceInfo xmlns:p15="http://schemas.microsoft.com/office/powerpoint/2012/main" userId="Robin Rhiel" providerId="None"/>
      </p:ext>
    </p:extLst>
  </p:cmAuthor>
  <p:cmAuthor id="4" name="Sashia Niemeyer" initials="SN" lastIdx="6" clrIdx="3">
    <p:extLst>
      <p:ext uri="{19B8F6BF-5375-455C-9EA6-DF929625EA0E}">
        <p15:presenceInfo xmlns:p15="http://schemas.microsoft.com/office/powerpoint/2012/main" userId="Sashia Niemey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04040"/>
    <a:srgbClr val="CF8D28"/>
    <a:srgbClr val="C08424"/>
    <a:srgbClr val="4A4A4A"/>
    <a:srgbClr val="E529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651216-CE46-42B2-A9E1-8DEAED0465FD}" v="1" dt="2021-05-06T18:37:58.0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50" autoAdjust="0"/>
    <p:restoredTop sz="94598" autoAdjust="0"/>
  </p:normalViewPr>
  <p:slideViewPr>
    <p:cSldViewPr snapToGrid="0">
      <p:cViewPr varScale="1">
        <p:scale>
          <a:sx n="115" d="100"/>
          <a:sy n="115" d="100"/>
        </p:scale>
        <p:origin x="390" y="96"/>
      </p:cViewPr>
      <p:guideLst>
        <p:guide orient="horz" pos="3158"/>
        <p:guide pos="778"/>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ven Thomas" userId="bfa64877-5f2c-489a-95d7-cc38a0de5b98" providerId="ADAL" clId="{E5153B28-8D54-4FBE-940D-1061F4AD7A4D}"/>
    <pc:docChg chg="undo custSel modMainMaster">
      <pc:chgData name="Sven Thomas" userId="bfa64877-5f2c-489a-95d7-cc38a0de5b98" providerId="ADAL" clId="{E5153B28-8D54-4FBE-940D-1061F4AD7A4D}" dt="2021-04-30T13:20:08.072" v="180" actId="20577"/>
      <pc:docMkLst>
        <pc:docMk/>
      </pc:docMkLst>
      <pc:sldMasterChg chg="modSldLayout">
        <pc:chgData name="Sven Thomas" userId="bfa64877-5f2c-489a-95d7-cc38a0de5b98" providerId="ADAL" clId="{E5153B28-8D54-4FBE-940D-1061F4AD7A4D}" dt="2021-04-30T13:20:08.072" v="180" actId="20577"/>
        <pc:sldMasterMkLst>
          <pc:docMk/>
          <pc:sldMasterMk cId="2168357150" sldId="2147483648"/>
        </pc:sldMasterMkLst>
        <pc:sldLayoutChg chg="modSp mod">
          <pc:chgData name="Sven Thomas" userId="bfa64877-5f2c-489a-95d7-cc38a0de5b98" providerId="ADAL" clId="{E5153B28-8D54-4FBE-940D-1061F4AD7A4D}" dt="2021-04-30T12:38:49.140" v="67" actId="20577"/>
          <pc:sldLayoutMkLst>
            <pc:docMk/>
            <pc:sldMasterMk cId="2168357150" sldId="2147483648"/>
            <pc:sldLayoutMk cId="837989620" sldId="2147483720"/>
          </pc:sldLayoutMkLst>
          <pc:spChg chg="mod">
            <ac:chgData name="Sven Thomas" userId="bfa64877-5f2c-489a-95d7-cc38a0de5b98" providerId="ADAL" clId="{E5153B28-8D54-4FBE-940D-1061F4AD7A4D}" dt="2021-04-30T12:38:49.140" v="67" actId="20577"/>
            <ac:spMkLst>
              <pc:docMk/>
              <pc:sldMasterMk cId="2168357150" sldId="2147483648"/>
              <pc:sldLayoutMk cId="837989620" sldId="2147483720"/>
              <ac:spMk id="14" creationId="{58224154-8364-4DAC-A3DE-4B203118032D}"/>
            </ac:spMkLst>
          </pc:spChg>
        </pc:sldLayoutChg>
        <pc:sldLayoutChg chg="addSp delSp modSp mod">
          <pc:chgData name="Sven Thomas" userId="bfa64877-5f2c-489a-95d7-cc38a0de5b98" providerId="ADAL" clId="{E5153B28-8D54-4FBE-940D-1061F4AD7A4D}" dt="2021-04-30T12:38:32.249" v="37" actId="14100"/>
          <pc:sldLayoutMkLst>
            <pc:docMk/>
            <pc:sldMasterMk cId="2168357150" sldId="2147483648"/>
            <pc:sldLayoutMk cId="175540911" sldId="2147483724"/>
          </pc:sldLayoutMkLst>
          <pc:spChg chg="mod">
            <ac:chgData name="Sven Thomas" userId="bfa64877-5f2c-489a-95d7-cc38a0de5b98" providerId="ADAL" clId="{E5153B28-8D54-4FBE-940D-1061F4AD7A4D}" dt="2021-04-30T12:38:32.249" v="37" actId="14100"/>
            <ac:spMkLst>
              <pc:docMk/>
              <pc:sldMasterMk cId="2168357150" sldId="2147483648"/>
              <pc:sldLayoutMk cId="175540911" sldId="2147483724"/>
              <ac:spMk id="15" creationId="{065937B7-1DAB-C64F-B5CF-696F5FAC9DCC}"/>
            </ac:spMkLst>
          </pc:spChg>
          <pc:picChg chg="del">
            <ac:chgData name="Sven Thomas" userId="bfa64877-5f2c-489a-95d7-cc38a0de5b98" providerId="ADAL" clId="{E5153B28-8D54-4FBE-940D-1061F4AD7A4D}" dt="2021-04-30T12:37:26.306" v="0" actId="478"/>
            <ac:picMkLst>
              <pc:docMk/>
              <pc:sldMasterMk cId="2168357150" sldId="2147483648"/>
              <pc:sldLayoutMk cId="175540911" sldId="2147483724"/>
              <ac:picMk id="4" creationId="{92669E5A-98AB-417D-AF57-4B17E4F02F52}"/>
            </ac:picMkLst>
          </pc:picChg>
          <pc:picChg chg="add mod">
            <ac:chgData name="Sven Thomas" userId="bfa64877-5f2c-489a-95d7-cc38a0de5b98" providerId="ADAL" clId="{E5153B28-8D54-4FBE-940D-1061F4AD7A4D}" dt="2021-04-30T12:37:59.738" v="6" actId="1076"/>
            <ac:picMkLst>
              <pc:docMk/>
              <pc:sldMasterMk cId="2168357150" sldId="2147483648"/>
              <pc:sldLayoutMk cId="175540911" sldId="2147483724"/>
              <ac:picMk id="6" creationId="{B2C81E1A-F9AE-4B6B-B96F-336D08042B34}"/>
            </ac:picMkLst>
          </pc:picChg>
        </pc:sldLayoutChg>
        <pc:sldLayoutChg chg="modSp mod">
          <pc:chgData name="Sven Thomas" userId="bfa64877-5f2c-489a-95d7-cc38a0de5b98" providerId="ADAL" clId="{E5153B28-8D54-4FBE-940D-1061F4AD7A4D}" dt="2021-04-30T13:18:10.021" v="143" actId="20577"/>
          <pc:sldLayoutMkLst>
            <pc:docMk/>
            <pc:sldMasterMk cId="2168357150" sldId="2147483648"/>
            <pc:sldLayoutMk cId="3277318238" sldId="2147483729"/>
          </pc:sldLayoutMkLst>
          <pc:spChg chg="mod">
            <ac:chgData name="Sven Thomas" userId="bfa64877-5f2c-489a-95d7-cc38a0de5b98" providerId="ADAL" clId="{E5153B28-8D54-4FBE-940D-1061F4AD7A4D}" dt="2021-04-30T13:18:10.021" v="143" actId="20577"/>
            <ac:spMkLst>
              <pc:docMk/>
              <pc:sldMasterMk cId="2168357150" sldId="2147483648"/>
              <pc:sldLayoutMk cId="3277318238" sldId="2147483729"/>
              <ac:spMk id="2" creationId="{D92B8D51-1BBB-4055-BF58-D6F6CBF2681E}"/>
            </ac:spMkLst>
          </pc:spChg>
        </pc:sldLayoutChg>
        <pc:sldLayoutChg chg="modSp mod">
          <pc:chgData name="Sven Thomas" userId="bfa64877-5f2c-489a-95d7-cc38a0de5b98" providerId="ADAL" clId="{E5153B28-8D54-4FBE-940D-1061F4AD7A4D}" dt="2021-04-30T13:20:08.072" v="180" actId="20577"/>
          <pc:sldLayoutMkLst>
            <pc:docMk/>
            <pc:sldMasterMk cId="2168357150" sldId="2147483648"/>
            <pc:sldLayoutMk cId="3219886981" sldId="2147483730"/>
          </pc:sldLayoutMkLst>
          <pc:spChg chg="mod">
            <ac:chgData name="Sven Thomas" userId="bfa64877-5f2c-489a-95d7-cc38a0de5b98" providerId="ADAL" clId="{E5153B28-8D54-4FBE-940D-1061F4AD7A4D}" dt="2021-04-30T13:20:08.072" v="180" actId="20577"/>
            <ac:spMkLst>
              <pc:docMk/>
              <pc:sldMasterMk cId="2168357150" sldId="2147483648"/>
              <pc:sldLayoutMk cId="3219886981" sldId="2147483730"/>
              <ac:spMk id="2" creationId="{D92B8D51-1BBB-4055-BF58-D6F6CBF2681E}"/>
            </ac:spMkLst>
          </pc:spChg>
        </pc:sldLayoutChg>
      </pc:sldMasterChg>
    </pc:docChg>
  </pc:docChgLst>
  <pc:docChgLst>
    <pc:chgData name="Katharina Heby" userId="3e7af2d1-b607-4105-b556-b02cef00ebdf" providerId="ADAL" clId="{34651216-CE46-42B2-A9E1-8DEAED0465FD}"/>
    <pc:docChg chg="custSel modSld modMainMaster">
      <pc:chgData name="Katharina Heby" userId="3e7af2d1-b607-4105-b556-b02cef00ebdf" providerId="ADAL" clId="{34651216-CE46-42B2-A9E1-8DEAED0465FD}" dt="2021-05-06T18:37:58.232" v="29" actId="27636"/>
      <pc:docMkLst>
        <pc:docMk/>
      </pc:docMkLst>
      <pc:sldChg chg="modSp mod">
        <pc:chgData name="Katharina Heby" userId="3e7af2d1-b607-4105-b556-b02cef00ebdf" providerId="ADAL" clId="{34651216-CE46-42B2-A9E1-8DEAED0465FD}" dt="2021-05-06T18:37:58.232" v="29" actId="27636"/>
        <pc:sldMkLst>
          <pc:docMk/>
          <pc:sldMk cId="3176584335" sldId="281"/>
        </pc:sldMkLst>
        <pc:spChg chg="mod">
          <ac:chgData name="Katharina Heby" userId="3e7af2d1-b607-4105-b556-b02cef00ebdf" providerId="ADAL" clId="{34651216-CE46-42B2-A9E1-8DEAED0465FD}" dt="2021-05-06T18:37:58.218" v="28" actId="27636"/>
          <ac:spMkLst>
            <pc:docMk/>
            <pc:sldMk cId="3176584335" sldId="281"/>
            <ac:spMk id="29" creationId="{21C18ED1-780D-4AFD-B75A-8909671FE94A}"/>
          </ac:spMkLst>
        </pc:spChg>
        <pc:spChg chg="mod">
          <ac:chgData name="Katharina Heby" userId="3e7af2d1-b607-4105-b556-b02cef00ebdf" providerId="ADAL" clId="{34651216-CE46-42B2-A9E1-8DEAED0465FD}" dt="2021-05-06T18:37:58.232" v="29" actId="27636"/>
          <ac:spMkLst>
            <pc:docMk/>
            <pc:sldMk cId="3176584335" sldId="281"/>
            <ac:spMk id="30" creationId="{19B4F311-9079-44E6-996E-4FDEED29907D}"/>
          </ac:spMkLst>
        </pc:spChg>
      </pc:sldChg>
      <pc:sldMasterChg chg="modSldLayout">
        <pc:chgData name="Katharina Heby" userId="3e7af2d1-b607-4105-b556-b02cef00ebdf" providerId="ADAL" clId="{34651216-CE46-42B2-A9E1-8DEAED0465FD}" dt="2021-05-06T18:37:58.083" v="27"/>
        <pc:sldMasterMkLst>
          <pc:docMk/>
          <pc:sldMasterMk cId="2168357150" sldId="2147483648"/>
        </pc:sldMasterMkLst>
        <pc:sldLayoutChg chg="addSp delSp modSp mod">
          <pc:chgData name="Katharina Heby" userId="3e7af2d1-b607-4105-b556-b02cef00ebdf" providerId="ADAL" clId="{34651216-CE46-42B2-A9E1-8DEAED0465FD}" dt="2021-05-06T18:37:58.083" v="27"/>
          <pc:sldLayoutMkLst>
            <pc:docMk/>
            <pc:sldMasterMk cId="2168357150" sldId="2147483648"/>
            <pc:sldLayoutMk cId="3375007619" sldId="2147483649"/>
          </pc:sldLayoutMkLst>
          <pc:spChg chg="del mod">
            <ac:chgData name="Katharina Heby" userId="3e7af2d1-b607-4105-b556-b02cef00ebdf" providerId="ADAL" clId="{34651216-CE46-42B2-A9E1-8DEAED0465FD}" dt="2021-05-06T18:37:53.002" v="26" actId="478"/>
            <ac:spMkLst>
              <pc:docMk/>
              <pc:sldMasterMk cId="2168357150" sldId="2147483648"/>
              <pc:sldLayoutMk cId="3375007619" sldId="2147483649"/>
              <ac:spMk id="2" creationId="{D92B8D51-1BBB-4055-BF58-D6F6CBF2681E}"/>
            </ac:spMkLst>
          </pc:spChg>
          <pc:spChg chg="add mod">
            <ac:chgData name="Katharina Heby" userId="3e7af2d1-b607-4105-b556-b02cef00ebdf" providerId="ADAL" clId="{34651216-CE46-42B2-A9E1-8DEAED0465FD}" dt="2021-05-06T18:37:58.083" v="27"/>
            <ac:spMkLst>
              <pc:docMk/>
              <pc:sldMasterMk cId="2168357150" sldId="2147483648"/>
              <pc:sldLayoutMk cId="3375007619" sldId="2147483649"/>
              <ac:spMk id="9" creationId="{5597043D-9810-4243-9DF2-0E8DD848BD43}"/>
            </ac:spMkLst>
          </pc:spChg>
          <pc:spChg chg="mod">
            <ac:chgData name="Katharina Heby" userId="3e7af2d1-b607-4105-b556-b02cef00ebdf" providerId="ADAL" clId="{34651216-CE46-42B2-A9E1-8DEAED0465FD}" dt="2021-05-06T18:35:09.556" v="2" actId="20577"/>
            <ac:spMkLst>
              <pc:docMk/>
              <pc:sldMasterMk cId="2168357150" sldId="2147483648"/>
              <pc:sldLayoutMk cId="3375007619" sldId="2147483649"/>
              <ac:spMk id="10" creationId="{8D4F63E8-1077-B249-804C-1D574FD7D90E}"/>
            </ac:spMkLst>
          </pc:spChg>
        </pc:sldLayoutChg>
        <pc:sldLayoutChg chg="modSp mod">
          <pc:chgData name="Katharina Heby" userId="3e7af2d1-b607-4105-b556-b02cef00ebdf" providerId="ADAL" clId="{34651216-CE46-42B2-A9E1-8DEAED0465FD}" dt="2021-05-06T18:35:52.550" v="11" actId="20577"/>
          <pc:sldLayoutMkLst>
            <pc:docMk/>
            <pc:sldMasterMk cId="2168357150" sldId="2147483648"/>
            <pc:sldLayoutMk cId="1399635338" sldId="2147483706"/>
          </pc:sldLayoutMkLst>
          <pc:spChg chg="mod">
            <ac:chgData name="Katharina Heby" userId="3e7af2d1-b607-4105-b556-b02cef00ebdf" providerId="ADAL" clId="{34651216-CE46-42B2-A9E1-8DEAED0465FD}" dt="2021-05-06T18:35:52.550" v="11" actId="20577"/>
            <ac:spMkLst>
              <pc:docMk/>
              <pc:sldMasterMk cId="2168357150" sldId="2147483648"/>
              <pc:sldLayoutMk cId="1399635338" sldId="2147483706"/>
              <ac:spMk id="12" creationId="{B96A4234-57B4-254F-BC15-C1EAEC06564F}"/>
            </ac:spMkLst>
          </pc:spChg>
        </pc:sldLayoutChg>
        <pc:sldLayoutChg chg="modSp mod">
          <pc:chgData name="Katharina Heby" userId="3e7af2d1-b607-4105-b556-b02cef00ebdf" providerId="ADAL" clId="{34651216-CE46-42B2-A9E1-8DEAED0465FD}" dt="2021-05-06T18:36:34.903" v="12" actId="20577"/>
          <pc:sldLayoutMkLst>
            <pc:docMk/>
            <pc:sldMasterMk cId="2168357150" sldId="2147483648"/>
            <pc:sldLayoutMk cId="2293935550" sldId="2147483709"/>
          </pc:sldLayoutMkLst>
          <pc:spChg chg="mod">
            <ac:chgData name="Katharina Heby" userId="3e7af2d1-b607-4105-b556-b02cef00ebdf" providerId="ADAL" clId="{34651216-CE46-42B2-A9E1-8DEAED0465FD}" dt="2021-05-06T18:36:34.903" v="12" actId="20577"/>
            <ac:spMkLst>
              <pc:docMk/>
              <pc:sldMasterMk cId="2168357150" sldId="2147483648"/>
              <pc:sldLayoutMk cId="2293935550" sldId="2147483709"/>
              <ac:spMk id="18" creationId="{816B7E31-D2E4-4171-8517-529D98513827}"/>
            </ac:spMkLst>
          </pc:spChg>
        </pc:sldLayoutChg>
        <pc:sldLayoutChg chg="modSp mod">
          <pc:chgData name="Katharina Heby" userId="3e7af2d1-b607-4105-b556-b02cef00ebdf" providerId="ADAL" clId="{34651216-CE46-42B2-A9E1-8DEAED0465FD}" dt="2021-05-06T18:36:44.169" v="13" actId="20577"/>
          <pc:sldLayoutMkLst>
            <pc:docMk/>
            <pc:sldMasterMk cId="2168357150" sldId="2147483648"/>
            <pc:sldLayoutMk cId="2546339094" sldId="2147483711"/>
          </pc:sldLayoutMkLst>
          <pc:spChg chg="mod">
            <ac:chgData name="Katharina Heby" userId="3e7af2d1-b607-4105-b556-b02cef00ebdf" providerId="ADAL" clId="{34651216-CE46-42B2-A9E1-8DEAED0465FD}" dt="2021-05-06T18:36:44.169" v="13" actId="20577"/>
            <ac:spMkLst>
              <pc:docMk/>
              <pc:sldMasterMk cId="2168357150" sldId="2147483648"/>
              <pc:sldLayoutMk cId="2546339094" sldId="2147483711"/>
              <ac:spMk id="18" creationId="{816B7E31-D2E4-4171-8517-529D98513827}"/>
            </ac:spMkLst>
          </pc:spChg>
        </pc:sldLayoutChg>
        <pc:sldLayoutChg chg="modSp mod">
          <pc:chgData name="Katharina Heby" userId="3e7af2d1-b607-4105-b556-b02cef00ebdf" providerId="ADAL" clId="{34651216-CE46-42B2-A9E1-8DEAED0465FD}" dt="2021-05-06T18:37:17.267" v="24" actId="20577"/>
          <pc:sldLayoutMkLst>
            <pc:docMk/>
            <pc:sldMasterMk cId="2168357150" sldId="2147483648"/>
            <pc:sldLayoutMk cId="2575555482" sldId="2147483713"/>
          </pc:sldLayoutMkLst>
          <pc:spChg chg="mod">
            <ac:chgData name="Katharina Heby" userId="3e7af2d1-b607-4105-b556-b02cef00ebdf" providerId="ADAL" clId="{34651216-CE46-42B2-A9E1-8DEAED0465FD}" dt="2021-05-06T18:37:17.267" v="24" actId="20577"/>
            <ac:spMkLst>
              <pc:docMk/>
              <pc:sldMasterMk cId="2168357150" sldId="2147483648"/>
              <pc:sldLayoutMk cId="2575555482" sldId="2147483713"/>
              <ac:spMk id="18" creationId="{816B7E31-D2E4-4171-8517-529D98513827}"/>
            </ac:spMkLst>
          </pc:spChg>
        </pc:sldLayoutChg>
        <pc:sldLayoutChg chg="modSp mod">
          <pc:chgData name="Katharina Heby" userId="3e7af2d1-b607-4105-b556-b02cef00ebdf" providerId="ADAL" clId="{34651216-CE46-42B2-A9E1-8DEAED0465FD}" dt="2021-05-06T18:36:52.231" v="16" actId="20577"/>
          <pc:sldLayoutMkLst>
            <pc:docMk/>
            <pc:sldMasterMk cId="2168357150" sldId="2147483648"/>
            <pc:sldLayoutMk cId="1149552224" sldId="2147483721"/>
          </pc:sldLayoutMkLst>
          <pc:spChg chg="mod">
            <ac:chgData name="Katharina Heby" userId="3e7af2d1-b607-4105-b556-b02cef00ebdf" providerId="ADAL" clId="{34651216-CE46-42B2-A9E1-8DEAED0465FD}" dt="2021-05-06T18:36:52.231" v="16" actId="20577"/>
            <ac:spMkLst>
              <pc:docMk/>
              <pc:sldMasterMk cId="2168357150" sldId="2147483648"/>
              <pc:sldLayoutMk cId="1149552224" sldId="2147483721"/>
              <ac:spMk id="18" creationId="{816B7E31-D2E4-4171-8517-529D98513827}"/>
            </ac:spMkLst>
          </pc:spChg>
        </pc:sldLayoutChg>
        <pc:sldLayoutChg chg="modSp mod">
          <pc:chgData name="Katharina Heby" userId="3e7af2d1-b607-4105-b556-b02cef00ebdf" providerId="ADAL" clId="{34651216-CE46-42B2-A9E1-8DEAED0465FD}" dt="2021-05-06T18:35:00.745" v="0" actId="20577"/>
          <pc:sldLayoutMkLst>
            <pc:docMk/>
            <pc:sldMasterMk cId="2168357150" sldId="2147483648"/>
            <pc:sldLayoutMk cId="175540911" sldId="2147483724"/>
          </pc:sldLayoutMkLst>
          <pc:spChg chg="mod">
            <ac:chgData name="Katharina Heby" userId="3e7af2d1-b607-4105-b556-b02cef00ebdf" providerId="ADAL" clId="{34651216-CE46-42B2-A9E1-8DEAED0465FD}" dt="2021-05-06T18:35:00.745" v="0" actId="20577"/>
            <ac:spMkLst>
              <pc:docMk/>
              <pc:sldMasterMk cId="2168357150" sldId="2147483648"/>
              <pc:sldLayoutMk cId="175540911" sldId="2147483724"/>
              <ac:spMk id="13" creationId="{939CD75D-5FFC-D842-B0E7-B8F2AAEA3D71}"/>
            </ac:spMkLst>
          </pc:spChg>
        </pc:sldLayoutChg>
        <pc:sldLayoutChg chg="modSp mod">
          <pc:chgData name="Katharina Heby" userId="3e7af2d1-b607-4105-b556-b02cef00ebdf" providerId="ADAL" clId="{34651216-CE46-42B2-A9E1-8DEAED0465FD}" dt="2021-05-06T18:35:44.710" v="9" actId="20577"/>
          <pc:sldLayoutMkLst>
            <pc:docMk/>
            <pc:sldMasterMk cId="2168357150" sldId="2147483648"/>
            <pc:sldLayoutMk cId="867894009" sldId="2147483725"/>
          </pc:sldLayoutMkLst>
          <pc:spChg chg="mod">
            <ac:chgData name="Katharina Heby" userId="3e7af2d1-b607-4105-b556-b02cef00ebdf" providerId="ADAL" clId="{34651216-CE46-42B2-A9E1-8DEAED0465FD}" dt="2021-05-06T18:35:41.916" v="7" actId="20577"/>
            <ac:spMkLst>
              <pc:docMk/>
              <pc:sldMasterMk cId="2168357150" sldId="2147483648"/>
              <pc:sldLayoutMk cId="867894009" sldId="2147483725"/>
              <ac:spMk id="20" creationId="{D1C9BD79-F83B-4749-A11D-CBED19B16974}"/>
            </ac:spMkLst>
          </pc:spChg>
          <pc:spChg chg="mod">
            <ac:chgData name="Katharina Heby" userId="3e7af2d1-b607-4105-b556-b02cef00ebdf" providerId="ADAL" clId="{34651216-CE46-42B2-A9E1-8DEAED0465FD}" dt="2021-05-06T18:35:44.710" v="9" actId="20577"/>
            <ac:spMkLst>
              <pc:docMk/>
              <pc:sldMasterMk cId="2168357150" sldId="2147483648"/>
              <pc:sldLayoutMk cId="867894009" sldId="2147483725"/>
              <ac:spMk id="115" creationId="{0883A30D-FEAB-F24A-A45E-D46E3E3B7C16}"/>
            </ac:spMkLst>
          </pc:spChg>
        </pc:sldLayoutChg>
        <pc:sldLayoutChg chg="modSp mod">
          <pc:chgData name="Katharina Heby" userId="3e7af2d1-b607-4105-b556-b02cef00ebdf" providerId="ADAL" clId="{34651216-CE46-42B2-A9E1-8DEAED0465FD}" dt="2021-05-06T18:35:36.148" v="6" actId="20577"/>
          <pc:sldLayoutMkLst>
            <pc:docMk/>
            <pc:sldMasterMk cId="2168357150" sldId="2147483648"/>
            <pc:sldLayoutMk cId="3531896938" sldId="2147483726"/>
          </pc:sldLayoutMkLst>
          <pc:spChg chg="mod">
            <ac:chgData name="Katharina Heby" userId="3e7af2d1-b607-4105-b556-b02cef00ebdf" providerId="ADAL" clId="{34651216-CE46-42B2-A9E1-8DEAED0465FD}" dt="2021-05-06T18:35:26.366" v="3" actId="20577"/>
            <ac:spMkLst>
              <pc:docMk/>
              <pc:sldMasterMk cId="2168357150" sldId="2147483648"/>
              <pc:sldLayoutMk cId="3531896938" sldId="2147483726"/>
              <ac:spMk id="11" creationId="{FBF684F9-6DC7-4FA1-94BA-368D42D06721}"/>
            </ac:spMkLst>
          </pc:spChg>
          <pc:spChg chg="mod">
            <ac:chgData name="Katharina Heby" userId="3e7af2d1-b607-4105-b556-b02cef00ebdf" providerId="ADAL" clId="{34651216-CE46-42B2-A9E1-8DEAED0465FD}" dt="2021-05-06T18:35:36.148" v="6" actId="20577"/>
            <ac:spMkLst>
              <pc:docMk/>
              <pc:sldMasterMk cId="2168357150" sldId="2147483648"/>
              <pc:sldLayoutMk cId="3531896938" sldId="2147483726"/>
              <ac:spMk id="13" creationId="{54C1767C-C363-4947-87A5-75902F1A3063}"/>
            </ac:spMkLst>
          </pc:spChg>
          <pc:spChg chg="mod">
            <ac:chgData name="Katharina Heby" userId="3e7af2d1-b607-4105-b556-b02cef00ebdf" providerId="ADAL" clId="{34651216-CE46-42B2-A9E1-8DEAED0465FD}" dt="2021-05-06T18:35:31.004" v="5" actId="20577"/>
            <ac:spMkLst>
              <pc:docMk/>
              <pc:sldMasterMk cId="2168357150" sldId="2147483648"/>
              <pc:sldLayoutMk cId="3531896938" sldId="2147483726"/>
              <ac:spMk id="70" creationId="{81D62E1C-E0A3-4BFB-8FD5-2BC807EDB923}"/>
            </ac:spMkLst>
          </pc:spChg>
        </pc:sldLayoutChg>
      </pc:sldMasterChg>
    </pc:docChg>
  </pc:docChgLst>
  <pc:docChgLst>
    <pc:chgData name="Nico Heby" userId="c88c6920-9e16-4a7e-acac-31863610828a" providerId="ADAL" clId="{4753019B-C6DD-4038-9AC0-0878B530726A}"/>
    <pc:docChg chg="undo modMainMaster">
      <pc:chgData name="Nico Heby" userId="c88c6920-9e16-4a7e-acac-31863610828a" providerId="ADAL" clId="{4753019B-C6DD-4038-9AC0-0878B530726A}" dt="2021-04-30T16:48:56.070" v="6" actId="2696"/>
      <pc:docMkLst>
        <pc:docMk/>
      </pc:docMkLst>
      <pc:sldMasterChg chg="addSldLayout delSldLayout modSldLayout">
        <pc:chgData name="Nico Heby" userId="c88c6920-9e16-4a7e-acac-31863610828a" providerId="ADAL" clId="{4753019B-C6DD-4038-9AC0-0878B530726A}" dt="2021-04-30T16:48:56.070" v="6" actId="2696"/>
        <pc:sldMasterMkLst>
          <pc:docMk/>
          <pc:sldMasterMk cId="2168357150" sldId="2147483648"/>
        </pc:sldMasterMkLst>
        <pc:sldLayoutChg chg="add del">
          <pc:chgData name="Nico Heby" userId="c88c6920-9e16-4a7e-acac-31863610828a" providerId="ADAL" clId="{4753019B-C6DD-4038-9AC0-0878B530726A}" dt="2021-04-30T16:48:51.004" v="5" actId="2696"/>
          <pc:sldLayoutMkLst>
            <pc:docMk/>
            <pc:sldMasterMk cId="2168357150" sldId="2147483648"/>
            <pc:sldLayoutMk cId="1126330863" sldId="2147483719"/>
          </pc:sldLayoutMkLst>
        </pc:sldLayoutChg>
        <pc:sldLayoutChg chg="del">
          <pc:chgData name="Nico Heby" userId="c88c6920-9e16-4a7e-acac-31863610828a" providerId="ADAL" clId="{4753019B-C6DD-4038-9AC0-0878B530726A}" dt="2021-04-30T16:44:36.322" v="0" actId="2696"/>
          <pc:sldLayoutMkLst>
            <pc:docMk/>
            <pc:sldMasterMk cId="2168357150" sldId="2147483648"/>
            <pc:sldLayoutMk cId="837989620" sldId="2147483720"/>
          </pc:sldLayoutMkLst>
        </pc:sldLayoutChg>
        <pc:sldLayoutChg chg="del">
          <pc:chgData name="Nico Heby" userId="c88c6920-9e16-4a7e-acac-31863610828a" providerId="ADAL" clId="{4753019B-C6DD-4038-9AC0-0878B530726A}" dt="2021-04-30T16:48:56.070" v="6" actId="2696"/>
          <pc:sldLayoutMkLst>
            <pc:docMk/>
            <pc:sldMasterMk cId="2168357150" sldId="2147483648"/>
            <pc:sldLayoutMk cId="1391890083" sldId="2147483723"/>
          </pc:sldLayoutMkLst>
        </pc:sldLayoutChg>
        <pc:sldLayoutChg chg="modSp mod">
          <pc:chgData name="Nico Heby" userId="c88c6920-9e16-4a7e-acac-31863610828a" providerId="ADAL" clId="{4753019B-C6DD-4038-9AC0-0878B530726A}" dt="2021-04-30T16:48:42.205" v="2" actId="113"/>
          <pc:sldLayoutMkLst>
            <pc:docMk/>
            <pc:sldMasterMk cId="2168357150" sldId="2147483648"/>
            <pc:sldLayoutMk cId="3219886981" sldId="2147483730"/>
          </pc:sldLayoutMkLst>
          <pc:spChg chg="mod">
            <ac:chgData name="Nico Heby" userId="c88c6920-9e16-4a7e-acac-31863610828a" providerId="ADAL" clId="{4753019B-C6DD-4038-9AC0-0878B530726A}" dt="2021-04-30T16:48:42.205" v="2" actId="113"/>
            <ac:spMkLst>
              <pc:docMk/>
              <pc:sldMasterMk cId="2168357150" sldId="2147483648"/>
              <pc:sldLayoutMk cId="3219886981" sldId="2147483730"/>
              <ac:spMk id="2" creationId="{D92B8D51-1BBB-4055-BF58-D6F6CBF2681E}"/>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A9692088-6A06-4AE1-BA25-2F7999B05D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9ED2B881-AC31-4914-8225-6C2CB76350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58C43C-A5B3-40C8-BE1C-4F42044117BF}" type="datetimeFigureOut">
              <a:rPr lang="de-DE" smtClean="0"/>
              <a:t>06.05.2021</a:t>
            </a:fld>
            <a:endParaRPr lang="de-DE"/>
          </a:p>
        </p:txBody>
      </p:sp>
      <p:sp>
        <p:nvSpPr>
          <p:cNvPr id="4" name="Fußzeilenplatzhalter 3">
            <a:extLst>
              <a:ext uri="{FF2B5EF4-FFF2-40B4-BE49-F238E27FC236}">
                <a16:creationId xmlns:a16="http://schemas.microsoft.com/office/drawing/2014/main" id="{101A1109-1521-40E4-8BC8-0986BD533EC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182D0A50-2432-46E4-9C5E-4B48B45F78F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53BFE0D-32FA-4908-8444-0A97090D9D77}" type="slidenum">
              <a:rPr lang="de-DE" smtClean="0"/>
              <a:t>‹#›</a:t>
            </a:fld>
            <a:endParaRPr lang="de-DE"/>
          </a:p>
        </p:txBody>
      </p:sp>
    </p:spTree>
    <p:extLst>
      <p:ext uri="{BB962C8B-B14F-4D97-AF65-F5344CB8AC3E}">
        <p14:creationId xmlns:p14="http://schemas.microsoft.com/office/powerpoint/2010/main" val="38447816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D93893-BC2E-4FE2-866B-40B72D1FBAB0}" type="datetimeFigureOut">
              <a:rPr lang="de-DE" smtClean="0"/>
              <a:t>06.05.2021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7A652-34C5-4E86-9D64-B9C94CF5DE4C}" type="slidenum">
              <a:rPr lang="de-DE" smtClean="0"/>
              <a:t>‹#›</a:t>
            </a:fld>
            <a:endParaRPr lang="de-DE"/>
          </a:p>
        </p:txBody>
      </p:sp>
    </p:spTree>
    <p:extLst>
      <p:ext uri="{BB962C8B-B14F-4D97-AF65-F5344CB8AC3E}">
        <p14:creationId xmlns:p14="http://schemas.microsoft.com/office/powerpoint/2010/main" val="1383940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hyperlink" Target="app.ekipa.de/challenges/innovate2030-bell/brief" TargetMode="External"/><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mailto:hello@ekipa.de"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over">
    <p:spTree>
      <p:nvGrpSpPr>
        <p:cNvPr id="1" name=""/>
        <p:cNvGrpSpPr/>
        <p:nvPr/>
      </p:nvGrpSpPr>
      <p:grpSpPr>
        <a:xfrm>
          <a:off x="0" y="0"/>
          <a:ext cx="0" cy="0"/>
          <a:chOff x="0" y="0"/>
          <a:chExt cx="0" cy="0"/>
        </a:xfrm>
      </p:grpSpPr>
      <p:sp>
        <p:nvSpPr>
          <p:cNvPr id="11" name="AutoShape 4">
            <a:extLst>
              <a:ext uri="{FF2B5EF4-FFF2-40B4-BE49-F238E27FC236}">
                <a16:creationId xmlns:a16="http://schemas.microsoft.com/office/drawing/2014/main" id="{1131BA31-8C8C-41AC-B30C-D3A0015254F5}"/>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AutoShape 6">
            <a:extLst>
              <a:ext uri="{FF2B5EF4-FFF2-40B4-BE49-F238E27FC236}">
                <a16:creationId xmlns:a16="http://schemas.microsoft.com/office/drawing/2014/main" id="{B9417A91-9FD5-4F78-8D82-33763CEC8A8E}"/>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feld 12">
            <a:extLst>
              <a:ext uri="{FF2B5EF4-FFF2-40B4-BE49-F238E27FC236}">
                <a16:creationId xmlns:a16="http://schemas.microsoft.com/office/drawing/2014/main" id="{939CD75D-5FFC-D842-B0E7-B8F2AAEA3D71}"/>
              </a:ext>
            </a:extLst>
          </p:cNvPr>
          <p:cNvSpPr txBox="1"/>
          <p:nvPr userDrawn="1"/>
        </p:nvSpPr>
        <p:spPr>
          <a:xfrm>
            <a:off x="112414" y="1345773"/>
            <a:ext cx="12079585" cy="461665"/>
          </a:xfrm>
          <a:prstGeom prst="rect">
            <a:avLst/>
          </a:prstGeom>
          <a:noFill/>
        </p:spPr>
        <p:txBody>
          <a:bodyPr wrap="square" rtlCol="0">
            <a:spAutoFit/>
          </a:bodyPr>
          <a:lstStyle/>
          <a:p>
            <a:pPr algn="ctr"/>
            <a:r>
              <a:rPr lang="de-DE" sz="2400" b="0" spc="300" dirty="0">
                <a:solidFill>
                  <a:srgbClr val="404040"/>
                </a:solidFill>
                <a:latin typeface="Apercu Pro Medium" panose="02000606040000020004" pitchFamily="50" charset="0"/>
              </a:rPr>
              <a:t>INNOVATE2030- Digital Natives </a:t>
            </a:r>
            <a:r>
              <a:rPr lang="de-DE" sz="2400" b="0" spc="300" dirty="0" err="1">
                <a:solidFill>
                  <a:srgbClr val="404040"/>
                </a:solidFill>
                <a:latin typeface="Apercu Pro Medium" panose="02000606040000020004" pitchFamily="50" charset="0"/>
              </a:rPr>
              <a:t>for</a:t>
            </a:r>
            <a:r>
              <a:rPr lang="de-DE" sz="2400" b="0" spc="300" dirty="0">
                <a:solidFill>
                  <a:srgbClr val="404040"/>
                </a:solidFill>
                <a:latin typeface="Apercu Pro Medium" panose="02000606040000020004" pitchFamily="50" charset="0"/>
              </a:rPr>
              <a:t> SDG12</a:t>
            </a:r>
          </a:p>
        </p:txBody>
      </p:sp>
      <p:pic>
        <p:nvPicPr>
          <p:cNvPr id="3" name="Grafik 2">
            <a:extLst>
              <a:ext uri="{FF2B5EF4-FFF2-40B4-BE49-F238E27FC236}">
                <a16:creationId xmlns:a16="http://schemas.microsoft.com/office/drawing/2014/main" id="{71E34D04-D1D7-48A3-98DA-48E3599FAF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0889"/>
          <a:stretch/>
        </p:blipFill>
        <p:spPr>
          <a:xfrm>
            <a:off x="823864" y="1863969"/>
            <a:ext cx="3168909" cy="3241924"/>
          </a:xfrm>
          <a:prstGeom prst="rect">
            <a:avLst/>
          </a:prstGeom>
        </p:spPr>
      </p:pic>
      <p:sp>
        <p:nvSpPr>
          <p:cNvPr id="15" name="Textfeld 14">
            <a:extLst>
              <a:ext uri="{FF2B5EF4-FFF2-40B4-BE49-F238E27FC236}">
                <a16:creationId xmlns:a16="http://schemas.microsoft.com/office/drawing/2014/main" id="{065937B7-1DAB-C64F-B5CF-696F5FAC9DCC}"/>
              </a:ext>
            </a:extLst>
          </p:cNvPr>
          <p:cNvSpPr txBox="1"/>
          <p:nvPr userDrawn="1"/>
        </p:nvSpPr>
        <p:spPr>
          <a:xfrm>
            <a:off x="3612743" y="3005459"/>
            <a:ext cx="440904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2400" b="0" i="0" spc="300" dirty="0">
                <a:solidFill>
                  <a:srgbClr val="404040"/>
                </a:solidFill>
                <a:latin typeface="Apercu Pro Medium" panose="020B0503050601040103" pitchFamily="34" charset="0"/>
              </a:rPr>
              <a:t>SUBMISSION TEMPLATE</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2400" b="1" i="0" spc="300" dirty="0" err="1">
                <a:solidFill>
                  <a:srgbClr val="CF8D28"/>
                </a:solidFill>
                <a:latin typeface="Apercu Pro" panose="020B0503050601040103" pitchFamily="34" charset="0"/>
              </a:rPr>
              <a:t>Sustainalize</a:t>
            </a:r>
            <a:r>
              <a:rPr lang="de-DE" sz="2400" b="1" i="0" spc="300" dirty="0">
                <a:solidFill>
                  <a:srgbClr val="CF8D28"/>
                </a:solidFill>
                <a:latin typeface="Apercu Pro" panose="020B0503050601040103" pitchFamily="34" charset="0"/>
              </a:rPr>
              <a:t> </a:t>
            </a:r>
            <a:r>
              <a:rPr lang="de-DE" sz="2400" b="1" i="0" spc="300" dirty="0" err="1">
                <a:solidFill>
                  <a:srgbClr val="CF8D28"/>
                </a:solidFill>
                <a:latin typeface="Apercu Pro" panose="020B0503050601040103" pitchFamily="34" charset="0"/>
              </a:rPr>
              <a:t>products</a:t>
            </a:r>
            <a:r>
              <a:rPr lang="de-DE" sz="2400" b="1" i="0" spc="300" dirty="0">
                <a:solidFill>
                  <a:srgbClr val="CF8D28"/>
                </a:solidFill>
                <a:latin typeface="Apercu Pro" panose="020B0503050601040103" pitchFamily="34" charset="0"/>
              </a:rPr>
              <a:t> </a:t>
            </a:r>
            <a:r>
              <a:rPr lang="de-DE" sz="2400" b="1" i="0" spc="300" dirty="0" err="1">
                <a:solidFill>
                  <a:srgbClr val="CF8D28"/>
                </a:solidFill>
                <a:latin typeface="Apercu Pro" panose="020B0503050601040103" pitchFamily="34" charset="0"/>
              </a:rPr>
              <a:t>with</a:t>
            </a:r>
            <a:r>
              <a:rPr lang="de-DE" sz="2400" b="1" i="0" spc="300" dirty="0">
                <a:solidFill>
                  <a:srgbClr val="CF8D28"/>
                </a:solidFill>
                <a:latin typeface="Apercu Pro" panose="020B0503050601040103" pitchFamily="34" charset="0"/>
              </a:rPr>
              <a:t> WMF</a:t>
            </a:r>
            <a:endParaRPr lang="de-DE" sz="2400" b="1" i="0" spc="300" dirty="0">
              <a:solidFill>
                <a:schemeClr val="tx1">
                  <a:lumMod val="75000"/>
                  <a:lumOff val="25000"/>
                </a:schemeClr>
              </a:solidFill>
              <a:latin typeface="Apercu Pro Medium" panose="020B0503050601040103" pitchFamily="34" charset="0"/>
            </a:endParaRPr>
          </a:p>
        </p:txBody>
      </p:sp>
      <p:pic>
        <p:nvPicPr>
          <p:cNvPr id="18" name="Grafik 17" descr="Ein Bild, das Text, Schild, Uhr enthält.&#10;&#10;Automatisch generierte Beschreibung">
            <a:extLst>
              <a:ext uri="{FF2B5EF4-FFF2-40B4-BE49-F238E27FC236}">
                <a16:creationId xmlns:a16="http://schemas.microsoft.com/office/drawing/2014/main" id="{EAA2E2E7-94E1-D34A-BF9E-37BD738068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6" name="Grafik 5" descr="Ein Bild, das Licht enthält.&#10;&#10;Automatisch generierte Beschreibung">
            <a:extLst>
              <a:ext uri="{FF2B5EF4-FFF2-40B4-BE49-F238E27FC236}">
                <a16:creationId xmlns:a16="http://schemas.microsoft.com/office/drawing/2014/main" id="{B2C81E1A-F9AE-4B6B-B96F-336D08042B3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44811" y="1870363"/>
            <a:ext cx="4587583" cy="3243600"/>
          </a:xfrm>
          <a:prstGeom prst="rect">
            <a:avLst/>
          </a:prstGeom>
        </p:spPr>
      </p:pic>
    </p:spTree>
    <p:extLst>
      <p:ext uri="{BB962C8B-B14F-4D97-AF65-F5344CB8AC3E}">
        <p14:creationId xmlns:p14="http://schemas.microsoft.com/office/powerpoint/2010/main" val="175540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Leitfragen">
    <p:spTree>
      <p:nvGrpSpPr>
        <p:cNvPr id="1" name=""/>
        <p:cNvGrpSpPr/>
        <p:nvPr/>
      </p:nvGrpSpPr>
      <p:grpSpPr>
        <a:xfrm>
          <a:off x="0" y="0"/>
          <a:ext cx="0" cy="0"/>
          <a:chOff x="0" y="0"/>
          <a:chExt cx="0" cy="0"/>
        </a:xfrm>
      </p:grpSpPr>
      <p:pic>
        <p:nvPicPr>
          <p:cNvPr id="4" name="Grafik 3" descr="Ein Bild, das schwarz, dunkel enthält.&#10;&#10;Automatisch generierte Beschreibung">
            <a:extLst>
              <a:ext uri="{FF2B5EF4-FFF2-40B4-BE49-F238E27FC236}">
                <a16:creationId xmlns:a16="http://schemas.microsoft.com/office/drawing/2014/main" id="{8E3D2D89-5E85-A647-8BB2-4875A61EFBCF}"/>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r="53058"/>
          <a:stretch/>
        </p:blipFill>
        <p:spPr>
          <a:xfrm rot="5400000">
            <a:off x="4762396" y="-571602"/>
            <a:ext cx="2667203" cy="12192001"/>
          </a:xfrm>
          <a:prstGeom prst="rect">
            <a:avLst/>
          </a:prstGeom>
        </p:spPr>
      </p:pic>
      <p:sp>
        <p:nvSpPr>
          <p:cNvPr id="2" name="Rechteck 1">
            <a:extLst>
              <a:ext uri="{FF2B5EF4-FFF2-40B4-BE49-F238E27FC236}">
                <a16:creationId xmlns:a16="http://schemas.microsoft.com/office/drawing/2014/main" id="{D92B8D51-1BBB-4055-BF58-D6F6CBF2681E}"/>
              </a:ext>
            </a:extLst>
          </p:cNvPr>
          <p:cNvSpPr/>
          <p:nvPr userDrawn="1"/>
        </p:nvSpPr>
        <p:spPr>
          <a:xfrm>
            <a:off x="800253" y="1218452"/>
            <a:ext cx="11264500" cy="4708981"/>
          </a:xfrm>
          <a:prstGeom prst="rect">
            <a:avLst/>
          </a:prstGeom>
        </p:spPr>
        <p:txBody>
          <a:bodyPr wrap="square" anchor="t">
            <a:spAutoFit/>
          </a:bodyPr>
          <a:lstStyle/>
          <a:p>
            <a:pPr marL="0" indent="0">
              <a:lnSpc>
                <a:spcPct val="150000"/>
              </a:lnSpc>
              <a:buFont typeface="Arial" panose="020B0604020202020204" pitchFamily="34" charset="0"/>
              <a:buNone/>
            </a:pPr>
            <a:r>
              <a:rPr lang="en-US" sz="1200" b="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rPr>
              <a:t>Dear participants,</a:t>
            </a:r>
          </a:p>
          <a:p>
            <a:pPr marL="0" indent="0">
              <a:lnSpc>
                <a:spcPct val="150000"/>
              </a:lnSpc>
              <a:buFont typeface="Arial" panose="020B0604020202020204" pitchFamily="34" charset="0"/>
              <a:buNone/>
            </a:pPr>
            <a:endParaRPr lang="en-US" sz="1200" b="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endParaRPr>
          </a:p>
          <a:p>
            <a:pPr marL="0" indent="0">
              <a:lnSpc>
                <a:spcPct val="150000"/>
              </a:lnSpc>
              <a:buFont typeface="Arial" panose="020B0604020202020204" pitchFamily="34" charset="0"/>
              <a:buNone/>
            </a:pPr>
            <a:r>
              <a:rPr lang="en-US" sz="1200" b="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rPr>
              <a:t>The use case creator has given you several guiding questions in the briefing. These questions do not necessarily have to be answered, but also serve as orientation and inspiration. Below you will find the use case specific guiding questions from the briefing.</a:t>
            </a:r>
          </a:p>
          <a:p>
            <a:pPr marL="0" indent="0">
              <a:lnSpc>
                <a:spcPct val="150000"/>
              </a:lnSpc>
              <a:buFont typeface="Arial" panose="020B0604020202020204" pitchFamily="34" charset="0"/>
              <a:buNone/>
            </a:pPr>
            <a:endParaRPr lang="en-US" sz="1200" b="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endParaRPr>
          </a:p>
          <a:p>
            <a:pPr marL="0" indent="0">
              <a:lnSpc>
                <a:spcPct val="150000"/>
              </a:lnSpc>
              <a:buFont typeface="Arial" panose="020B0604020202020204" pitchFamily="34" charset="0"/>
              <a:buNone/>
            </a:pPr>
            <a:r>
              <a:rPr lang="en-US" sz="1200" b="0" kern="1200" dirty="0">
                <a:solidFill>
                  <a:srgbClr val="CF8D28"/>
                </a:solidFill>
                <a:effectLst/>
                <a:latin typeface="Apercu Pro" panose="02000803040000020004" pitchFamily="50" charset="0"/>
                <a:ea typeface="Calibri" panose="020F0502020204030204" pitchFamily="34" charset="0"/>
                <a:cs typeface="Times New Roman" panose="02020603050405020304" pitchFamily="18" charset="0"/>
              </a:rPr>
              <a:t>What sustainability issues have been encountered with non-electronic kitchen devices to date? </a:t>
            </a:r>
            <a:endParaRPr lang="en-US" sz="1200" b="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endParaRPr>
          </a:p>
          <a:p>
            <a:pPr marL="171450" indent="-171450">
              <a:lnSpc>
                <a:spcPct val="150000"/>
              </a:lnSpc>
              <a:buFont typeface="Arial" panose="020B0604020202020204" pitchFamily="34" charset="0"/>
              <a:buChar char="•"/>
            </a:pPr>
            <a:r>
              <a:rPr lang="en-US" sz="1200" b="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rPr>
              <a:t>What needs can be derived from this?</a:t>
            </a:r>
          </a:p>
          <a:p>
            <a:pPr marL="171450" indent="-171450">
              <a:lnSpc>
                <a:spcPct val="150000"/>
              </a:lnSpc>
              <a:buFont typeface="Arial" panose="020B0604020202020204" pitchFamily="34" charset="0"/>
              <a:buChar char="•"/>
            </a:pPr>
            <a:r>
              <a:rPr lang="en-US" sz="1200" b="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rPr>
              <a:t>How can these be used as a starting point for optimization in terms of quality and sustainability?</a:t>
            </a:r>
          </a:p>
          <a:p>
            <a:pPr marL="0" indent="0" algn="l" defTabSz="914400" rtl="0" eaLnBrk="1" latinLnBrk="0" hangingPunct="1">
              <a:lnSpc>
                <a:spcPct val="150000"/>
              </a:lnSpc>
              <a:buFont typeface="Arial" panose="020B0604020202020204" pitchFamily="34" charset="0"/>
              <a:buNone/>
            </a:pPr>
            <a:r>
              <a:rPr lang="en-US" sz="1200" b="0" kern="1200" dirty="0">
                <a:solidFill>
                  <a:srgbClr val="CF8D28"/>
                </a:solidFill>
                <a:effectLst/>
                <a:latin typeface="Apercu Pro" panose="02000803040000020004" pitchFamily="50" charset="0"/>
                <a:ea typeface="Calibri" panose="020F0502020204030204" pitchFamily="34" charset="0"/>
                <a:cs typeface="Times New Roman" panose="02020603050405020304" pitchFamily="18" charset="0"/>
              </a:rPr>
              <a:t>How will the perfectly sustainable and high quality non-electrical WMF product of the future look like? How can we make it as sustainable as possible along its whole lifecycle?</a:t>
            </a:r>
          </a:p>
          <a:p>
            <a:pPr marL="171450" indent="-171450" algn="l" defTabSz="914400" rtl="0" eaLnBrk="1" latinLnBrk="0" hangingPunct="1">
              <a:lnSpc>
                <a:spcPct val="150000"/>
              </a:lnSpc>
              <a:buFont typeface="Arial" panose="020B0604020202020204" pitchFamily="34" charset="0"/>
              <a:buChar char="•"/>
            </a:pPr>
            <a:r>
              <a:rPr lang="en-US" sz="1200" b="0" kern="1200" dirty="0">
                <a:solidFill>
                  <a:schemeClr val="tx1">
                    <a:lumMod val="75000"/>
                    <a:lumOff val="25000"/>
                  </a:schemeClr>
                </a:solidFill>
                <a:effectLst/>
                <a:latin typeface="Apercu Pro" panose="02000803040000020004" pitchFamily="50" charset="0"/>
                <a:ea typeface="Apercu Pro" panose="02000803040000020004" pitchFamily="50" charset="0"/>
                <a:cs typeface="Times New Roman" panose="02020603050405020304" pitchFamily="18" charset="0"/>
              </a:rPr>
              <a:t>Which aspects are relevant for a high quality and sustainable non-electrical WMF product?</a:t>
            </a:r>
          </a:p>
          <a:p>
            <a:pPr marL="171450" indent="-171450" algn="l" defTabSz="914400" rtl="0" eaLnBrk="1" latinLnBrk="0" hangingPunct="1">
              <a:lnSpc>
                <a:spcPct val="150000"/>
              </a:lnSpc>
              <a:buFont typeface="Arial" panose="020B0604020202020204" pitchFamily="34" charset="0"/>
              <a:buChar char="•"/>
            </a:pPr>
            <a:r>
              <a:rPr lang="en-US" sz="1200" b="0" kern="1200" dirty="0">
                <a:solidFill>
                  <a:schemeClr val="tx1">
                    <a:lumMod val="75000"/>
                    <a:lumOff val="25000"/>
                  </a:schemeClr>
                </a:solidFill>
                <a:effectLst/>
                <a:latin typeface="Apercu Pro" panose="02000803040000020004" pitchFamily="50" charset="0"/>
                <a:ea typeface="Apercu Pro" panose="02000803040000020004" pitchFamily="50" charset="0"/>
                <a:cs typeface="Times New Roman" panose="02020603050405020304" pitchFamily="18" charset="0"/>
              </a:rPr>
              <a:t>What kind of materials should be used? Which shouldn´t be used anymore? Why?</a:t>
            </a:r>
          </a:p>
          <a:p>
            <a:pPr marL="171450" indent="-171450" algn="l" defTabSz="914400" rtl="0" eaLnBrk="1" latinLnBrk="0" hangingPunct="1">
              <a:lnSpc>
                <a:spcPct val="150000"/>
              </a:lnSpc>
              <a:buFont typeface="Arial" panose="020B0604020202020204" pitchFamily="34" charset="0"/>
              <a:buChar char="•"/>
            </a:pPr>
            <a:r>
              <a:rPr lang="en-US" sz="1200" b="0" kern="1200" dirty="0">
                <a:solidFill>
                  <a:schemeClr val="tx1">
                    <a:lumMod val="75000"/>
                    <a:lumOff val="25000"/>
                  </a:schemeClr>
                </a:solidFill>
                <a:effectLst/>
                <a:latin typeface="Apercu Pro" panose="02000803040000020004" pitchFamily="50" charset="0"/>
                <a:ea typeface="Apercu Pro" panose="02000803040000020004" pitchFamily="50" charset="0"/>
                <a:cs typeface="Times New Roman" panose="02020603050405020304" pitchFamily="18" charset="0"/>
              </a:rPr>
              <a:t>Can you design a prototype?</a:t>
            </a:r>
          </a:p>
          <a:p>
            <a:pPr marL="0" indent="0" algn="l" defTabSz="914400" rtl="0" eaLnBrk="1" latinLnBrk="0" hangingPunct="1">
              <a:lnSpc>
                <a:spcPct val="150000"/>
              </a:lnSpc>
              <a:buFont typeface="Arial" panose="020B0604020202020204" pitchFamily="34" charset="0"/>
              <a:buNone/>
            </a:pPr>
            <a:r>
              <a:rPr lang="en-US" sz="1200" b="0" kern="1200" dirty="0">
                <a:solidFill>
                  <a:srgbClr val="CF8D28"/>
                </a:solidFill>
                <a:effectLst/>
                <a:latin typeface="Apercu Pro" panose="02000803040000020004" pitchFamily="50" charset="0"/>
                <a:ea typeface="Calibri" panose="020F0502020204030204" pitchFamily="34" charset="0"/>
                <a:cs typeface="Times New Roman" panose="02020603050405020304" pitchFamily="18" charset="0"/>
              </a:rPr>
              <a:t>How do maintenance/disposal/recycling concepts look like in the digital future?</a:t>
            </a:r>
          </a:p>
          <a:p>
            <a:pPr marL="171450" lvl="0" indent="-171450" algn="l" defTabSz="914400" rtl="0" eaLnBrk="1" latinLnBrk="0" hangingPunct="1">
              <a:lnSpc>
                <a:spcPct val="150000"/>
              </a:lnSpc>
              <a:buFont typeface="Arial" panose="020B0604020202020204" pitchFamily="34" charset="0"/>
              <a:buChar char="•"/>
            </a:pPr>
            <a:r>
              <a:rPr lang="en-US" sz="1200" b="0" kern="1200" dirty="0">
                <a:solidFill>
                  <a:schemeClr val="tx1">
                    <a:lumMod val="75000"/>
                    <a:lumOff val="25000"/>
                  </a:schemeClr>
                </a:solidFill>
                <a:effectLst/>
                <a:latin typeface="Apercu Pro" panose="02000803040000020004" pitchFamily="50" charset="0"/>
                <a:ea typeface="Apercu Pro" panose="02000803040000020004" pitchFamily="50" charset="0"/>
                <a:cs typeface="Times New Roman" panose="02020603050405020304" pitchFamily="18" charset="0"/>
              </a:rPr>
              <a:t>What details/ features/ designs are relevant for a maintenance/disposal/recycle concept for dishes, pots, pans, …? </a:t>
            </a:r>
          </a:p>
          <a:p>
            <a:pPr marL="171450" lvl="0" indent="-171450" algn="l" defTabSz="914400" rtl="0" eaLnBrk="1" latinLnBrk="0" hangingPunct="1">
              <a:lnSpc>
                <a:spcPct val="150000"/>
              </a:lnSpc>
              <a:buFont typeface="Arial" panose="020B0604020202020204" pitchFamily="34" charset="0"/>
              <a:buChar char="•"/>
            </a:pPr>
            <a:r>
              <a:rPr lang="en-US" sz="1200" b="0" kern="120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rPr>
              <a:t>How can we use these concepts in the process of designing products? Can you define sustainable standards for material usage, its assembly, usage, maintenance, disposal or recycling that can be used during the design process already? </a:t>
            </a:r>
          </a:p>
          <a:p>
            <a:pPr marL="285750" lvl="0" indent="-285750" algn="just">
              <a:buFont typeface="Arial" panose="020B0604020202020204" pitchFamily="34" charset="0"/>
              <a:buChar char="•"/>
              <a:defRPr/>
            </a:pPr>
            <a:endParaRPr lang="de-DE" sz="1200" b="0" dirty="0">
              <a:latin typeface="Apercu Pro" panose="020B0503050601040103" pitchFamily="34" charset="0"/>
            </a:endParaRPr>
          </a:p>
        </p:txBody>
      </p:sp>
      <p:sp>
        <p:nvSpPr>
          <p:cNvPr id="16" name="AutoShape 2">
            <a:extLst>
              <a:ext uri="{FF2B5EF4-FFF2-40B4-BE49-F238E27FC236}">
                <a16:creationId xmlns:a16="http://schemas.microsoft.com/office/drawing/2014/main" id="{9F46C327-062E-4D09-89EF-932A0A52B6CF}"/>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b="0"/>
          </a:p>
        </p:txBody>
      </p:sp>
      <p:sp>
        <p:nvSpPr>
          <p:cNvPr id="17" name="AutoShape 4">
            <a:extLst>
              <a:ext uri="{FF2B5EF4-FFF2-40B4-BE49-F238E27FC236}">
                <a16:creationId xmlns:a16="http://schemas.microsoft.com/office/drawing/2014/main" id="{8F255C35-AE39-4D85-A650-26D493E08C91}"/>
              </a:ext>
            </a:extLst>
          </p:cNvPr>
          <p:cNvSpPr>
            <a:spLocks noChangeAspect="1" noChangeArrowheads="1"/>
          </p:cNvSpPr>
          <p:nvPr userDrawn="1"/>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b="0"/>
          </a:p>
        </p:txBody>
      </p:sp>
      <p:sp>
        <p:nvSpPr>
          <p:cNvPr id="9" name="Textfeld 8">
            <a:extLst>
              <a:ext uri="{FF2B5EF4-FFF2-40B4-BE49-F238E27FC236}">
                <a16:creationId xmlns:a16="http://schemas.microsoft.com/office/drawing/2014/main" id="{297F5687-8367-384A-98E2-9D8C9578EB88}"/>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GUIDING QUESTIONS</a:t>
            </a:r>
          </a:p>
        </p:txBody>
      </p:sp>
      <p:sp>
        <p:nvSpPr>
          <p:cNvPr id="11" name="Textfeld 10">
            <a:extLst>
              <a:ext uri="{FF2B5EF4-FFF2-40B4-BE49-F238E27FC236}">
                <a16:creationId xmlns:a16="http://schemas.microsoft.com/office/drawing/2014/main" id="{C6405C17-AB9D-5E43-A167-1E945D091E1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2" name="Grafik 11">
            <a:extLst>
              <a:ext uri="{FF2B5EF4-FFF2-40B4-BE49-F238E27FC236}">
                <a16:creationId xmlns:a16="http://schemas.microsoft.com/office/drawing/2014/main" id="{A433B33E-759D-CE49-8DC8-088478CEFF0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4" name="Grafik 13" descr="Ein Bild, das Text, Schild, Uhr enthält.&#10;&#10;Automatisch generierte Beschreibung">
            <a:extLst>
              <a:ext uri="{FF2B5EF4-FFF2-40B4-BE49-F238E27FC236}">
                <a16:creationId xmlns:a16="http://schemas.microsoft.com/office/drawing/2014/main" id="{FAABA268-FFE6-FA4D-B212-6AF7598396F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3277318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Leitfragen">
    <p:spTree>
      <p:nvGrpSpPr>
        <p:cNvPr id="1" name=""/>
        <p:cNvGrpSpPr/>
        <p:nvPr/>
      </p:nvGrpSpPr>
      <p:grpSpPr>
        <a:xfrm>
          <a:off x="0" y="0"/>
          <a:ext cx="0" cy="0"/>
          <a:chOff x="0" y="0"/>
          <a:chExt cx="0" cy="0"/>
        </a:xfrm>
      </p:grpSpPr>
      <p:pic>
        <p:nvPicPr>
          <p:cNvPr id="4" name="Grafik 3" descr="Ein Bild, das schwarz, dunkel enthält.&#10;&#10;Automatisch generierte Beschreibung">
            <a:extLst>
              <a:ext uri="{FF2B5EF4-FFF2-40B4-BE49-F238E27FC236}">
                <a16:creationId xmlns:a16="http://schemas.microsoft.com/office/drawing/2014/main" id="{8E3D2D89-5E85-A647-8BB2-4875A61EFBCF}"/>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r="53058"/>
          <a:stretch/>
        </p:blipFill>
        <p:spPr>
          <a:xfrm rot="5400000">
            <a:off x="4762396" y="-571602"/>
            <a:ext cx="2667203" cy="12192001"/>
          </a:xfrm>
          <a:prstGeom prst="rect">
            <a:avLst/>
          </a:prstGeom>
        </p:spPr>
      </p:pic>
      <p:sp>
        <p:nvSpPr>
          <p:cNvPr id="2" name="Rechteck 1">
            <a:extLst>
              <a:ext uri="{FF2B5EF4-FFF2-40B4-BE49-F238E27FC236}">
                <a16:creationId xmlns:a16="http://schemas.microsoft.com/office/drawing/2014/main" id="{D92B8D51-1BBB-4055-BF58-D6F6CBF2681E}"/>
              </a:ext>
            </a:extLst>
          </p:cNvPr>
          <p:cNvSpPr/>
          <p:nvPr userDrawn="1"/>
        </p:nvSpPr>
        <p:spPr>
          <a:xfrm>
            <a:off x="800253" y="1218452"/>
            <a:ext cx="11264500" cy="3877985"/>
          </a:xfrm>
          <a:prstGeom prst="rect">
            <a:avLst/>
          </a:prstGeom>
        </p:spPr>
        <p:txBody>
          <a:bodyPr wrap="square" anchor="t">
            <a:spAutoFit/>
          </a:bodyPr>
          <a:lstStyle/>
          <a:p>
            <a:pPr marL="0" indent="0" algn="l" defTabSz="914400" rtl="0" eaLnBrk="1" latinLnBrk="0" hangingPunct="1">
              <a:lnSpc>
                <a:spcPct val="150000"/>
              </a:lnSpc>
              <a:buFont typeface="Arial" panose="020B0604020202020204" pitchFamily="34" charset="0"/>
              <a:buNone/>
            </a:pPr>
            <a:endParaRPr lang="en-US" sz="1200" b="0" kern="1200" dirty="0">
              <a:solidFill>
                <a:srgbClr val="CF8D28"/>
              </a:solidFill>
              <a:effectLst/>
              <a:latin typeface="Apercu Pro" panose="02000803040000020004" pitchFamily="50" charset="0"/>
              <a:ea typeface="Calibri" panose="020F0502020204030204" pitchFamily="34" charset="0"/>
              <a:cs typeface="Times New Roman" panose="02020603050405020304" pitchFamily="18" charset="0"/>
            </a:endParaRPr>
          </a:p>
          <a:p>
            <a:pPr marL="0" indent="0" algn="l" defTabSz="914400" rtl="0" eaLnBrk="1" latinLnBrk="0" hangingPunct="1">
              <a:lnSpc>
                <a:spcPct val="150000"/>
              </a:lnSpc>
              <a:buFont typeface="Arial" panose="020B0604020202020204" pitchFamily="34" charset="0"/>
              <a:buNone/>
            </a:pPr>
            <a:r>
              <a:rPr lang="en-US" sz="1200" b="0" kern="1200" dirty="0">
                <a:solidFill>
                  <a:srgbClr val="CF8D28"/>
                </a:solidFill>
                <a:effectLst/>
                <a:latin typeface="Apercu Pro" panose="02000803040000020004" pitchFamily="50" charset="0"/>
                <a:ea typeface="Calibri" panose="020F0502020204030204" pitchFamily="34" charset="0"/>
                <a:cs typeface="Times New Roman" panose="02020603050405020304" pitchFamily="18" charset="0"/>
              </a:rPr>
              <a:t>How can advantages of the digitization and the upcoming Internet of Things era be used for the good?</a:t>
            </a:r>
          </a:p>
          <a:p>
            <a:pPr marL="171450" indent="-171450" algn="l" defTabSz="914400" rtl="0" eaLnBrk="1" latinLnBrk="0" hangingPunct="1">
              <a:lnSpc>
                <a:spcPct val="150000"/>
              </a:lnSpc>
              <a:buFont typeface="Arial" panose="020B0604020202020204" pitchFamily="34" charset="0"/>
              <a:buChar char="•"/>
            </a:pPr>
            <a:r>
              <a:rPr lang="en-US" sz="1200" b="0" kern="1200" dirty="0">
                <a:solidFill>
                  <a:schemeClr val="tx1">
                    <a:lumMod val="75000"/>
                    <a:lumOff val="25000"/>
                  </a:schemeClr>
                </a:solidFill>
                <a:effectLst/>
                <a:latin typeface="Apercu Pro" panose="02000803040000020004" pitchFamily="50" charset="0"/>
                <a:ea typeface="Apercu Pro" panose="02000803040000020004" pitchFamily="50" charset="0"/>
                <a:cs typeface="Times New Roman" panose="02020603050405020304" pitchFamily="18" charset="0"/>
              </a:rPr>
              <a:t>How can the recent developments be relevant for more sustainable non-electrical kitchen devises? Can we include dishes, pots, pans, … in the upcoming Internet of Thing? </a:t>
            </a:r>
          </a:p>
          <a:p>
            <a:pPr marL="171450" indent="-171450" algn="l" defTabSz="914400" rtl="0" eaLnBrk="1" latinLnBrk="0" hangingPunct="1">
              <a:lnSpc>
                <a:spcPct val="150000"/>
              </a:lnSpc>
              <a:buFont typeface="Arial" panose="020B0604020202020204" pitchFamily="34" charset="0"/>
              <a:buChar char="•"/>
            </a:pPr>
            <a:r>
              <a:rPr lang="en-US" sz="1200" b="0" kern="1200" dirty="0">
                <a:solidFill>
                  <a:schemeClr val="tx1">
                    <a:lumMod val="75000"/>
                    <a:lumOff val="25000"/>
                  </a:schemeClr>
                </a:solidFill>
                <a:effectLst/>
                <a:latin typeface="Apercu Pro" panose="02000803040000020004" pitchFamily="50" charset="0"/>
                <a:ea typeface="Apercu Pro" panose="02000803040000020004" pitchFamily="50" charset="0"/>
                <a:cs typeface="Times New Roman" panose="02020603050405020304" pitchFamily="18" charset="0"/>
              </a:rPr>
              <a:t>Having collected the data: How can it be used to make these products more sustainable over its whole lifecycle? </a:t>
            </a:r>
          </a:p>
          <a:p>
            <a:pPr marL="171450" indent="-171450" algn="l" defTabSz="914400" rtl="0" eaLnBrk="1" latinLnBrk="0" hangingPunct="1">
              <a:lnSpc>
                <a:spcPct val="150000"/>
              </a:lnSpc>
              <a:buFont typeface="Arial" panose="020B0604020202020204" pitchFamily="34" charset="0"/>
              <a:buChar char="•"/>
            </a:pPr>
            <a:r>
              <a:rPr lang="en-US" sz="1200" b="0" kern="1200" dirty="0">
                <a:solidFill>
                  <a:schemeClr val="tx1">
                    <a:lumMod val="75000"/>
                    <a:lumOff val="25000"/>
                  </a:schemeClr>
                </a:solidFill>
                <a:effectLst/>
                <a:latin typeface="Apercu Pro" panose="02000803040000020004" pitchFamily="50" charset="0"/>
                <a:ea typeface="Apercu Pro" panose="02000803040000020004" pitchFamily="50" charset="0"/>
                <a:cs typeface="Times New Roman" panose="02020603050405020304" pitchFamily="18" charset="0"/>
              </a:rPr>
              <a:t>What data can be relevant for future maintenance/disposal/recycle concept looking at these products? How could this data be tracked? </a:t>
            </a:r>
          </a:p>
          <a:p>
            <a:pPr marL="0" indent="0" algn="l" defTabSz="914400" rtl="0" eaLnBrk="1" latinLnBrk="0" hangingPunct="1">
              <a:lnSpc>
                <a:spcPct val="150000"/>
              </a:lnSpc>
              <a:buFont typeface="Arial" panose="020B0604020202020204" pitchFamily="34" charset="0"/>
              <a:buNone/>
            </a:pPr>
            <a:endParaRPr lang="de-DE" sz="1200" b="0" kern="120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endParaRPr>
          </a:p>
          <a:p>
            <a:pPr marL="0" indent="0" algn="l" defTabSz="914400" rtl="0" eaLnBrk="1" latinLnBrk="0" hangingPunct="1">
              <a:lnSpc>
                <a:spcPct val="150000"/>
              </a:lnSpc>
              <a:buFont typeface="Arial" panose="020B0604020202020204" pitchFamily="34" charset="0"/>
              <a:buNone/>
            </a:pPr>
            <a:r>
              <a:rPr lang="en-US" sz="1200" b="0" kern="1200" dirty="0">
                <a:solidFill>
                  <a:srgbClr val="CF8D28"/>
                </a:solidFill>
                <a:effectLst/>
                <a:latin typeface="Apercu Pro" panose="02000803040000020004" pitchFamily="50" charset="0"/>
                <a:ea typeface="Calibri" panose="020F0502020204030204" pitchFamily="34" charset="0"/>
                <a:cs typeface="Times New Roman" panose="02020603050405020304" pitchFamily="18" charset="0"/>
              </a:rPr>
              <a:t>What will sustainable packaging look like in the future?</a:t>
            </a:r>
          </a:p>
          <a:p>
            <a:pPr marL="171450" indent="-171450" algn="l" defTabSz="914400" rtl="0" eaLnBrk="1" latinLnBrk="0" hangingPunct="1">
              <a:lnSpc>
                <a:spcPct val="150000"/>
              </a:lnSpc>
              <a:buFont typeface="Arial" panose="020B0604020202020204" pitchFamily="34" charset="0"/>
              <a:buChar char="•"/>
            </a:pPr>
            <a:r>
              <a:rPr lang="en-US" sz="1200" b="0" kern="1200" dirty="0">
                <a:solidFill>
                  <a:schemeClr val="tx1">
                    <a:lumMod val="75000"/>
                    <a:lumOff val="25000"/>
                  </a:schemeClr>
                </a:solidFill>
                <a:effectLst/>
                <a:latin typeface="Apercu Pro" panose="02000803040000020004" pitchFamily="50" charset="0"/>
                <a:ea typeface="Apercu Pro" panose="02000803040000020004" pitchFamily="50" charset="0"/>
                <a:cs typeface="Times New Roman" panose="02020603050405020304" pitchFamily="18" charset="0"/>
              </a:rPr>
              <a:t>What influence does product packaging have on the sustainability of products?</a:t>
            </a:r>
          </a:p>
          <a:p>
            <a:pPr marL="171450" indent="-171450" algn="l" defTabSz="914400" rtl="0" eaLnBrk="1" latinLnBrk="0" hangingPunct="1">
              <a:lnSpc>
                <a:spcPct val="150000"/>
              </a:lnSpc>
              <a:buFont typeface="Arial" panose="020B0604020202020204" pitchFamily="34" charset="0"/>
              <a:buChar char="•"/>
            </a:pPr>
            <a:r>
              <a:rPr lang="en-US" sz="1200" b="0" kern="1200" dirty="0">
                <a:solidFill>
                  <a:schemeClr val="tx1">
                    <a:lumMod val="75000"/>
                    <a:lumOff val="25000"/>
                  </a:schemeClr>
                </a:solidFill>
                <a:effectLst/>
                <a:latin typeface="Apercu Pro" panose="02000803040000020004" pitchFamily="50" charset="0"/>
                <a:ea typeface="Apercu Pro" panose="02000803040000020004" pitchFamily="50" charset="0"/>
                <a:cs typeface="Times New Roman" panose="02020603050405020304" pitchFamily="18" charset="0"/>
              </a:rPr>
              <a:t>What role does </a:t>
            </a:r>
            <a:r>
              <a:rPr lang="en-US" sz="1200" b="0" kern="1200" dirty="0" err="1">
                <a:solidFill>
                  <a:schemeClr val="tx1">
                    <a:lumMod val="75000"/>
                    <a:lumOff val="25000"/>
                  </a:schemeClr>
                </a:solidFill>
                <a:effectLst/>
                <a:latin typeface="Apercu Pro" panose="02000803040000020004" pitchFamily="50" charset="0"/>
                <a:ea typeface="Apercu Pro" panose="02000803040000020004" pitchFamily="50" charset="0"/>
                <a:cs typeface="Times New Roman" panose="02020603050405020304" pitchFamily="18" charset="0"/>
              </a:rPr>
              <a:t>digitalisation</a:t>
            </a:r>
            <a:r>
              <a:rPr lang="en-US" sz="1200" b="0" kern="1200" dirty="0">
                <a:solidFill>
                  <a:schemeClr val="tx1">
                    <a:lumMod val="75000"/>
                    <a:lumOff val="25000"/>
                  </a:schemeClr>
                </a:solidFill>
                <a:effectLst/>
                <a:latin typeface="Apercu Pro" panose="02000803040000020004" pitchFamily="50" charset="0"/>
                <a:ea typeface="Apercu Pro" panose="02000803040000020004" pitchFamily="50" charset="0"/>
                <a:cs typeface="Times New Roman" panose="02020603050405020304" pitchFamily="18" charset="0"/>
              </a:rPr>
              <a:t> play in connection with the sustainable packaging of the future?</a:t>
            </a:r>
          </a:p>
          <a:p>
            <a:pPr marL="0" indent="0" algn="l" defTabSz="914400" rtl="0" eaLnBrk="1" latinLnBrk="0" hangingPunct="1">
              <a:lnSpc>
                <a:spcPct val="150000"/>
              </a:lnSpc>
              <a:buFont typeface="Arial" panose="020B0604020202020204" pitchFamily="34" charset="0"/>
              <a:buNone/>
            </a:pPr>
            <a:endParaRPr lang="en-US" sz="1200" b="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endParaRPr>
          </a:p>
          <a:p>
            <a:pPr marL="0" indent="0" algn="l" defTabSz="914400" rtl="0" eaLnBrk="1" latinLnBrk="0" hangingPunct="1">
              <a:lnSpc>
                <a:spcPct val="150000"/>
              </a:lnSpc>
              <a:buFont typeface="Arial" panose="020B0604020202020204" pitchFamily="34" charset="0"/>
              <a:buNone/>
            </a:pPr>
            <a:endParaRPr lang="en-US" sz="1200" b="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endParaRPr>
          </a:p>
          <a:p>
            <a:pPr marL="0" indent="0">
              <a:lnSpc>
                <a:spcPct val="150000"/>
              </a:lnSpc>
              <a:buFont typeface="Arial" panose="020B0604020202020204" pitchFamily="34" charset="0"/>
              <a:buNone/>
            </a:pPr>
            <a:r>
              <a:rPr lang="en-US" sz="1200" b="1" dirty="0">
                <a:solidFill>
                  <a:srgbClr val="CF8D28"/>
                </a:solidFill>
                <a:effectLst/>
                <a:latin typeface="Apercu Pro" panose="02000803040000020004" pitchFamily="50" charset="0"/>
                <a:ea typeface="Calibri" panose="020F0502020204030204" pitchFamily="34" charset="0"/>
                <a:cs typeface="Times New Roman" panose="02020603050405020304" pitchFamily="18" charset="0"/>
              </a:rPr>
              <a:t>You can find the complete briefing with all information, contents and requirements on our </a:t>
            </a:r>
            <a:r>
              <a:rPr lang="en-US" sz="1200" b="1" dirty="0">
                <a:solidFill>
                  <a:srgbClr val="CF8D28"/>
                </a:solidFill>
                <a:effectLst/>
                <a:latin typeface="Apercu Pro" panose="02000803040000020004" pitchFamily="50"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platform</a:t>
            </a:r>
            <a:r>
              <a:rPr lang="en-US" sz="1200" b="1" dirty="0">
                <a:solidFill>
                  <a:srgbClr val="CF8D28"/>
                </a:solidFill>
                <a:effectLst/>
                <a:latin typeface="Apercu Pro" panose="02000803040000020004" pitchFamily="50" charset="0"/>
                <a:ea typeface="Calibri" panose="020F0502020204030204" pitchFamily="34" charset="0"/>
                <a:cs typeface="Times New Roman" panose="02020603050405020304" pitchFamily="18" charset="0"/>
              </a:rPr>
              <a:t>!</a:t>
            </a:r>
            <a:endParaRPr lang="de-DE" sz="1200" b="1" dirty="0">
              <a:solidFill>
                <a:srgbClr val="CF8D28"/>
              </a:solidFill>
              <a:latin typeface="Apercu Pro" panose="020B0503050601040103" pitchFamily="34" charset="0"/>
            </a:endParaRPr>
          </a:p>
          <a:p>
            <a:pPr marL="285750" lvl="0" indent="-285750" algn="just">
              <a:buFont typeface="Arial" panose="020B0604020202020204" pitchFamily="34" charset="0"/>
              <a:buChar char="•"/>
              <a:defRPr/>
            </a:pPr>
            <a:endParaRPr lang="de-DE" sz="1200" b="0" dirty="0">
              <a:latin typeface="Apercu Pro" panose="020B0503050601040103" pitchFamily="34" charset="0"/>
            </a:endParaRPr>
          </a:p>
        </p:txBody>
      </p:sp>
      <p:sp>
        <p:nvSpPr>
          <p:cNvPr id="16" name="AutoShape 2">
            <a:extLst>
              <a:ext uri="{FF2B5EF4-FFF2-40B4-BE49-F238E27FC236}">
                <a16:creationId xmlns:a16="http://schemas.microsoft.com/office/drawing/2014/main" id="{9F46C327-062E-4D09-89EF-932A0A52B6CF}"/>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b="0"/>
          </a:p>
        </p:txBody>
      </p:sp>
      <p:sp>
        <p:nvSpPr>
          <p:cNvPr id="17" name="AutoShape 4">
            <a:extLst>
              <a:ext uri="{FF2B5EF4-FFF2-40B4-BE49-F238E27FC236}">
                <a16:creationId xmlns:a16="http://schemas.microsoft.com/office/drawing/2014/main" id="{8F255C35-AE39-4D85-A650-26D493E08C91}"/>
              </a:ext>
            </a:extLst>
          </p:cNvPr>
          <p:cNvSpPr>
            <a:spLocks noChangeAspect="1" noChangeArrowheads="1"/>
          </p:cNvSpPr>
          <p:nvPr userDrawn="1"/>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b="0"/>
          </a:p>
        </p:txBody>
      </p:sp>
      <p:sp>
        <p:nvSpPr>
          <p:cNvPr id="9" name="Textfeld 8">
            <a:extLst>
              <a:ext uri="{FF2B5EF4-FFF2-40B4-BE49-F238E27FC236}">
                <a16:creationId xmlns:a16="http://schemas.microsoft.com/office/drawing/2014/main" id="{297F5687-8367-384A-98E2-9D8C9578EB88}"/>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GUIDING QUESTIONS</a:t>
            </a:r>
          </a:p>
        </p:txBody>
      </p:sp>
      <p:sp>
        <p:nvSpPr>
          <p:cNvPr id="11" name="Textfeld 10">
            <a:extLst>
              <a:ext uri="{FF2B5EF4-FFF2-40B4-BE49-F238E27FC236}">
                <a16:creationId xmlns:a16="http://schemas.microsoft.com/office/drawing/2014/main" id="{C6405C17-AB9D-5E43-A167-1E945D091E1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2" name="Grafik 11">
            <a:extLst>
              <a:ext uri="{FF2B5EF4-FFF2-40B4-BE49-F238E27FC236}">
                <a16:creationId xmlns:a16="http://schemas.microsoft.com/office/drawing/2014/main" id="{A433B33E-759D-CE49-8DC8-088478CEFF0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4" name="Grafik 13" descr="Ein Bild, das Text, Schild, Uhr enthält.&#10;&#10;Automatisch generierte Beschreibung">
            <a:extLst>
              <a:ext uri="{FF2B5EF4-FFF2-40B4-BE49-F238E27FC236}">
                <a16:creationId xmlns:a16="http://schemas.microsoft.com/office/drawing/2014/main" id="{FAABA268-FFE6-FA4D-B212-6AF7598396F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32198869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levator Pitch">
    <p:spTree>
      <p:nvGrpSpPr>
        <p:cNvPr id="1" name=""/>
        <p:cNvGrpSpPr/>
        <p:nvPr/>
      </p:nvGrpSpPr>
      <p:grpSpPr>
        <a:xfrm>
          <a:off x="0" y="0"/>
          <a:ext cx="0" cy="0"/>
          <a:chOff x="0" y="0"/>
          <a:chExt cx="0" cy="0"/>
        </a:xfrm>
      </p:grpSpPr>
      <p:pic>
        <p:nvPicPr>
          <p:cNvPr id="17" name="Grafik 16" descr="Ein Bild, das schwarz, dunkel enthält.&#10;&#10;Automatisch generierte Beschreibung">
            <a:extLst>
              <a:ext uri="{FF2B5EF4-FFF2-40B4-BE49-F238E27FC236}">
                <a16:creationId xmlns:a16="http://schemas.microsoft.com/office/drawing/2014/main" id="{B4A4CB60-0B39-5C4E-B0CB-4F4AD9F80B75}"/>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r="53058"/>
          <a:stretch/>
        </p:blipFill>
        <p:spPr>
          <a:xfrm rot="5400000">
            <a:off x="4762396" y="-571602"/>
            <a:ext cx="2667203" cy="12192001"/>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HINT: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If</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you</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need</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more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space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just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copy</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blank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slide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top!</a:t>
            </a:r>
            <a:endParaRPr lang="de-DE" sz="1200" b="1">
              <a:solidFill>
                <a:schemeClr val="tx1">
                  <a:lumMod val="75000"/>
                  <a:lumOff val="25000"/>
                </a:schemeClr>
              </a:solidFill>
              <a:latin typeface="Apercu Pro Light" panose="02000506030000020004" pitchFamily="50" charset="0"/>
            </a:endParaRPr>
          </a:p>
          <a:p>
            <a:pPr lvl="0">
              <a:defRPr/>
            </a:pPr>
            <a:endParaRPr lang="de-DE" sz="1600" b="1">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65286"/>
          </a:xfrm>
        </p:spPr>
        <p:txBody>
          <a:bodyPr>
            <a:noAutofit/>
          </a:bodyPr>
          <a:lstStyle>
            <a:lvl1pPr marL="0" indent="0">
              <a:buNone/>
              <a:defRPr sz="1600">
                <a:latin typeface="+mj-lt"/>
              </a:defRPr>
            </a:lvl1pPr>
          </a:lstStyle>
          <a:p>
            <a:pPr lvl="0"/>
            <a:endParaRPr lang="de-DE"/>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769441"/>
          </a:xfrm>
          <a:prstGeom prst="rect">
            <a:avLst/>
          </a:prstGeom>
        </p:spPr>
        <p:txBody>
          <a:bodyPr wrap="square">
            <a:spAutoFit/>
          </a:bodyPr>
          <a:lstStyle/>
          <a:p>
            <a:pPr lvl="0">
              <a:defRPr/>
            </a:pPr>
            <a:r>
              <a:rPr lang="en-US" sz="1400" b="0">
                <a:solidFill>
                  <a:schemeClr val="tx1">
                    <a:lumMod val="75000"/>
                    <a:lumOff val="25000"/>
                  </a:schemeClr>
                </a:solidFill>
                <a:latin typeface="Apercu Pro Medium" panose="02000606040000020004" pitchFamily="50" charset="0"/>
              </a:rPr>
              <a:t>Bring your idea to the point! Give us a short elevator pitch for your idea, summarize your concept briefly (max. 500 characters excl. spaces).</a:t>
            </a:r>
          </a:p>
          <a:p>
            <a:pPr lvl="0">
              <a:defRPr/>
            </a:pPr>
            <a:endParaRPr lang="de-DE" sz="1600" b="1">
              <a:latin typeface="+mj-lt"/>
            </a:endParaRPr>
          </a:p>
        </p:txBody>
      </p:sp>
      <p:sp>
        <p:nvSpPr>
          <p:cNvPr id="11" name="Textfeld 10">
            <a:extLst>
              <a:ext uri="{FF2B5EF4-FFF2-40B4-BE49-F238E27FC236}">
                <a16:creationId xmlns:a16="http://schemas.microsoft.com/office/drawing/2014/main" id="{9F7DD415-2A0C-AE4C-87F8-F3CF99149D9D}"/>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YOUR APPROACH – SHORT SUMMARY</a:t>
            </a:r>
          </a:p>
        </p:txBody>
      </p:sp>
      <p:sp>
        <p:nvSpPr>
          <p:cNvPr id="13" name="Textfeld 12">
            <a:extLst>
              <a:ext uri="{FF2B5EF4-FFF2-40B4-BE49-F238E27FC236}">
                <a16:creationId xmlns:a16="http://schemas.microsoft.com/office/drawing/2014/main" id="{E0477445-A4A4-014D-9D41-9300241A2331}"/>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5" name="Grafik 14">
            <a:extLst>
              <a:ext uri="{FF2B5EF4-FFF2-40B4-BE49-F238E27FC236}">
                <a16:creationId xmlns:a16="http://schemas.microsoft.com/office/drawing/2014/main" id="{9FB5613C-3482-A74E-BF41-0D0D5166A3E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9" name="Grafik 18" descr="Ein Bild, das Text, Schild, Uhr enthält.&#10;&#10;Automatisch generierte Beschreibung">
            <a:extLst>
              <a:ext uri="{FF2B5EF4-FFF2-40B4-BE49-F238E27FC236}">
                <a16:creationId xmlns:a16="http://schemas.microsoft.com/office/drawing/2014/main" id="{3E3F8EF7-F0F3-BE4B-8E76-534040D4C6F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1498338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oblem Statement">
    <p:spTree>
      <p:nvGrpSpPr>
        <p:cNvPr id="1" name=""/>
        <p:cNvGrpSpPr/>
        <p:nvPr/>
      </p:nvGrpSpPr>
      <p:grpSpPr>
        <a:xfrm>
          <a:off x="0" y="0"/>
          <a:ext cx="0" cy="0"/>
          <a:chOff x="0" y="0"/>
          <a:chExt cx="0" cy="0"/>
        </a:xfrm>
      </p:grpSpPr>
      <p:pic>
        <p:nvPicPr>
          <p:cNvPr id="13" name="Grafik 12" descr="Ein Bild, das schwarz, dunkel enthält.&#10;&#10;Automatisch generierte Beschreibung">
            <a:extLst>
              <a:ext uri="{FF2B5EF4-FFF2-40B4-BE49-F238E27FC236}">
                <a16:creationId xmlns:a16="http://schemas.microsoft.com/office/drawing/2014/main" id="{E188BBF8-4D3A-0746-BB63-7DDA240BEC56}"/>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r="53058"/>
          <a:stretch/>
        </p:blipFill>
        <p:spPr>
          <a:xfrm rot="5400000">
            <a:off x="4762396" y="-571602"/>
            <a:ext cx="2667203" cy="12192001"/>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HINT: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If</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you</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need</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more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space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just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copy</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blank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slide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top!</a:t>
            </a:r>
            <a:endParaRPr lang="de-DE" sz="1200" b="1">
              <a:solidFill>
                <a:schemeClr val="tx1">
                  <a:lumMod val="75000"/>
                  <a:lumOff val="25000"/>
                </a:schemeClr>
              </a:solidFill>
              <a:latin typeface="Apercu Pro Light" panose="02000506030000020004" pitchFamily="50" charset="0"/>
            </a:endParaRPr>
          </a:p>
          <a:p>
            <a:pPr lvl="0">
              <a:defRPr/>
            </a:pPr>
            <a:endParaRPr lang="de-DE" sz="1600" b="1">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YOUR APPROACH – PROBLEM DEFINITION</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769441"/>
          </a:xfrm>
          <a:prstGeom prst="rect">
            <a:avLst/>
          </a:prstGeom>
        </p:spPr>
        <p:txBody>
          <a:bodyPr wrap="square">
            <a:spAutoFit/>
          </a:bodyPr>
          <a:lstStyle/>
          <a:p>
            <a:pPr lvl="0">
              <a:defRPr/>
            </a:pPr>
            <a:r>
              <a:rPr lang="en-US" sz="1400" b="0" dirty="0">
                <a:solidFill>
                  <a:schemeClr val="tx1">
                    <a:lumMod val="75000"/>
                    <a:lumOff val="25000"/>
                  </a:schemeClr>
                </a:solidFill>
                <a:latin typeface="Apercu Pro Medium" panose="02000606040000020004" pitchFamily="50" charset="0"/>
              </a:rPr>
              <a:t>What concrete problems have you identified that you want to address with your solution? Which stakeholders are affected by these problems?</a:t>
            </a:r>
          </a:p>
          <a:p>
            <a:pPr lvl="0">
              <a:defRPr/>
            </a:pPr>
            <a:endParaRPr lang="de-DE" sz="1600" b="1" dirty="0">
              <a:latin typeface="+mj-lt"/>
            </a:endParaRPr>
          </a:p>
        </p:txBody>
      </p:sp>
      <p:pic>
        <p:nvPicPr>
          <p:cNvPr id="12" name="Grafik 11">
            <a:extLst>
              <a:ext uri="{FF2B5EF4-FFF2-40B4-BE49-F238E27FC236}">
                <a16:creationId xmlns:a16="http://schemas.microsoft.com/office/drawing/2014/main" id="{BC2F4754-2203-AB45-97DF-E9E2A9C06F6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5" name="Grafik 14" descr="Ein Bild, das Text, Schild, Uhr enthält.&#10;&#10;Automatisch generierte Beschreibung">
            <a:extLst>
              <a:ext uri="{FF2B5EF4-FFF2-40B4-BE49-F238E27FC236}">
                <a16:creationId xmlns:a16="http://schemas.microsoft.com/office/drawing/2014/main" id="{3A6C11F7-5C8E-834D-821C-2E9443B9474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2293935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usführliche Lösung">
    <p:spTree>
      <p:nvGrpSpPr>
        <p:cNvPr id="1" name=""/>
        <p:cNvGrpSpPr/>
        <p:nvPr/>
      </p:nvGrpSpPr>
      <p:grpSpPr>
        <a:xfrm>
          <a:off x="0" y="0"/>
          <a:ext cx="0" cy="0"/>
          <a:chOff x="0" y="0"/>
          <a:chExt cx="0" cy="0"/>
        </a:xfrm>
      </p:grpSpPr>
      <p:pic>
        <p:nvPicPr>
          <p:cNvPr id="15" name="Grafik 14" descr="Ein Bild, das schwarz, dunkel enthält.&#10;&#10;Automatisch generierte Beschreibung">
            <a:extLst>
              <a:ext uri="{FF2B5EF4-FFF2-40B4-BE49-F238E27FC236}">
                <a16:creationId xmlns:a16="http://schemas.microsoft.com/office/drawing/2014/main" id="{DE3B267F-5649-8940-9F1D-9771086FE600}"/>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r="53058"/>
          <a:stretch/>
        </p:blipFill>
        <p:spPr>
          <a:xfrm rot="5400000">
            <a:off x="4762396" y="-571602"/>
            <a:ext cx="2667203" cy="12192001"/>
          </a:xfrm>
          <a:prstGeom prst="rect">
            <a:avLst/>
          </a:prstGeom>
        </p:spPr>
      </p:pic>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HINT: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If</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you</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need</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more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space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just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copy</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blank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slide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top!</a:t>
            </a:r>
            <a:endParaRPr lang="de-DE" sz="1200" b="1">
              <a:solidFill>
                <a:schemeClr val="tx1">
                  <a:lumMod val="75000"/>
                  <a:lumOff val="25000"/>
                </a:schemeClr>
              </a:solidFill>
              <a:latin typeface="Apercu Pro Light" panose="02000506030000020004" pitchFamily="50" charset="0"/>
            </a:endParaRPr>
          </a:p>
          <a:p>
            <a:pPr lvl="0">
              <a:defRPr/>
            </a:pPr>
            <a:endParaRPr lang="de-DE" sz="1600" b="1">
              <a:latin typeface="+mj-lt"/>
            </a:endParaRP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769441"/>
          </a:xfrm>
          <a:prstGeom prst="rect">
            <a:avLst/>
          </a:prstGeom>
        </p:spPr>
        <p:txBody>
          <a:bodyPr wrap="square">
            <a:spAutoFit/>
          </a:bodyPr>
          <a:lstStyle/>
          <a:p>
            <a:pPr lvl="0">
              <a:defRPr/>
            </a:pPr>
            <a:r>
              <a:rPr lang="en-US" sz="1400" b="0" dirty="0">
                <a:solidFill>
                  <a:schemeClr val="tx1">
                    <a:lumMod val="75000"/>
                    <a:lumOff val="25000"/>
                  </a:schemeClr>
                </a:solidFill>
                <a:latin typeface="Apercu Pro Medium" panose="02000606040000020004" pitchFamily="50" charset="0"/>
                <a:cs typeface="Times New Roman" panose="02020603050405020304" pitchFamily="18" charset="0"/>
              </a:rPr>
              <a:t>Describe your approach in more detail, taking into account the guiding questions.</a:t>
            </a:r>
            <a:endParaRPr lang="en-US" sz="1400" b="0" dirty="0">
              <a:solidFill>
                <a:schemeClr val="tx1">
                  <a:lumMod val="75000"/>
                  <a:lumOff val="25000"/>
                </a:schemeClr>
              </a:solidFill>
              <a:highlight>
                <a:srgbClr val="FFFF00"/>
              </a:highlight>
              <a:latin typeface="Apercu Pro Medium" panose="02000606040000020004" pitchFamily="50" charset="0"/>
              <a:cs typeface="Times New Roman" panose="02020603050405020304" pitchFamily="18" charset="0"/>
            </a:endParaRPr>
          </a:p>
          <a:p>
            <a:pPr lvl="0">
              <a:defRPr/>
            </a:pPr>
            <a:r>
              <a:rPr lang="en-US" sz="1400" b="0" dirty="0">
                <a:solidFill>
                  <a:schemeClr val="tx1">
                    <a:lumMod val="75000"/>
                    <a:lumOff val="25000"/>
                  </a:schemeClr>
                </a:solidFill>
                <a:latin typeface="Apercu Pro Medium" panose="02000606040000020004" pitchFamily="50" charset="0"/>
                <a:cs typeface="Times New Roman" panose="02020603050405020304" pitchFamily="18" charset="0"/>
              </a:rPr>
              <a:t>You are also welcome to describe or supplement your solution with graphics and visual aspects. </a:t>
            </a:r>
          </a:p>
          <a:p>
            <a:pPr lvl="0">
              <a:defRPr/>
            </a:pPr>
            <a:endParaRPr lang="de-DE" sz="1600" b="1" dirty="0">
              <a:latin typeface="+mj-lt"/>
              <a:cs typeface="Times New Roman" panose="02020603050405020304" pitchFamily="18" charset="0"/>
            </a:endParaRPr>
          </a:p>
        </p:txBody>
      </p:sp>
      <p:sp>
        <p:nvSpPr>
          <p:cNvPr id="4" name="Rechteck: abgerundete Ecken 3">
            <a:extLst>
              <a:ext uri="{FF2B5EF4-FFF2-40B4-BE49-F238E27FC236}">
                <a16:creationId xmlns:a16="http://schemas.microsoft.com/office/drawing/2014/main" id="{72EB4E8B-CFA7-4C41-BE00-D1504936C44E}"/>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21" name="Textplatzhalter 46">
            <a:extLst>
              <a:ext uri="{FF2B5EF4-FFF2-40B4-BE49-F238E27FC236}">
                <a16:creationId xmlns:a16="http://schemas.microsoft.com/office/drawing/2014/main" id="{06689988-8435-43D2-8369-8E01B82A6329}"/>
              </a:ext>
            </a:extLst>
          </p:cNvPr>
          <p:cNvSpPr>
            <a:spLocks noGrp="1"/>
          </p:cNvSpPr>
          <p:nvPr>
            <p:ph type="body" sz="quarter" idx="12"/>
          </p:nvPr>
        </p:nvSpPr>
        <p:spPr>
          <a:xfrm>
            <a:off x="908626" y="2111808"/>
            <a:ext cx="10480734" cy="4052308"/>
          </a:xfrm>
        </p:spPr>
        <p:txBody>
          <a:bodyPr>
            <a:noAutofit/>
          </a:bodyPr>
          <a:lstStyle>
            <a:lvl1pPr marL="0" indent="0">
              <a:buNone/>
              <a:defRPr sz="1600">
                <a:latin typeface="+mj-lt"/>
              </a:defRPr>
            </a:lvl1pPr>
          </a:lstStyle>
          <a:p>
            <a:pPr lvl="0"/>
            <a:endParaRPr lang="de-DE"/>
          </a:p>
        </p:txBody>
      </p:sp>
      <p:sp>
        <p:nvSpPr>
          <p:cNvPr id="10" name="Textfeld 9">
            <a:extLst>
              <a:ext uri="{FF2B5EF4-FFF2-40B4-BE49-F238E27FC236}">
                <a16:creationId xmlns:a16="http://schemas.microsoft.com/office/drawing/2014/main" id="{26E554DB-E71E-7840-958F-049E422AE55C}"/>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YOUR APPROACH – DETAILED SUMMARY</a:t>
            </a:r>
          </a:p>
        </p:txBody>
      </p:sp>
      <p:sp>
        <p:nvSpPr>
          <p:cNvPr id="12" name="Textfeld 11">
            <a:extLst>
              <a:ext uri="{FF2B5EF4-FFF2-40B4-BE49-F238E27FC236}">
                <a16:creationId xmlns:a16="http://schemas.microsoft.com/office/drawing/2014/main" id="{F27490D9-68B3-F548-B128-CC3E8F23E07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3" name="Grafik 12">
            <a:extLst>
              <a:ext uri="{FF2B5EF4-FFF2-40B4-BE49-F238E27FC236}">
                <a16:creationId xmlns:a16="http://schemas.microsoft.com/office/drawing/2014/main" id="{D5F8096A-BA43-4141-ADA1-65EA443856E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7" name="Grafik 16" descr="Ein Bild, das Text, Schild, Uhr enthält.&#10;&#10;Automatisch generierte Beschreibung">
            <a:extLst>
              <a:ext uri="{FF2B5EF4-FFF2-40B4-BE49-F238E27FC236}">
                <a16:creationId xmlns:a16="http://schemas.microsoft.com/office/drawing/2014/main" id="{F7C536AD-7637-6E45-8F7C-824F0BDAA29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2293192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USP">
    <p:spTree>
      <p:nvGrpSpPr>
        <p:cNvPr id="1" name=""/>
        <p:cNvGrpSpPr/>
        <p:nvPr/>
      </p:nvGrpSpPr>
      <p:grpSpPr>
        <a:xfrm>
          <a:off x="0" y="0"/>
          <a:ext cx="0" cy="0"/>
          <a:chOff x="0" y="0"/>
          <a:chExt cx="0" cy="0"/>
        </a:xfrm>
      </p:grpSpPr>
      <p:pic>
        <p:nvPicPr>
          <p:cNvPr id="13" name="Grafik 12" descr="Ein Bild, das schwarz, dunkel enthält.&#10;&#10;Automatisch generierte Beschreibung">
            <a:extLst>
              <a:ext uri="{FF2B5EF4-FFF2-40B4-BE49-F238E27FC236}">
                <a16:creationId xmlns:a16="http://schemas.microsoft.com/office/drawing/2014/main" id="{CB036AB6-E3C0-154F-BED6-8A6EFC4FF3AA}"/>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r="53058"/>
          <a:stretch/>
        </p:blipFill>
        <p:spPr>
          <a:xfrm rot="5400000">
            <a:off x="4762396" y="-571602"/>
            <a:ext cx="2667203" cy="12192001"/>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HINT: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If</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you</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need</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more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space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just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copy</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blank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slide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top!</a:t>
            </a:r>
            <a:endParaRPr lang="de-DE" sz="1200" b="1">
              <a:solidFill>
                <a:schemeClr val="tx1">
                  <a:lumMod val="75000"/>
                  <a:lumOff val="25000"/>
                </a:schemeClr>
              </a:solidFill>
              <a:latin typeface="Apercu Pro Light" panose="02000506030000020004" pitchFamily="50"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YOUR APPROACH – STAKEHOLDER NEEDS</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539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bg2">
                    <a:lumMod val="25000"/>
                  </a:schemeClr>
                </a:solidFill>
                <a:latin typeface="Apercu Pro Medium" panose="02000606040000020004" pitchFamily="50" charset="0"/>
              </a:rPr>
              <a:t>What needs to the affected stakeholders have? What is the consequence of having no solution to the problem?</a:t>
            </a:r>
          </a:p>
          <a:p>
            <a:pPr lvl="0">
              <a:defRPr/>
            </a:pPr>
            <a:endParaRPr lang="de-DE" sz="1600" b="1" dirty="0">
              <a:solidFill>
                <a:schemeClr val="tx1">
                  <a:lumMod val="75000"/>
                  <a:lumOff val="25000"/>
                </a:schemeClr>
              </a:solidFill>
              <a:latin typeface="+mj-lt"/>
            </a:endParaRPr>
          </a:p>
        </p:txBody>
      </p:sp>
      <p:pic>
        <p:nvPicPr>
          <p:cNvPr id="12" name="Grafik 11">
            <a:extLst>
              <a:ext uri="{FF2B5EF4-FFF2-40B4-BE49-F238E27FC236}">
                <a16:creationId xmlns:a16="http://schemas.microsoft.com/office/drawing/2014/main" id="{5C4400B3-FB5A-654F-99C1-6F4D0F4833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5" name="Grafik 14" descr="Ein Bild, das Text, Schild, Uhr enthält.&#10;&#10;Automatisch generierte Beschreibung">
            <a:extLst>
              <a:ext uri="{FF2B5EF4-FFF2-40B4-BE49-F238E27FC236}">
                <a16:creationId xmlns:a16="http://schemas.microsoft.com/office/drawing/2014/main" id="{22CBEBC3-5E03-924C-9EF0-8B06664BBAF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2546339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USP">
    <p:spTree>
      <p:nvGrpSpPr>
        <p:cNvPr id="1" name=""/>
        <p:cNvGrpSpPr/>
        <p:nvPr/>
      </p:nvGrpSpPr>
      <p:grpSpPr>
        <a:xfrm>
          <a:off x="0" y="0"/>
          <a:ext cx="0" cy="0"/>
          <a:chOff x="0" y="0"/>
          <a:chExt cx="0" cy="0"/>
        </a:xfrm>
      </p:grpSpPr>
      <p:pic>
        <p:nvPicPr>
          <p:cNvPr id="13" name="Grafik 12" descr="Ein Bild, das schwarz, dunkel enthält.&#10;&#10;Automatisch generierte Beschreibung">
            <a:extLst>
              <a:ext uri="{FF2B5EF4-FFF2-40B4-BE49-F238E27FC236}">
                <a16:creationId xmlns:a16="http://schemas.microsoft.com/office/drawing/2014/main" id="{7CCC82AD-2600-8545-A323-1ACD56D28F35}"/>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r="53058"/>
          <a:stretch/>
        </p:blipFill>
        <p:spPr>
          <a:xfrm rot="5400000">
            <a:off x="4762396" y="-571602"/>
            <a:ext cx="2667203" cy="12192001"/>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HINT: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If</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you</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need</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more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space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just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copy</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blank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slide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top!</a:t>
            </a:r>
            <a:endParaRPr lang="de-DE" sz="1200" b="1">
              <a:solidFill>
                <a:schemeClr val="tx1">
                  <a:lumMod val="75000"/>
                  <a:lumOff val="25000"/>
                </a:schemeClr>
              </a:solidFill>
              <a:latin typeface="Apercu Pro Light" panose="02000506030000020004" pitchFamily="50"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YOUR APPROACH – LEVEL OF INNOVATION</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75542"/>
          </a:xfrm>
          <a:prstGeom prst="rect">
            <a:avLst/>
          </a:prstGeom>
        </p:spPr>
        <p:txBody>
          <a:bodyPr wrap="square">
            <a:spAutoFit/>
          </a:bodyPr>
          <a:lstStyle/>
          <a:p>
            <a:pPr marL="0" lvl="0" indent="0" algn="l" defTabSz="914400" rtl="0" eaLnBrk="1" fontAlgn="ctr" latinLnBrk="0" hangingPunct="1">
              <a:lnSpc>
                <a:spcPct val="110000"/>
              </a:lnSpc>
              <a:spcBef>
                <a:spcPts val="600"/>
              </a:spcBef>
              <a:spcAft>
                <a:spcPts val="0"/>
              </a:spcAft>
              <a:buFont typeface="Arial" panose="020B0604020202020204" pitchFamily="34" charset="0"/>
              <a:buNone/>
              <a:defRPr/>
            </a:pPr>
            <a:r>
              <a:rPr lang="de-DE" sz="1400" b="0" kern="1200" dirty="0" err="1">
                <a:solidFill>
                  <a:schemeClr val="bg2">
                    <a:lumMod val="25000"/>
                  </a:schemeClr>
                </a:solidFill>
                <a:latin typeface="Apercu Pro Medium" panose="02000606040000020004" pitchFamily="50" charset="0"/>
                <a:ea typeface="+mn-ea"/>
                <a:cs typeface="+mn-cs"/>
              </a:rPr>
              <a:t>How</a:t>
            </a:r>
            <a:r>
              <a:rPr lang="de-DE" sz="1400" b="0" kern="1200" dirty="0">
                <a:solidFill>
                  <a:schemeClr val="bg2">
                    <a:lumMod val="25000"/>
                  </a:schemeClr>
                </a:solidFill>
                <a:latin typeface="Apercu Pro Medium" panose="02000606040000020004" pitchFamily="50" charset="0"/>
                <a:ea typeface="+mn-ea"/>
                <a:cs typeface="+mn-cs"/>
              </a:rPr>
              <a:t> </a:t>
            </a:r>
            <a:r>
              <a:rPr lang="de-DE" sz="1400" b="0" kern="1200" dirty="0" err="1">
                <a:solidFill>
                  <a:schemeClr val="bg2">
                    <a:lumMod val="25000"/>
                  </a:schemeClr>
                </a:solidFill>
                <a:latin typeface="Apercu Pro Medium" panose="02000606040000020004" pitchFamily="50" charset="0"/>
                <a:ea typeface="+mn-ea"/>
                <a:cs typeface="+mn-cs"/>
              </a:rPr>
              <a:t>is</a:t>
            </a:r>
            <a:r>
              <a:rPr lang="de-DE" sz="1400" b="0" kern="1200" dirty="0">
                <a:solidFill>
                  <a:schemeClr val="bg2">
                    <a:lumMod val="25000"/>
                  </a:schemeClr>
                </a:solidFill>
                <a:latin typeface="Apercu Pro Medium" panose="02000606040000020004" pitchFamily="50" charset="0"/>
                <a:ea typeface="+mn-ea"/>
                <a:cs typeface="+mn-cs"/>
              </a:rPr>
              <a:t> </a:t>
            </a:r>
            <a:r>
              <a:rPr lang="de-DE" sz="1400" b="0" kern="1200" dirty="0" err="1">
                <a:solidFill>
                  <a:schemeClr val="bg2">
                    <a:lumMod val="25000"/>
                  </a:schemeClr>
                </a:solidFill>
                <a:latin typeface="Apercu Pro Medium" panose="02000606040000020004" pitchFamily="50" charset="0"/>
                <a:ea typeface="+mn-ea"/>
                <a:cs typeface="+mn-cs"/>
              </a:rPr>
              <a:t>the</a:t>
            </a:r>
            <a:r>
              <a:rPr lang="de-DE" sz="1400" b="0" kern="1200" dirty="0">
                <a:solidFill>
                  <a:schemeClr val="bg2">
                    <a:lumMod val="25000"/>
                  </a:schemeClr>
                </a:solidFill>
                <a:latin typeface="Apercu Pro Medium" panose="02000606040000020004" pitchFamily="50" charset="0"/>
                <a:ea typeface="+mn-ea"/>
                <a:cs typeface="+mn-cs"/>
              </a:rPr>
              <a:t> </a:t>
            </a:r>
            <a:r>
              <a:rPr lang="de-DE" sz="1400" b="0" kern="1200" dirty="0" err="1">
                <a:solidFill>
                  <a:schemeClr val="bg2">
                    <a:lumMod val="25000"/>
                  </a:schemeClr>
                </a:solidFill>
                <a:latin typeface="Apercu Pro Medium" panose="02000606040000020004" pitchFamily="50" charset="0"/>
                <a:ea typeface="+mn-ea"/>
                <a:cs typeface="+mn-cs"/>
              </a:rPr>
              <a:t>solution</a:t>
            </a:r>
            <a:r>
              <a:rPr lang="de-DE" sz="1400" b="0" kern="1200" dirty="0">
                <a:solidFill>
                  <a:schemeClr val="bg2">
                    <a:lumMod val="25000"/>
                  </a:schemeClr>
                </a:solidFill>
                <a:latin typeface="Apercu Pro Medium" panose="02000606040000020004" pitchFamily="50" charset="0"/>
                <a:ea typeface="+mn-ea"/>
                <a:cs typeface="+mn-cs"/>
              </a:rPr>
              <a:t> different </a:t>
            </a:r>
            <a:r>
              <a:rPr lang="de-DE" sz="1400" b="0" kern="1200" dirty="0" err="1">
                <a:solidFill>
                  <a:schemeClr val="bg2">
                    <a:lumMod val="25000"/>
                  </a:schemeClr>
                </a:solidFill>
                <a:latin typeface="Apercu Pro Medium" panose="02000606040000020004" pitchFamily="50" charset="0"/>
                <a:ea typeface="+mn-ea"/>
                <a:cs typeface="+mn-cs"/>
              </a:rPr>
              <a:t>to</a:t>
            </a:r>
            <a:r>
              <a:rPr lang="de-DE" sz="1400" b="0" kern="1200" dirty="0">
                <a:solidFill>
                  <a:schemeClr val="bg2">
                    <a:lumMod val="25000"/>
                  </a:schemeClr>
                </a:solidFill>
                <a:latin typeface="Apercu Pro Medium" panose="02000606040000020004" pitchFamily="50" charset="0"/>
                <a:ea typeface="+mn-ea"/>
                <a:cs typeface="+mn-cs"/>
              </a:rPr>
              <a:t> </a:t>
            </a:r>
            <a:r>
              <a:rPr lang="de-DE" sz="1400" b="0" kern="1200" dirty="0" err="1">
                <a:solidFill>
                  <a:schemeClr val="bg2">
                    <a:lumMod val="25000"/>
                  </a:schemeClr>
                </a:solidFill>
                <a:latin typeface="Apercu Pro Medium" panose="02000606040000020004" pitchFamily="50" charset="0"/>
                <a:ea typeface="+mn-ea"/>
                <a:cs typeface="+mn-cs"/>
              </a:rPr>
              <a:t>existing</a:t>
            </a:r>
            <a:r>
              <a:rPr lang="de-DE" sz="1400" b="0" kern="1200" dirty="0">
                <a:solidFill>
                  <a:schemeClr val="bg2">
                    <a:lumMod val="25000"/>
                  </a:schemeClr>
                </a:solidFill>
                <a:latin typeface="Apercu Pro Medium" panose="02000606040000020004" pitchFamily="50" charset="0"/>
                <a:ea typeface="+mn-ea"/>
                <a:cs typeface="+mn-cs"/>
              </a:rPr>
              <a:t> </a:t>
            </a:r>
            <a:r>
              <a:rPr lang="de-DE" sz="1400" b="0" kern="1200" dirty="0" err="1">
                <a:solidFill>
                  <a:schemeClr val="bg2">
                    <a:lumMod val="25000"/>
                  </a:schemeClr>
                </a:solidFill>
                <a:latin typeface="Apercu Pro Medium" panose="02000606040000020004" pitchFamily="50" charset="0"/>
                <a:ea typeface="+mn-ea"/>
                <a:cs typeface="+mn-cs"/>
              </a:rPr>
              <a:t>ones</a:t>
            </a:r>
            <a:r>
              <a:rPr lang="de-DE" sz="1400" b="0" kern="1200" dirty="0">
                <a:solidFill>
                  <a:schemeClr val="bg2">
                    <a:lumMod val="25000"/>
                  </a:schemeClr>
                </a:solidFill>
                <a:latin typeface="Apercu Pro Medium" panose="02000606040000020004" pitchFamily="50" charset="0"/>
                <a:ea typeface="+mn-ea"/>
                <a:cs typeface="+mn-cs"/>
              </a:rPr>
              <a:t>? </a:t>
            </a:r>
            <a:r>
              <a:rPr lang="de-DE" sz="1400" b="0" kern="1200" dirty="0" err="1">
                <a:solidFill>
                  <a:schemeClr val="bg2">
                    <a:lumMod val="25000"/>
                  </a:schemeClr>
                </a:solidFill>
                <a:latin typeface="Apercu Pro Medium" panose="02000606040000020004" pitchFamily="50" charset="0"/>
                <a:ea typeface="+mn-ea"/>
                <a:cs typeface="+mn-cs"/>
              </a:rPr>
              <a:t>Why</a:t>
            </a:r>
            <a:r>
              <a:rPr lang="de-DE" sz="1400" b="0" kern="1200" dirty="0">
                <a:solidFill>
                  <a:schemeClr val="bg2">
                    <a:lumMod val="25000"/>
                  </a:schemeClr>
                </a:solidFill>
                <a:latin typeface="Apercu Pro Medium" panose="02000606040000020004" pitchFamily="50" charset="0"/>
                <a:ea typeface="+mn-ea"/>
                <a:cs typeface="+mn-cs"/>
              </a:rPr>
              <a:t> </a:t>
            </a:r>
            <a:r>
              <a:rPr lang="de-DE" sz="1400" b="0" kern="1200" dirty="0" err="1">
                <a:solidFill>
                  <a:schemeClr val="bg2">
                    <a:lumMod val="25000"/>
                  </a:schemeClr>
                </a:solidFill>
                <a:latin typeface="Apercu Pro Medium" panose="02000606040000020004" pitchFamily="50" charset="0"/>
                <a:ea typeface="+mn-ea"/>
                <a:cs typeface="+mn-cs"/>
              </a:rPr>
              <a:t>is</a:t>
            </a:r>
            <a:r>
              <a:rPr lang="de-DE" sz="1400" b="0" kern="1200" dirty="0">
                <a:solidFill>
                  <a:schemeClr val="bg2">
                    <a:lumMod val="25000"/>
                  </a:schemeClr>
                </a:solidFill>
                <a:latin typeface="Apercu Pro Medium" panose="02000606040000020004" pitchFamily="50" charset="0"/>
                <a:ea typeface="+mn-ea"/>
                <a:cs typeface="+mn-cs"/>
              </a:rPr>
              <a:t> </a:t>
            </a:r>
            <a:r>
              <a:rPr lang="de-DE" sz="1400" b="0" kern="1200" dirty="0" err="1">
                <a:solidFill>
                  <a:schemeClr val="bg2">
                    <a:lumMod val="25000"/>
                  </a:schemeClr>
                </a:solidFill>
                <a:latin typeface="Apercu Pro Medium" panose="02000606040000020004" pitchFamily="50" charset="0"/>
                <a:ea typeface="+mn-ea"/>
                <a:cs typeface="+mn-cs"/>
              </a:rPr>
              <a:t>it</a:t>
            </a:r>
            <a:r>
              <a:rPr lang="de-DE" sz="1400" b="0" kern="1200" dirty="0">
                <a:solidFill>
                  <a:schemeClr val="bg2">
                    <a:lumMod val="25000"/>
                  </a:schemeClr>
                </a:solidFill>
                <a:latin typeface="Apercu Pro Medium" panose="02000606040000020004" pitchFamily="50" charset="0"/>
                <a:ea typeface="+mn-ea"/>
                <a:cs typeface="+mn-cs"/>
              </a:rPr>
              <a:t> </a:t>
            </a:r>
            <a:r>
              <a:rPr lang="de-DE" sz="1400" b="0" kern="1200" dirty="0" err="1">
                <a:solidFill>
                  <a:schemeClr val="bg2">
                    <a:lumMod val="25000"/>
                  </a:schemeClr>
                </a:solidFill>
                <a:latin typeface="Apercu Pro Medium" panose="02000606040000020004" pitchFamily="50" charset="0"/>
                <a:ea typeface="+mn-ea"/>
                <a:cs typeface="+mn-cs"/>
              </a:rPr>
              <a:t>better</a:t>
            </a:r>
            <a:r>
              <a:rPr lang="de-DE" sz="1400" b="0" kern="1200" dirty="0">
                <a:solidFill>
                  <a:schemeClr val="bg2">
                    <a:lumMod val="25000"/>
                  </a:schemeClr>
                </a:solidFill>
                <a:latin typeface="Apercu Pro Medium" panose="02000606040000020004" pitchFamily="50" charset="0"/>
                <a:ea typeface="+mn-ea"/>
                <a:cs typeface="+mn-cs"/>
              </a:rPr>
              <a:t> and </a:t>
            </a:r>
            <a:r>
              <a:rPr lang="de-DE" sz="1400" b="0" kern="1200" dirty="0" err="1">
                <a:solidFill>
                  <a:schemeClr val="bg2">
                    <a:lumMod val="25000"/>
                  </a:schemeClr>
                </a:solidFill>
                <a:latin typeface="Apercu Pro Medium" panose="02000606040000020004" pitchFamily="50" charset="0"/>
                <a:ea typeface="+mn-ea"/>
                <a:cs typeface="+mn-cs"/>
              </a:rPr>
              <a:t>why</a:t>
            </a:r>
            <a:r>
              <a:rPr lang="de-DE" sz="1400" b="0" kern="1200" dirty="0">
                <a:solidFill>
                  <a:schemeClr val="bg2">
                    <a:lumMod val="25000"/>
                  </a:schemeClr>
                </a:solidFill>
                <a:latin typeface="Apercu Pro Medium" panose="02000606040000020004" pitchFamily="50" charset="0"/>
                <a:ea typeface="+mn-ea"/>
                <a:cs typeface="+mn-cs"/>
              </a:rPr>
              <a:t> </a:t>
            </a:r>
            <a:r>
              <a:rPr lang="de-DE" sz="1400" b="0" kern="1200" dirty="0" err="1">
                <a:solidFill>
                  <a:schemeClr val="bg2">
                    <a:lumMod val="25000"/>
                  </a:schemeClr>
                </a:solidFill>
                <a:latin typeface="Apercu Pro Medium" panose="02000606040000020004" pitchFamily="50" charset="0"/>
                <a:ea typeface="+mn-ea"/>
                <a:cs typeface="+mn-cs"/>
              </a:rPr>
              <a:t>is</a:t>
            </a:r>
            <a:r>
              <a:rPr lang="de-DE" sz="1400" b="0" kern="1200" dirty="0">
                <a:solidFill>
                  <a:schemeClr val="bg2">
                    <a:lumMod val="25000"/>
                  </a:schemeClr>
                </a:solidFill>
                <a:latin typeface="Apercu Pro Medium" panose="02000606040000020004" pitchFamily="50" charset="0"/>
                <a:ea typeface="+mn-ea"/>
                <a:cs typeface="+mn-cs"/>
              </a:rPr>
              <a:t> </a:t>
            </a:r>
            <a:r>
              <a:rPr lang="de-DE" sz="1400" b="0" kern="1200" dirty="0" err="1">
                <a:solidFill>
                  <a:schemeClr val="bg2">
                    <a:lumMod val="25000"/>
                  </a:schemeClr>
                </a:solidFill>
                <a:latin typeface="Apercu Pro Medium" panose="02000606040000020004" pitchFamily="50" charset="0"/>
                <a:ea typeface="+mn-ea"/>
                <a:cs typeface="+mn-cs"/>
              </a:rPr>
              <a:t>it</a:t>
            </a:r>
            <a:r>
              <a:rPr lang="de-DE" sz="1400" b="0" kern="1200" dirty="0">
                <a:solidFill>
                  <a:schemeClr val="bg2">
                    <a:lumMod val="25000"/>
                  </a:schemeClr>
                </a:solidFill>
                <a:latin typeface="Apercu Pro Medium" panose="02000606040000020004" pitchFamily="50" charset="0"/>
                <a:ea typeface="+mn-ea"/>
                <a:cs typeface="+mn-cs"/>
              </a:rPr>
              <a:t> </a:t>
            </a:r>
            <a:r>
              <a:rPr lang="de-DE" sz="1400" b="0" kern="1200" dirty="0" err="1">
                <a:solidFill>
                  <a:schemeClr val="bg2">
                    <a:lumMod val="25000"/>
                  </a:schemeClr>
                </a:solidFill>
                <a:latin typeface="Apercu Pro Medium" panose="02000606040000020004" pitchFamily="50" charset="0"/>
                <a:ea typeface="+mn-ea"/>
                <a:cs typeface="+mn-cs"/>
              </a:rPr>
              <a:t>more</a:t>
            </a:r>
            <a:r>
              <a:rPr lang="de-DE" sz="1400" b="0" kern="1200" dirty="0">
                <a:solidFill>
                  <a:schemeClr val="bg2">
                    <a:lumMod val="25000"/>
                  </a:schemeClr>
                </a:solidFill>
                <a:latin typeface="Apercu Pro Medium" panose="02000606040000020004" pitchFamily="50" charset="0"/>
                <a:ea typeface="+mn-ea"/>
                <a:cs typeface="+mn-cs"/>
              </a:rPr>
              <a:t> innovative?</a:t>
            </a:r>
          </a:p>
          <a:p>
            <a:pPr lvl="0">
              <a:defRPr/>
            </a:pPr>
            <a:endParaRPr lang="de-DE" sz="1600" b="1" dirty="0">
              <a:solidFill>
                <a:schemeClr val="tx1">
                  <a:lumMod val="75000"/>
                  <a:lumOff val="25000"/>
                </a:schemeClr>
              </a:solidFill>
              <a:latin typeface="+mj-lt"/>
            </a:endParaRPr>
          </a:p>
        </p:txBody>
      </p:sp>
      <p:pic>
        <p:nvPicPr>
          <p:cNvPr id="12" name="Grafik 11">
            <a:extLst>
              <a:ext uri="{FF2B5EF4-FFF2-40B4-BE49-F238E27FC236}">
                <a16:creationId xmlns:a16="http://schemas.microsoft.com/office/drawing/2014/main" id="{EDCBE04E-0D94-524A-A027-35CC7853B8F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5" name="Grafik 14" descr="Ein Bild, das Text, Schild, Uhr enthält.&#10;&#10;Automatisch generierte Beschreibung">
            <a:extLst>
              <a:ext uri="{FF2B5EF4-FFF2-40B4-BE49-F238E27FC236}">
                <a16:creationId xmlns:a16="http://schemas.microsoft.com/office/drawing/2014/main" id="{4DB7563D-E375-E645-9BCC-17BAFADED0D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11495522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USP">
    <p:spTree>
      <p:nvGrpSpPr>
        <p:cNvPr id="1" name=""/>
        <p:cNvGrpSpPr/>
        <p:nvPr/>
      </p:nvGrpSpPr>
      <p:grpSpPr>
        <a:xfrm>
          <a:off x="0" y="0"/>
          <a:ext cx="0" cy="0"/>
          <a:chOff x="0" y="0"/>
          <a:chExt cx="0" cy="0"/>
        </a:xfrm>
      </p:grpSpPr>
      <p:pic>
        <p:nvPicPr>
          <p:cNvPr id="13" name="Grafik 12" descr="Ein Bild, das schwarz, dunkel enthält.&#10;&#10;Automatisch generierte Beschreibung">
            <a:extLst>
              <a:ext uri="{FF2B5EF4-FFF2-40B4-BE49-F238E27FC236}">
                <a16:creationId xmlns:a16="http://schemas.microsoft.com/office/drawing/2014/main" id="{E8C2D3F5-03E2-1146-A196-FC963EF9BAF3}"/>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r="53058"/>
          <a:stretch/>
        </p:blipFill>
        <p:spPr>
          <a:xfrm rot="5400000">
            <a:off x="4762396" y="-571602"/>
            <a:ext cx="2667203" cy="12192001"/>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HINT: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If</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you</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need</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more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space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just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copy</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blank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slide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top!</a:t>
            </a:r>
            <a:endParaRPr lang="de-DE" sz="1200" b="1">
              <a:solidFill>
                <a:schemeClr val="tx1">
                  <a:lumMod val="75000"/>
                  <a:lumOff val="25000"/>
                </a:schemeClr>
              </a:solidFill>
              <a:latin typeface="Apercu Pro Light" panose="02000506030000020004" pitchFamily="50"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YOUR APPROACH – MARKET</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75542"/>
          </a:xfrm>
          <a:prstGeom prst="rect">
            <a:avLst/>
          </a:prstGeom>
        </p:spPr>
        <p:txBody>
          <a:bodyPr wrap="square">
            <a:spAutoFit/>
          </a:bodyPr>
          <a:lstStyle/>
          <a:p>
            <a:pPr marL="0" lvl="0" indent="0" algn="l" defTabSz="914400" rtl="0" eaLnBrk="1" fontAlgn="ctr" latinLnBrk="0" hangingPunct="1">
              <a:lnSpc>
                <a:spcPct val="110000"/>
              </a:lnSpc>
              <a:spcBef>
                <a:spcPts val="600"/>
              </a:spcBef>
              <a:spcAft>
                <a:spcPts val="0"/>
              </a:spcAft>
              <a:buFont typeface="Arial" panose="020B0604020202020204" pitchFamily="34" charset="0"/>
              <a:buNone/>
              <a:defRPr/>
            </a:pPr>
            <a:r>
              <a:rPr lang="en-US" sz="1400" b="0" kern="1200">
                <a:solidFill>
                  <a:schemeClr val="bg2">
                    <a:lumMod val="25000"/>
                  </a:schemeClr>
                </a:solidFill>
                <a:latin typeface="Apercu Pro Medium" panose="02000606040000020004" pitchFamily="50" charset="0"/>
                <a:ea typeface="+mn-ea"/>
                <a:cs typeface="+mn-cs"/>
              </a:rPr>
              <a:t>Where do you see a monetarization possibility for this approach? What could be the potential market?</a:t>
            </a:r>
          </a:p>
          <a:p>
            <a:pPr lvl="0">
              <a:defRPr/>
            </a:pPr>
            <a:endParaRPr lang="de-DE" sz="1600" b="1">
              <a:solidFill>
                <a:schemeClr val="tx1">
                  <a:lumMod val="75000"/>
                  <a:lumOff val="25000"/>
                </a:schemeClr>
              </a:solidFill>
              <a:latin typeface="+mj-lt"/>
            </a:endParaRPr>
          </a:p>
        </p:txBody>
      </p:sp>
      <p:pic>
        <p:nvPicPr>
          <p:cNvPr id="12" name="Grafik 11">
            <a:extLst>
              <a:ext uri="{FF2B5EF4-FFF2-40B4-BE49-F238E27FC236}">
                <a16:creationId xmlns:a16="http://schemas.microsoft.com/office/drawing/2014/main" id="{8E67AE4C-D65D-E64A-8487-523C81C1FF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5" name="Grafik 14" descr="Ein Bild, das Text, Schild, Uhr enthält.&#10;&#10;Automatisch generierte Beschreibung">
            <a:extLst>
              <a:ext uri="{FF2B5EF4-FFF2-40B4-BE49-F238E27FC236}">
                <a16:creationId xmlns:a16="http://schemas.microsoft.com/office/drawing/2014/main" id="{74E51B41-7424-524C-90E8-C3FD6645138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11404453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Vision">
    <p:spTree>
      <p:nvGrpSpPr>
        <p:cNvPr id="1" name=""/>
        <p:cNvGrpSpPr/>
        <p:nvPr/>
      </p:nvGrpSpPr>
      <p:grpSpPr>
        <a:xfrm>
          <a:off x="0" y="0"/>
          <a:ext cx="0" cy="0"/>
          <a:chOff x="0" y="0"/>
          <a:chExt cx="0" cy="0"/>
        </a:xfrm>
      </p:grpSpPr>
      <p:pic>
        <p:nvPicPr>
          <p:cNvPr id="13" name="Grafik 12" descr="Ein Bild, das schwarz, dunkel enthält.&#10;&#10;Automatisch generierte Beschreibung">
            <a:extLst>
              <a:ext uri="{FF2B5EF4-FFF2-40B4-BE49-F238E27FC236}">
                <a16:creationId xmlns:a16="http://schemas.microsoft.com/office/drawing/2014/main" id="{C887A6B2-3038-C847-951B-41AC48319E31}"/>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r="53058"/>
          <a:stretch/>
        </p:blipFill>
        <p:spPr>
          <a:xfrm rot="5400000">
            <a:off x="4762396" y="-571602"/>
            <a:ext cx="2667203" cy="12192001"/>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HINT: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If</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you</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need</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more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space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just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copy</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blank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slide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top!</a:t>
            </a:r>
            <a:endParaRPr lang="de-DE" sz="1200" b="1">
              <a:solidFill>
                <a:schemeClr val="tx1">
                  <a:lumMod val="75000"/>
                  <a:lumOff val="25000"/>
                </a:schemeClr>
              </a:solidFill>
              <a:latin typeface="Apercu Pro Light" panose="02000506030000020004" pitchFamily="50"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YOUR APPROACH – FUTURE</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Apercu Pro Light" panose="02000506030000020004" pitchFamily="50" charset="0"/>
                <a:ea typeface="+mn-ea"/>
                <a:cs typeface="+mn-cs"/>
              </a:rPr>
              <a:t>#</a:t>
            </a: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59" y="1490700"/>
            <a:ext cx="10883521"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lumMod val="75000"/>
                    <a:lumOff val="25000"/>
                  </a:schemeClr>
                </a:solidFill>
                <a:latin typeface="Apercu Pro Medium" panose="02000606040000020004" pitchFamily="50" charset="0"/>
              </a:rPr>
              <a:t>A look into the future: What would an optimal implementation of your concept look like? Which hurdles must be overcome? </a:t>
            </a:r>
            <a:endParaRPr lang="de-DE" sz="1400" b="0" dirty="0">
              <a:solidFill>
                <a:schemeClr val="tx1">
                  <a:lumMod val="75000"/>
                  <a:lumOff val="25000"/>
                </a:schemeClr>
              </a:solidFill>
              <a:latin typeface="Apercu Pro Medium" panose="02000606040000020004" pitchFamily="50" charset="0"/>
            </a:endParaRPr>
          </a:p>
        </p:txBody>
      </p:sp>
      <p:pic>
        <p:nvPicPr>
          <p:cNvPr id="12" name="Grafik 11">
            <a:extLst>
              <a:ext uri="{FF2B5EF4-FFF2-40B4-BE49-F238E27FC236}">
                <a16:creationId xmlns:a16="http://schemas.microsoft.com/office/drawing/2014/main" id="{F620EE25-2364-6F47-A097-E2F001870D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5" name="Grafik 14" descr="Ein Bild, das Text, Schild, Uhr enthält.&#10;&#10;Automatisch generierte Beschreibung">
            <a:extLst>
              <a:ext uri="{FF2B5EF4-FFF2-40B4-BE49-F238E27FC236}">
                <a16:creationId xmlns:a16="http://schemas.microsoft.com/office/drawing/2014/main" id="{B29EE945-AF8D-3F4D-93FD-54EDF068ED4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9412681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ision">
    <p:spTree>
      <p:nvGrpSpPr>
        <p:cNvPr id="1" name=""/>
        <p:cNvGrpSpPr/>
        <p:nvPr/>
      </p:nvGrpSpPr>
      <p:grpSpPr>
        <a:xfrm>
          <a:off x="0" y="0"/>
          <a:ext cx="0" cy="0"/>
          <a:chOff x="0" y="0"/>
          <a:chExt cx="0" cy="0"/>
        </a:xfrm>
      </p:grpSpPr>
      <p:pic>
        <p:nvPicPr>
          <p:cNvPr id="13" name="Grafik 12" descr="Ein Bild, das schwarz, dunkel enthält.&#10;&#10;Automatisch generierte Beschreibung">
            <a:extLst>
              <a:ext uri="{FF2B5EF4-FFF2-40B4-BE49-F238E27FC236}">
                <a16:creationId xmlns:a16="http://schemas.microsoft.com/office/drawing/2014/main" id="{C887A6B2-3038-C847-951B-41AC48319E31}"/>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r="53058"/>
          <a:stretch/>
        </p:blipFill>
        <p:spPr>
          <a:xfrm rot="5400000">
            <a:off x="4762396" y="-571602"/>
            <a:ext cx="2667203" cy="12192001"/>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HINT: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If</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you</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need</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more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space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just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copy</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blank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slide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top!</a:t>
            </a:r>
            <a:endParaRPr lang="de-DE" sz="1200" b="1">
              <a:solidFill>
                <a:schemeClr val="tx1">
                  <a:lumMod val="75000"/>
                  <a:lumOff val="25000"/>
                </a:schemeClr>
              </a:solidFill>
              <a:latin typeface="Apercu Pro Light" panose="02000506030000020004" pitchFamily="50"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YOUR APPROACH – SUPPORT</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Apercu Pro Light" panose="02000506030000020004" pitchFamily="50" charset="0"/>
                <a:ea typeface="+mn-ea"/>
                <a:cs typeface="+mn-cs"/>
              </a:rPr>
              <a:t>#</a:t>
            </a: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59" y="1490700"/>
            <a:ext cx="10883521"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lumMod val="75000"/>
                    <a:lumOff val="25000"/>
                  </a:schemeClr>
                </a:solidFill>
                <a:latin typeface="Apercu Pro Medium" panose="02000606040000020004" pitchFamily="50" charset="0"/>
              </a:rPr>
              <a:t>Which support do you wish during the second phase from Coaches, use case givers and other partners? Which contents would help you? </a:t>
            </a:r>
            <a:endParaRPr lang="de-DE" sz="1400" b="0" dirty="0">
              <a:solidFill>
                <a:schemeClr val="tx1">
                  <a:lumMod val="75000"/>
                  <a:lumOff val="25000"/>
                </a:schemeClr>
              </a:solidFill>
              <a:latin typeface="Apercu Pro Medium" panose="02000606040000020004" pitchFamily="50" charset="0"/>
            </a:endParaRPr>
          </a:p>
        </p:txBody>
      </p:sp>
      <p:pic>
        <p:nvPicPr>
          <p:cNvPr id="12" name="Grafik 11">
            <a:extLst>
              <a:ext uri="{FF2B5EF4-FFF2-40B4-BE49-F238E27FC236}">
                <a16:creationId xmlns:a16="http://schemas.microsoft.com/office/drawing/2014/main" id="{F620EE25-2364-6F47-A097-E2F001870D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5" name="Grafik 14" descr="Ein Bild, das Text, Schild, Uhr enthält.&#10;&#10;Automatisch generierte Beschreibung">
            <a:extLst>
              <a:ext uri="{FF2B5EF4-FFF2-40B4-BE49-F238E27FC236}">
                <a16:creationId xmlns:a16="http://schemas.microsoft.com/office/drawing/2014/main" id="{B29EE945-AF8D-3F4D-93FD-54EDF068ED4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2575555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llenge Information">
    <p:spTree>
      <p:nvGrpSpPr>
        <p:cNvPr id="1" name=""/>
        <p:cNvGrpSpPr/>
        <p:nvPr/>
      </p:nvGrpSpPr>
      <p:grpSpPr>
        <a:xfrm>
          <a:off x="0" y="0"/>
          <a:ext cx="0" cy="0"/>
          <a:chOff x="0" y="0"/>
          <a:chExt cx="0" cy="0"/>
        </a:xfrm>
      </p:grpSpPr>
      <p:sp>
        <p:nvSpPr>
          <p:cNvPr id="16" name="AutoShape 2">
            <a:extLst>
              <a:ext uri="{FF2B5EF4-FFF2-40B4-BE49-F238E27FC236}">
                <a16:creationId xmlns:a16="http://schemas.microsoft.com/office/drawing/2014/main" id="{9F46C327-062E-4D09-89EF-932A0A52B6CF}"/>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 name="AutoShape 4">
            <a:extLst>
              <a:ext uri="{FF2B5EF4-FFF2-40B4-BE49-F238E27FC236}">
                <a16:creationId xmlns:a16="http://schemas.microsoft.com/office/drawing/2014/main" id="{8F255C35-AE39-4D85-A650-26D493E08C91}"/>
              </a:ext>
            </a:extLst>
          </p:cNvPr>
          <p:cNvSpPr>
            <a:spLocks noChangeAspect="1" noChangeArrowheads="1"/>
          </p:cNvSpPr>
          <p:nvPr userDrawn="1"/>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 name="Textfeld 9">
            <a:extLst>
              <a:ext uri="{FF2B5EF4-FFF2-40B4-BE49-F238E27FC236}">
                <a16:creationId xmlns:a16="http://schemas.microsoft.com/office/drawing/2014/main" id="{8D4F63E8-1077-B249-804C-1D574FD7D90E}"/>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OVERALL INFORMATION</a:t>
            </a:r>
          </a:p>
        </p:txBody>
      </p:sp>
      <p:sp>
        <p:nvSpPr>
          <p:cNvPr id="11" name="Textfeld 10">
            <a:extLst>
              <a:ext uri="{FF2B5EF4-FFF2-40B4-BE49-F238E27FC236}">
                <a16:creationId xmlns:a16="http://schemas.microsoft.com/office/drawing/2014/main" id="{B4567AED-F6BB-6641-9B8E-19E85C9ABAB6}"/>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2" name="Grafik 11">
            <a:extLst>
              <a:ext uri="{FF2B5EF4-FFF2-40B4-BE49-F238E27FC236}">
                <a16:creationId xmlns:a16="http://schemas.microsoft.com/office/drawing/2014/main" id="{58E07B68-13A7-744C-A69F-9AD7713DD0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4" name="Grafik 13" descr="Ein Bild, das Text, Schild, Uhr enthält.&#10;&#10;Automatisch generierte Beschreibung">
            <a:extLst>
              <a:ext uri="{FF2B5EF4-FFF2-40B4-BE49-F238E27FC236}">
                <a16:creationId xmlns:a16="http://schemas.microsoft.com/office/drawing/2014/main" id="{4DCAEFC9-090E-7B49-9C89-95690DF5A8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
        <p:nvSpPr>
          <p:cNvPr id="9" name="Rechteck 1">
            <a:extLst>
              <a:ext uri="{FF2B5EF4-FFF2-40B4-BE49-F238E27FC236}">
                <a16:creationId xmlns:a16="http://schemas.microsoft.com/office/drawing/2014/main" id="{5597043D-9810-4243-9DF2-0E8DD848BD43}"/>
              </a:ext>
            </a:extLst>
          </p:cNvPr>
          <p:cNvSpPr/>
          <p:nvPr userDrawn="1"/>
        </p:nvSpPr>
        <p:spPr>
          <a:xfrm>
            <a:off x="800253" y="1363697"/>
            <a:ext cx="10286693" cy="4832092"/>
          </a:xfrm>
          <a:prstGeom prst="rect">
            <a:avLst/>
          </a:prstGeom>
        </p:spPr>
        <p:txBody>
          <a:bodyPr wrap="square" anchor="t">
            <a:spAutoFit/>
          </a:bodyPr>
          <a:lstStyle/>
          <a:p>
            <a:pPr algn="just">
              <a:defRPr/>
            </a:pPr>
            <a:r>
              <a:rPr lang="de-DE" sz="1400" dirty="0">
                <a:solidFill>
                  <a:srgbClr val="4A4A4A"/>
                </a:solidFill>
                <a:latin typeface="Apercu Pro" panose="020B0503050601040103" pitchFamily="34" charset="0"/>
              </a:rPr>
              <a:t>Dear </a:t>
            </a:r>
            <a:r>
              <a:rPr lang="de-DE" sz="1400" dirty="0" err="1">
                <a:solidFill>
                  <a:srgbClr val="4A4A4A"/>
                </a:solidFill>
                <a:latin typeface="Apercu Pro" panose="020B0503050601040103" pitchFamily="34" charset="0"/>
              </a:rPr>
              <a:t>participant</a:t>
            </a:r>
            <a:r>
              <a:rPr lang="de-DE" sz="1400" dirty="0">
                <a:solidFill>
                  <a:srgbClr val="4A4A4A"/>
                </a:solidFill>
                <a:latin typeface="Apercu Pro" panose="020B0503050601040103" pitchFamily="34" charset="0"/>
              </a:rPr>
              <a:t>,</a:t>
            </a:r>
          </a:p>
          <a:p>
            <a:pPr algn="just">
              <a:defRPr/>
            </a:pPr>
            <a:endParaRPr lang="de-DE" sz="1400" dirty="0">
              <a:solidFill>
                <a:srgbClr val="4A4A4A"/>
              </a:solidFill>
              <a:latin typeface="Apercu Pro" panose="020B0503050601040103" pitchFamily="34" charset="0"/>
            </a:endParaRPr>
          </a:p>
          <a:p>
            <a:pPr algn="just">
              <a:defRPr/>
            </a:pPr>
            <a:r>
              <a:rPr lang="en-US" sz="1400" dirty="0">
                <a:solidFill>
                  <a:srgbClr val="4A4A4A"/>
                </a:solidFill>
                <a:latin typeface="Apercu Pro" panose="020B0503050601040103" pitchFamily="34" charset="0"/>
              </a:rPr>
              <a:t>This document should help you to develop your approaches for the Innovate2030 Challenge and the respective Use Case based on the guiding questions.</a:t>
            </a:r>
          </a:p>
          <a:p>
            <a:pPr algn="just">
              <a:defRPr/>
            </a:pPr>
            <a:endParaRPr lang="en-US" sz="1400" dirty="0">
              <a:solidFill>
                <a:srgbClr val="4A4A4A"/>
              </a:solidFill>
              <a:latin typeface="Apercu Pro" panose="020B0503050601040103" pitchFamily="34" charset="0"/>
            </a:endParaRPr>
          </a:p>
          <a:p>
            <a:pPr algn="just">
              <a:defRPr/>
            </a:pPr>
            <a:r>
              <a:rPr lang="en-US" sz="1400" b="1" dirty="0">
                <a:solidFill>
                  <a:schemeClr val="tx1">
                    <a:lumMod val="75000"/>
                    <a:lumOff val="25000"/>
                  </a:schemeClr>
                </a:solidFill>
                <a:latin typeface="Apercu Pro" panose="020B0503050601040103" pitchFamily="34" charset="0"/>
              </a:rPr>
              <a:t>Please note:</a:t>
            </a:r>
          </a:p>
          <a:p>
            <a:pPr algn="just">
              <a:defRPr/>
            </a:pPr>
            <a:r>
              <a:rPr lang="en-US" sz="1400" dirty="0">
                <a:solidFill>
                  <a:schemeClr val="tx1">
                    <a:lumMod val="75000"/>
                    <a:lumOff val="25000"/>
                  </a:schemeClr>
                </a:solidFill>
                <a:latin typeface="Apercu Pro" panose="020B0503050601040103" pitchFamily="34" charset="0"/>
              </a:rPr>
              <a:t>Deadline for the submission is the </a:t>
            </a:r>
            <a:r>
              <a:rPr lang="en-US" sz="1400" dirty="0">
                <a:solidFill>
                  <a:schemeClr val="accent2">
                    <a:lumMod val="75000"/>
                  </a:schemeClr>
                </a:solidFill>
                <a:latin typeface="Apercu Pro" panose="020B0503050601040103" pitchFamily="34" charset="0"/>
              </a:rPr>
              <a:t>5</a:t>
            </a:r>
            <a:r>
              <a:rPr lang="en-US" sz="1400" baseline="30000" dirty="0">
                <a:solidFill>
                  <a:schemeClr val="accent2">
                    <a:lumMod val="75000"/>
                  </a:schemeClr>
                </a:solidFill>
                <a:latin typeface="Apercu Pro" panose="020B0503050601040103" pitchFamily="34" charset="0"/>
              </a:rPr>
              <a:t>th</a:t>
            </a:r>
            <a:r>
              <a:rPr lang="en-US" sz="1400" dirty="0">
                <a:solidFill>
                  <a:schemeClr val="accent2">
                    <a:lumMod val="75000"/>
                  </a:schemeClr>
                </a:solidFill>
                <a:latin typeface="Apercu Pro" panose="020B0503050601040103" pitchFamily="34" charset="0"/>
              </a:rPr>
              <a:t> of July at 11:59 pm CET</a:t>
            </a:r>
            <a:r>
              <a:rPr lang="en-US" sz="1400" dirty="0">
                <a:solidFill>
                  <a:schemeClr val="tx1">
                    <a:lumMod val="75000"/>
                    <a:lumOff val="25000"/>
                  </a:schemeClr>
                </a:solidFill>
                <a:latin typeface="Apercu Pro" panose="020B0503050601040103" pitchFamily="34" charset="0"/>
              </a:rPr>
              <a:t>. </a:t>
            </a:r>
          </a:p>
          <a:p>
            <a:pPr algn="just">
              <a:defRPr/>
            </a:pPr>
            <a:r>
              <a:rPr lang="en-US" sz="1400" dirty="0">
                <a:solidFill>
                  <a:schemeClr val="tx1">
                    <a:lumMod val="75000"/>
                    <a:lumOff val="25000"/>
                  </a:schemeClr>
                </a:solidFill>
                <a:latin typeface="Apercu Pro" panose="020B0503050601040103" pitchFamily="34" charset="0"/>
              </a:rPr>
              <a:t>Please submit the elaborated submission template until then via the </a:t>
            </a:r>
            <a:r>
              <a:rPr lang="en-US" sz="1400" dirty="0" err="1">
                <a:solidFill>
                  <a:schemeClr val="tx1">
                    <a:lumMod val="75000"/>
                    <a:lumOff val="25000"/>
                  </a:schemeClr>
                </a:solidFill>
                <a:latin typeface="Apercu Pro" panose="020B0503050601040103" pitchFamily="34" charset="0"/>
              </a:rPr>
              <a:t>ekipa</a:t>
            </a:r>
            <a:r>
              <a:rPr lang="en-US" sz="1400" dirty="0">
                <a:solidFill>
                  <a:schemeClr val="tx1">
                    <a:lumMod val="75000"/>
                    <a:lumOff val="25000"/>
                  </a:schemeClr>
                </a:solidFill>
                <a:latin typeface="Apercu Pro" panose="020B0503050601040103" pitchFamily="34" charset="0"/>
              </a:rPr>
              <a:t> platform. </a:t>
            </a:r>
          </a:p>
          <a:p>
            <a:pPr algn="just">
              <a:defRPr/>
            </a:pPr>
            <a:endParaRPr lang="en-US" sz="1400" dirty="0">
              <a:solidFill>
                <a:schemeClr val="tx1">
                  <a:lumMod val="75000"/>
                  <a:lumOff val="25000"/>
                </a:schemeClr>
              </a:solidFill>
              <a:latin typeface="Apercu Pro" panose="020B0503050601040103" pitchFamily="34" charset="0"/>
            </a:endParaRPr>
          </a:p>
          <a:p>
            <a:pPr algn="just">
              <a:defRPr/>
            </a:pPr>
            <a:r>
              <a:rPr lang="en-US" sz="1400" dirty="0">
                <a:solidFill>
                  <a:schemeClr val="tx1">
                    <a:lumMod val="75000"/>
                    <a:lumOff val="25000"/>
                  </a:schemeClr>
                </a:solidFill>
                <a:latin typeface="Apercu Pro" panose="020B0503050601040103" pitchFamily="34" charset="0"/>
              </a:rPr>
              <a:t>If you have any questions regarding the participation or submission please feel free to contact us:</a:t>
            </a:r>
          </a:p>
          <a:p>
            <a:pPr algn="just">
              <a:defRPr/>
            </a:pPr>
            <a:endParaRPr lang="en-US" sz="1400" dirty="0">
              <a:solidFill>
                <a:schemeClr val="tx1">
                  <a:lumMod val="75000"/>
                  <a:lumOff val="25000"/>
                </a:schemeClr>
              </a:solidFill>
              <a:latin typeface="Apercu Pro" panose="020B0503050601040103" pitchFamily="34" charset="0"/>
            </a:endParaRPr>
          </a:p>
          <a:p>
            <a:pPr algn="just">
              <a:defRPr/>
            </a:pPr>
            <a:r>
              <a:rPr lang="en-US" sz="1400" dirty="0">
                <a:solidFill>
                  <a:schemeClr val="tx1">
                    <a:lumMod val="75000"/>
                    <a:lumOff val="25000"/>
                  </a:schemeClr>
                </a:solidFill>
                <a:latin typeface="Apercu Pro" panose="020B0503050601040103" pitchFamily="34" charset="0"/>
                <a:hlinkClick r:id="rId4">
                  <a:extLst>
                    <a:ext uri="{A12FA001-AC4F-418D-AE19-62706E023703}">
                      <ahyp:hlinkClr xmlns:ahyp="http://schemas.microsoft.com/office/drawing/2018/hyperlinkcolor" val="tx"/>
                    </a:ext>
                  </a:extLst>
                </a:hlinkClick>
              </a:rPr>
              <a:t>hello@ekipa.de</a:t>
            </a:r>
            <a:endParaRPr lang="en-US" sz="1400" dirty="0">
              <a:solidFill>
                <a:schemeClr val="tx1">
                  <a:lumMod val="75000"/>
                  <a:lumOff val="25000"/>
                </a:schemeClr>
              </a:solidFill>
              <a:latin typeface="Apercu Pro" panose="020B0503050601040103"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dirty="0">
                <a:solidFill>
                  <a:schemeClr val="tx1">
                    <a:lumMod val="75000"/>
                    <a:lumOff val="25000"/>
                  </a:schemeClr>
                </a:solidFill>
                <a:latin typeface="Apercu Pro" panose="020B0503050601040103" pitchFamily="34" charset="0"/>
              </a:rPr>
              <a:t>Subject: “</a:t>
            </a:r>
            <a:r>
              <a:rPr lang="de-DE" sz="1400" dirty="0">
                <a:solidFill>
                  <a:schemeClr val="tx1">
                    <a:lumMod val="75000"/>
                    <a:lumOff val="25000"/>
                  </a:schemeClr>
                </a:solidFill>
                <a:latin typeface="Apercu Pro" panose="020B0503050601040103" pitchFamily="34" charset="0"/>
              </a:rPr>
              <a:t>Innovate2030“</a:t>
            </a:r>
            <a:endParaRPr lang="en-US" sz="1400" dirty="0">
              <a:solidFill>
                <a:schemeClr val="tx1">
                  <a:lumMod val="75000"/>
                  <a:lumOff val="25000"/>
                </a:schemeClr>
              </a:solidFill>
              <a:latin typeface="Apercu Pro" panose="020B0503050601040103" pitchFamily="34" charset="0"/>
            </a:endParaRPr>
          </a:p>
          <a:p>
            <a:pPr algn="just">
              <a:defRPr/>
            </a:pPr>
            <a:endParaRPr lang="en-US" sz="1400" dirty="0">
              <a:solidFill>
                <a:schemeClr val="tx1">
                  <a:lumMod val="75000"/>
                  <a:lumOff val="25000"/>
                </a:schemeClr>
              </a:solidFill>
              <a:latin typeface="Apercu Pro" panose="020B0503050601040103" pitchFamily="34" charset="0"/>
            </a:endParaRPr>
          </a:p>
          <a:p>
            <a:pPr algn="just">
              <a:defRPr/>
            </a:pPr>
            <a:r>
              <a:rPr lang="en-US" sz="1400" dirty="0">
                <a:solidFill>
                  <a:schemeClr val="tx1">
                    <a:lumMod val="75000"/>
                    <a:lumOff val="25000"/>
                  </a:schemeClr>
                </a:solidFill>
                <a:latin typeface="Apercu Pro" panose="020B0503050601040103" pitchFamily="34" charset="0"/>
              </a:rPr>
              <a:t>This submission template is designed to provide a better overview and comprehensibility of your approach. So please note that you should ideally supplement or display all content with graphics or other visual elements.</a:t>
            </a:r>
          </a:p>
          <a:p>
            <a:pPr algn="just">
              <a:defRPr/>
            </a:pPr>
            <a:endParaRPr lang="en-US" sz="1400" dirty="0">
              <a:solidFill>
                <a:schemeClr val="tx1">
                  <a:lumMod val="75000"/>
                  <a:lumOff val="25000"/>
                </a:schemeClr>
              </a:solidFill>
              <a:latin typeface="Apercu Pro" panose="020B0503050601040103" pitchFamily="34" charset="0"/>
            </a:endParaRPr>
          </a:p>
          <a:p>
            <a:pPr algn="just">
              <a:defRPr/>
            </a:pPr>
            <a:r>
              <a:rPr lang="en-US" sz="1400" dirty="0">
                <a:solidFill>
                  <a:schemeClr val="tx1">
                    <a:lumMod val="75000"/>
                    <a:lumOff val="25000"/>
                  </a:schemeClr>
                </a:solidFill>
                <a:latin typeface="Apercu Pro" panose="020B0503050601040103" pitchFamily="34" charset="0"/>
              </a:rPr>
              <a:t>You can also submit additional materials such as</a:t>
            </a:r>
            <a:r>
              <a:rPr lang="en-US" sz="1400" b="1" dirty="0">
                <a:solidFill>
                  <a:schemeClr val="tx1">
                    <a:lumMod val="75000"/>
                    <a:lumOff val="25000"/>
                  </a:schemeClr>
                </a:solidFill>
                <a:latin typeface="Apercu Pro" panose="020B0503050601040103" pitchFamily="34" charset="0"/>
              </a:rPr>
              <a:t> pitch decks, mockups, videos or </a:t>
            </a:r>
            <a:r>
              <a:rPr lang="en-US" sz="1400" dirty="0">
                <a:solidFill>
                  <a:schemeClr val="tx1">
                    <a:lumMod val="75000"/>
                    <a:lumOff val="25000"/>
                  </a:schemeClr>
                </a:solidFill>
                <a:latin typeface="Apercu Pro" panose="020B0503050601040103" pitchFamily="34" charset="0"/>
              </a:rPr>
              <a:t>important resources via the platform to supplement the submission template.</a:t>
            </a:r>
          </a:p>
          <a:p>
            <a:pPr algn="just">
              <a:defRPr/>
            </a:pPr>
            <a:endParaRPr lang="en-US" sz="1400" dirty="0">
              <a:solidFill>
                <a:schemeClr val="tx1">
                  <a:lumMod val="75000"/>
                  <a:lumOff val="25000"/>
                </a:schemeClr>
              </a:solidFill>
              <a:latin typeface="Apercu Pro" panose="020B0503050601040103"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dirty="0">
                <a:solidFill>
                  <a:schemeClr val="tx1">
                    <a:lumMod val="75000"/>
                    <a:lumOff val="25000"/>
                  </a:schemeClr>
                </a:solidFill>
                <a:latin typeface="Apercu Pro" panose="020B0503050601040103" pitchFamily="34" charset="0"/>
              </a:rPr>
              <a:t>If you need more space when answering a question, please copy &amp; paste the following slide. If the text fields hinder the graphical representation, please use the next slide.</a:t>
            </a:r>
          </a:p>
        </p:txBody>
      </p:sp>
    </p:spTree>
    <p:extLst>
      <p:ext uri="{BB962C8B-B14F-4D97-AF65-F5344CB8AC3E}">
        <p14:creationId xmlns:p14="http://schemas.microsoft.com/office/powerpoint/2010/main" val="3375007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1454366"/>
            <a:ext cx="10480734" cy="4696771"/>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p:nvPr>
        </p:nvSpPr>
        <p:spPr>
          <a:xfrm>
            <a:off x="908626" y="1454367"/>
            <a:ext cx="10480734" cy="4696770"/>
          </a:xfrm>
        </p:spPr>
        <p:txBody>
          <a:bodyPr>
            <a:noAutofit/>
          </a:bodyPr>
          <a:lstStyle>
            <a:lvl1pPr marL="0" indent="0">
              <a:buNone/>
              <a:defRPr sz="1600">
                <a:latin typeface="+mj-lt"/>
              </a:defRPr>
            </a:lvl1pPr>
          </a:lstStyle>
          <a:p>
            <a:pPr lvl="0"/>
            <a:endParaRPr lang="de-DE"/>
          </a:p>
        </p:txBody>
      </p:sp>
      <p:sp>
        <p:nvSpPr>
          <p:cNvPr id="2" name="Rechteck 1">
            <a:extLst>
              <a:ext uri="{FF2B5EF4-FFF2-40B4-BE49-F238E27FC236}">
                <a16:creationId xmlns:a16="http://schemas.microsoft.com/office/drawing/2014/main" id="{240D1972-0245-4873-9CF0-0B70E91EDE38}"/>
              </a:ext>
            </a:extLst>
          </p:cNvPr>
          <p:cNvSpPr/>
          <p:nvPr userDrawn="1"/>
        </p:nvSpPr>
        <p:spPr>
          <a:xfrm>
            <a:off x="797560" y="6151138"/>
            <a:ext cx="7767320" cy="276999"/>
          </a:xfrm>
          <a:prstGeom prst="rect">
            <a:avLst/>
          </a:prstGeom>
        </p:spPr>
        <p:txBody>
          <a:bodyPr wrap="square">
            <a:spAutoFit/>
          </a:bodyPr>
          <a:lstStyle/>
          <a:p>
            <a:pPr lvl="0">
              <a:defRPr/>
            </a:pP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You</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need</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more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space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Copy &amp; Paste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this</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slide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to</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continue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writing</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a:t>
            </a:r>
            <a:r>
              <a:rPr lang="de-DE" sz="1200" b="1">
                <a:solidFill>
                  <a:schemeClr val="tx1">
                    <a:lumMod val="75000"/>
                    <a:lumOff val="25000"/>
                  </a:schemeClr>
                </a:solidFill>
                <a:latin typeface="Apercu Pro Light" panose="02000506030000020004" pitchFamily="50" charset="0"/>
                <a:cs typeface="Times New Roman" panose="02020603050405020304" pitchFamily="18" charset="0"/>
              </a:rPr>
              <a:t> </a:t>
            </a:r>
            <a:endParaRPr lang="de-DE" sz="1600" b="1">
              <a:solidFill>
                <a:schemeClr val="tx1">
                  <a:lumMod val="75000"/>
                  <a:lumOff val="25000"/>
                </a:schemeClr>
              </a:solidFill>
              <a:latin typeface="Apercu Pro Light" panose="02000506030000020004" pitchFamily="50" charset="0"/>
            </a:endParaRPr>
          </a:p>
        </p:txBody>
      </p:sp>
      <p:pic>
        <p:nvPicPr>
          <p:cNvPr id="6" name="Grafik 5">
            <a:extLst>
              <a:ext uri="{FF2B5EF4-FFF2-40B4-BE49-F238E27FC236}">
                <a16:creationId xmlns:a16="http://schemas.microsoft.com/office/drawing/2014/main" id="{AA980DDF-D22C-7B47-8B55-942059D7F0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1" name="Grafik 10" descr="Ein Bild, das Text, Schild, Uhr enthält.&#10;&#10;Automatisch generierte Beschreibung">
            <a:extLst>
              <a:ext uri="{FF2B5EF4-FFF2-40B4-BE49-F238E27FC236}">
                <a16:creationId xmlns:a16="http://schemas.microsoft.com/office/drawing/2014/main" id="{2D632178-A473-334B-9DCA-165B36C368D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810192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latzhalter_text">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AA980DDF-D22C-7B47-8B55-942059D7F0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1" name="Grafik 10" descr="Ein Bild, das Text, Schild, Uhr enthält.&#10;&#10;Automatisch generierte Beschreibung">
            <a:extLst>
              <a:ext uri="{FF2B5EF4-FFF2-40B4-BE49-F238E27FC236}">
                <a16:creationId xmlns:a16="http://schemas.microsoft.com/office/drawing/2014/main" id="{2D632178-A473-334B-9DCA-165B36C368D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115787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ver Personal Information">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C53AE1FF-18A1-F54B-A98C-9867C616002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0889"/>
          <a:stretch/>
        </p:blipFill>
        <p:spPr>
          <a:xfrm>
            <a:off x="0" y="486877"/>
            <a:ext cx="4913454" cy="5026664"/>
          </a:xfrm>
          <a:prstGeom prst="rect">
            <a:avLst/>
          </a:prstGeom>
        </p:spPr>
      </p:pic>
      <p:sp>
        <p:nvSpPr>
          <p:cNvPr id="4" name="AutoShape 4">
            <a:extLst>
              <a:ext uri="{FF2B5EF4-FFF2-40B4-BE49-F238E27FC236}">
                <a16:creationId xmlns:a16="http://schemas.microsoft.com/office/drawing/2014/main" id="{F87E69AD-A721-4F0D-9685-177E4DD61A2D}"/>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AutoShape 6">
            <a:extLst>
              <a:ext uri="{FF2B5EF4-FFF2-40B4-BE49-F238E27FC236}">
                <a16:creationId xmlns:a16="http://schemas.microsoft.com/office/drawing/2014/main" id="{B5207D00-6B4A-4560-8EE2-5EC3FDBBEC47}"/>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feld 13">
            <a:extLst>
              <a:ext uri="{FF2B5EF4-FFF2-40B4-BE49-F238E27FC236}">
                <a16:creationId xmlns:a16="http://schemas.microsoft.com/office/drawing/2014/main" id="{3A0E83CA-5246-4653-8936-8B4111A3563F}"/>
              </a:ext>
            </a:extLst>
          </p:cNvPr>
          <p:cNvSpPr txBox="1"/>
          <p:nvPr userDrawn="1"/>
        </p:nvSpPr>
        <p:spPr>
          <a:xfrm>
            <a:off x="4414982" y="2595011"/>
            <a:ext cx="6077527" cy="584775"/>
          </a:xfrm>
          <a:prstGeom prst="rect">
            <a:avLst/>
          </a:prstGeom>
          <a:noFill/>
        </p:spPr>
        <p:txBody>
          <a:bodyPr wrap="square" rtlCol="0">
            <a:spAutoFit/>
          </a:bodyPr>
          <a:lstStyle/>
          <a:p>
            <a:r>
              <a:rPr lang="de-DE" sz="3200" b="0" spc="600">
                <a:solidFill>
                  <a:srgbClr val="404040"/>
                </a:solidFill>
                <a:latin typeface="Apercu Pro Medium" panose="02000606040000020004" pitchFamily="50" charset="0"/>
              </a:rPr>
              <a:t>#YOUR TEAM</a:t>
            </a:r>
            <a:endParaRPr lang="de-DE" sz="3200" b="0" spc="600">
              <a:solidFill>
                <a:srgbClr val="404040"/>
              </a:solidFill>
              <a:effectLst/>
              <a:latin typeface="Apercu Pro Medium" panose="02000606040000020004" pitchFamily="50" charset="0"/>
            </a:endParaRPr>
          </a:p>
        </p:txBody>
      </p:sp>
      <p:sp>
        <p:nvSpPr>
          <p:cNvPr id="16" name="Textfeld 15">
            <a:extLst>
              <a:ext uri="{FF2B5EF4-FFF2-40B4-BE49-F238E27FC236}">
                <a16:creationId xmlns:a16="http://schemas.microsoft.com/office/drawing/2014/main" id="{98E0487E-2B04-4409-92FD-5560BC4B74E9}"/>
              </a:ext>
            </a:extLst>
          </p:cNvPr>
          <p:cNvSpPr txBox="1"/>
          <p:nvPr userDrawn="1"/>
        </p:nvSpPr>
        <p:spPr>
          <a:xfrm>
            <a:off x="4442690" y="3150601"/>
            <a:ext cx="6077527" cy="400110"/>
          </a:xfrm>
          <a:prstGeom prst="rect">
            <a:avLst/>
          </a:prstGeom>
          <a:noFill/>
        </p:spPr>
        <p:txBody>
          <a:bodyPr wrap="square" rtlCol="0">
            <a:spAutoFit/>
          </a:bodyPr>
          <a:lstStyle/>
          <a:p>
            <a:r>
              <a:rPr lang="de-DE" sz="2000" spc="300">
                <a:solidFill>
                  <a:schemeClr val="tx1">
                    <a:lumMod val="75000"/>
                    <a:lumOff val="25000"/>
                  </a:schemeClr>
                </a:solidFill>
                <a:latin typeface="Apercu Pro Light" panose="02000506030000020004" pitchFamily="50" charset="0"/>
              </a:rPr>
              <a:t>SUBMISSION TEMPLATE</a:t>
            </a:r>
          </a:p>
        </p:txBody>
      </p:sp>
      <p:sp>
        <p:nvSpPr>
          <p:cNvPr id="7" name="Textplatzhalter 6">
            <a:extLst>
              <a:ext uri="{FF2B5EF4-FFF2-40B4-BE49-F238E27FC236}">
                <a16:creationId xmlns:a16="http://schemas.microsoft.com/office/drawing/2014/main" id="{80A45E5B-D045-482C-BA02-8B6C73E330EB}"/>
              </a:ext>
            </a:extLst>
          </p:cNvPr>
          <p:cNvSpPr>
            <a:spLocks noGrp="1"/>
          </p:cNvSpPr>
          <p:nvPr>
            <p:ph type="body" sz="quarter" idx="10" hasCustomPrompt="1"/>
          </p:nvPr>
        </p:nvSpPr>
        <p:spPr>
          <a:xfrm>
            <a:off x="4442690" y="3704351"/>
            <a:ext cx="5136316" cy="548460"/>
          </a:xfrm>
        </p:spPr>
        <p:txBody>
          <a:bodyPr>
            <a:normAutofit/>
          </a:bodyPr>
          <a:lstStyle>
            <a:lvl1pPr marL="0" indent="0">
              <a:buNone/>
              <a:defRPr sz="2000" b="0">
                <a:solidFill>
                  <a:schemeClr val="tx1">
                    <a:lumMod val="75000"/>
                    <a:lumOff val="25000"/>
                  </a:schemeClr>
                </a:solidFill>
                <a:latin typeface="Apercu Pro" panose="02000506040000020004" pitchFamily="50" charset="0"/>
              </a:defRPr>
            </a:lvl1pPr>
          </a:lstStyle>
          <a:p>
            <a:pPr lvl="0"/>
            <a:r>
              <a:rPr lang="de-DE"/>
              <a:t>Team Name</a:t>
            </a:r>
          </a:p>
        </p:txBody>
      </p:sp>
      <p:pic>
        <p:nvPicPr>
          <p:cNvPr id="12" name="Grafik 11" descr="Ein Bild, das Text, Schild, Uhr enthält.&#10;&#10;Automatisch generierte Beschreibung">
            <a:extLst>
              <a:ext uri="{FF2B5EF4-FFF2-40B4-BE49-F238E27FC236}">
                <a16:creationId xmlns:a16="http://schemas.microsoft.com/office/drawing/2014/main" id="{520C87F0-3393-1748-9392-4495C2274C8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3580464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1) Personal Data I">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FBF684F9-6DC7-4FA1-94BA-368D42D06721}"/>
              </a:ext>
            </a:extLst>
          </p:cNvPr>
          <p:cNvSpPr/>
          <p:nvPr userDrawn="1"/>
        </p:nvSpPr>
        <p:spPr>
          <a:xfrm>
            <a:off x="580945" y="1366877"/>
            <a:ext cx="7141212" cy="338554"/>
          </a:xfrm>
          <a:prstGeom prst="rect">
            <a:avLst/>
          </a:prstGeom>
        </p:spPr>
        <p:txBody>
          <a:bodyPr wrap="square">
            <a:spAutoFit/>
          </a:bodyPr>
          <a:lstStyle/>
          <a:p>
            <a:pPr lvl="0">
              <a:defRPr/>
            </a:pPr>
            <a:r>
              <a:rPr lang="de-DE" sz="1600" b="0" dirty="0">
                <a:solidFill>
                  <a:schemeClr val="tx1">
                    <a:lumMod val="75000"/>
                    <a:lumOff val="25000"/>
                  </a:schemeClr>
                </a:solidFill>
                <a:latin typeface="Apercu Pro Medium" panose="02000606040000020004" pitchFamily="50" charset="0"/>
                <a:cs typeface="Times New Roman" panose="02020603050405020304" pitchFamily="18" charset="0"/>
              </a:rPr>
              <a:t>Team </a:t>
            </a:r>
            <a:r>
              <a:rPr lang="de-DE" sz="1600" b="0" dirty="0" err="1">
                <a:solidFill>
                  <a:schemeClr val="tx1">
                    <a:lumMod val="75000"/>
                    <a:lumOff val="25000"/>
                  </a:schemeClr>
                </a:solidFill>
                <a:latin typeface="Apercu Pro Medium" panose="02000606040000020004" pitchFamily="50" charset="0"/>
                <a:cs typeface="Times New Roman" panose="02020603050405020304" pitchFamily="18" charset="0"/>
              </a:rPr>
              <a:t>name</a:t>
            </a:r>
            <a:r>
              <a:rPr lang="de-DE" sz="1600" b="0" dirty="0">
                <a:solidFill>
                  <a:schemeClr val="tx1">
                    <a:lumMod val="75000"/>
                    <a:lumOff val="25000"/>
                  </a:schemeClr>
                </a:solidFill>
                <a:latin typeface="Apercu Pro Medium" panose="02000606040000020004" pitchFamily="50" charset="0"/>
                <a:cs typeface="Times New Roman" panose="02020603050405020304" pitchFamily="18" charset="0"/>
              </a:rPr>
              <a:t>:</a:t>
            </a:r>
            <a:endParaRPr lang="de-DE" sz="1600" b="0" dirty="0">
              <a:solidFill>
                <a:schemeClr val="tx1">
                  <a:lumMod val="75000"/>
                  <a:lumOff val="25000"/>
                </a:schemeClr>
              </a:solidFill>
              <a:latin typeface="Apercu Pro Medium" panose="02000606040000020004" pitchFamily="50" charset="0"/>
            </a:endParaRPr>
          </a:p>
        </p:txBody>
      </p:sp>
      <p:sp>
        <p:nvSpPr>
          <p:cNvPr id="12" name="Rechteck: abgerundete Ecken 11">
            <a:extLst>
              <a:ext uri="{FF2B5EF4-FFF2-40B4-BE49-F238E27FC236}">
                <a16:creationId xmlns:a16="http://schemas.microsoft.com/office/drawing/2014/main" id="{DAC92EB3-1747-4EA2-AADC-DC52B6924385}"/>
              </a:ext>
            </a:extLst>
          </p:cNvPr>
          <p:cNvSpPr/>
          <p:nvPr userDrawn="1"/>
        </p:nvSpPr>
        <p:spPr>
          <a:xfrm>
            <a:off x="2128589" y="1384643"/>
            <a:ext cx="8946895"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3" name="Rechteck 12">
            <a:extLst>
              <a:ext uri="{FF2B5EF4-FFF2-40B4-BE49-F238E27FC236}">
                <a16:creationId xmlns:a16="http://schemas.microsoft.com/office/drawing/2014/main" id="{54C1767C-C363-4947-87A5-75902F1A3063}"/>
              </a:ext>
            </a:extLst>
          </p:cNvPr>
          <p:cNvSpPr/>
          <p:nvPr userDrawn="1"/>
        </p:nvSpPr>
        <p:spPr>
          <a:xfrm>
            <a:off x="594079" y="3069124"/>
            <a:ext cx="4623864" cy="338554"/>
          </a:xfrm>
          <a:prstGeom prst="rect">
            <a:avLst/>
          </a:prstGeom>
        </p:spPr>
        <p:txBody>
          <a:bodyPr wrap="square">
            <a:spAutoFit/>
          </a:bodyPr>
          <a:lstStyle/>
          <a:p>
            <a:pPr lvl="0">
              <a:defRPr/>
            </a:pPr>
            <a:r>
              <a:rPr lang="de-DE" sz="1600" b="0" i="0" dirty="0" err="1">
                <a:solidFill>
                  <a:srgbClr val="404040"/>
                </a:solidFill>
                <a:latin typeface="Apercu Pro" panose="020B0503050601040103" pitchFamily="34" charset="0"/>
                <a:cs typeface="Times New Roman" panose="02020603050405020304" pitchFamily="18" charset="0"/>
              </a:rPr>
              <a:t>Surname</a:t>
            </a:r>
            <a:r>
              <a:rPr lang="de-DE" sz="1600" b="0" i="0" dirty="0">
                <a:solidFill>
                  <a:srgbClr val="404040"/>
                </a:solidFill>
                <a:latin typeface="Apercu Pro" panose="020B0503050601040103" pitchFamily="34" charset="0"/>
                <a:cs typeface="Times New Roman" panose="02020603050405020304" pitchFamily="18" charset="0"/>
              </a:rPr>
              <a:t> and last </a:t>
            </a:r>
            <a:r>
              <a:rPr lang="de-DE" sz="1600" b="0" i="0" dirty="0" err="1">
                <a:solidFill>
                  <a:srgbClr val="404040"/>
                </a:solidFill>
                <a:latin typeface="Apercu Pro" panose="020B0503050601040103" pitchFamily="34" charset="0"/>
                <a:cs typeface="Times New Roman" panose="02020603050405020304" pitchFamily="18" charset="0"/>
              </a:rPr>
              <a:t>name</a:t>
            </a:r>
            <a:r>
              <a:rPr lang="de-DE" sz="1600" b="0" i="0" dirty="0">
                <a:solidFill>
                  <a:srgbClr val="404040"/>
                </a:solidFill>
                <a:latin typeface="Apercu Pro" panose="020B0503050601040103" pitchFamily="34" charset="0"/>
                <a:cs typeface="Times New Roman" panose="02020603050405020304" pitchFamily="18" charset="0"/>
              </a:rPr>
              <a:t>:</a:t>
            </a:r>
            <a:endParaRPr lang="de-DE" sz="1600" b="0" i="0" dirty="0">
              <a:solidFill>
                <a:srgbClr val="404040"/>
              </a:solidFill>
              <a:latin typeface="Apercu Pro" panose="020B0503050601040103" pitchFamily="34" charset="0"/>
            </a:endParaRPr>
          </a:p>
        </p:txBody>
      </p:sp>
      <p:sp>
        <p:nvSpPr>
          <p:cNvPr id="15" name="Rechteck: abgerundete Ecken 14">
            <a:extLst>
              <a:ext uri="{FF2B5EF4-FFF2-40B4-BE49-F238E27FC236}">
                <a16:creationId xmlns:a16="http://schemas.microsoft.com/office/drawing/2014/main" id="{DF494F12-6958-468F-ACCB-9EFDEF558838}"/>
              </a:ext>
            </a:extLst>
          </p:cNvPr>
          <p:cNvSpPr/>
          <p:nvPr userDrawn="1"/>
        </p:nvSpPr>
        <p:spPr>
          <a:xfrm>
            <a:off x="639768" y="3909398"/>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16" name="Rechteck: abgerundete Ecken 15">
            <a:extLst>
              <a:ext uri="{FF2B5EF4-FFF2-40B4-BE49-F238E27FC236}">
                <a16:creationId xmlns:a16="http://schemas.microsoft.com/office/drawing/2014/main" id="{435E4A3D-EC8D-44A9-9156-5463513E1975}"/>
              </a:ext>
            </a:extLst>
          </p:cNvPr>
          <p:cNvSpPr/>
          <p:nvPr userDrawn="1"/>
        </p:nvSpPr>
        <p:spPr>
          <a:xfrm>
            <a:off x="639768" y="439498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17" name="Rechteck: abgerundete Ecken 16">
            <a:extLst>
              <a:ext uri="{FF2B5EF4-FFF2-40B4-BE49-F238E27FC236}">
                <a16:creationId xmlns:a16="http://schemas.microsoft.com/office/drawing/2014/main" id="{8654706E-5992-4024-90EE-EE6EA99681DB}"/>
              </a:ext>
            </a:extLst>
          </p:cNvPr>
          <p:cNvSpPr/>
          <p:nvPr userDrawn="1"/>
        </p:nvSpPr>
        <p:spPr>
          <a:xfrm>
            <a:off x="639768" y="4880576"/>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18" name="Rechteck: abgerundete Ecken 17">
            <a:extLst>
              <a:ext uri="{FF2B5EF4-FFF2-40B4-BE49-F238E27FC236}">
                <a16:creationId xmlns:a16="http://schemas.microsoft.com/office/drawing/2014/main" id="{D420D6FE-F132-4683-A7D2-0240A98AE6FB}"/>
              </a:ext>
            </a:extLst>
          </p:cNvPr>
          <p:cNvSpPr/>
          <p:nvPr userDrawn="1"/>
        </p:nvSpPr>
        <p:spPr>
          <a:xfrm>
            <a:off x="639768" y="5366165"/>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19" name="Rechteck: abgerundete Ecken 18">
            <a:extLst>
              <a:ext uri="{FF2B5EF4-FFF2-40B4-BE49-F238E27FC236}">
                <a16:creationId xmlns:a16="http://schemas.microsoft.com/office/drawing/2014/main" id="{0E798245-6B11-4A21-961F-FC06FD039CC3}"/>
              </a:ext>
            </a:extLst>
          </p:cNvPr>
          <p:cNvSpPr/>
          <p:nvPr userDrawn="1"/>
        </p:nvSpPr>
        <p:spPr>
          <a:xfrm>
            <a:off x="639768" y="5851752"/>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20" name="Rechteck 19">
            <a:extLst>
              <a:ext uri="{FF2B5EF4-FFF2-40B4-BE49-F238E27FC236}">
                <a16:creationId xmlns:a16="http://schemas.microsoft.com/office/drawing/2014/main" id="{D1C9BD79-F83B-4749-A11D-CBED19B16974}"/>
              </a:ext>
            </a:extLst>
          </p:cNvPr>
          <p:cNvSpPr/>
          <p:nvPr userDrawn="1"/>
        </p:nvSpPr>
        <p:spPr>
          <a:xfrm>
            <a:off x="5558053" y="3051599"/>
            <a:ext cx="2566620" cy="338554"/>
          </a:xfrm>
          <a:prstGeom prst="rect">
            <a:avLst/>
          </a:prstGeom>
        </p:spPr>
        <p:txBody>
          <a:bodyPr wrap="square">
            <a:spAutoFit/>
          </a:bodyPr>
          <a:lstStyle/>
          <a:p>
            <a:pPr lvl="0">
              <a:defRPr/>
            </a:pPr>
            <a:r>
              <a:rPr lang="de-DE" sz="1600" b="0" i="0">
                <a:solidFill>
                  <a:srgbClr val="404040"/>
                </a:solidFill>
                <a:latin typeface="Apercu Pro" panose="020B0503050601040103" pitchFamily="34" charset="0"/>
                <a:cs typeface="Times New Roman" panose="02020603050405020304" pitchFamily="18" charset="0"/>
              </a:rPr>
              <a:t>LinkedIn (</a:t>
            </a:r>
            <a:r>
              <a:rPr lang="de-DE" sz="1600" b="0" i="0" err="1">
                <a:solidFill>
                  <a:srgbClr val="404040"/>
                </a:solidFill>
                <a:latin typeface="Apercu Pro" panose="020B0503050601040103" pitchFamily="34" charset="0"/>
                <a:cs typeface="Times New Roman" panose="02020603050405020304" pitchFamily="18" charset="0"/>
              </a:rPr>
              <a:t>voluntarily</a:t>
            </a:r>
            <a:r>
              <a:rPr lang="de-DE" sz="1600" b="0" i="0">
                <a:solidFill>
                  <a:srgbClr val="404040"/>
                </a:solidFill>
                <a:latin typeface="Apercu Pro" panose="020B0503050601040103" pitchFamily="34" charset="0"/>
                <a:cs typeface="Times New Roman" panose="02020603050405020304" pitchFamily="18" charset="0"/>
              </a:rPr>
              <a:t>):</a:t>
            </a:r>
            <a:endParaRPr lang="de-DE" sz="1600" b="0" i="0">
              <a:solidFill>
                <a:srgbClr val="404040"/>
              </a:solidFill>
              <a:latin typeface="Apercu Pro" panose="020B0503050601040103" pitchFamily="34" charset="0"/>
            </a:endParaRPr>
          </a:p>
        </p:txBody>
      </p:sp>
      <p:sp>
        <p:nvSpPr>
          <p:cNvPr id="48" name="Textplatzhalter 46">
            <a:extLst>
              <a:ext uri="{FF2B5EF4-FFF2-40B4-BE49-F238E27FC236}">
                <a16:creationId xmlns:a16="http://schemas.microsoft.com/office/drawing/2014/main" id="{A60D084F-9457-44A1-B860-C2077036AA2F}"/>
              </a:ext>
            </a:extLst>
          </p:cNvPr>
          <p:cNvSpPr>
            <a:spLocks noGrp="1"/>
          </p:cNvSpPr>
          <p:nvPr userDrawn="1">
            <p:ph type="body" sz="quarter" idx="11" hasCustomPrompt="1"/>
          </p:nvPr>
        </p:nvSpPr>
        <p:spPr>
          <a:xfrm>
            <a:off x="2149718" y="1396370"/>
            <a:ext cx="8940415" cy="338315"/>
          </a:xfrm>
        </p:spPr>
        <p:txBody>
          <a:bodyPr>
            <a:noAutofit/>
          </a:bodyPr>
          <a:lstStyle>
            <a:lvl1pPr marL="0" indent="0">
              <a:buNone/>
              <a:defRPr sz="1000">
                <a:solidFill>
                  <a:schemeClr val="tx1">
                    <a:lumMod val="85000"/>
                    <a:lumOff val="15000"/>
                  </a:schemeClr>
                </a:solidFill>
                <a:latin typeface="Apercu Pro Medium" panose="02000606040000020004" pitchFamily="50" charset="0"/>
              </a:defRPr>
            </a:lvl1pPr>
          </a:lstStyle>
          <a:p>
            <a:pPr lvl="0"/>
            <a:r>
              <a:rPr lang="de-DE" dirty="0"/>
              <a:t>Add </a:t>
            </a:r>
            <a:r>
              <a:rPr lang="de-DE" dirty="0" err="1"/>
              <a:t>text</a:t>
            </a:r>
            <a:endParaRPr lang="de-DE" dirty="0"/>
          </a:p>
        </p:txBody>
      </p:sp>
      <p:sp>
        <p:nvSpPr>
          <p:cNvPr id="50" name="Textplatzhalter 46">
            <a:extLst>
              <a:ext uri="{FF2B5EF4-FFF2-40B4-BE49-F238E27FC236}">
                <a16:creationId xmlns:a16="http://schemas.microsoft.com/office/drawing/2014/main" id="{42154BFE-A8C6-4384-86D8-5761CC1F8A9A}"/>
              </a:ext>
            </a:extLst>
          </p:cNvPr>
          <p:cNvSpPr>
            <a:spLocks noGrp="1"/>
          </p:cNvSpPr>
          <p:nvPr>
            <p:ph type="body" sz="quarter" idx="13" hasCustomPrompt="1"/>
          </p:nvPr>
        </p:nvSpPr>
        <p:spPr>
          <a:xfrm>
            <a:off x="639768" y="5376662"/>
            <a:ext cx="4526974"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51" name="Textplatzhalter 46">
            <a:extLst>
              <a:ext uri="{FF2B5EF4-FFF2-40B4-BE49-F238E27FC236}">
                <a16:creationId xmlns:a16="http://schemas.microsoft.com/office/drawing/2014/main" id="{C837CCBB-4759-4997-A29B-109EB2C7F35E}"/>
              </a:ext>
            </a:extLst>
          </p:cNvPr>
          <p:cNvSpPr>
            <a:spLocks noGrp="1"/>
          </p:cNvSpPr>
          <p:nvPr>
            <p:ph type="body" sz="quarter" idx="14" hasCustomPrompt="1"/>
          </p:nvPr>
        </p:nvSpPr>
        <p:spPr>
          <a:xfrm>
            <a:off x="639768" y="4890330"/>
            <a:ext cx="4526974"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52" name="Textplatzhalter 46">
            <a:extLst>
              <a:ext uri="{FF2B5EF4-FFF2-40B4-BE49-F238E27FC236}">
                <a16:creationId xmlns:a16="http://schemas.microsoft.com/office/drawing/2014/main" id="{24BC20CF-2B35-4D65-93A8-B90A80453158}"/>
              </a:ext>
            </a:extLst>
          </p:cNvPr>
          <p:cNvSpPr>
            <a:spLocks noGrp="1"/>
          </p:cNvSpPr>
          <p:nvPr>
            <p:ph type="body" sz="quarter" idx="15" hasCustomPrompt="1"/>
          </p:nvPr>
        </p:nvSpPr>
        <p:spPr>
          <a:xfrm>
            <a:off x="639768" y="5862992"/>
            <a:ext cx="4526974"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53" name="Textplatzhalter 46">
            <a:extLst>
              <a:ext uri="{FF2B5EF4-FFF2-40B4-BE49-F238E27FC236}">
                <a16:creationId xmlns:a16="http://schemas.microsoft.com/office/drawing/2014/main" id="{4932FC87-7967-4428-A992-F7EB5C74780C}"/>
              </a:ext>
            </a:extLst>
          </p:cNvPr>
          <p:cNvSpPr>
            <a:spLocks noGrp="1"/>
          </p:cNvSpPr>
          <p:nvPr>
            <p:ph type="body" sz="quarter" idx="16" hasCustomPrompt="1"/>
          </p:nvPr>
        </p:nvSpPr>
        <p:spPr>
          <a:xfrm>
            <a:off x="639768" y="4403998"/>
            <a:ext cx="4526974" cy="338315"/>
          </a:xfrm>
        </p:spPr>
        <p:txBody>
          <a:bodyPr>
            <a:noAutofit/>
          </a:bodyPr>
          <a:lstStyle>
            <a:lvl1pPr marL="0" indent="0">
              <a:buNone/>
              <a:defRPr lang="de-DE" sz="1000" b="0" i="0" kern="1200" dirty="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65" name="Rechteck 64">
            <a:extLst>
              <a:ext uri="{FF2B5EF4-FFF2-40B4-BE49-F238E27FC236}">
                <a16:creationId xmlns:a16="http://schemas.microsoft.com/office/drawing/2014/main" id="{5F11DEE9-CF16-4A1E-9BB8-294C16213C59}"/>
              </a:ext>
            </a:extLst>
          </p:cNvPr>
          <p:cNvSpPr/>
          <p:nvPr userDrawn="1"/>
        </p:nvSpPr>
        <p:spPr>
          <a:xfrm>
            <a:off x="580945" y="1827104"/>
            <a:ext cx="7141212" cy="338554"/>
          </a:xfrm>
          <a:prstGeom prst="rect">
            <a:avLst/>
          </a:prstGeom>
        </p:spPr>
        <p:txBody>
          <a:bodyPr wrap="square">
            <a:spAutoFit/>
          </a:bodyPr>
          <a:lstStyle/>
          <a:p>
            <a:pPr lvl="0">
              <a:defRPr/>
            </a:pPr>
            <a:r>
              <a:rPr lang="de-DE" sz="1600" b="0" dirty="0" err="1">
                <a:solidFill>
                  <a:schemeClr val="tx1">
                    <a:lumMod val="75000"/>
                    <a:lumOff val="25000"/>
                  </a:schemeClr>
                </a:solidFill>
                <a:latin typeface="Apercu Pro Medium" panose="02000606040000020004" pitchFamily="50" charset="0"/>
                <a:cs typeface="Times New Roman" panose="02020603050405020304" pitchFamily="18" charset="0"/>
              </a:rPr>
              <a:t>Your</a:t>
            </a:r>
            <a:r>
              <a:rPr lang="de-DE" sz="1600" b="0" dirty="0">
                <a:solidFill>
                  <a:schemeClr val="tx1">
                    <a:lumMod val="75000"/>
                    <a:lumOff val="25000"/>
                  </a:schemeClr>
                </a:solidFill>
                <a:latin typeface="Apercu Pro Medium" panose="02000606040000020004" pitchFamily="50" charset="0"/>
                <a:cs typeface="Times New Roman" panose="02020603050405020304" pitchFamily="18" charset="0"/>
              </a:rPr>
              <a:t> Team</a:t>
            </a:r>
            <a:r>
              <a:rPr lang="de-DE" sz="1600" b="1" dirty="0">
                <a:solidFill>
                  <a:schemeClr val="tx1">
                    <a:lumMod val="75000"/>
                    <a:lumOff val="25000"/>
                  </a:schemeClr>
                </a:solidFill>
                <a:latin typeface="Apercu Pro Light" panose="02000506030000020004" pitchFamily="50" charset="0"/>
                <a:cs typeface="Times New Roman" panose="02020603050405020304" pitchFamily="18" charset="0"/>
              </a:rPr>
              <a:t>:</a:t>
            </a:r>
            <a:endParaRPr lang="de-DE" sz="1600" b="1" dirty="0">
              <a:solidFill>
                <a:schemeClr val="tx1">
                  <a:lumMod val="75000"/>
                  <a:lumOff val="25000"/>
                </a:schemeClr>
              </a:solidFill>
              <a:latin typeface="Apercu Pro Light" panose="02000506030000020004" pitchFamily="50" charset="0"/>
            </a:endParaRPr>
          </a:p>
        </p:txBody>
      </p:sp>
      <p:sp>
        <p:nvSpPr>
          <p:cNvPr id="39" name="Rechteck 38">
            <a:extLst>
              <a:ext uri="{FF2B5EF4-FFF2-40B4-BE49-F238E27FC236}">
                <a16:creationId xmlns:a16="http://schemas.microsoft.com/office/drawing/2014/main" id="{BE3CA7D0-03B4-4BCF-BF86-CC64CBAC35B7}"/>
              </a:ext>
            </a:extLst>
          </p:cNvPr>
          <p:cNvSpPr/>
          <p:nvPr userDrawn="1"/>
        </p:nvSpPr>
        <p:spPr>
          <a:xfrm>
            <a:off x="10490600" y="3034155"/>
            <a:ext cx="1203827" cy="338554"/>
          </a:xfrm>
          <a:prstGeom prst="rect">
            <a:avLst/>
          </a:prstGeom>
        </p:spPr>
        <p:txBody>
          <a:bodyPr wrap="square">
            <a:spAutoFit/>
          </a:bodyPr>
          <a:lstStyle/>
          <a:p>
            <a:pPr lvl="0">
              <a:defRPr/>
            </a:pPr>
            <a:r>
              <a:rPr lang="de-DE" sz="1600" b="0" i="0">
                <a:solidFill>
                  <a:srgbClr val="404040"/>
                </a:solidFill>
                <a:latin typeface="Apercu Pro" panose="020B0503050601040103" pitchFamily="34" charset="0"/>
                <a:cs typeface="Times New Roman" panose="02020603050405020304" pitchFamily="18" charset="0"/>
              </a:rPr>
              <a:t>Age:</a:t>
            </a:r>
            <a:endParaRPr lang="de-DE" sz="1600" b="0" i="0">
              <a:solidFill>
                <a:srgbClr val="404040"/>
              </a:solidFill>
              <a:latin typeface="Apercu Pro" panose="020B0503050601040103" pitchFamily="34" charset="0"/>
            </a:endParaRPr>
          </a:p>
        </p:txBody>
      </p:sp>
      <p:sp>
        <p:nvSpPr>
          <p:cNvPr id="41" name="Rechteck: abgerundete Ecken 40">
            <a:extLst>
              <a:ext uri="{FF2B5EF4-FFF2-40B4-BE49-F238E27FC236}">
                <a16:creationId xmlns:a16="http://schemas.microsoft.com/office/drawing/2014/main" id="{0292DD11-14C7-4E01-89EC-07A034DB243A}"/>
              </a:ext>
            </a:extLst>
          </p:cNvPr>
          <p:cNvSpPr/>
          <p:nvPr userDrawn="1"/>
        </p:nvSpPr>
        <p:spPr>
          <a:xfrm>
            <a:off x="10548718" y="341605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42" name="Rechteck: abgerundete Ecken 41">
            <a:extLst>
              <a:ext uri="{FF2B5EF4-FFF2-40B4-BE49-F238E27FC236}">
                <a16:creationId xmlns:a16="http://schemas.microsoft.com/office/drawing/2014/main" id="{1679E08D-9AED-456E-9D98-9D93ADF9A88A}"/>
              </a:ext>
            </a:extLst>
          </p:cNvPr>
          <p:cNvSpPr/>
          <p:nvPr userDrawn="1"/>
        </p:nvSpPr>
        <p:spPr>
          <a:xfrm>
            <a:off x="10548718" y="390319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43" name="Rechteck: abgerundete Ecken 42">
            <a:extLst>
              <a:ext uri="{FF2B5EF4-FFF2-40B4-BE49-F238E27FC236}">
                <a16:creationId xmlns:a16="http://schemas.microsoft.com/office/drawing/2014/main" id="{59E41B18-9E06-45C2-B6EC-C5F1B9DF56ED}"/>
              </a:ext>
            </a:extLst>
          </p:cNvPr>
          <p:cNvSpPr/>
          <p:nvPr userDrawn="1"/>
        </p:nvSpPr>
        <p:spPr>
          <a:xfrm>
            <a:off x="10555198" y="439033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44" name="Rechteck: abgerundete Ecken 43">
            <a:extLst>
              <a:ext uri="{FF2B5EF4-FFF2-40B4-BE49-F238E27FC236}">
                <a16:creationId xmlns:a16="http://schemas.microsoft.com/office/drawing/2014/main" id="{BB9ECF77-B841-4F1C-92ED-2430DEEBC35A}"/>
              </a:ext>
            </a:extLst>
          </p:cNvPr>
          <p:cNvSpPr/>
          <p:nvPr userDrawn="1"/>
        </p:nvSpPr>
        <p:spPr>
          <a:xfrm>
            <a:off x="10555198" y="487747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45" name="Rechteck: abgerundete Ecken 44">
            <a:extLst>
              <a:ext uri="{FF2B5EF4-FFF2-40B4-BE49-F238E27FC236}">
                <a16:creationId xmlns:a16="http://schemas.microsoft.com/office/drawing/2014/main" id="{113C454B-6F0E-4551-A4AD-112530408C66}"/>
              </a:ext>
            </a:extLst>
          </p:cNvPr>
          <p:cNvSpPr/>
          <p:nvPr userDrawn="1"/>
        </p:nvSpPr>
        <p:spPr>
          <a:xfrm>
            <a:off x="10581200" y="536461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46" name="Rechteck: abgerundete Ecken 45">
            <a:extLst>
              <a:ext uri="{FF2B5EF4-FFF2-40B4-BE49-F238E27FC236}">
                <a16:creationId xmlns:a16="http://schemas.microsoft.com/office/drawing/2014/main" id="{B4200DFC-601B-49DE-A2A7-CE8E0452CBF5}"/>
              </a:ext>
            </a:extLst>
          </p:cNvPr>
          <p:cNvSpPr/>
          <p:nvPr userDrawn="1"/>
        </p:nvSpPr>
        <p:spPr>
          <a:xfrm>
            <a:off x="10566551" y="5851752"/>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70" name="Textfeld 69">
            <a:extLst>
              <a:ext uri="{FF2B5EF4-FFF2-40B4-BE49-F238E27FC236}">
                <a16:creationId xmlns:a16="http://schemas.microsoft.com/office/drawing/2014/main" id="{81D62E1C-E0A3-4BFB-8FD5-2BC807EDB923}"/>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INFORMATION ABOUT YOUR TEAM</a:t>
            </a:r>
          </a:p>
        </p:txBody>
      </p:sp>
      <p:sp>
        <p:nvSpPr>
          <p:cNvPr id="71" name="Textfeld 70">
            <a:extLst>
              <a:ext uri="{FF2B5EF4-FFF2-40B4-BE49-F238E27FC236}">
                <a16:creationId xmlns:a16="http://schemas.microsoft.com/office/drawing/2014/main" id="{2F46A055-A8FE-4FC2-9CF1-F51863DB412F}"/>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74" name="Textplatzhalter 46">
            <a:extLst>
              <a:ext uri="{FF2B5EF4-FFF2-40B4-BE49-F238E27FC236}">
                <a16:creationId xmlns:a16="http://schemas.microsoft.com/office/drawing/2014/main" id="{DDB46905-8A89-4E90-BC89-3555E43F285D}"/>
              </a:ext>
            </a:extLst>
          </p:cNvPr>
          <p:cNvSpPr>
            <a:spLocks noGrp="1"/>
          </p:cNvSpPr>
          <p:nvPr>
            <p:ph type="body" sz="quarter" idx="25" hasCustomPrompt="1"/>
          </p:nvPr>
        </p:nvSpPr>
        <p:spPr>
          <a:xfrm>
            <a:off x="10537253" y="3423809"/>
            <a:ext cx="908264"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75" name="Textplatzhalter 46">
            <a:extLst>
              <a:ext uri="{FF2B5EF4-FFF2-40B4-BE49-F238E27FC236}">
                <a16:creationId xmlns:a16="http://schemas.microsoft.com/office/drawing/2014/main" id="{AF1954E5-981C-4117-AFAD-E5E33E17BF51}"/>
              </a:ext>
            </a:extLst>
          </p:cNvPr>
          <p:cNvSpPr>
            <a:spLocks noGrp="1"/>
          </p:cNvSpPr>
          <p:nvPr>
            <p:ph type="body" sz="quarter" idx="26" hasCustomPrompt="1"/>
          </p:nvPr>
        </p:nvSpPr>
        <p:spPr>
          <a:xfrm>
            <a:off x="10537253" y="3911367"/>
            <a:ext cx="908264"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76" name="Textplatzhalter 46">
            <a:extLst>
              <a:ext uri="{FF2B5EF4-FFF2-40B4-BE49-F238E27FC236}">
                <a16:creationId xmlns:a16="http://schemas.microsoft.com/office/drawing/2014/main" id="{AE9DBE4E-8C84-4842-B4CE-7214AA2BE9A8}"/>
              </a:ext>
            </a:extLst>
          </p:cNvPr>
          <p:cNvSpPr>
            <a:spLocks noGrp="1"/>
          </p:cNvSpPr>
          <p:nvPr>
            <p:ph type="body" sz="quarter" idx="27" hasCustomPrompt="1"/>
          </p:nvPr>
        </p:nvSpPr>
        <p:spPr>
          <a:xfrm>
            <a:off x="10537253" y="4398925"/>
            <a:ext cx="908264"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77" name="Textplatzhalter 46">
            <a:extLst>
              <a:ext uri="{FF2B5EF4-FFF2-40B4-BE49-F238E27FC236}">
                <a16:creationId xmlns:a16="http://schemas.microsoft.com/office/drawing/2014/main" id="{4F8764E9-3F43-4549-8BEC-5A7ED16DA632}"/>
              </a:ext>
            </a:extLst>
          </p:cNvPr>
          <p:cNvSpPr>
            <a:spLocks noGrp="1"/>
          </p:cNvSpPr>
          <p:nvPr>
            <p:ph type="body" sz="quarter" idx="28" hasCustomPrompt="1"/>
          </p:nvPr>
        </p:nvSpPr>
        <p:spPr>
          <a:xfrm>
            <a:off x="10537253" y="4886483"/>
            <a:ext cx="908264"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61" name="Textplatzhalter 46">
            <a:extLst>
              <a:ext uri="{FF2B5EF4-FFF2-40B4-BE49-F238E27FC236}">
                <a16:creationId xmlns:a16="http://schemas.microsoft.com/office/drawing/2014/main" id="{547B0147-A53C-4760-8EBB-BF1B4B821B85}"/>
              </a:ext>
            </a:extLst>
          </p:cNvPr>
          <p:cNvSpPr>
            <a:spLocks noGrp="1"/>
          </p:cNvSpPr>
          <p:nvPr>
            <p:ph type="body" sz="quarter" idx="29" hasCustomPrompt="1"/>
          </p:nvPr>
        </p:nvSpPr>
        <p:spPr>
          <a:xfrm>
            <a:off x="10537253" y="5374041"/>
            <a:ext cx="908264"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62" name="Textplatzhalter 46">
            <a:extLst>
              <a:ext uri="{FF2B5EF4-FFF2-40B4-BE49-F238E27FC236}">
                <a16:creationId xmlns:a16="http://schemas.microsoft.com/office/drawing/2014/main" id="{774D564A-6253-472B-B2BF-9D71047B7476}"/>
              </a:ext>
            </a:extLst>
          </p:cNvPr>
          <p:cNvSpPr>
            <a:spLocks noGrp="1"/>
          </p:cNvSpPr>
          <p:nvPr>
            <p:ph type="body" sz="quarter" idx="30" hasCustomPrompt="1"/>
          </p:nvPr>
        </p:nvSpPr>
        <p:spPr>
          <a:xfrm>
            <a:off x="10537253" y="5861600"/>
            <a:ext cx="908264"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pic>
        <p:nvPicPr>
          <p:cNvPr id="63" name="Grafik 62">
            <a:extLst>
              <a:ext uri="{FF2B5EF4-FFF2-40B4-BE49-F238E27FC236}">
                <a16:creationId xmlns:a16="http://schemas.microsoft.com/office/drawing/2014/main" id="{C89134AA-F946-4CEF-AFEC-8224E2C93A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sp>
        <p:nvSpPr>
          <p:cNvPr id="2" name="Textfeld 1">
            <a:extLst>
              <a:ext uri="{FF2B5EF4-FFF2-40B4-BE49-F238E27FC236}">
                <a16:creationId xmlns:a16="http://schemas.microsoft.com/office/drawing/2014/main" id="{6A73B165-69D5-430F-A012-2D6978D5D641}"/>
              </a:ext>
            </a:extLst>
          </p:cNvPr>
          <p:cNvSpPr txBox="1"/>
          <p:nvPr userDrawn="1"/>
        </p:nvSpPr>
        <p:spPr>
          <a:xfrm>
            <a:off x="594079" y="2389936"/>
            <a:ext cx="11169798" cy="584775"/>
          </a:xfrm>
          <a:prstGeom prst="rect">
            <a:avLst/>
          </a:prstGeom>
          <a:noFill/>
        </p:spPr>
        <p:txBody>
          <a:bodyPr wrap="square" rtlCol="0">
            <a:spAutoFit/>
          </a:bodyPr>
          <a:lstStyle/>
          <a:p>
            <a:r>
              <a:rPr lang="de-DE" sz="1600" dirty="0">
                <a:solidFill>
                  <a:schemeClr val="tx1">
                    <a:lumMod val="75000"/>
                    <a:lumOff val="25000"/>
                  </a:schemeClr>
                </a:solidFill>
                <a:latin typeface="Apercu Pro Medium" panose="02000606040000020004" pitchFamily="50" charset="0"/>
              </a:rPr>
              <a:t>Every </a:t>
            </a:r>
            <a:r>
              <a:rPr lang="de-DE" sz="1600" dirty="0" err="1">
                <a:solidFill>
                  <a:schemeClr val="tx1">
                    <a:lumMod val="75000"/>
                    <a:lumOff val="25000"/>
                  </a:schemeClr>
                </a:solidFill>
                <a:latin typeface="Apercu Pro Medium" panose="02000606040000020004" pitchFamily="50" charset="0"/>
              </a:rPr>
              <a:t>team</a:t>
            </a:r>
            <a:r>
              <a:rPr lang="de-DE" sz="1600" dirty="0">
                <a:solidFill>
                  <a:schemeClr val="tx1">
                    <a:lumMod val="75000"/>
                    <a:lumOff val="25000"/>
                  </a:schemeClr>
                </a:solidFill>
                <a:latin typeface="Apercu Pro Medium" panose="02000606040000020004" pitchFamily="50" charset="0"/>
              </a:rPr>
              <a:t> </a:t>
            </a:r>
            <a:r>
              <a:rPr lang="de-DE" sz="1600" dirty="0" err="1">
                <a:solidFill>
                  <a:schemeClr val="tx1">
                    <a:lumMod val="75000"/>
                    <a:lumOff val="25000"/>
                  </a:schemeClr>
                </a:solidFill>
                <a:latin typeface="Apercu Pro Medium" panose="02000606040000020004" pitchFamily="50" charset="0"/>
              </a:rPr>
              <a:t>member</a:t>
            </a:r>
            <a:r>
              <a:rPr lang="de-DE" sz="1600" dirty="0">
                <a:solidFill>
                  <a:schemeClr val="tx1">
                    <a:lumMod val="75000"/>
                    <a:lumOff val="25000"/>
                  </a:schemeClr>
                </a:solidFill>
                <a:latin typeface="Apercu Pro Medium" panose="02000606040000020004" pitchFamily="50" charset="0"/>
              </a:rPr>
              <a:t> </a:t>
            </a:r>
            <a:r>
              <a:rPr lang="de-DE" sz="1600" b="1" dirty="0" err="1">
                <a:solidFill>
                  <a:schemeClr val="tx1">
                    <a:lumMod val="75000"/>
                    <a:lumOff val="25000"/>
                  </a:schemeClr>
                </a:solidFill>
                <a:latin typeface="Apercu Pro Medium" panose="02000606040000020004" pitchFamily="50" charset="0"/>
              </a:rPr>
              <a:t>must</a:t>
            </a:r>
            <a:r>
              <a:rPr lang="de-DE" sz="1600" b="1" dirty="0">
                <a:solidFill>
                  <a:schemeClr val="tx1">
                    <a:lumMod val="75000"/>
                    <a:lumOff val="25000"/>
                  </a:schemeClr>
                </a:solidFill>
                <a:latin typeface="Apercu Pro Medium" panose="02000606040000020004" pitchFamily="50" charset="0"/>
              </a:rPr>
              <a:t> </a:t>
            </a:r>
            <a:r>
              <a:rPr lang="de-DE" sz="1600" b="1" dirty="0" err="1">
                <a:solidFill>
                  <a:schemeClr val="tx1">
                    <a:lumMod val="75000"/>
                    <a:lumOff val="25000"/>
                  </a:schemeClr>
                </a:solidFill>
                <a:latin typeface="Apercu Pro Medium" panose="02000606040000020004" pitchFamily="50" charset="0"/>
              </a:rPr>
              <a:t>be</a:t>
            </a:r>
            <a:r>
              <a:rPr lang="de-DE" sz="1600" b="1" dirty="0">
                <a:solidFill>
                  <a:schemeClr val="tx1">
                    <a:lumMod val="75000"/>
                    <a:lumOff val="25000"/>
                  </a:schemeClr>
                </a:solidFill>
                <a:latin typeface="Apercu Pro Medium" panose="02000606040000020004" pitchFamily="50" charset="0"/>
              </a:rPr>
              <a:t> registered </a:t>
            </a:r>
            <a:r>
              <a:rPr lang="de-DE" sz="1600" dirty="0">
                <a:solidFill>
                  <a:schemeClr val="tx1">
                    <a:lumMod val="75000"/>
                    <a:lumOff val="25000"/>
                  </a:schemeClr>
                </a:solidFill>
                <a:latin typeface="Apercu Pro Medium" panose="02000606040000020004" pitchFamily="50" charset="0"/>
              </a:rPr>
              <a:t>on </a:t>
            </a:r>
            <a:r>
              <a:rPr lang="de-DE" sz="1600" dirty="0" err="1">
                <a:solidFill>
                  <a:schemeClr val="tx1">
                    <a:lumMod val="75000"/>
                    <a:lumOff val="25000"/>
                  </a:schemeClr>
                </a:solidFill>
                <a:latin typeface="Apercu Pro Medium" panose="02000606040000020004" pitchFamily="50" charset="0"/>
              </a:rPr>
              <a:t>our</a:t>
            </a:r>
            <a:r>
              <a:rPr lang="de-DE" sz="1600" dirty="0">
                <a:solidFill>
                  <a:schemeClr val="tx1">
                    <a:lumMod val="75000"/>
                    <a:lumOff val="25000"/>
                  </a:schemeClr>
                </a:solidFill>
                <a:latin typeface="Apercu Pro Medium" panose="02000606040000020004" pitchFamily="50" charset="0"/>
              </a:rPr>
              <a:t> </a:t>
            </a:r>
            <a:r>
              <a:rPr lang="de-DE" sz="1600" dirty="0" err="1">
                <a:solidFill>
                  <a:schemeClr val="tx1">
                    <a:lumMod val="75000"/>
                    <a:lumOff val="25000"/>
                  </a:schemeClr>
                </a:solidFill>
                <a:latin typeface="Apercu Pro Medium" panose="02000606040000020004" pitchFamily="50" charset="0"/>
              </a:rPr>
              <a:t>platform</a:t>
            </a:r>
            <a:r>
              <a:rPr lang="de-DE" sz="1600" dirty="0">
                <a:solidFill>
                  <a:schemeClr val="tx1">
                    <a:lumMod val="75000"/>
                    <a:lumOff val="25000"/>
                  </a:schemeClr>
                </a:solidFill>
                <a:latin typeface="Apercu Pro Medium" panose="02000606040000020004" pitchFamily="50" charset="0"/>
              </a:rPr>
              <a:t> </a:t>
            </a:r>
            <a:r>
              <a:rPr lang="de-DE" sz="1600" dirty="0">
                <a:solidFill>
                  <a:schemeClr val="accent2">
                    <a:lumMod val="75000"/>
                  </a:schemeClr>
                </a:solidFill>
                <a:latin typeface="Apercu Pro Medium" panose="02000606040000020004" pitchFamily="50" charset="0"/>
              </a:rPr>
              <a:t>app.ekipa.de </a:t>
            </a:r>
            <a:r>
              <a:rPr lang="de-DE" sz="1600" dirty="0" err="1">
                <a:solidFill>
                  <a:schemeClr val="tx1">
                    <a:lumMod val="75000"/>
                    <a:lumOff val="25000"/>
                  </a:schemeClr>
                </a:solidFill>
                <a:latin typeface="Apercu Pro Medium" panose="02000606040000020004" pitchFamily="50" charset="0"/>
              </a:rPr>
              <a:t>with</a:t>
            </a:r>
            <a:r>
              <a:rPr lang="de-DE" sz="1600" dirty="0">
                <a:solidFill>
                  <a:schemeClr val="tx1">
                    <a:lumMod val="75000"/>
                    <a:lumOff val="25000"/>
                  </a:schemeClr>
                </a:solidFill>
                <a:latin typeface="Apercu Pro Medium" panose="02000606040000020004" pitchFamily="50" charset="0"/>
              </a:rPr>
              <a:t> a valid E-Mail </a:t>
            </a:r>
            <a:r>
              <a:rPr lang="de-DE" sz="1600" dirty="0" err="1">
                <a:solidFill>
                  <a:schemeClr val="tx1">
                    <a:lumMod val="75000"/>
                    <a:lumOff val="25000"/>
                  </a:schemeClr>
                </a:solidFill>
                <a:latin typeface="Apercu Pro Medium" panose="02000606040000020004" pitchFamily="50" charset="0"/>
              </a:rPr>
              <a:t>to</a:t>
            </a:r>
            <a:r>
              <a:rPr lang="de-DE" sz="1600" dirty="0">
                <a:solidFill>
                  <a:schemeClr val="tx1">
                    <a:lumMod val="75000"/>
                    <a:lumOff val="25000"/>
                  </a:schemeClr>
                </a:solidFill>
                <a:latin typeface="Apercu Pro Medium" panose="02000606040000020004" pitchFamily="50" charset="0"/>
              </a:rPr>
              <a:t> </a:t>
            </a:r>
            <a:r>
              <a:rPr lang="de-DE" sz="1600" dirty="0" err="1">
                <a:solidFill>
                  <a:schemeClr val="tx1">
                    <a:lumMod val="75000"/>
                    <a:lumOff val="25000"/>
                  </a:schemeClr>
                </a:solidFill>
                <a:latin typeface="Apercu Pro Medium" panose="02000606040000020004" pitchFamily="50" charset="0"/>
              </a:rPr>
              <a:t>which</a:t>
            </a:r>
            <a:r>
              <a:rPr lang="de-DE" sz="1600" dirty="0">
                <a:solidFill>
                  <a:schemeClr val="tx1">
                    <a:lumMod val="75000"/>
                    <a:lumOff val="25000"/>
                  </a:schemeClr>
                </a:solidFill>
                <a:latin typeface="Apercu Pro Medium" panose="02000606040000020004" pitchFamily="50" charset="0"/>
              </a:rPr>
              <a:t> </a:t>
            </a:r>
            <a:r>
              <a:rPr lang="de-DE" sz="1600" dirty="0" err="1">
                <a:solidFill>
                  <a:schemeClr val="tx1">
                    <a:lumMod val="75000"/>
                    <a:lumOff val="25000"/>
                  </a:schemeClr>
                </a:solidFill>
                <a:latin typeface="Apercu Pro Medium" panose="02000606040000020004" pitchFamily="50" charset="0"/>
              </a:rPr>
              <a:t>we</a:t>
            </a:r>
            <a:r>
              <a:rPr lang="de-DE" sz="1600" dirty="0">
                <a:solidFill>
                  <a:schemeClr val="tx1">
                    <a:lumMod val="75000"/>
                    <a:lumOff val="25000"/>
                  </a:schemeClr>
                </a:solidFill>
                <a:latin typeface="Apercu Pro Medium" panose="02000606040000020004" pitchFamily="50" charset="0"/>
              </a:rPr>
              <a:t> will send all </a:t>
            </a:r>
            <a:r>
              <a:rPr lang="de-DE" sz="1600" dirty="0" err="1">
                <a:solidFill>
                  <a:schemeClr val="tx1">
                    <a:lumMod val="75000"/>
                    <a:lumOff val="25000"/>
                  </a:schemeClr>
                </a:solidFill>
                <a:latin typeface="Apercu Pro Medium" panose="02000606040000020004" pitchFamily="50" charset="0"/>
              </a:rPr>
              <a:t>information</a:t>
            </a:r>
            <a:r>
              <a:rPr lang="de-DE" sz="1600" dirty="0">
                <a:solidFill>
                  <a:schemeClr val="tx1">
                    <a:lumMod val="75000"/>
                    <a:lumOff val="25000"/>
                  </a:schemeClr>
                </a:solidFill>
                <a:latin typeface="Apercu Pro Medium" panose="02000606040000020004" pitchFamily="50" charset="0"/>
              </a:rPr>
              <a:t> </a:t>
            </a:r>
            <a:r>
              <a:rPr lang="de-DE" sz="1600" dirty="0" err="1">
                <a:solidFill>
                  <a:schemeClr val="tx1">
                    <a:lumMod val="75000"/>
                    <a:lumOff val="25000"/>
                  </a:schemeClr>
                </a:solidFill>
                <a:latin typeface="Apercu Pro Medium" panose="02000606040000020004" pitchFamily="50" charset="0"/>
              </a:rPr>
              <a:t>during</a:t>
            </a:r>
            <a:r>
              <a:rPr lang="de-DE" sz="1600" dirty="0">
                <a:solidFill>
                  <a:schemeClr val="tx1">
                    <a:lumMod val="75000"/>
                    <a:lumOff val="25000"/>
                  </a:schemeClr>
                </a:solidFill>
                <a:latin typeface="Apercu Pro Medium" panose="02000606040000020004" pitchFamily="50" charset="0"/>
              </a:rPr>
              <a:t> </a:t>
            </a:r>
            <a:r>
              <a:rPr lang="de-DE" sz="1600" dirty="0" err="1">
                <a:solidFill>
                  <a:schemeClr val="tx1">
                    <a:lumMod val="75000"/>
                    <a:lumOff val="25000"/>
                  </a:schemeClr>
                </a:solidFill>
                <a:latin typeface="Apercu Pro Medium" panose="02000606040000020004" pitchFamily="50" charset="0"/>
              </a:rPr>
              <a:t>the</a:t>
            </a:r>
            <a:r>
              <a:rPr lang="de-DE" sz="1600" dirty="0">
                <a:solidFill>
                  <a:schemeClr val="tx1">
                    <a:lumMod val="75000"/>
                    <a:lumOff val="25000"/>
                  </a:schemeClr>
                </a:solidFill>
                <a:latin typeface="Apercu Pro Medium" panose="02000606040000020004" pitchFamily="50" charset="0"/>
              </a:rPr>
              <a:t> </a:t>
            </a:r>
            <a:r>
              <a:rPr lang="de-DE" sz="1600" dirty="0" err="1">
                <a:solidFill>
                  <a:schemeClr val="tx1">
                    <a:lumMod val="75000"/>
                    <a:lumOff val="25000"/>
                  </a:schemeClr>
                </a:solidFill>
                <a:latin typeface="Apercu Pro Medium" panose="02000606040000020004" pitchFamily="50" charset="0"/>
              </a:rPr>
              <a:t>whole</a:t>
            </a:r>
            <a:r>
              <a:rPr lang="de-DE" sz="1600" dirty="0">
                <a:solidFill>
                  <a:schemeClr val="tx1">
                    <a:lumMod val="75000"/>
                    <a:lumOff val="25000"/>
                  </a:schemeClr>
                </a:solidFill>
                <a:latin typeface="Apercu Pro Medium" panose="02000606040000020004" pitchFamily="50" charset="0"/>
              </a:rPr>
              <a:t> Challenge.</a:t>
            </a:r>
          </a:p>
        </p:txBody>
      </p:sp>
      <p:sp>
        <p:nvSpPr>
          <p:cNvPr id="64" name="Textplatzhalter 46">
            <a:extLst>
              <a:ext uri="{FF2B5EF4-FFF2-40B4-BE49-F238E27FC236}">
                <a16:creationId xmlns:a16="http://schemas.microsoft.com/office/drawing/2014/main" id="{C7489F57-5CA9-484E-895D-3C7060BA1403}"/>
              </a:ext>
            </a:extLst>
          </p:cNvPr>
          <p:cNvSpPr>
            <a:spLocks noGrp="1"/>
          </p:cNvSpPr>
          <p:nvPr>
            <p:ph type="body" sz="quarter" idx="31" hasCustomPrompt="1"/>
          </p:nvPr>
        </p:nvSpPr>
        <p:spPr>
          <a:xfrm>
            <a:off x="639768" y="3917666"/>
            <a:ext cx="4526974" cy="338315"/>
          </a:xfrm>
        </p:spPr>
        <p:txBody>
          <a:bodyPr>
            <a:noAutofit/>
          </a:bodyPr>
          <a:lstStyle>
            <a:lvl1pPr marL="0" indent="0">
              <a:buNone/>
              <a:defRPr lang="de-DE" sz="1000" b="0" i="0" kern="1200" dirty="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87" name="Rechteck: abgerundete Ecken 86">
            <a:extLst>
              <a:ext uri="{FF2B5EF4-FFF2-40B4-BE49-F238E27FC236}">
                <a16:creationId xmlns:a16="http://schemas.microsoft.com/office/drawing/2014/main" id="{74D2B630-E718-457C-B05B-9EACC1F22092}"/>
              </a:ext>
            </a:extLst>
          </p:cNvPr>
          <p:cNvSpPr/>
          <p:nvPr userDrawn="1"/>
        </p:nvSpPr>
        <p:spPr>
          <a:xfrm>
            <a:off x="639768" y="3423809"/>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88" name="Textplatzhalter 46">
            <a:extLst>
              <a:ext uri="{FF2B5EF4-FFF2-40B4-BE49-F238E27FC236}">
                <a16:creationId xmlns:a16="http://schemas.microsoft.com/office/drawing/2014/main" id="{0B3F3DD0-6DCD-4FC6-B84A-7BE492C3B51B}"/>
              </a:ext>
            </a:extLst>
          </p:cNvPr>
          <p:cNvSpPr>
            <a:spLocks noGrp="1"/>
          </p:cNvSpPr>
          <p:nvPr>
            <p:ph type="body" sz="quarter" idx="32" hasCustomPrompt="1"/>
          </p:nvPr>
        </p:nvSpPr>
        <p:spPr>
          <a:xfrm>
            <a:off x="639768" y="3431334"/>
            <a:ext cx="4526974" cy="338315"/>
          </a:xfrm>
        </p:spPr>
        <p:txBody>
          <a:bodyPr>
            <a:noAutofit/>
          </a:bodyPr>
          <a:lstStyle>
            <a:lvl1pPr marL="0" indent="0">
              <a:buNone/>
              <a:defRPr lang="de-DE" sz="1000" b="0" i="0" kern="1200" dirty="0">
                <a:solidFill>
                  <a:srgbClr val="404040"/>
                </a:solidFill>
                <a:latin typeface="Apercu Pro" panose="020B0503050601040103" pitchFamily="34" charset="0"/>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Add </a:t>
            </a:r>
            <a:r>
              <a:rPr lang="de-DE" dirty="0" err="1"/>
              <a:t>text</a:t>
            </a:r>
            <a:endParaRPr lang="de-DE" dirty="0"/>
          </a:p>
        </p:txBody>
      </p:sp>
      <p:sp>
        <p:nvSpPr>
          <p:cNvPr id="54" name="Rechteck: abgerundete Ecken 53">
            <a:extLst>
              <a:ext uri="{FF2B5EF4-FFF2-40B4-BE49-F238E27FC236}">
                <a16:creationId xmlns:a16="http://schemas.microsoft.com/office/drawing/2014/main" id="{080F91A6-82C0-4728-A457-36C71B1A3B1B}"/>
              </a:ext>
            </a:extLst>
          </p:cNvPr>
          <p:cNvSpPr/>
          <p:nvPr userDrawn="1"/>
        </p:nvSpPr>
        <p:spPr>
          <a:xfrm>
            <a:off x="5592343" y="3901873"/>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66" name="Rechteck: abgerundete Ecken 65">
            <a:extLst>
              <a:ext uri="{FF2B5EF4-FFF2-40B4-BE49-F238E27FC236}">
                <a16:creationId xmlns:a16="http://schemas.microsoft.com/office/drawing/2014/main" id="{E4FB66E4-3B94-4B22-B967-D742EBDB9E1E}"/>
              </a:ext>
            </a:extLst>
          </p:cNvPr>
          <p:cNvSpPr/>
          <p:nvPr userDrawn="1"/>
        </p:nvSpPr>
        <p:spPr>
          <a:xfrm>
            <a:off x="5592343" y="4387462"/>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69" name="Rechteck: abgerundete Ecken 68">
            <a:extLst>
              <a:ext uri="{FF2B5EF4-FFF2-40B4-BE49-F238E27FC236}">
                <a16:creationId xmlns:a16="http://schemas.microsoft.com/office/drawing/2014/main" id="{53AB2BEF-FEBD-41C5-9FAE-888C703D5004}"/>
              </a:ext>
            </a:extLst>
          </p:cNvPr>
          <p:cNvSpPr/>
          <p:nvPr userDrawn="1"/>
        </p:nvSpPr>
        <p:spPr>
          <a:xfrm>
            <a:off x="5592343" y="4873051"/>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72" name="Rechteck: abgerundete Ecken 71">
            <a:extLst>
              <a:ext uri="{FF2B5EF4-FFF2-40B4-BE49-F238E27FC236}">
                <a16:creationId xmlns:a16="http://schemas.microsoft.com/office/drawing/2014/main" id="{6DD68FF9-441A-480A-9A90-EE89C3E9874D}"/>
              </a:ext>
            </a:extLst>
          </p:cNvPr>
          <p:cNvSpPr/>
          <p:nvPr userDrawn="1"/>
        </p:nvSpPr>
        <p:spPr>
          <a:xfrm>
            <a:off x="5592343" y="5358640"/>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73" name="Rechteck: abgerundete Ecken 72">
            <a:extLst>
              <a:ext uri="{FF2B5EF4-FFF2-40B4-BE49-F238E27FC236}">
                <a16:creationId xmlns:a16="http://schemas.microsoft.com/office/drawing/2014/main" id="{E85BB33C-0686-4BAE-953E-2B387139335D}"/>
              </a:ext>
            </a:extLst>
          </p:cNvPr>
          <p:cNvSpPr/>
          <p:nvPr userDrawn="1"/>
        </p:nvSpPr>
        <p:spPr>
          <a:xfrm>
            <a:off x="5592343" y="584422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78" name="Textplatzhalter 46">
            <a:extLst>
              <a:ext uri="{FF2B5EF4-FFF2-40B4-BE49-F238E27FC236}">
                <a16:creationId xmlns:a16="http://schemas.microsoft.com/office/drawing/2014/main" id="{28DCD495-1C8A-4F7C-8761-3437676356A2}"/>
              </a:ext>
            </a:extLst>
          </p:cNvPr>
          <p:cNvSpPr>
            <a:spLocks noGrp="1"/>
          </p:cNvSpPr>
          <p:nvPr>
            <p:ph type="body" sz="quarter" idx="33" hasCustomPrompt="1"/>
          </p:nvPr>
        </p:nvSpPr>
        <p:spPr>
          <a:xfrm>
            <a:off x="5592343" y="5369137"/>
            <a:ext cx="4526974"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79" name="Textplatzhalter 46">
            <a:extLst>
              <a:ext uri="{FF2B5EF4-FFF2-40B4-BE49-F238E27FC236}">
                <a16:creationId xmlns:a16="http://schemas.microsoft.com/office/drawing/2014/main" id="{267D1B53-2CE9-4649-ABC6-07F2ECB91EAE}"/>
              </a:ext>
            </a:extLst>
          </p:cNvPr>
          <p:cNvSpPr>
            <a:spLocks noGrp="1"/>
          </p:cNvSpPr>
          <p:nvPr>
            <p:ph type="body" sz="quarter" idx="34" hasCustomPrompt="1"/>
          </p:nvPr>
        </p:nvSpPr>
        <p:spPr>
          <a:xfrm>
            <a:off x="5592343" y="4882805"/>
            <a:ext cx="4526974"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80" name="Textplatzhalter 46">
            <a:extLst>
              <a:ext uri="{FF2B5EF4-FFF2-40B4-BE49-F238E27FC236}">
                <a16:creationId xmlns:a16="http://schemas.microsoft.com/office/drawing/2014/main" id="{A31C50B3-EB51-450B-A4B4-5DB1AD9417DC}"/>
              </a:ext>
            </a:extLst>
          </p:cNvPr>
          <p:cNvSpPr>
            <a:spLocks noGrp="1"/>
          </p:cNvSpPr>
          <p:nvPr>
            <p:ph type="body" sz="quarter" idx="35" hasCustomPrompt="1"/>
          </p:nvPr>
        </p:nvSpPr>
        <p:spPr>
          <a:xfrm>
            <a:off x="5592343" y="5855467"/>
            <a:ext cx="4526974"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81" name="Textplatzhalter 46">
            <a:extLst>
              <a:ext uri="{FF2B5EF4-FFF2-40B4-BE49-F238E27FC236}">
                <a16:creationId xmlns:a16="http://schemas.microsoft.com/office/drawing/2014/main" id="{7B218E6D-783E-436A-BBB8-1A731F0D0D88}"/>
              </a:ext>
            </a:extLst>
          </p:cNvPr>
          <p:cNvSpPr>
            <a:spLocks noGrp="1"/>
          </p:cNvSpPr>
          <p:nvPr>
            <p:ph type="body" sz="quarter" idx="36" hasCustomPrompt="1"/>
          </p:nvPr>
        </p:nvSpPr>
        <p:spPr>
          <a:xfrm>
            <a:off x="5592343" y="4396473"/>
            <a:ext cx="4526974" cy="338315"/>
          </a:xfrm>
        </p:spPr>
        <p:txBody>
          <a:bodyPr>
            <a:noAutofit/>
          </a:bodyPr>
          <a:lstStyle>
            <a:lvl1pPr marL="0" indent="0">
              <a:buNone/>
              <a:defRPr lang="de-DE" sz="1000" b="0" i="0" kern="1200" dirty="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82" name="Textplatzhalter 46">
            <a:extLst>
              <a:ext uri="{FF2B5EF4-FFF2-40B4-BE49-F238E27FC236}">
                <a16:creationId xmlns:a16="http://schemas.microsoft.com/office/drawing/2014/main" id="{F7E6D11E-7266-4778-A29D-2094AC0D8871}"/>
              </a:ext>
            </a:extLst>
          </p:cNvPr>
          <p:cNvSpPr>
            <a:spLocks noGrp="1"/>
          </p:cNvSpPr>
          <p:nvPr>
            <p:ph type="body" sz="quarter" idx="37" hasCustomPrompt="1"/>
          </p:nvPr>
        </p:nvSpPr>
        <p:spPr>
          <a:xfrm>
            <a:off x="5592343" y="3910141"/>
            <a:ext cx="4526974" cy="338315"/>
          </a:xfrm>
        </p:spPr>
        <p:txBody>
          <a:bodyPr>
            <a:noAutofit/>
          </a:bodyPr>
          <a:lstStyle>
            <a:lvl1pPr marL="0" indent="0">
              <a:buNone/>
              <a:defRPr lang="de-DE" sz="1000" b="0" i="0" kern="1200" dirty="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83" name="Rechteck: abgerundete Ecken 82">
            <a:extLst>
              <a:ext uri="{FF2B5EF4-FFF2-40B4-BE49-F238E27FC236}">
                <a16:creationId xmlns:a16="http://schemas.microsoft.com/office/drawing/2014/main" id="{18729216-E90F-44F2-B075-F93FB569931F}"/>
              </a:ext>
            </a:extLst>
          </p:cNvPr>
          <p:cNvSpPr/>
          <p:nvPr userDrawn="1"/>
        </p:nvSpPr>
        <p:spPr>
          <a:xfrm>
            <a:off x="5592343" y="3416284"/>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84" name="Textplatzhalter 46">
            <a:extLst>
              <a:ext uri="{FF2B5EF4-FFF2-40B4-BE49-F238E27FC236}">
                <a16:creationId xmlns:a16="http://schemas.microsoft.com/office/drawing/2014/main" id="{BD48B827-B992-4BDD-B7DE-FD72A63FEE74}"/>
              </a:ext>
            </a:extLst>
          </p:cNvPr>
          <p:cNvSpPr>
            <a:spLocks noGrp="1"/>
          </p:cNvSpPr>
          <p:nvPr>
            <p:ph type="body" sz="quarter" idx="38" hasCustomPrompt="1"/>
          </p:nvPr>
        </p:nvSpPr>
        <p:spPr>
          <a:xfrm>
            <a:off x="5592343" y="3423809"/>
            <a:ext cx="4526974" cy="338315"/>
          </a:xfrm>
        </p:spPr>
        <p:txBody>
          <a:bodyPr>
            <a:noAutofit/>
          </a:bodyPr>
          <a:lstStyle>
            <a:lvl1pPr marL="0" indent="0">
              <a:buNone/>
              <a:defRPr lang="de-DE" sz="1000" b="0" i="0" kern="1200" dirty="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67" name="Textplatzhalter 46">
            <a:extLst>
              <a:ext uri="{FF2B5EF4-FFF2-40B4-BE49-F238E27FC236}">
                <a16:creationId xmlns:a16="http://schemas.microsoft.com/office/drawing/2014/main" id="{3E969FED-D536-0D43-9CE8-0220E86B9568}"/>
              </a:ext>
            </a:extLst>
          </p:cNvPr>
          <p:cNvSpPr>
            <a:spLocks noGrp="1"/>
          </p:cNvSpPr>
          <p:nvPr>
            <p:ph type="body" sz="quarter" idx="39" hasCustomPrompt="1"/>
          </p:nvPr>
        </p:nvSpPr>
        <p:spPr>
          <a:xfrm>
            <a:off x="122457" y="3431258"/>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1.</a:t>
            </a:r>
          </a:p>
          <a:p>
            <a:pPr lvl="0"/>
            <a:endParaRPr lang="de-DE"/>
          </a:p>
        </p:txBody>
      </p:sp>
      <p:sp>
        <p:nvSpPr>
          <p:cNvPr id="68" name="Textplatzhalter 46">
            <a:extLst>
              <a:ext uri="{FF2B5EF4-FFF2-40B4-BE49-F238E27FC236}">
                <a16:creationId xmlns:a16="http://schemas.microsoft.com/office/drawing/2014/main" id="{915B0D6F-44BD-CD4B-ADEC-7F56D6362FA5}"/>
              </a:ext>
            </a:extLst>
          </p:cNvPr>
          <p:cNvSpPr>
            <a:spLocks noGrp="1"/>
          </p:cNvSpPr>
          <p:nvPr>
            <p:ph type="body" sz="quarter" idx="40" hasCustomPrompt="1"/>
          </p:nvPr>
        </p:nvSpPr>
        <p:spPr>
          <a:xfrm>
            <a:off x="122457" y="3917326"/>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2.</a:t>
            </a:r>
          </a:p>
          <a:p>
            <a:pPr lvl="0"/>
            <a:endParaRPr lang="de-DE"/>
          </a:p>
        </p:txBody>
      </p:sp>
      <p:sp>
        <p:nvSpPr>
          <p:cNvPr id="85" name="Textplatzhalter 46">
            <a:extLst>
              <a:ext uri="{FF2B5EF4-FFF2-40B4-BE49-F238E27FC236}">
                <a16:creationId xmlns:a16="http://schemas.microsoft.com/office/drawing/2014/main" id="{97285D75-69A2-144F-AF1B-FB41641D47C7}"/>
              </a:ext>
            </a:extLst>
          </p:cNvPr>
          <p:cNvSpPr>
            <a:spLocks noGrp="1"/>
          </p:cNvSpPr>
          <p:nvPr>
            <p:ph type="body" sz="quarter" idx="41" hasCustomPrompt="1"/>
          </p:nvPr>
        </p:nvSpPr>
        <p:spPr>
          <a:xfrm>
            <a:off x="122457" y="4403394"/>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3.</a:t>
            </a:r>
          </a:p>
          <a:p>
            <a:pPr lvl="0"/>
            <a:endParaRPr lang="de-DE"/>
          </a:p>
        </p:txBody>
      </p:sp>
      <p:sp>
        <p:nvSpPr>
          <p:cNvPr id="86" name="Textplatzhalter 46">
            <a:extLst>
              <a:ext uri="{FF2B5EF4-FFF2-40B4-BE49-F238E27FC236}">
                <a16:creationId xmlns:a16="http://schemas.microsoft.com/office/drawing/2014/main" id="{F98F220C-F701-4245-9A38-CC6BE2E8F799}"/>
              </a:ext>
            </a:extLst>
          </p:cNvPr>
          <p:cNvSpPr>
            <a:spLocks noGrp="1"/>
          </p:cNvSpPr>
          <p:nvPr>
            <p:ph type="body" sz="quarter" idx="42" hasCustomPrompt="1"/>
          </p:nvPr>
        </p:nvSpPr>
        <p:spPr>
          <a:xfrm>
            <a:off x="122457" y="4889462"/>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4.</a:t>
            </a:r>
          </a:p>
          <a:p>
            <a:pPr lvl="0"/>
            <a:endParaRPr lang="de-DE"/>
          </a:p>
        </p:txBody>
      </p:sp>
      <p:sp>
        <p:nvSpPr>
          <p:cNvPr id="89" name="Textplatzhalter 46">
            <a:extLst>
              <a:ext uri="{FF2B5EF4-FFF2-40B4-BE49-F238E27FC236}">
                <a16:creationId xmlns:a16="http://schemas.microsoft.com/office/drawing/2014/main" id="{2AC6937E-B04B-A747-AF8A-4E18AF426821}"/>
              </a:ext>
            </a:extLst>
          </p:cNvPr>
          <p:cNvSpPr>
            <a:spLocks noGrp="1"/>
          </p:cNvSpPr>
          <p:nvPr>
            <p:ph type="body" sz="quarter" idx="43" hasCustomPrompt="1"/>
          </p:nvPr>
        </p:nvSpPr>
        <p:spPr>
          <a:xfrm>
            <a:off x="122457" y="5375530"/>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5.</a:t>
            </a:r>
          </a:p>
          <a:p>
            <a:pPr lvl="0"/>
            <a:endParaRPr lang="de-DE"/>
          </a:p>
        </p:txBody>
      </p:sp>
      <p:sp>
        <p:nvSpPr>
          <p:cNvPr id="90" name="Textplatzhalter 46">
            <a:extLst>
              <a:ext uri="{FF2B5EF4-FFF2-40B4-BE49-F238E27FC236}">
                <a16:creationId xmlns:a16="http://schemas.microsoft.com/office/drawing/2014/main" id="{006610A0-56F6-1647-8084-A430028319C3}"/>
              </a:ext>
            </a:extLst>
          </p:cNvPr>
          <p:cNvSpPr>
            <a:spLocks noGrp="1"/>
          </p:cNvSpPr>
          <p:nvPr>
            <p:ph type="body" sz="quarter" idx="44" hasCustomPrompt="1"/>
          </p:nvPr>
        </p:nvSpPr>
        <p:spPr>
          <a:xfrm>
            <a:off x="122457" y="5861600"/>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6.</a:t>
            </a:r>
          </a:p>
          <a:p>
            <a:pPr lvl="0"/>
            <a:endParaRPr lang="de-DE"/>
          </a:p>
        </p:txBody>
      </p:sp>
      <p:pic>
        <p:nvPicPr>
          <p:cNvPr id="91" name="Grafik 90" descr="Ein Bild, das Text, Schild, Uhr enthält.&#10;&#10;Automatisch generierte Beschreibung">
            <a:extLst>
              <a:ext uri="{FF2B5EF4-FFF2-40B4-BE49-F238E27FC236}">
                <a16:creationId xmlns:a16="http://schemas.microsoft.com/office/drawing/2014/main" id="{07033B23-B4D0-0B42-BE2D-8A4CBBFDCE6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35318969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665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1) Personal Data I">
    <p:spTree>
      <p:nvGrpSpPr>
        <p:cNvPr id="1" name=""/>
        <p:cNvGrpSpPr/>
        <p:nvPr/>
      </p:nvGrpSpPr>
      <p:grpSpPr>
        <a:xfrm>
          <a:off x="0" y="0"/>
          <a:ext cx="0" cy="0"/>
          <a:chOff x="0" y="0"/>
          <a:chExt cx="0" cy="0"/>
        </a:xfrm>
      </p:grpSpPr>
      <p:sp>
        <p:nvSpPr>
          <p:cNvPr id="68" name="Rechteck: abgerundete Ecken 67">
            <a:extLst>
              <a:ext uri="{FF2B5EF4-FFF2-40B4-BE49-F238E27FC236}">
                <a16:creationId xmlns:a16="http://schemas.microsoft.com/office/drawing/2014/main" id="{474C07AB-9A77-42AB-970F-88C54C77DE0E}"/>
              </a:ext>
            </a:extLst>
          </p:cNvPr>
          <p:cNvSpPr/>
          <p:nvPr userDrawn="1"/>
        </p:nvSpPr>
        <p:spPr>
          <a:xfrm>
            <a:off x="3968743" y="2795536"/>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69" name="Rechteck: abgerundete Ecken 68">
            <a:extLst>
              <a:ext uri="{FF2B5EF4-FFF2-40B4-BE49-F238E27FC236}">
                <a16:creationId xmlns:a16="http://schemas.microsoft.com/office/drawing/2014/main" id="{0DA4FF1B-BD0C-463B-AF01-0F045F66B812}"/>
              </a:ext>
            </a:extLst>
          </p:cNvPr>
          <p:cNvSpPr/>
          <p:nvPr userDrawn="1"/>
        </p:nvSpPr>
        <p:spPr>
          <a:xfrm>
            <a:off x="3968743" y="2318172"/>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13" name="Rechteck 12">
            <a:extLst>
              <a:ext uri="{FF2B5EF4-FFF2-40B4-BE49-F238E27FC236}">
                <a16:creationId xmlns:a16="http://schemas.microsoft.com/office/drawing/2014/main" id="{54C1767C-C363-4947-87A5-75902F1A3063}"/>
              </a:ext>
            </a:extLst>
          </p:cNvPr>
          <p:cNvSpPr/>
          <p:nvPr userDrawn="1"/>
        </p:nvSpPr>
        <p:spPr>
          <a:xfrm>
            <a:off x="511708" y="1379780"/>
            <a:ext cx="4623864" cy="338554"/>
          </a:xfrm>
          <a:prstGeom prst="rect">
            <a:avLst/>
          </a:prstGeom>
        </p:spPr>
        <p:txBody>
          <a:bodyPr wrap="square">
            <a:spAutoFit/>
          </a:bodyPr>
          <a:lstStyle/>
          <a:p>
            <a:pPr lvl="0">
              <a:defRPr/>
            </a:pPr>
            <a:r>
              <a:rPr lang="de-DE" sz="1600" b="0">
                <a:solidFill>
                  <a:schemeClr val="tx1">
                    <a:lumMod val="75000"/>
                    <a:lumOff val="25000"/>
                  </a:schemeClr>
                </a:solidFill>
                <a:latin typeface="Apercu Pro Medium" panose="02000606040000020004" pitchFamily="50" charset="0"/>
                <a:cs typeface="Times New Roman" panose="02020603050405020304" pitchFamily="18" charset="0"/>
              </a:rPr>
              <a:t> City &amp; Country:</a:t>
            </a:r>
            <a:endParaRPr lang="de-DE" sz="1600" b="0">
              <a:solidFill>
                <a:schemeClr val="tx1">
                  <a:lumMod val="75000"/>
                  <a:lumOff val="25000"/>
                </a:schemeClr>
              </a:solidFill>
              <a:latin typeface="Apercu Pro Medium" panose="02000606040000020004" pitchFamily="50" charset="0"/>
            </a:endParaRPr>
          </a:p>
        </p:txBody>
      </p:sp>
      <p:sp>
        <p:nvSpPr>
          <p:cNvPr id="14" name="Rechteck: abgerundete Ecken 13">
            <a:extLst>
              <a:ext uri="{FF2B5EF4-FFF2-40B4-BE49-F238E27FC236}">
                <a16:creationId xmlns:a16="http://schemas.microsoft.com/office/drawing/2014/main" id="{5B73592A-DAFF-4691-A506-046BF0EB1C05}"/>
              </a:ext>
            </a:extLst>
          </p:cNvPr>
          <p:cNvSpPr/>
          <p:nvPr userDrawn="1"/>
        </p:nvSpPr>
        <p:spPr>
          <a:xfrm>
            <a:off x="649563" y="3271656"/>
            <a:ext cx="296541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15" name="Rechteck: abgerundete Ecken 14">
            <a:extLst>
              <a:ext uri="{FF2B5EF4-FFF2-40B4-BE49-F238E27FC236}">
                <a16:creationId xmlns:a16="http://schemas.microsoft.com/office/drawing/2014/main" id="{DF494F12-6958-468F-ACCB-9EFDEF558838}"/>
              </a:ext>
            </a:extLst>
          </p:cNvPr>
          <p:cNvSpPr/>
          <p:nvPr userDrawn="1"/>
        </p:nvSpPr>
        <p:spPr>
          <a:xfrm>
            <a:off x="649563" y="3749642"/>
            <a:ext cx="296541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16" name="Rechteck: abgerundete Ecken 15">
            <a:extLst>
              <a:ext uri="{FF2B5EF4-FFF2-40B4-BE49-F238E27FC236}">
                <a16:creationId xmlns:a16="http://schemas.microsoft.com/office/drawing/2014/main" id="{435E4A3D-EC8D-44A9-9156-5463513E1975}"/>
              </a:ext>
            </a:extLst>
          </p:cNvPr>
          <p:cNvSpPr/>
          <p:nvPr userDrawn="1"/>
        </p:nvSpPr>
        <p:spPr>
          <a:xfrm>
            <a:off x="649563" y="4227628"/>
            <a:ext cx="296541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17" name="Rechteck: abgerundete Ecken 16">
            <a:extLst>
              <a:ext uri="{FF2B5EF4-FFF2-40B4-BE49-F238E27FC236}">
                <a16:creationId xmlns:a16="http://schemas.microsoft.com/office/drawing/2014/main" id="{8654706E-5992-4024-90EE-EE6EA99681DB}"/>
              </a:ext>
            </a:extLst>
          </p:cNvPr>
          <p:cNvSpPr/>
          <p:nvPr userDrawn="1"/>
        </p:nvSpPr>
        <p:spPr>
          <a:xfrm>
            <a:off x="649563" y="2793670"/>
            <a:ext cx="297398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18" name="Rechteck: abgerundete Ecken 17">
            <a:extLst>
              <a:ext uri="{FF2B5EF4-FFF2-40B4-BE49-F238E27FC236}">
                <a16:creationId xmlns:a16="http://schemas.microsoft.com/office/drawing/2014/main" id="{D420D6FE-F132-4683-A7D2-0240A98AE6FB}"/>
              </a:ext>
            </a:extLst>
          </p:cNvPr>
          <p:cNvSpPr/>
          <p:nvPr userDrawn="1"/>
        </p:nvSpPr>
        <p:spPr>
          <a:xfrm>
            <a:off x="649563" y="2315684"/>
            <a:ext cx="297398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19" name="Rechteck: abgerundete Ecken 18">
            <a:extLst>
              <a:ext uri="{FF2B5EF4-FFF2-40B4-BE49-F238E27FC236}">
                <a16:creationId xmlns:a16="http://schemas.microsoft.com/office/drawing/2014/main" id="{0E798245-6B11-4A21-961F-FC06FD039CC3}"/>
              </a:ext>
            </a:extLst>
          </p:cNvPr>
          <p:cNvSpPr/>
          <p:nvPr userDrawn="1"/>
        </p:nvSpPr>
        <p:spPr>
          <a:xfrm>
            <a:off x="649563" y="1840808"/>
            <a:ext cx="296541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20" name="Rechteck 19">
            <a:extLst>
              <a:ext uri="{FF2B5EF4-FFF2-40B4-BE49-F238E27FC236}">
                <a16:creationId xmlns:a16="http://schemas.microsoft.com/office/drawing/2014/main" id="{D1C9BD79-F83B-4749-A11D-CBED19B16974}"/>
              </a:ext>
            </a:extLst>
          </p:cNvPr>
          <p:cNvSpPr/>
          <p:nvPr userDrawn="1"/>
        </p:nvSpPr>
        <p:spPr>
          <a:xfrm>
            <a:off x="3894527" y="1379780"/>
            <a:ext cx="2566620" cy="338554"/>
          </a:xfrm>
          <a:prstGeom prst="rect">
            <a:avLst/>
          </a:prstGeom>
        </p:spPr>
        <p:txBody>
          <a:bodyPr wrap="square">
            <a:spAutoFit/>
          </a:bodyPr>
          <a:lstStyle/>
          <a:p>
            <a:pPr lvl="0">
              <a:defRPr/>
            </a:pPr>
            <a:r>
              <a:rPr lang="de-DE" sz="1600" b="0" dirty="0">
                <a:solidFill>
                  <a:schemeClr val="tx1">
                    <a:lumMod val="75000"/>
                    <a:lumOff val="25000"/>
                  </a:schemeClr>
                </a:solidFill>
                <a:latin typeface="Apercu Pro Medium" panose="02000606040000020004" pitchFamily="50" charset="0"/>
                <a:cs typeface="Times New Roman" panose="02020603050405020304" pitchFamily="18" charset="0"/>
              </a:rPr>
              <a:t>University &amp; </a:t>
            </a:r>
            <a:r>
              <a:rPr lang="de-DE" sz="1600" b="0" dirty="0" err="1">
                <a:solidFill>
                  <a:schemeClr val="tx1">
                    <a:lumMod val="75000"/>
                    <a:lumOff val="25000"/>
                  </a:schemeClr>
                </a:solidFill>
                <a:latin typeface="Apercu Pro Medium" panose="02000606040000020004" pitchFamily="50" charset="0"/>
                <a:cs typeface="Times New Roman" panose="02020603050405020304" pitchFamily="18" charset="0"/>
              </a:rPr>
              <a:t>Discipline</a:t>
            </a:r>
            <a:r>
              <a:rPr lang="de-DE" sz="1600" b="0" dirty="0">
                <a:solidFill>
                  <a:schemeClr val="tx1">
                    <a:lumMod val="75000"/>
                    <a:lumOff val="25000"/>
                  </a:schemeClr>
                </a:solidFill>
                <a:latin typeface="Apercu Pro Medium" panose="02000606040000020004" pitchFamily="50" charset="0"/>
                <a:cs typeface="Times New Roman" panose="02020603050405020304" pitchFamily="18" charset="0"/>
              </a:rPr>
              <a:t>:</a:t>
            </a:r>
            <a:endParaRPr lang="de-DE" sz="1600" b="0" dirty="0">
              <a:solidFill>
                <a:schemeClr val="tx1">
                  <a:lumMod val="75000"/>
                  <a:lumOff val="25000"/>
                </a:schemeClr>
              </a:solidFill>
              <a:latin typeface="Apercu Pro Medium" panose="02000606040000020004" pitchFamily="50" charset="0"/>
            </a:endParaRPr>
          </a:p>
        </p:txBody>
      </p:sp>
      <p:sp>
        <p:nvSpPr>
          <p:cNvPr id="21" name="Rechteck: abgerundete Ecken 20">
            <a:extLst>
              <a:ext uri="{FF2B5EF4-FFF2-40B4-BE49-F238E27FC236}">
                <a16:creationId xmlns:a16="http://schemas.microsoft.com/office/drawing/2014/main" id="{D774F752-86F5-45DA-95F9-20410BF78F1D}"/>
              </a:ext>
            </a:extLst>
          </p:cNvPr>
          <p:cNvSpPr/>
          <p:nvPr userDrawn="1"/>
        </p:nvSpPr>
        <p:spPr>
          <a:xfrm>
            <a:off x="3968743" y="3272900"/>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22" name="Rechteck: abgerundete Ecken 21">
            <a:extLst>
              <a:ext uri="{FF2B5EF4-FFF2-40B4-BE49-F238E27FC236}">
                <a16:creationId xmlns:a16="http://schemas.microsoft.com/office/drawing/2014/main" id="{56550E3B-CE23-47A0-A872-49F5A2E2C89D}"/>
              </a:ext>
            </a:extLst>
          </p:cNvPr>
          <p:cNvSpPr/>
          <p:nvPr userDrawn="1"/>
        </p:nvSpPr>
        <p:spPr>
          <a:xfrm>
            <a:off x="3968743" y="3750264"/>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23" name="Rechteck: abgerundete Ecken 22">
            <a:extLst>
              <a:ext uri="{FF2B5EF4-FFF2-40B4-BE49-F238E27FC236}">
                <a16:creationId xmlns:a16="http://schemas.microsoft.com/office/drawing/2014/main" id="{AF0F1CF9-ED82-49FA-BC8D-1CCDD2931BCC}"/>
              </a:ext>
            </a:extLst>
          </p:cNvPr>
          <p:cNvSpPr/>
          <p:nvPr userDrawn="1"/>
        </p:nvSpPr>
        <p:spPr>
          <a:xfrm>
            <a:off x="3968743" y="4227628"/>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24" name="Rechteck: abgerundete Ecken 23">
            <a:extLst>
              <a:ext uri="{FF2B5EF4-FFF2-40B4-BE49-F238E27FC236}">
                <a16:creationId xmlns:a16="http://schemas.microsoft.com/office/drawing/2014/main" id="{8F39551E-2E9E-453F-8B37-272C141B4644}"/>
              </a:ext>
            </a:extLst>
          </p:cNvPr>
          <p:cNvSpPr/>
          <p:nvPr userDrawn="1"/>
        </p:nvSpPr>
        <p:spPr>
          <a:xfrm>
            <a:off x="3968743" y="1840808"/>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39" name="Rechteck 38">
            <a:extLst>
              <a:ext uri="{FF2B5EF4-FFF2-40B4-BE49-F238E27FC236}">
                <a16:creationId xmlns:a16="http://schemas.microsoft.com/office/drawing/2014/main" id="{BE3CA7D0-03B4-4BCF-BF86-CC64CBAC35B7}"/>
              </a:ext>
            </a:extLst>
          </p:cNvPr>
          <p:cNvSpPr/>
          <p:nvPr userDrawn="1"/>
        </p:nvSpPr>
        <p:spPr>
          <a:xfrm>
            <a:off x="8837093" y="1379780"/>
            <a:ext cx="1895266" cy="338554"/>
          </a:xfrm>
          <a:prstGeom prst="rect">
            <a:avLst/>
          </a:prstGeom>
        </p:spPr>
        <p:txBody>
          <a:bodyPr wrap="square">
            <a:spAutoFit/>
          </a:bodyPr>
          <a:lstStyle/>
          <a:p>
            <a:pPr lvl="0">
              <a:defRPr/>
            </a:pPr>
            <a:r>
              <a:rPr lang="de-DE" sz="1600" b="0">
                <a:solidFill>
                  <a:schemeClr val="tx1">
                    <a:lumMod val="75000"/>
                    <a:lumOff val="25000"/>
                  </a:schemeClr>
                </a:solidFill>
                <a:latin typeface="Apercu Pro Medium" panose="02000606040000020004" pitchFamily="50" charset="0"/>
                <a:cs typeface="Times New Roman" panose="02020603050405020304" pitchFamily="18" charset="0"/>
              </a:rPr>
              <a:t>Company &amp; Job</a:t>
            </a:r>
            <a:r>
              <a:rPr lang="de-DE" sz="1600" b="0">
                <a:latin typeface="Apercu Pro Medium" panose="02000606040000020004" pitchFamily="50" charset="0"/>
                <a:cs typeface="Times New Roman" panose="02020603050405020304" pitchFamily="18" charset="0"/>
              </a:rPr>
              <a:t>:</a:t>
            </a:r>
            <a:endParaRPr lang="de-DE" sz="1600" b="0">
              <a:latin typeface="Apercu Pro Medium" panose="02000606040000020004" pitchFamily="50" charset="0"/>
            </a:endParaRPr>
          </a:p>
        </p:txBody>
      </p:sp>
      <p:sp>
        <p:nvSpPr>
          <p:cNvPr id="41" name="Rechteck: abgerundete Ecken 40">
            <a:extLst>
              <a:ext uri="{FF2B5EF4-FFF2-40B4-BE49-F238E27FC236}">
                <a16:creationId xmlns:a16="http://schemas.microsoft.com/office/drawing/2014/main" id="{0292DD11-14C7-4E01-89EC-07A034DB243A}"/>
              </a:ext>
            </a:extLst>
          </p:cNvPr>
          <p:cNvSpPr/>
          <p:nvPr userDrawn="1"/>
        </p:nvSpPr>
        <p:spPr>
          <a:xfrm>
            <a:off x="8828517" y="2795536"/>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42" name="Rechteck: abgerundete Ecken 41">
            <a:extLst>
              <a:ext uri="{FF2B5EF4-FFF2-40B4-BE49-F238E27FC236}">
                <a16:creationId xmlns:a16="http://schemas.microsoft.com/office/drawing/2014/main" id="{1679E08D-9AED-456E-9D98-9D93ADF9A88A}"/>
              </a:ext>
            </a:extLst>
          </p:cNvPr>
          <p:cNvSpPr/>
          <p:nvPr userDrawn="1"/>
        </p:nvSpPr>
        <p:spPr>
          <a:xfrm>
            <a:off x="8828517" y="3750264"/>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43" name="Rechteck: abgerundete Ecken 42">
            <a:extLst>
              <a:ext uri="{FF2B5EF4-FFF2-40B4-BE49-F238E27FC236}">
                <a16:creationId xmlns:a16="http://schemas.microsoft.com/office/drawing/2014/main" id="{59E41B18-9E06-45C2-B6EC-C5F1B9DF56ED}"/>
              </a:ext>
            </a:extLst>
          </p:cNvPr>
          <p:cNvSpPr/>
          <p:nvPr userDrawn="1"/>
        </p:nvSpPr>
        <p:spPr>
          <a:xfrm>
            <a:off x="8828517" y="4227628"/>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44" name="Rechteck: abgerundete Ecken 43">
            <a:extLst>
              <a:ext uri="{FF2B5EF4-FFF2-40B4-BE49-F238E27FC236}">
                <a16:creationId xmlns:a16="http://schemas.microsoft.com/office/drawing/2014/main" id="{BB9ECF77-B841-4F1C-92ED-2430DEEBC35A}"/>
              </a:ext>
            </a:extLst>
          </p:cNvPr>
          <p:cNvSpPr/>
          <p:nvPr userDrawn="1"/>
        </p:nvSpPr>
        <p:spPr>
          <a:xfrm>
            <a:off x="8828517" y="3272900"/>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45" name="Rechteck: abgerundete Ecken 44">
            <a:extLst>
              <a:ext uri="{FF2B5EF4-FFF2-40B4-BE49-F238E27FC236}">
                <a16:creationId xmlns:a16="http://schemas.microsoft.com/office/drawing/2014/main" id="{113C454B-6F0E-4551-A4AD-112530408C66}"/>
              </a:ext>
            </a:extLst>
          </p:cNvPr>
          <p:cNvSpPr/>
          <p:nvPr userDrawn="1"/>
        </p:nvSpPr>
        <p:spPr>
          <a:xfrm>
            <a:off x="8828517" y="2318172"/>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46" name="Rechteck: abgerundete Ecken 45">
            <a:extLst>
              <a:ext uri="{FF2B5EF4-FFF2-40B4-BE49-F238E27FC236}">
                <a16:creationId xmlns:a16="http://schemas.microsoft.com/office/drawing/2014/main" id="{B4200DFC-601B-49DE-A2A7-CE8E0452CBF5}"/>
              </a:ext>
            </a:extLst>
          </p:cNvPr>
          <p:cNvSpPr/>
          <p:nvPr userDrawn="1"/>
        </p:nvSpPr>
        <p:spPr>
          <a:xfrm>
            <a:off x="8828517" y="1840808"/>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95" name="Textplatzhalter 46">
            <a:extLst>
              <a:ext uri="{FF2B5EF4-FFF2-40B4-BE49-F238E27FC236}">
                <a16:creationId xmlns:a16="http://schemas.microsoft.com/office/drawing/2014/main" id="{71C82FD7-EB13-4212-AC2A-0F325E69431D}"/>
              </a:ext>
            </a:extLst>
          </p:cNvPr>
          <p:cNvSpPr>
            <a:spLocks noGrp="1"/>
          </p:cNvSpPr>
          <p:nvPr>
            <p:ph type="body" sz="quarter" idx="39" hasCustomPrompt="1"/>
          </p:nvPr>
        </p:nvSpPr>
        <p:spPr>
          <a:xfrm>
            <a:off x="122457" y="1845492"/>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1.</a:t>
            </a:r>
          </a:p>
          <a:p>
            <a:pPr lvl="0"/>
            <a:endParaRPr lang="de-DE"/>
          </a:p>
        </p:txBody>
      </p:sp>
      <p:sp>
        <p:nvSpPr>
          <p:cNvPr id="96" name="Textplatzhalter 46">
            <a:extLst>
              <a:ext uri="{FF2B5EF4-FFF2-40B4-BE49-F238E27FC236}">
                <a16:creationId xmlns:a16="http://schemas.microsoft.com/office/drawing/2014/main" id="{83F7EA84-4B86-4F17-A6AB-DD7AB4C5F882}"/>
              </a:ext>
            </a:extLst>
          </p:cNvPr>
          <p:cNvSpPr>
            <a:spLocks noGrp="1"/>
          </p:cNvSpPr>
          <p:nvPr>
            <p:ph type="body" sz="quarter" idx="40" hasCustomPrompt="1"/>
          </p:nvPr>
        </p:nvSpPr>
        <p:spPr>
          <a:xfrm>
            <a:off x="122457" y="2322463"/>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2.</a:t>
            </a:r>
          </a:p>
          <a:p>
            <a:pPr lvl="0"/>
            <a:endParaRPr lang="de-DE"/>
          </a:p>
        </p:txBody>
      </p:sp>
      <p:sp>
        <p:nvSpPr>
          <p:cNvPr id="97" name="Textplatzhalter 46">
            <a:extLst>
              <a:ext uri="{FF2B5EF4-FFF2-40B4-BE49-F238E27FC236}">
                <a16:creationId xmlns:a16="http://schemas.microsoft.com/office/drawing/2014/main" id="{68A7D026-F0D8-44BD-9AA8-C69E39E7E394}"/>
              </a:ext>
            </a:extLst>
          </p:cNvPr>
          <p:cNvSpPr>
            <a:spLocks noGrp="1"/>
          </p:cNvSpPr>
          <p:nvPr>
            <p:ph type="body" sz="quarter" idx="41" hasCustomPrompt="1"/>
          </p:nvPr>
        </p:nvSpPr>
        <p:spPr>
          <a:xfrm>
            <a:off x="122457" y="2799434"/>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3.</a:t>
            </a:r>
          </a:p>
          <a:p>
            <a:pPr lvl="0"/>
            <a:endParaRPr lang="de-DE"/>
          </a:p>
        </p:txBody>
      </p:sp>
      <p:sp>
        <p:nvSpPr>
          <p:cNvPr id="98" name="Textplatzhalter 46">
            <a:extLst>
              <a:ext uri="{FF2B5EF4-FFF2-40B4-BE49-F238E27FC236}">
                <a16:creationId xmlns:a16="http://schemas.microsoft.com/office/drawing/2014/main" id="{D61BB8C6-F060-4153-87DE-2D57825270E5}"/>
              </a:ext>
            </a:extLst>
          </p:cNvPr>
          <p:cNvSpPr>
            <a:spLocks noGrp="1"/>
          </p:cNvSpPr>
          <p:nvPr>
            <p:ph type="body" sz="quarter" idx="42" hasCustomPrompt="1"/>
          </p:nvPr>
        </p:nvSpPr>
        <p:spPr>
          <a:xfrm>
            <a:off x="122457" y="3276405"/>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4.</a:t>
            </a:r>
          </a:p>
          <a:p>
            <a:pPr lvl="0"/>
            <a:endParaRPr lang="de-DE"/>
          </a:p>
        </p:txBody>
      </p:sp>
      <p:sp>
        <p:nvSpPr>
          <p:cNvPr id="99" name="Textplatzhalter 46">
            <a:extLst>
              <a:ext uri="{FF2B5EF4-FFF2-40B4-BE49-F238E27FC236}">
                <a16:creationId xmlns:a16="http://schemas.microsoft.com/office/drawing/2014/main" id="{257BE4C5-F882-42C6-B9E7-9888AE150687}"/>
              </a:ext>
            </a:extLst>
          </p:cNvPr>
          <p:cNvSpPr>
            <a:spLocks noGrp="1"/>
          </p:cNvSpPr>
          <p:nvPr>
            <p:ph type="body" sz="quarter" idx="43" hasCustomPrompt="1"/>
          </p:nvPr>
        </p:nvSpPr>
        <p:spPr>
          <a:xfrm>
            <a:off x="122457" y="3753376"/>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5.</a:t>
            </a:r>
          </a:p>
          <a:p>
            <a:pPr lvl="0"/>
            <a:endParaRPr lang="de-DE"/>
          </a:p>
        </p:txBody>
      </p:sp>
      <p:sp>
        <p:nvSpPr>
          <p:cNvPr id="100" name="Textplatzhalter 46">
            <a:extLst>
              <a:ext uri="{FF2B5EF4-FFF2-40B4-BE49-F238E27FC236}">
                <a16:creationId xmlns:a16="http://schemas.microsoft.com/office/drawing/2014/main" id="{1604DDE5-23A5-4097-B43B-F1336A549DB0}"/>
              </a:ext>
            </a:extLst>
          </p:cNvPr>
          <p:cNvSpPr>
            <a:spLocks noGrp="1"/>
          </p:cNvSpPr>
          <p:nvPr>
            <p:ph type="body" sz="quarter" idx="44" hasCustomPrompt="1"/>
          </p:nvPr>
        </p:nvSpPr>
        <p:spPr>
          <a:xfrm>
            <a:off x="122457" y="4230347"/>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6.</a:t>
            </a:r>
          </a:p>
          <a:p>
            <a:pPr lvl="0"/>
            <a:endParaRPr lang="de-DE"/>
          </a:p>
        </p:txBody>
      </p:sp>
      <p:sp>
        <p:nvSpPr>
          <p:cNvPr id="90" name="Textplatzhalter 46">
            <a:extLst>
              <a:ext uri="{FF2B5EF4-FFF2-40B4-BE49-F238E27FC236}">
                <a16:creationId xmlns:a16="http://schemas.microsoft.com/office/drawing/2014/main" id="{E6E670C4-C44B-9F43-A15D-1E2AA05B744C}"/>
              </a:ext>
            </a:extLst>
          </p:cNvPr>
          <p:cNvSpPr>
            <a:spLocks noGrp="1"/>
          </p:cNvSpPr>
          <p:nvPr>
            <p:ph type="body" sz="quarter" idx="12" hasCustomPrompt="1"/>
          </p:nvPr>
        </p:nvSpPr>
        <p:spPr>
          <a:xfrm>
            <a:off x="631013" y="1837698"/>
            <a:ext cx="2992539"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91" name="Textplatzhalter 46">
            <a:extLst>
              <a:ext uri="{FF2B5EF4-FFF2-40B4-BE49-F238E27FC236}">
                <a16:creationId xmlns:a16="http://schemas.microsoft.com/office/drawing/2014/main" id="{C2A2BAB7-B1A8-A74B-AE29-1FF21F51A20D}"/>
              </a:ext>
            </a:extLst>
          </p:cNvPr>
          <p:cNvSpPr>
            <a:spLocks noGrp="1"/>
          </p:cNvSpPr>
          <p:nvPr>
            <p:ph type="body" sz="quarter" idx="13" hasCustomPrompt="1"/>
          </p:nvPr>
        </p:nvSpPr>
        <p:spPr>
          <a:xfrm>
            <a:off x="631013" y="2315777"/>
            <a:ext cx="2992539"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92" name="Textplatzhalter 46">
            <a:extLst>
              <a:ext uri="{FF2B5EF4-FFF2-40B4-BE49-F238E27FC236}">
                <a16:creationId xmlns:a16="http://schemas.microsoft.com/office/drawing/2014/main" id="{62679140-4D95-4646-B96F-51F7AEC2F2F6}"/>
              </a:ext>
            </a:extLst>
          </p:cNvPr>
          <p:cNvSpPr>
            <a:spLocks noGrp="1"/>
          </p:cNvSpPr>
          <p:nvPr>
            <p:ph type="body" sz="quarter" idx="14" hasCustomPrompt="1"/>
          </p:nvPr>
        </p:nvSpPr>
        <p:spPr>
          <a:xfrm>
            <a:off x="631013" y="2793856"/>
            <a:ext cx="2992539"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93" name="Textplatzhalter 46">
            <a:extLst>
              <a:ext uri="{FF2B5EF4-FFF2-40B4-BE49-F238E27FC236}">
                <a16:creationId xmlns:a16="http://schemas.microsoft.com/office/drawing/2014/main" id="{C1333ECD-D21A-D540-85D4-60D50DAD10BF}"/>
              </a:ext>
            </a:extLst>
          </p:cNvPr>
          <p:cNvSpPr>
            <a:spLocks noGrp="1"/>
          </p:cNvSpPr>
          <p:nvPr>
            <p:ph type="body" sz="quarter" idx="15" hasCustomPrompt="1"/>
          </p:nvPr>
        </p:nvSpPr>
        <p:spPr>
          <a:xfrm>
            <a:off x="631013" y="3271935"/>
            <a:ext cx="2992539"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94" name="Textplatzhalter 46">
            <a:extLst>
              <a:ext uri="{FF2B5EF4-FFF2-40B4-BE49-F238E27FC236}">
                <a16:creationId xmlns:a16="http://schemas.microsoft.com/office/drawing/2014/main" id="{C0205ADC-88C2-C847-8106-F63B4DE2A268}"/>
              </a:ext>
            </a:extLst>
          </p:cNvPr>
          <p:cNvSpPr>
            <a:spLocks noGrp="1"/>
          </p:cNvSpPr>
          <p:nvPr>
            <p:ph type="body" sz="quarter" idx="16" hasCustomPrompt="1"/>
          </p:nvPr>
        </p:nvSpPr>
        <p:spPr>
          <a:xfrm>
            <a:off x="631013" y="3750014"/>
            <a:ext cx="2988341" cy="338315"/>
          </a:xfrm>
        </p:spPr>
        <p:txBody>
          <a:bodyPr>
            <a:noAutofit/>
          </a:bodyPr>
          <a:lstStyle>
            <a:lvl1pPr marL="0" indent="0">
              <a:buNone/>
              <a:defRPr lang="de-DE" sz="1000" b="0" i="0" kern="1200" dirty="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101" name="Textplatzhalter 46">
            <a:extLst>
              <a:ext uri="{FF2B5EF4-FFF2-40B4-BE49-F238E27FC236}">
                <a16:creationId xmlns:a16="http://schemas.microsoft.com/office/drawing/2014/main" id="{7167C2B1-65DC-814E-A16D-ED527ADE676A}"/>
              </a:ext>
            </a:extLst>
          </p:cNvPr>
          <p:cNvSpPr>
            <a:spLocks noGrp="1"/>
          </p:cNvSpPr>
          <p:nvPr>
            <p:ph type="body" sz="quarter" idx="17" hasCustomPrompt="1"/>
          </p:nvPr>
        </p:nvSpPr>
        <p:spPr>
          <a:xfrm>
            <a:off x="631013" y="4228093"/>
            <a:ext cx="2992539" cy="338315"/>
          </a:xfrm>
        </p:spPr>
        <p:txBody>
          <a:bodyPr>
            <a:noAutofit/>
          </a:bodyPr>
          <a:lstStyle>
            <a:lvl1pPr marL="0" indent="0">
              <a:buNone/>
              <a:defRPr lang="de-DE" sz="1000" b="0" i="0" kern="1200" dirty="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102" name="Textplatzhalter 46">
            <a:extLst>
              <a:ext uri="{FF2B5EF4-FFF2-40B4-BE49-F238E27FC236}">
                <a16:creationId xmlns:a16="http://schemas.microsoft.com/office/drawing/2014/main" id="{97991646-B841-E84D-B151-1E2245744CDF}"/>
              </a:ext>
            </a:extLst>
          </p:cNvPr>
          <p:cNvSpPr>
            <a:spLocks noGrp="1"/>
          </p:cNvSpPr>
          <p:nvPr>
            <p:ph type="body" sz="quarter" idx="18" hasCustomPrompt="1"/>
          </p:nvPr>
        </p:nvSpPr>
        <p:spPr>
          <a:xfrm>
            <a:off x="3968221" y="1851542"/>
            <a:ext cx="4526974"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103" name="Textplatzhalter 46">
            <a:extLst>
              <a:ext uri="{FF2B5EF4-FFF2-40B4-BE49-F238E27FC236}">
                <a16:creationId xmlns:a16="http://schemas.microsoft.com/office/drawing/2014/main" id="{FD640D05-C11A-2A4F-9F21-D5B4A5FB7AF9}"/>
              </a:ext>
            </a:extLst>
          </p:cNvPr>
          <p:cNvSpPr>
            <a:spLocks noGrp="1"/>
          </p:cNvSpPr>
          <p:nvPr>
            <p:ph type="body" sz="quarter" idx="19" hasCustomPrompt="1"/>
          </p:nvPr>
        </p:nvSpPr>
        <p:spPr>
          <a:xfrm>
            <a:off x="3968221" y="2326852"/>
            <a:ext cx="4538328"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105" name="Textplatzhalter 46">
            <a:extLst>
              <a:ext uri="{FF2B5EF4-FFF2-40B4-BE49-F238E27FC236}">
                <a16:creationId xmlns:a16="http://schemas.microsoft.com/office/drawing/2014/main" id="{C112F72C-8A37-8E49-87E9-9E9BF78467E8}"/>
              </a:ext>
            </a:extLst>
          </p:cNvPr>
          <p:cNvSpPr>
            <a:spLocks noGrp="1"/>
          </p:cNvSpPr>
          <p:nvPr>
            <p:ph type="body" sz="quarter" idx="21" hasCustomPrompt="1"/>
          </p:nvPr>
        </p:nvSpPr>
        <p:spPr>
          <a:xfrm>
            <a:off x="3968221" y="3277472"/>
            <a:ext cx="4538328"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106" name="Textplatzhalter 46">
            <a:extLst>
              <a:ext uri="{FF2B5EF4-FFF2-40B4-BE49-F238E27FC236}">
                <a16:creationId xmlns:a16="http://schemas.microsoft.com/office/drawing/2014/main" id="{1E211FC0-5061-954E-8E7B-E53085B583F3}"/>
              </a:ext>
            </a:extLst>
          </p:cNvPr>
          <p:cNvSpPr>
            <a:spLocks noGrp="1"/>
          </p:cNvSpPr>
          <p:nvPr>
            <p:ph type="body" sz="quarter" idx="22" hasCustomPrompt="1"/>
          </p:nvPr>
        </p:nvSpPr>
        <p:spPr>
          <a:xfrm>
            <a:off x="3968220" y="4228093"/>
            <a:ext cx="4538327"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107" name="Textplatzhalter 46">
            <a:extLst>
              <a:ext uri="{FF2B5EF4-FFF2-40B4-BE49-F238E27FC236}">
                <a16:creationId xmlns:a16="http://schemas.microsoft.com/office/drawing/2014/main" id="{180B5EDE-B1B7-BD4B-9891-F9166C00C1B2}"/>
              </a:ext>
            </a:extLst>
          </p:cNvPr>
          <p:cNvSpPr>
            <a:spLocks noGrp="1"/>
          </p:cNvSpPr>
          <p:nvPr>
            <p:ph type="body" sz="quarter" idx="23" hasCustomPrompt="1"/>
          </p:nvPr>
        </p:nvSpPr>
        <p:spPr>
          <a:xfrm>
            <a:off x="3968221" y="3752782"/>
            <a:ext cx="4538328"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108" name="Textplatzhalter 46">
            <a:extLst>
              <a:ext uri="{FF2B5EF4-FFF2-40B4-BE49-F238E27FC236}">
                <a16:creationId xmlns:a16="http://schemas.microsoft.com/office/drawing/2014/main" id="{8993FCD3-EDDE-BF48-8674-D9A62B9F14E3}"/>
              </a:ext>
            </a:extLst>
          </p:cNvPr>
          <p:cNvSpPr>
            <a:spLocks noGrp="1"/>
          </p:cNvSpPr>
          <p:nvPr>
            <p:ph type="body" sz="quarter" idx="25" hasCustomPrompt="1"/>
          </p:nvPr>
        </p:nvSpPr>
        <p:spPr>
          <a:xfrm>
            <a:off x="8830153" y="1841833"/>
            <a:ext cx="2722248"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109" name="Textplatzhalter 46">
            <a:extLst>
              <a:ext uri="{FF2B5EF4-FFF2-40B4-BE49-F238E27FC236}">
                <a16:creationId xmlns:a16="http://schemas.microsoft.com/office/drawing/2014/main" id="{0D14C000-D737-4144-BA3E-656339D53037}"/>
              </a:ext>
            </a:extLst>
          </p:cNvPr>
          <p:cNvSpPr>
            <a:spLocks noGrp="1"/>
          </p:cNvSpPr>
          <p:nvPr>
            <p:ph type="body" sz="quarter" idx="26" hasCustomPrompt="1"/>
          </p:nvPr>
        </p:nvSpPr>
        <p:spPr>
          <a:xfrm>
            <a:off x="8830153" y="2319086"/>
            <a:ext cx="2722248" cy="338315"/>
          </a:xfrm>
        </p:spPr>
        <p:txBody>
          <a:bodyPr>
            <a:noAutofit/>
          </a:bodyPr>
          <a:lstStyle>
            <a:lvl1pPr marL="0" indent="0">
              <a:buNone/>
              <a:defRPr sz="1000">
                <a:solidFill>
                  <a:srgbClr val="404040"/>
                </a:solidFill>
                <a:latin typeface="Apercu Pro" panose="020B05030506010401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110" name="Textplatzhalter 46">
            <a:extLst>
              <a:ext uri="{FF2B5EF4-FFF2-40B4-BE49-F238E27FC236}">
                <a16:creationId xmlns:a16="http://schemas.microsoft.com/office/drawing/2014/main" id="{B03539EF-8A0A-984B-80B0-7DF13AB42C77}"/>
              </a:ext>
            </a:extLst>
          </p:cNvPr>
          <p:cNvSpPr>
            <a:spLocks noGrp="1"/>
          </p:cNvSpPr>
          <p:nvPr>
            <p:ph type="body" sz="quarter" idx="27" hasCustomPrompt="1"/>
          </p:nvPr>
        </p:nvSpPr>
        <p:spPr>
          <a:xfrm>
            <a:off x="8830153" y="2796339"/>
            <a:ext cx="2724638" cy="338315"/>
          </a:xfrm>
        </p:spPr>
        <p:txBody>
          <a:bodyPr>
            <a:noAutofit/>
          </a:bodyPr>
          <a:lstStyle>
            <a:lvl1pPr marL="0" indent="0">
              <a:buNone/>
              <a:defRPr sz="1000">
                <a:solidFill>
                  <a:srgbClr val="404040"/>
                </a:solidFill>
                <a:latin typeface="Apercu Pro" panose="020B05030506010401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111" name="Textplatzhalter 46">
            <a:extLst>
              <a:ext uri="{FF2B5EF4-FFF2-40B4-BE49-F238E27FC236}">
                <a16:creationId xmlns:a16="http://schemas.microsoft.com/office/drawing/2014/main" id="{14B7D19A-0FD8-0E42-8F92-6065D97AB564}"/>
              </a:ext>
            </a:extLst>
          </p:cNvPr>
          <p:cNvSpPr>
            <a:spLocks noGrp="1"/>
          </p:cNvSpPr>
          <p:nvPr>
            <p:ph type="body" sz="quarter" idx="28" hasCustomPrompt="1"/>
          </p:nvPr>
        </p:nvSpPr>
        <p:spPr>
          <a:xfrm>
            <a:off x="8830153" y="3273592"/>
            <a:ext cx="2724638" cy="338315"/>
          </a:xfrm>
        </p:spPr>
        <p:txBody>
          <a:bodyPr>
            <a:noAutofit/>
          </a:bodyPr>
          <a:lstStyle>
            <a:lvl1pPr marL="0" indent="0">
              <a:buNone/>
              <a:defRPr sz="1000">
                <a:solidFill>
                  <a:srgbClr val="404040"/>
                </a:solidFill>
                <a:latin typeface="Apercu Pro" panose="020B05030506010401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112" name="Textplatzhalter 46">
            <a:extLst>
              <a:ext uri="{FF2B5EF4-FFF2-40B4-BE49-F238E27FC236}">
                <a16:creationId xmlns:a16="http://schemas.microsoft.com/office/drawing/2014/main" id="{F74D14CF-FEBE-674F-B356-A1E238F5509C}"/>
              </a:ext>
            </a:extLst>
          </p:cNvPr>
          <p:cNvSpPr>
            <a:spLocks noGrp="1"/>
          </p:cNvSpPr>
          <p:nvPr>
            <p:ph type="body" sz="quarter" idx="29" hasCustomPrompt="1"/>
          </p:nvPr>
        </p:nvSpPr>
        <p:spPr>
          <a:xfrm>
            <a:off x="8830152" y="3750845"/>
            <a:ext cx="2724639" cy="338315"/>
          </a:xfrm>
        </p:spPr>
        <p:txBody>
          <a:bodyPr>
            <a:noAutofit/>
          </a:bodyPr>
          <a:lstStyle>
            <a:lvl1pPr marL="0" indent="0">
              <a:buNone/>
              <a:defRPr sz="1000">
                <a:solidFill>
                  <a:srgbClr val="404040"/>
                </a:solidFill>
                <a:latin typeface="Apercu Pro" panose="020B05030506010401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113" name="Textplatzhalter 46">
            <a:extLst>
              <a:ext uri="{FF2B5EF4-FFF2-40B4-BE49-F238E27FC236}">
                <a16:creationId xmlns:a16="http://schemas.microsoft.com/office/drawing/2014/main" id="{A6B964ED-9323-A94B-A68E-E4261E04AAC5}"/>
              </a:ext>
            </a:extLst>
          </p:cNvPr>
          <p:cNvSpPr>
            <a:spLocks noGrp="1"/>
          </p:cNvSpPr>
          <p:nvPr>
            <p:ph type="body" sz="quarter" idx="30" hasCustomPrompt="1"/>
          </p:nvPr>
        </p:nvSpPr>
        <p:spPr>
          <a:xfrm>
            <a:off x="8830152" y="4228097"/>
            <a:ext cx="2730835" cy="338315"/>
          </a:xfrm>
        </p:spPr>
        <p:txBody>
          <a:bodyPr>
            <a:noAutofit/>
          </a:bodyPr>
          <a:lstStyle>
            <a:lvl1pPr marL="0" indent="0">
              <a:buNone/>
              <a:defRPr sz="1050">
                <a:solidFill>
                  <a:srgbClr val="404040"/>
                </a:solidFill>
                <a:latin typeface="Apercu Pro" panose="020B05030506010401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114" name="Textplatzhalter 46">
            <a:extLst>
              <a:ext uri="{FF2B5EF4-FFF2-40B4-BE49-F238E27FC236}">
                <a16:creationId xmlns:a16="http://schemas.microsoft.com/office/drawing/2014/main" id="{E4C306E2-C67A-ED44-B92C-438D002F3308}"/>
              </a:ext>
            </a:extLst>
          </p:cNvPr>
          <p:cNvSpPr>
            <a:spLocks noGrp="1"/>
          </p:cNvSpPr>
          <p:nvPr>
            <p:ph type="body" sz="quarter" idx="20" hasCustomPrompt="1"/>
          </p:nvPr>
        </p:nvSpPr>
        <p:spPr>
          <a:xfrm>
            <a:off x="3968221" y="2802162"/>
            <a:ext cx="4538328"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115" name="Textfeld 114">
            <a:extLst>
              <a:ext uri="{FF2B5EF4-FFF2-40B4-BE49-F238E27FC236}">
                <a16:creationId xmlns:a16="http://schemas.microsoft.com/office/drawing/2014/main" id="{0883A30D-FEAB-F24A-A45E-D46E3E3B7C1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INFORMATION ABOUT YOUR TEAM</a:t>
            </a:r>
          </a:p>
        </p:txBody>
      </p:sp>
      <p:sp>
        <p:nvSpPr>
          <p:cNvPr id="116" name="Textfeld 115">
            <a:extLst>
              <a:ext uri="{FF2B5EF4-FFF2-40B4-BE49-F238E27FC236}">
                <a16:creationId xmlns:a16="http://schemas.microsoft.com/office/drawing/2014/main" id="{94933CC9-A75F-7F41-A6E7-B1AEA7EDF985}"/>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17" name="Grafik 116">
            <a:extLst>
              <a:ext uri="{FF2B5EF4-FFF2-40B4-BE49-F238E27FC236}">
                <a16:creationId xmlns:a16="http://schemas.microsoft.com/office/drawing/2014/main" id="{159DA2B7-C15A-0544-BD05-FBE767161D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18" name="Grafik 117" descr="Ein Bild, das Text, Schild, Uhr enthält.&#10;&#10;Automatisch generierte Beschreibung">
            <a:extLst>
              <a:ext uri="{FF2B5EF4-FFF2-40B4-BE49-F238E27FC236}">
                <a16:creationId xmlns:a16="http://schemas.microsoft.com/office/drawing/2014/main" id="{55F592E2-92CE-FC4F-B203-B3DEB0F630D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867894009"/>
      </p:ext>
    </p:extLst>
  </p:cSld>
  <p:clrMapOvr>
    <a:masterClrMapping/>
  </p:clrMapOvr>
  <p:extLst>
    <p:ext uri="{DCECCB84-F9BA-43D5-87BE-67443E8EF086}">
      <p15:sldGuideLst xmlns:p15="http://schemas.microsoft.com/office/powerpoint/2012/main">
        <p15:guide id="1" orient="horz" pos="2160">
          <p15:clr>
            <a:srgbClr val="FBAE40"/>
          </p15:clr>
        </p15:guide>
        <p15:guide id="2" pos="66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Vorstellung">
    <p:spTree>
      <p:nvGrpSpPr>
        <p:cNvPr id="1" name=""/>
        <p:cNvGrpSpPr/>
        <p:nvPr/>
      </p:nvGrpSpPr>
      <p:grpSpPr>
        <a:xfrm>
          <a:off x="0" y="0"/>
          <a:ext cx="0" cy="0"/>
          <a:chOff x="0" y="0"/>
          <a:chExt cx="0" cy="0"/>
        </a:xfrm>
      </p:grpSpPr>
      <p:pic>
        <p:nvPicPr>
          <p:cNvPr id="19" name="Grafik 18" descr="Ein Bild, das schwarz, dunkel enthält.&#10;&#10;Automatisch generierte Beschreibung">
            <a:extLst>
              <a:ext uri="{FF2B5EF4-FFF2-40B4-BE49-F238E27FC236}">
                <a16:creationId xmlns:a16="http://schemas.microsoft.com/office/drawing/2014/main" id="{05457E4E-5898-964A-888C-660612169D8A}"/>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r="53058"/>
          <a:stretch/>
        </p:blipFill>
        <p:spPr>
          <a:xfrm rot="5400000">
            <a:off x="4762396" y="-571602"/>
            <a:ext cx="2667203" cy="12192001"/>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67592"/>
            <a:ext cx="10480734" cy="4083546"/>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HINT: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If</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you</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need</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more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space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just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copy</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blank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slide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top!</a:t>
            </a:r>
            <a:endParaRPr lang="de-DE" sz="1200" b="1">
              <a:solidFill>
                <a:schemeClr val="tx1">
                  <a:lumMod val="75000"/>
                  <a:lumOff val="25000"/>
                </a:schemeClr>
              </a:solidFill>
              <a:latin typeface="Apercu Pro Light" panose="02000506030000020004" pitchFamily="50" charset="0"/>
            </a:endParaRPr>
          </a:p>
          <a:p>
            <a:pPr lvl="0">
              <a:defRPr/>
            </a:pPr>
            <a:endParaRPr lang="de-DE" sz="1600" b="1">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67591"/>
            <a:ext cx="10480734" cy="4083547"/>
          </a:xfrm>
        </p:spPr>
        <p:txBody>
          <a:bodyPr>
            <a:noAutofit/>
          </a:bodyPr>
          <a:lstStyle>
            <a:lvl1pPr marL="0" indent="0">
              <a:buNone/>
              <a:defRPr sz="1600">
                <a:latin typeface="+mj-lt"/>
              </a:defRPr>
            </a:lvl1pPr>
          </a:lstStyle>
          <a:p>
            <a:pPr lvl="0"/>
            <a:endParaRPr lang="de-DE"/>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253468"/>
            <a:ext cx="10591800" cy="584775"/>
          </a:xfrm>
          <a:prstGeom prst="rect">
            <a:avLst/>
          </a:prstGeom>
        </p:spPr>
        <p:txBody>
          <a:bodyPr wrap="square">
            <a:spAutoFit/>
          </a:bodyPr>
          <a:lstStyle/>
          <a:p>
            <a:pPr lvl="0">
              <a:defRPr/>
            </a:pPr>
            <a:r>
              <a:rPr lang="en-US" sz="1600" b="1">
                <a:solidFill>
                  <a:schemeClr val="tx1">
                    <a:lumMod val="75000"/>
                    <a:lumOff val="25000"/>
                  </a:schemeClr>
                </a:solidFill>
                <a:latin typeface="+mj-lt"/>
              </a:rPr>
              <a:t>Introduce yourself and your team! Where do you come from? What skills do you bring with you? How do your skills play together perfectly? And what motivates you to participate in the “Innovate2030 – Digital Natives for a sustainable future”-Challenge?</a:t>
            </a:r>
            <a:endParaRPr lang="de-DE" sz="1600" b="1">
              <a:solidFill>
                <a:schemeClr val="tx1">
                  <a:lumMod val="75000"/>
                  <a:lumOff val="25000"/>
                </a:schemeClr>
              </a:solidFill>
              <a:latin typeface="+mj-lt"/>
            </a:endParaRPr>
          </a:p>
        </p:txBody>
      </p:sp>
      <p:sp>
        <p:nvSpPr>
          <p:cNvPr id="12" name="Textfeld 11">
            <a:extLst>
              <a:ext uri="{FF2B5EF4-FFF2-40B4-BE49-F238E27FC236}">
                <a16:creationId xmlns:a16="http://schemas.microsoft.com/office/drawing/2014/main" id="{B96A4234-57B4-254F-BC15-C1EAEC06564F}"/>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INFORMATION ABOUT YOUR TEAM</a:t>
            </a:r>
          </a:p>
        </p:txBody>
      </p:sp>
      <p:sp>
        <p:nvSpPr>
          <p:cNvPr id="13" name="Textfeld 12">
            <a:extLst>
              <a:ext uri="{FF2B5EF4-FFF2-40B4-BE49-F238E27FC236}">
                <a16:creationId xmlns:a16="http://schemas.microsoft.com/office/drawing/2014/main" id="{0528653E-69CB-5840-B956-0D3C6159C4D4}"/>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5" name="Grafik 14">
            <a:extLst>
              <a:ext uri="{FF2B5EF4-FFF2-40B4-BE49-F238E27FC236}">
                <a16:creationId xmlns:a16="http://schemas.microsoft.com/office/drawing/2014/main" id="{F5700CB5-25A4-2C47-A560-E49710EA7ED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7" name="Grafik 16" descr="Ein Bild, das Text, Schild, Uhr enthält.&#10;&#10;Automatisch generierte Beschreibung">
            <a:extLst>
              <a:ext uri="{FF2B5EF4-FFF2-40B4-BE49-F238E27FC236}">
                <a16:creationId xmlns:a16="http://schemas.microsoft.com/office/drawing/2014/main" id="{ADCBACD8-F7C4-5B4E-A04D-5D7EF806EE6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139963533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ver Content of your submission">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46EBA9F1-AA7E-DC44-B3B6-9E6AD3B45A4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0889"/>
          <a:stretch/>
        </p:blipFill>
        <p:spPr>
          <a:xfrm>
            <a:off x="0" y="486877"/>
            <a:ext cx="4913454" cy="5026664"/>
          </a:xfrm>
          <a:prstGeom prst="rect">
            <a:avLst/>
          </a:prstGeom>
        </p:spPr>
      </p:pic>
      <p:sp>
        <p:nvSpPr>
          <p:cNvPr id="4" name="AutoShape 4">
            <a:extLst>
              <a:ext uri="{FF2B5EF4-FFF2-40B4-BE49-F238E27FC236}">
                <a16:creationId xmlns:a16="http://schemas.microsoft.com/office/drawing/2014/main" id="{152E0B59-ABA5-48C3-B93E-E89AEA17494B}"/>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AutoShape 6">
            <a:extLst>
              <a:ext uri="{FF2B5EF4-FFF2-40B4-BE49-F238E27FC236}">
                <a16:creationId xmlns:a16="http://schemas.microsoft.com/office/drawing/2014/main" id="{C433C8A4-0573-4D0C-9FBA-41AB61069686}"/>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xtfeld 14">
            <a:extLst>
              <a:ext uri="{FF2B5EF4-FFF2-40B4-BE49-F238E27FC236}">
                <a16:creationId xmlns:a16="http://schemas.microsoft.com/office/drawing/2014/main" id="{F114384A-11EF-4736-B226-6EB5C8F738F7}"/>
              </a:ext>
            </a:extLst>
          </p:cNvPr>
          <p:cNvSpPr txBox="1"/>
          <p:nvPr userDrawn="1"/>
        </p:nvSpPr>
        <p:spPr>
          <a:xfrm>
            <a:off x="4442690" y="3150601"/>
            <a:ext cx="6077527" cy="400110"/>
          </a:xfrm>
          <a:prstGeom prst="rect">
            <a:avLst/>
          </a:prstGeom>
          <a:noFill/>
        </p:spPr>
        <p:txBody>
          <a:bodyPr wrap="square" rtlCol="0">
            <a:spAutoFit/>
          </a:bodyPr>
          <a:lstStyle/>
          <a:p>
            <a:r>
              <a:rPr lang="de-DE" sz="2000" spc="300">
                <a:solidFill>
                  <a:schemeClr val="tx1">
                    <a:lumMod val="75000"/>
                    <a:lumOff val="25000"/>
                  </a:schemeClr>
                </a:solidFill>
                <a:latin typeface="Apercu Pro Light" panose="02000506030000020004" pitchFamily="50" charset="0"/>
              </a:rPr>
              <a:t>SUBMISSION TEMPLATE</a:t>
            </a:r>
          </a:p>
        </p:txBody>
      </p:sp>
      <p:sp>
        <p:nvSpPr>
          <p:cNvPr id="8" name="Textfeld 7">
            <a:extLst>
              <a:ext uri="{FF2B5EF4-FFF2-40B4-BE49-F238E27FC236}">
                <a16:creationId xmlns:a16="http://schemas.microsoft.com/office/drawing/2014/main" id="{A68C4F71-A401-484E-B250-FCB13228251E}"/>
              </a:ext>
            </a:extLst>
          </p:cNvPr>
          <p:cNvSpPr txBox="1"/>
          <p:nvPr userDrawn="1"/>
        </p:nvSpPr>
        <p:spPr>
          <a:xfrm>
            <a:off x="4414982" y="2595011"/>
            <a:ext cx="6077527" cy="584775"/>
          </a:xfrm>
          <a:prstGeom prst="rect">
            <a:avLst/>
          </a:prstGeom>
          <a:noFill/>
        </p:spPr>
        <p:txBody>
          <a:bodyPr wrap="square" rtlCol="0">
            <a:spAutoFit/>
          </a:bodyPr>
          <a:lstStyle/>
          <a:p>
            <a:r>
              <a:rPr lang="de-DE" sz="3200" b="0" spc="600">
                <a:solidFill>
                  <a:srgbClr val="404040"/>
                </a:solidFill>
                <a:latin typeface="Apercu Pro Medium" panose="02000606040000020004" pitchFamily="50" charset="0"/>
              </a:rPr>
              <a:t>#YOUR APPROACH</a:t>
            </a:r>
            <a:endParaRPr lang="de-DE" sz="3200" b="0" spc="600">
              <a:solidFill>
                <a:srgbClr val="404040"/>
              </a:solidFill>
              <a:effectLst/>
              <a:latin typeface="Apercu Pro Medium" panose="02000606040000020004" pitchFamily="50" charset="0"/>
            </a:endParaRPr>
          </a:p>
        </p:txBody>
      </p:sp>
      <p:pic>
        <p:nvPicPr>
          <p:cNvPr id="10" name="Grafik 9" descr="Ein Bild, das Text, Schild, Uhr enthält.&#10;&#10;Automatisch generierte Beschreibung">
            <a:extLst>
              <a:ext uri="{FF2B5EF4-FFF2-40B4-BE49-F238E27FC236}">
                <a16:creationId xmlns:a16="http://schemas.microsoft.com/office/drawing/2014/main" id="{DB1952E2-F58A-8546-8406-D16E1A86C4F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
        <p:nvSpPr>
          <p:cNvPr id="9" name="Textplatzhalter 6">
            <a:extLst>
              <a:ext uri="{FF2B5EF4-FFF2-40B4-BE49-F238E27FC236}">
                <a16:creationId xmlns:a16="http://schemas.microsoft.com/office/drawing/2014/main" id="{DE50A72B-3CD4-4EDA-8893-4B1577FF7C83}"/>
              </a:ext>
            </a:extLst>
          </p:cNvPr>
          <p:cNvSpPr>
            <a:spLocks noGrp="1"/>
          </p:cNvSpPr>
          <p:nvPr>
            <p:ph type="body" sz="quarter" idx="10" hasCustomPrompt="1"/>
          </p:nvPr>
        </p:nvSpPr>
        <p:spPr>
          <a:xfrm>
            <a:off x="4442690" y="3704351"/>
            <a:ext cx="5136316" cy="548460"/>
          </a:xfrm>
        </p:spPr>
        <p:txBody>
          <a:bodyPr>
            <a:normAutofit/>
          </a:bodyPr>
          <a:lstStyle>
            <a:lvl1pPr marL="0" indent="0">
              <a:buNone/>
              <a:defRPr sz="2000" b="0">
                <a:solidFill>
                  <a:schemeClr val="tx1">
                    <a:lumMod val="75000"/>
                    <a:lumOff val="25000"/>
                  </a:schemeClr>
                </a:solidFill>
                <a:latin typeface="Apercu Pro" panose="02000506040000020004" pitchFamily="50" charset="0"/>
              </a:defRPr>
            </a:lvl1pPr>
          </a:lstStyle>
          <a:p>
            <a:pPr lvl="0"/>
            <a:r>
              <a:rPr lang="de-DE" dirty="0" err="1"/>
              <a:t>Idea</a:t>
            </a:r>
            <a:r>
              <a:rPr lang="de-DE" dirty="0"/>
              <a:t> Titel</a:t>
            </a:r>
          </a:p>
        </p:txBody>
      </p:sp>
    </p:spTree>
    <p:extLst>
      <p:ext uri="{BB962C8B-B14F-4D97-AF65-F5344CB8AC3E}">
        <p14:creationId xmlns:p14="http://schemas.microsoft.com/office/powerpoint/2010/main" val="833378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08F03D5A-24C2-4728-B791-34B997E572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2E54D6A0-E741-4E4F-A7A5-19399943F4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B641073-C7DD-49B9-A672-5715D58472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E9E8F8-FC0B-473D-B467-1EE9D2CE4E77}" type="datetimeFigureOut">
              <a:rPr lang="de-DE" smtClean="0"/>
              <a:t>06.05.2021</a:t>
            </a:fld>
            <a:endParaRPr lang="de-DE"/>
          </a:p>
        </p:txBody>
      </p:sp>
      <p:sp>
        <p:nvSpPr>
          <p:cNvPr id="5" name="Fußzeilenplatzhalter 4">
            <a:extLst>
              <a:ext uri="{FF2B5EF4-FFF2-40B4-BE49-F238E27FC236}">
                <a16:creationId xmlns:a16="http://schemas.microsoft.com/office/drawing/2014/main" id="{B714EC5A-C09F-46F1-8042-68B77880C2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249A1912-F25F-47D4-BB2D-FBC2361399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C13E6F-E193-4D28-875B-D0F5E779D3C1}" type="slidenum">
              <a:rPr lang="de-DE" smtClean="0"/>
              <a:t>‹#›</a:t>
            </a:fld>
            <a:endParaRPr lang="de-DE"/>
          </a:p>
        </p:txBody>
      </p:sp>
    </p:spTree>
    <p:extLst>
      <p:ext uri="{BB962C8B-B14F-4D97-AF65-F5344CB8AC3E}">
        <p14:creationId xmlns:p14="http://schemas.microsoft.com/office/powerpoint/2010/main" val="2168357150"/>
      </p:ext>
    </p:extLst>
  </p:cSld>
  <p:clrMap bg1="lt1" tx1="dk1" bg2="lt2" tx2="dk2" accent1="accent1" accent2="accent2" accent3="accent3" accent4="accent4" accent5="accent5" accent6="accent6" hlink="hlink" folHlink="folHlink"/>
  <p:sldLayoutIdLst>
    <p:sldLayoutId id="2147483724" r:id="rId1"/>
    <p:sldLayoutId id="2147483649" r:id="rId2"/>
    <p:sldLayoutId id="2147483672" r:id="rId3"/>
    <p:sldLayoutId id="2147483728" r:id="rId4"/>
    <p:sldLayoutId id="2147483668" r:id="rId5"/>
    <p:sldLayoutId id="2147483726" r:id="rId6"/>
    <p:sldLayoutId id="2147483725" r:id="rId7"/>
    <p:sldLayoutId id="2147483706" r:id="rId8"/>
    <p:sldLayoutId id="2147483667" r:id="rId9"/>
    <p:sldLayoutId id="2147483729" r:id="rId10"/>
    <p:sldLayoutId id="2147483730" r:id="rId11"/>
    <p:sldLayoutId id="2147483708" r:id="rId12"/>
    <p:sldLayoutId id="2147483709" r:id="rId13"/>
    <p:sldLayoutId id="2147483718" r:id="rId14"/>
    <p:sldLayoutId id="2147483711" r:id="rId15"/>
    <p:sldLayoutId id="2147483721" r:id="rId16"/>
    <p:sldLayoutId id="2147483722" r:id="rId17"/>
    <p:sldLayoutId id="2147483727" r:id="rId18"/>
    <p:sldLayoutId id="214748371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2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4389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6245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5592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5095B1F-9A2A-42E1-94E4-BF3986730C8F}"/>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699033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142879D-D537-46C5-A53E-44EFBB55D83F}"/>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4075673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92F8F97-EF44-416E-BC8D-D97842247549}"/>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858607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221793A-151F-4BF0-A932-68AC41625E17}"/>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901526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24EC9A1-CBBB-45C3-943E-267856839CE9}"/>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1832335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D8769BD5-938E-410A-8051-77CD0BD88C34}"/>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6729702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ED25C50D-C78C-40E2-B28A-B78BB3860FA2}"/>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916256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6E90407-9803-487E-B695-E3162942C94A}"/>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392452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6604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FE9921E-693A-4A1D-97A2-6F462111507F}"/>
              </a:ext>
            </a:extLst>
          </p:cNvPr>
          <p:cNvSpPr>
            <a:spLocks noGrp="1"/>
          </p:cNvSpPr>
          <p:nvPr>
            <p:ph type="body" sz="quarter" idx="12"/>
          </p:nvPr>
        </p:nvSpPr>
        <p:spPr/>
        <p:txBody>
          <a:bodyPr/>
          <a:lstStyle/>
          <a:p>
            <a:endParaRPr lang="de-DE" dirty="0"/>
          </a:p>
        </p:txBody>
      </p:sp>
    </p:spTree>
    <p:extLst>
      <p:ext uri="{BB962C8B-B14F-4D97-AF65-F5344CB8AC3E}">
        <p14:creationId xmlns:p14="http://schemas.microsoft.com/office/powerpoint/2010/main" val="3016401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9441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5B8B16D-5AA4-4C28-9642-870A6F9A7103}"/>
              </a:ext>
            </a:extLst>
          </p:cNvPr>
          <p:cNvSpPr>
            <a:spLocks noGrp="1"/>
          </p:cNvSpPr>
          <p:nvPr>
            <p:ph type="body" sz="quarter" idx="10"/>
          </p:nvPr>
        </p:nvSpPr>
        <p:spPr/>
        <p:txBody>
          <a:bodyPr/>
          <a:lstStyle/>
          <a:p>
            <a:endParaRPr lang="de-DE"/>
          </a:p>
        </p:txBody>
      </p:sp>
    </p:spTree>
    <p:extLst>
      <p:ext uri="{BB962C8B-B14F-4D97-AF65-F5344CB8AC3E}">
        <p14:creationId xmlns:p14="http://schemas.microsoft.com/office/powerpoint/2010/main" val="3914019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platzhalter 77">
            <a:extLst>
              <a:ext uri="{FF2B5EF4-FFF2-40B4-BE49-F238E27FC236}">
                <a16:creationId xmlns:a16="http://schemas.microsoft.com/office/drawing/2014/main" id="{B5C0D082-4956-4DB5-87E0-EB975C721187}"/>
              </a:ext>
            </a:extLst>
          </p:cNvPr>
          <p:cNvSpPr>
            <a:spLocks noGrp="1"/>
          </p:cNvSpPr>
          <p:nvPr>
            <p:ph type="body" sz="quarter" idx="11"/>
          </p:nvPr>
        </p:nvSpPr>
        <p:spPr/>
        <p:txBody>
          <a:bodyPr>
            <a:normAutofit/>
          </a:bodyPr>
          <a:lstStyle/>
          <a:p>
            <a:pPr marL="0" indent="0">
              <a:buNone/>
            </a:pPr>
            <a:endParaRPr lang="de-DE" sz="1050" dirty="0">
              <a:solidFill>
                <a:srgbClr val="404040"/>
              </a:solidFill>
              <a:latin typeface="Apercu Pro" panose="020B0503050601040103" pitchFamily="34" charset="0"/>
            </a:endParaRPr>
          </a:p>
        </p:txBody>
      </p:sp>
      <p:sp>
        <p:nvSpPr>
          <p:cNvPr id="79" name="Textplatzhalter 78">
            <a:extLst>
              <a:ext uri="{FF2B5EF4-FFF2-40B4-BE49-F238E27FC236}">
                <a16:creationId xmlns:a16="http://schemas.microsoft.com/office/drawing/2014/main" id="{78A7FDDB-1E85-4A72-8A05-4696A28A9B7F}"/>
              </a:ext>
            </a:extLst>
          </p:cNvPr>
          <p:cNvSpPr>
            <a:spLocks noGrp="1"/>
          </p:cNvSpPr>
          <p:nvPr>
            <p:ph type="body" sz="quarter" idx="13"/>
          </p:nvPr>
        </p:nvSpPr>
        <p:spPr/>
        <p:txBody>
          <a:bodyPr>
            <a:normAutofit/>
          </a:bodyPr>
          <a:lstStyle/>
          <a:p>
            <a:pPr marL="0" indent="0">
              <a:buNone/>
            </a:pPr>
            <a:endParaRPr lang="de-DE" sz="1000" dirty="0"/>
          </a:p>
        </p:txBody>
      </p:sp>
      <p:sp>
        <p:nvSpPr>
          <p:cNvPr id="80" name="Textplatzhalter 79">
            <a:extLst>
              <a:ext uri="{FF2B5EF4-FFF2-40B4-BE49-F238E27FC236}">
                <a16:creationId xmlns:a16="http://schemas.microsoft.com/office/drawing/2014/main" id="{4761EA54-3775-4B0A-83CE-AD7D878146C8}"/>
              </a:ext>
            </a:extLst>
          </p:cNvPr>
          <p:cNvSpPr>
            <a:spLocks noGrp="1"/>
          </p:cNvSpPr>
          <p:nvPr>
            <p:ph type="body" sz="quarter" idx="14"/>
          </p:nvPr>
        </p:nvSpPr>
        <p:spPr/>
        <p:txBody>
          <a:bodyPr>
            <a:normAutofit/>
          </a:bodyPr>
          <a:lstStyle/>
          <a:p>
            <a:pPr marL="0" indent="0">
              <a:buNone/>
            </a:pPr>
            <a:endParaRPr lang="de-DE" sz="1000" dirty="0"/>
          </a:p>
        </p:txBody>
      </p:sp>
      <p:sp>
        <p:nvSpPr>
          <p:cNvPr id="81" name="Textplatzhalter 80">
            <a:extLst>
              <a:ext uri="{FF2B5EF4-FFF2-40B4-BE49-F238E27FC236}">
                <a16:creationId xmlns:a16="http://schemas.microsoft.com/office/drawing/2014/main" id="{1EAB4F8D-AB70-481A-A1C8-BD458BD7EFE4}"/>
              </a:ext>
            </a:extLst>
          </p:cNvPr>
          <p:cNvSpPr>
            <a:spLocks noGrp="1"/>
          </p:cNvSpPr>
          <p:nvPr>
            <p:ph type="body" sz="quarter" idx="15"/>
          </p:nvPr>
        </p:nvSpPr>
        <p:spPr/>
        <p:txBody>
          <a:bodyPr>
            <a:normAutofit/>
          </a:bodyPr>
          <a:lstStyle/>
          <a:p>
            <a:pPr marL="0" indent="0">
              <a:buNone/>
            </a:pPr>
            <a:endParaRPr lang="de-DE" sz="1000" dirty="0"/>
          </a:p>
        </p:txBody>
      </p:sp>
      <p:sp>
        <p:nvSpPr>
          <p:cNvPr id="82" name="Textplatzhalter 81">
            <a:extLst>
              <a:ext uri="{FF2B5EF4-FFF2-40B4-BE49-F238E27FC236}">
                <a16:creationId xmlns:a16="http://schemas.microsoft.com/office/drawing/2014/main" id="{8500DA8C-3893-4DF6-A5C8-5D4E9B231853}"/>
              </a:ext>
            </a:extLst>
          </p:cNvPr>
          <p:cNvSpPr>
            <a:spLocks noGrp="1"/>
          </p:cNvSpPr>
          <p:nvPr>
            <p:ph type="body" sz="quarter" idx="16"/>
          </p:nvPr>
        </p:nvSpPr>
        <p:spPr/>
        <p:txBody>
          <a:bodyPr>
            <a:normAutofit/>
          </a:bodyPr>
          <a:lstStyle/>
          <a:p>
            <a:pPr marL="0" indent="0">
              <a:buNone/>
            </a:pPr>
            <a:endParaRPr lang="de-DE" sz="1000" dirty="0"/>
          </a:p>
        </p:txBody>
      </p:sp>
      <p:sp>
        <p:nvSpPr>
          <p:cNvPr id="83" name="Textplatzhalter 82">
            <a:extLst>
              <a:ext uri="{FF2B5EF4-FFF2-40B4-BE49-F238E27FC236}">
                <a16:creationId xmlns:a16="http://schemas.microsoft.com/office/drawing/2014/main" id="{E77699C1-06D2-4ADE-9537-29606CDA4326}"/>
              </a:ext>
            </a:extLst>
          </p:cNvPr>
          <p:cNvSpPr>
            <a:spLocks noGrp="1"/>
          </p:cNvSpPr>
          <p:nvPr>
            <p:ph type="body" sz="quarter" idx="25"/>
          </p:nvPr>
        </p:nvSpPr>
        <p:spPr/>
        <p:txBody>
          <a:bodyPr>
            <a:normAutofit/>
          </a:bodyPr>
          <a:lstStyle/>
          <a:p>
            <a:pPr marL="0" indent="0">
              <a:buNone/>
            </a:pPr>
            <a:endParaRPr lang="de-DE" sz="1000" dirty="0"/>
          </a:p>
        </p:txBody>
      </p:sp>
      <p:sp>
        <p:nvSpPr>
          <p:cNvPr id="2" name="Textplatzhalter 1">
            <a:extLst>
              <a:ext uri="{FF2B5EF4-FFF2-40B4-BE49-F238E27FC236}">
                <a16:creationId xmlns:a16="http://schemas.microsoft.com/office/drawing/2014/main" id="{6F59E46F-49E4-EB4B-B2CD-614E7B4C6AA1}"/>
              </a:ext>
            </a:extLst>
          </p:cNvPr>
          <p:cNvSpPr>
            <a:spLocks noGrp="1"/>
          </p:cNvSpPr>
          <p:nvPr>
            <p:ph type="body" sz="quarter" idx="26"/>
          </p:nvPr>
        </p:nvSpPr>
        <p:spPr/>
        <p:txBody>
          <a:bodyPr/>
          <a:lstStyle/>
          <a:p>
            <a:endParaRPr lang="de-DE" sz="1000" dirty="0"/>
          </a:p>
        </p:txBody>
      </p:sp>
      <p:sp>
        <p:nvSpPr>
          <p:cNvPr id="3" name="Textplatzhalter 2">
            <a:extLst>
              <a:ext uri="{FF2B5EF4-FFF2-40B4-BE49-F238E27FC236}">
                <a16:creationId xmlns:a16="http://schemas.microsoft.com/office/drawing/2014/main" id="{ABD35991-30C2-934B-AB94-E403498E80DD}"/>
              </a:ext>
            </a:extLst>
          </p:cNvPr>
          <p:cNvSpPr>
            <a:spLocks noGrp="1"/>
          </p:cNvSpPr>
          <p:nvPr>
            <p:ph type="body" sz="quarter" idx="27"/>
          </p:nvPr>
        </p:nvSpPr>
        <p:spPr/>
        <p:txBody>
          <a:bodyPr/>
          <a:lstStyle/>
          <a:p>
            <a:endParaRPr lang="de-DE" sz="1000" dirty="0"/>
          </a:p>
        </p:txBody>
      </p:sp>
      <p:sp>
        <p:nvSpPr>
          <p:cNvPr id="4" name="Textplatzhalter 3">
            <a:extLst>
              <a:ext uri="{FF2B5EF4-FFF2-40B4-BE49-F238E27FC236}">
                <a16:creationId xmlns:a16="http://schemas.microsoft.com/office/drawing/2014/main" id="{6E236057-9AEE-184F-9BB7-A5C84CE059CE}"/>
              </a:ext>
            </a:extLst>
          </p:cNvPr>
          <p:cNvSpPr>
            <a:spLocks noGrp="1"/>
          </p:cNvSpPr>
          <p:nvPr>
            <p:ph type="body" sz="quarter" idx="28"/>
          </p:nvPr>
        </p:nvSpPr>
        <p:spPr/>
        <p:txBody>
          <a:bodyPr/>
          <a:lstStyle/>
          <a:p>
            <a:endParaRPr lang="de-DE" sz="1000" dirty="0"/>
          </a:p>
        </p:txBody>
      </p:sp>
      <p:sp>
        <p:nvSpPr>
          <p:cNvPr id="5" name="Textplatzhalter 4">
            <a:extLst>
              <a:ext uri="{FF2B5EF4-FFF2-40B4-BE49-F238E27FC236}">
                <a16:creationId xmlns:a16="http://schemas.microsoft.com/office/drawing/2014/main" id="{B31294E1-7956-4441-8B16-00DE39E85E1A}"/>
              </a:ext>
            </a:extLst>
          </p:cNvPr>
          <p:cNvSpPr>
            <a:spLocks noGrp="1"/>
          </p:cNvSpPr>
          <p:nvPr>
            <p:ph type="body" sz="quarter" idx="29"/>
          </p:nvPr>
        </p:nvSpPr>
        <p:spPr/>
        <p:txBody>
          <a:bodyPr/>
          <a:lstStyle/>
          <a:p>
            <a:endParaRPr lang="de-DE" sz="1000" dirty="0"/>
          </a:p>
        </p:txBody>
      </p:sp>
      <p:sp>
        <p:nvSpPr>
          <p:cNvPr id="6" name="Textplatzhalter 5">
            <a:extLst>
              <a:ext uri="{FF2B5EF4-FFF2-40B4-BE49-F238E27FC236}">
                <a16:creationId xmlns:a16="http://schemas.microsoft.com/office/drawing/2014/main" id="{8E883E53-65AB-D949-AA68-0786B4FB6B96}"/>
              </a:ext>
            </a:extLst>
          </p:cNvPr>
          <p:cNvSpPr>
            <a:spLocks noGrp="1"/>
          </p:cNvSpPr>
          <p:nvPr>
            <p:ph type="body" sz="quarter" idx="30"/>
          </p:nvPr>
        </p:nvSpPr>
        <p:spPr/>
        <p:txBody>
          <a:bodyPr/>
          <a:lstStyle/>
          <a:p>
            <a:endParaRPr lang="de-DE" sz="1000" dirty="0"/>
          </a:p>
        </p:txBody>
      </p:sp>
      <p:sp>
        <p:nvSpPr>
          <p:cNvPr id="7" name="Textplatzhalter 6">
            <a:extLst>
              <a:ext uri="{FF2B5EF4-FFF2-40B4-BE49-F238E27FC236}">
                <a16:creationId xmlns:a16="http://schemas.microsoft.com/office/drawing/2014/main" id="{43CAE0E6-B8A0-E841-825B-FF8353D7FF76}"/>
              </a:ext>
            </a:extLst>
          </p:cNvPr>
          <p:cNvSpPr>
            <a:spLocks noGrp="1"/>
          </p:cNvSpPr>
          <p:nvPr>
            <p:ph type="body" sz="quarter" idx="31"/>
          </p:nvPr>
        </p:nvSpPr>
        <p:spPr/>
        <p:txBody>
          <a:bodyPr/>
          <a:lstStyle/>
          <a:p>
            <a:endParaRPr lang="de-DE" sz="1000" dirty="0"/>
          </a:p>
        </p:txBody>
      </p:sp>
      <p:sp>
        <p:nvSpPr>
          <p:cNvPr id="8" name="Textplatzhalter 7">
            <a:extLst>
              <a:ext uri="{FF2B5EF4-FFF2-40B4-BE49-F238E27FC236}">
                <a16:creationId xmlns:a16="http://schemas.microsoft.com/office/drawing/2014/main" id="{48090DA0-CBBF-5E42-9973-41DB67B81E88}"/>
              </a:ext>
            </a:extLst>
          </p:cNvPr>
          <p:cNvSpPr>
            <a:spLocks noGrp="1"/>
          </p:cNvSpPr>
          <p:nvPr>
            <p:ph type="body" sz="quarter" idx="32"/>
          </p:nvPr>
        </p:nvSpPr>
        <p:spPr/>
        <p:txBody>
          <a:bodyPr/>
          <a:lstStyle/>
          <a:p>
            <a:endParaRPr lang="de-DE" sz="1000" dirty="0"/>
          </a:p>
        </p:txBody>
      </p:sp>
      <p:sp>
        <p:nvSpPr>
          <p:cNvPr id="9" name="Textplatzhalter 8">
            <a:extLst>
              <a:ext uri="{FF2B5EF4-FFF2-40B4-BE49-F238E27FC236}">
                <a16:creationId xmlns:a16="http://schemas.microsoft.com/office/drawing/2014/main" id="{2C881DA1-F4EA-4444-899A-23CFDE0D7B08}"/>
              </a:ext>
            </a:extLst>
          </p:cNvPr>
          <p:cNvSpPr>
            <a:spLocks noGrp="1"/>
          </p:cNvSpPr>
          <p:nvPr>
            <p:ph type="body" sz="quarter" idx="33"/>
          </p:nvPr>
        </p:nvSpPr>
        <p:spPr/>
        <p:txBody>
          <a:bodyPr/>
          <a:lstStyle/>
          <a:p>
            <a:endParaRPr lang="de-DE" sz="1000" dirty="0"/>
          </a:p>
        </p:txBody>
      </p:sp>
      <p:sp>
        <p:nvSpPr>
          <p:cNvPr id="10" name="Textplatzhalter 9">
            <a:extLst>
              <a:ext uri="{FF2B5EF4-FFF2-40B4-BE49-F238E27FC236}">
                <a16:creationId xmlns:a16="http://schemas.microsoft.com/office/drawing/2014/main" id="{A0DE3F32-6675-1444-8D7C-EC8B049C6BC1}"/>
              </a:ext>
            </a:extLst>
          </p:cNvPr>
          <p:cNvSpPr>
            <a:spLocks noGrp="1"/>
          </p:cNvSpPr>
          <p:nvPr>
            <p:ph type="body" sz="quarter" idx="34"/>
          </p:nvPr>
        </p:nvSpPr>
        <p:spPr/>
        <p:txBody>
          <a:bodyPr/>
          <a:lstStyle/>
          <a:p>
            <a:endParaRPr lang="de-DE" sz="1000" dirty="0"/>
          </a:p>
        </p:txBody>
      </p:sp>
      <p:sp>
        <p:nvSpPr>
          <p:cNvPr id="11" name="Textplatzhalter 10">
            <a:extLst>
              <a:ext uri="{FF2B5EF4-FFF2-40B4-BE49-F238E27FC236}">
                <a16:creationId xmlns:a16="http://schemas.microsoft.com/office/drawing/2014/main" id="{0467F991-4F48-2C48-AA72-B61A1082CDC8}"/>
              </a:ext>
            </a:extLst>
          </p:cNvPr>
          <p:cNvSpPr>
            <a:spLocks noGrp="1"/>
          </p:cNvSpPr>
          <p:nvPr>
            <p:ph type="body" sz="quarter" idx="35"/>
          </p:nvPr>
        </p:nvSpPr>
        <p:spPr/>
        <p:txBody>
          <a:bodyPr/>
          <a:lstStyle/>
          <a:p>
            <a:endParaRPr lang="de-DE" sz="1000" dirty="0"/>
          </a:p>
        </p:txBody>
      </p:sp>
      <p:sp>
        <p:nvSpPr>
          <p:cNvPr id="12" name="Textplatzhalter 11">
            <a:extLst>
              <a:ext uri="{FF2B5EF4-FFF2-40B4-BE49-F238E27FC236}">
                <a16:creationId xmlns:a16="http://schemas.microsoft.com/office/drawing/2014/main" id="{5846906E-4530-1840-9C9F-7139502C2A71}"/>
              </a:ext>
            </a:extLst>
          </p:cNvPr>
          <p:cNvSpPr>
            <a:spLocks noGrp="1"/>
          </p:cNvSpPr>
          <p:nvPr>
            <p:ph type="body" sz="quarter" idx="36"/>
          </p:nvPr>
        </p:nvSpPr>
        <p:spPr/>
        <p:txBody>
          <a:bodyPr/>
          <a:lstStyle/>
          <a:p>
            <a:endParaRPr lang="de-DE" sz="1000" dirty="0"/>
          </a:p>
        </p:txBody>
      </p:sp>
      <p:sp>
        <p:nvSpPr>
          <p:cNvPr id="13" name="Textplatzhalter 12">
            <a:extLst>
              <a:ext uri="{FF2B5EF4-FFF2-40B4-BE49-F238E27FC236}">
                <a16:creationId xmlns:a16="http://schemas.microsoft.com/office/drawing/2014/main" id="{803784EB-8859-BC47-AD1B-063B84AD4FF8}"/>
              </a:ext>
            </a:extLst>
          </p:cNvPr>
          <p:cNvSpPr>
            <a:spLocks noGrp="1"/>
          </p:cNvSpPr>
          <p:nvPr>
            <p:ph type="body" sz="quarter" idx="37"/>
          </p:nvPr>
        </p:nvSpPr>
        <p:spPr/>
        <p:txBody>
          <a:bodyPr/>
          <a:lstStyle/>
          <a:p>
            <a:endParaRPr lang="de-DE" sz="1000" dirty="0"/>
          </a:p>
        </p:txBody>
      </p:sp>
      <p:sp>
        <p:nvSpPr>
          <p:cNvPr id="14" name="Textplatzhalter 13">
            <a:extLst>
              <a:ext uri="{FF2B5EF4-FFF2-40B4-BE49-F238E27FC236}">
                <a16:creationId xmlns:a16="http://schemas.microsoft.com/office/drawing/2014/main" id="{B7D7676D-6B9F-F94D-9792-0B5362122DA2}"/>
              </a:ext>
            </a:extLst>
          </p:cNvPr>
          <p:cNvSpPr>
            <a:spLocks noGrp="1"/>
          </p:cNvSpPr>
          <p:nvPr>
            <p:ph type="body" sz="quarter" idx="38"/>
          </p:nvPr>
        </p:nvSpPr>
        <p:spPr/>
        <p:txBody>
          <a:bodyPr/>
          <a:lstStyle/>
          <a:p>
            <a:endParaRPr lang="de-DE" sz="1000" dirty="0"/>
          </a:p>
        </p:txBody>
      </p:sp>
      <p:sp>
        <p:nvSpPr>
          <p:cNvPr id="15" name="Textplatzhalter 14">
            <a:extLst>
              <a:ext uri="{FF2B5EF4-FFF2-40B4-BE49-F238E27FC236}">
                <a16:creationId xmlns:a16="http://schemas.microsoft.com/office/drawing/2014/main" id="{3DC3ADF2-A6E7-E449-A57E-40058DF5E6A1}"/>
              </a:ext>
            </a:extLst>
          </p:cNvPr>
          <p:cNvSpPr>
            <a:spLocks noGrp="1"/>
          </p:cNvSpPr>
          <p:nvPr>
            <p:ph type="body" sz="quarter" idx="39"/>
          </p:nvPr>
        </p:nvSpPr>
        <p:spPr/>
        <p:txBody>
          <a:bodyPr/>
          <a:lstStyle/>
          <a:p>
            <a:endParaRPr lang="de-DE"/>
          </a:p>
        </p:txBody>
      </p:sp>
      <p:sp>
        <p:nvSpPr>
          <p:cNvPr id="16" name="Textplatzhalter 15">
            <a:extLst>
              <a:ext uri="{FF2B5EF4-FFF2-40B4-BE49-F238E27FC236}">
                <a16:creationId xmlns:a16="http://schemas.microsoft.com/office/drawing/2014/main" id="{6BABD608-727C-3548-89E3-A41275F0513B}"/>
              </a:ext>
            </a:extLst>
          </p:cNvPr>
          <p:cNvSpPr>
            <a:spLocks noGrp="1"/>
          </p:cNvSpPr>
          <p:nvPr>
            <p:ph type="body" sz="quarter" idx="40"/>
          </p:nvPr>
        </p:nvSpPr>
        <p:spPr/>
        <p:txBody>
          <a:bodyPr/>
          <a:lstStyle/>
          <a:p>
            <a:endParaRPr lang="de-DE"/>
          </a:p>
        </p:txBody>
      </p:sp>
      <p:sp>
        <p:nvSpPr>
          <p:cNvPr id="17" name="Textplatzhalter 16">
            <a:extLst>
              <a:ext uri="{FF2B5EF4-FFF2-40B4-BE49-F238E27FC236}">
                <a16:creationId xmlns:a16="http://schemas.microsoft.com/office/drawing/2014/main" id="{B586A8CD-0CB6-9D47-81A6-1B35B627A71B}"/>
              </a:ext>
            </a:extLst>
          </p:cNvPr>
          <p:cNvSpPr>
            <a:spLocks noGrp="1"/>
          </p:cNvSpPr>
          <p:nvPr>
            <p:ph type="body" sz="quarter" idx="41"/>
          </p:nvPr>
        </p:nvSpPr>
        <p:spPr/>
        <p:txBody>
          <a:bodyPr/>
          <a:lstStyle/>
          <a:p>
            <a:endParaRPr lang="de-DE"/>
          </a:p>
        </p:txBody>
      </p:sp>
      <p:sp>
        <p:nvSpPr>
          <p:cNvPr id="18" name="Textplatzhalter 17">
            <a:extLst>
              <a:ext uri="{FF2B5EF4-FFF2-40B4-BE49-F238E27FC236}">
                <a16:creationId xmlns:a16="http://schemas.microsoft.com/office/drawing/2014/main" id="{489A3DB3-8F6A-D34F-B201-5073564A60AB}"/>
              </a:ext>
            </a:extLst>
          </p:cNvPr>
          <p:cNvSpPr>
            <a:spLocks noGrp="1"/>
          </p:cNvSpPr>
          <p:nvPr>
            <p:ph type="body" sz="quarter" idx="42"/>
          </p:nvPr>
        </p:nvSpPr>
        <p:spPr/>
        <p:txBody>
          <a:bodyPr/>
          <a:lstStyle/>
          <a:p>
            <a:endParaRPr lang="de-DE"/>
          </a:p>
        </p:txBody>
      </p:sp>
      <p:sp>
        <p:nvSpPr>
          <p:cNvPr id="19" name="Textplatzhalter 18">
            <a:extLst>
              <a:ext uri="{FF2B5EF4-FFF2-40B4-BE49-F238E27FC236}">
                <a16:creationId xmlns:a16="http://schemas.microsoft.com/office/drawing/2014/main" id="{BA3160C9-B882-DF40-9ED5-EB21B1250954}"/>
              </a:ext>
            </a:extLst>
          </p:cNvPr>
          <p:cNvSpPr>
            <a:spLocks noGrp="1"/>
          </p:cNvSpPr>
          <p:nvPr>
            <p:ph type="body" sz="quarter" idx="43"/>
          </p:nvPr>
        </p:nvSpPr>
        <p:spPr/>
        <p:txBody>
          <a:bodyPr/>
          <a:lstStyle/>
          <a:p>
            <a:endParaRPr lang="de-DE"/>
          </a:p>
        </p:txBody>
      </p:sp>
      <p:sp>
        <p:nvSpPr>
          <p:cNvPr id="20" name="Textplatzhalter 19">
            <a:extLst>
              <a:ext uri="{FF2B5EF4-FFF2-40B4-BE49-F238E27FC236}">
                <a16:creationId xmlns:a16="http://schemas.microsoft.com/office/drawing/2014/main" id="{4AAB1A05-03A5-2844-B4EC-52F1EEE152E5}"/>
              </a:ext>
            </a:extLst>
          </p:cNvPr>
          <p:cNvSpPr>
            <a:spLocks noGrp="1"/>
          </p:cNvSpPr>
          <p:nvPr>
            <p:ph type="body" sz="quarter" idx="44"/>
          </p:nvPr>
        </p:nvSpPr>
        <p:spPr/>
        <p:txBody>
          <a:bodyPr/>
          <a:lstStyle/>
          <a:p>
            <a:endParaRPr lang="de-DE"/>
          </a:p>
        </p:txBody>
      </p:sp>
    </p:spTree>
    <p:extLst>
      <p:ext uri="{BB962C8B-B14F-4D97-AF65-F5344CB8AC3E}">
        <p14:creationId xmlns:p14="http://schemas.microsoft.com/office/powerpoint/2010/main" val="3583136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platzhalter 39">
            <a:extLst>
              <a:ext uri="{FF2B5EF4-FFF2-40B4-BE49-F238E27FC236}">
                <a16:creationId xmlns:a16="http://schemas.microsoft.com/office/drawing/2014/main" id="{3285E2DC-9D8B-C04C-9437-8780993C8CD4}"/>
              </a:ext>
            </a:extLst>
          </p:cNvPr>
          <p:cNvSpPr>
            <a:spLocks noGrp="1"/>
          </p:cNvSpPr>
          <p:nvPr>
            <p:ph type="body" sz="quarter" idx="39"/>
          </p:nvPr>
        </p:nvSpPr>
        <p:spPr/>
        <p:txBody>
          <a:bodyPr/>
          <a:lstStyle/>
          <a:p>
            <a:endParaRPr lang="de-DE"/>
          </a:p>
        </p:txBody>
      </p:sp>
      <p:sp>
        <p:nvSpPr>
          <p:cNvPr id="41" name="Textplatzhalter 40">
            <a:extLst>
              <a:ext uri="{FF2B5EF4-FFF2-40B4-BE49-F238E27FC236}">
                <a16:creationId xmlns:a16="http://schemas.microsoft.com/office/drawing/2014/main" id="{6B302029-EADD-D44D-A97B-F87332D4211E}"/>
              </a:ext>
            </a:extLst>
          </p:cNvPr>
          <p:cNvSpPr>
            <a:spLocks noGrp="1"/>
          </p:cNvSpPr>
          <p:nvPr>
            <p:ph type="body" sz="quarter" idx="40"/>
          </p:nvPr>
        </p:nvSpPr>
        <p:spPr/>
        <p:txBody>
          <a:bodyPr/>
          <a:lstStyle/>
          <a:p>
            <a:endParaRPr lang="de-DE"/>
          </a:p>
        </p:txBody>
      </p:sp>
      <p:sp>
        <p:nvSpPr>
          <p:cNvPr id="42" name="Textplatzhalter 41">
            <a:extLst>
              <a:ext uri="{FF2B5EF4-FFF2-40B4-BE49-F238E27FC236}">
                <a16:creationId xmlns:a16="http://schemas.microsoft.com/office/drawing/2014/main" id="{56C39015-0123-4F4E-BDA4-2AE1967D2A3F}"/>
              </a:ext>
            </a:extLst>
          </p:cNvPr>
          <p:cNvSpPr>
            <a:spLocks noGrp="1"/>
          </p:cNvSpPr>
          <p:nvPr>
            <p:ph type="body" sz="quarter" idx="41"/>
          </p:nvPr>
        </p:nvSpPr>
        <p:spPr/>
        <p:txBody>
          <a:bodyPr/>
          <a:lstStyle/>
          <a:p>
            <a:endParaRPr lang="de-DE"/>
          </a:p>
        </p:txBody>
      </p:sp>
      <p:sp>
        <p:nvSpPr>
          <p:cNvPr id="43" name="Textplatzhalter 42">
            <a:extLst>
              <a:ext uri="{FF2B5EF4-FFF2-40B4-BE49-F238E27FC236}">
                <a16:creationId xmlns:a16="http://schemas.microsoft.com/office/drawing/2014/main" id="{E5BBEF34-B435-8E42-B36F-7DAD5B6DCD0F}"/>
              </a:ext>
            </a:extLst>
          </p:cNvPr>
          <p:cNvSpPr>
            <a:spLocks noGrp="1"/>
          </p:cNvSpPr>
          <p:nvPr>
            <p:ph type="body" sz="quarter" idx="42"/>
          </p:nvPr>
        </p:nvSpPr>
        <p:spPr/>
        <p:txBody>
          <a:bodyPr/>
          <a:lstStyle/>
          <a:p>
            <a:endParaRPr lang="de-DE"/>
          </a:p>
        </p:txBody>
      </p:sp>
      <p:sp>
        <p:nvSpPr>
          <p:cNvPr id="44" name="Textplatzhalter 43">
            <a:extLst>
              <a:ext uri="{FF2B5EF4-FFF2-40B4-BE49-F238E27FC236}">
                <a16:creationId xmlns:a16="http://schemas.microsoft.com/office/drawing/2014/main" id="{6CE659ED-00FC-6A40-9B69-5B8A372EF61E}"/>
              </a:ext>
            </a:extLst>
          </p:cNvPr>
          <p:cNvSpPr>
            <a:spLocks noGrp="1"/>
          </p:cNvSpPr>
          <p:nvPr>
            <p:ph type="body" sz="quarter" idx="43"/>
          </p:nvPr>
        </p:nvSpPr>
        <p:spPr/>
        <p:txBody>
          <a:bodyPr/>
          <a:lstStyle/>
          <a:p>
            <a:endParaRPr lang="de-DE"/>
          </a:p>
        </p:txBody>
      </p:sp>
      <p:sp>
        <p:nvSpPr>
          <p:cNvPr id="45" name="Textplatzhalter 44">
            <a:extLst>
              <a:ext uri="{FF2B5EF4-FFF2-40B4-BE49-F238E27FC236}">
                <a16:creationId xmlns:a16="http://schemas.microsoft.com/office/drawing/2014/main" id="{CF18F722-9B5D-904E-AAC7-1DBFF59B64A4}"/>
              </a:ext>
            </a:extLst>
          </p:cNvPr>
          <p:cNvSpPr>
            <a:spLocks noGrp="1"/>
          </p:cNvSpPr>
          <p:nvPr>
            <p:ph type="body" sz="quarter" idx="44"/>
          </p:nvPr>
        </p:nvSpPr>
        <p:spPr/>
        <p:txBody>
          <a:bodyPr/>
          <a:lstStyle/>
          <a:p>
            <a:endParaRPr lang="de-DE"/>
          </a:p>
        </p:txBody>
      </p:sp>
      <p:sp>
        <p:nvSpPr>
          <p:cNvPr id="2" name="Textplatzhalter 1">
            <a:extLst>
              <a:ext uri="{FF2B5EF4-FFF2-40B4-BE49-F238E27FC236}">
                <a16:creationId xmlns:a16="http://schemas.microsoft.com/office/drawing/2014/main" id="{15D96D71-36F7-9145-96C5-E06EE840FDE2}"/>
              </a:ext>
            </a:extLst>
          </p:cNvPr>
          <p:cNvSpPr>
            <a:spLocks noGrp="1"/>
          </p:cNvSpPr>
          <p:nvPr>
            <p:ph type="body" sz="quarter" idx="12"/>
          </p:nvPr>
        </p:nvSpPr>
        <p:spPr/>
        <p:txBody>
          <a:bodyPr/>
          <a:lstStyle/>
          <a:p>
            <a:endParaRPr lang="de-DE" sz="1000" dirty="0"/>
          </a:p>
        </p:txBody>
      </p:sp>
      <p:sp>
        <p:nvSpPr>
          <p:cNvPr id="3" name="Textplatzhalter 2">
            <a:extLst>
              <a:ext uri="{FF2B5EF4-FFF2-40B4-BE49-F238E27FC236}">
                <a16:creationId xmlns:a16="http://schemas.microsoft.com/office/drawing/2014/main" id="{FC9434C6-A63D-C442-BB94-A85CD0EA23D8}"/>
              </a:ext>
            </a:extLst>
          </p:cNvPr>
          <p:cNvSpPr>
            <a:spLocks noGrp="1"/>
          </p:cNvSpPr>
          <p:nvPr>
            <p:ph type="body" sz="quarter" idx="13"/>
          </p:nvPr>
        </p:nvSpPr>
        <p:spPr/>
        <p:txBody>
          <a:bodyPr/>
          <a:lstStyle/>
          <a:p>
            <a:endParaRPr lang="de-DE" sz="1000" dirty="0"/>
          </a:p>
        </p:txBody>
      </p:sp>
      <p:sp>
        <p:nvSpPr>
          <p:cNvPr id="4" name="Textplatzhalter 3">
            <a:extLst>
              <a:ext uri="{FF2B5EF4-FFF2-40B4-BE49-F238E27FC236}">
                <a16:creationId xmlns:a16="http://schemas.microsoft.com/office/drawing/2014/main" id="{B891A133-4F0B-1A46-BAF6-22DBF36F8E58}"/>
              </a:ext>
            </a:extLst>
          </p:cNvPr>
          <p:cNvSpPr>
            <a:spLocks noGrp="1"/>
          </p:cNvSpPr>
          <p:nvPr>
            <p:ph type="body" sz="quarter" idx="14"/>
          </p:nvPr>
        </p:nvSpPr>
        <p:spPr/>
        <p:txBody>
          <a:bodyPr/>
          <a:lstStyle/>
          <a:p>
            <a:endParaRPr lang="de-DE" sz="1000" dirty="0"/>
          </a:p>
        </p:txBody>
      </p:sp>
      <p:sp>
        <p:nvSpPr>
          <p:cNvPr id="5" name="Textplatzhalter 4">
            <a:extLst>
              <a:ext uri="{FF2B5EF4-FFF2-40B4-BE49-F238E27FC236}">
                <a16:creationId xmlns:a16="http://schemas.microsoft.com/office/drawing/2014/main" id="{92C756B3-9FA6-8643-843F-A8AB0CD130D3}"/>
              </a:ext>
            </a:extLst>
          </p:cNvPr>
          <p:cNvSpPr>
            <a:spLocks noGrp="1"/>
          </p:cNvSpPr>
          <p:nvPr>
            <p:ph type="body" sz="quarter" idx="15"/>
          </p:nvPr>
        </p:nvSpPr>
        <p:spPr/>
        <p:txBody>
          <a:bodyPr/>
          <a:lstStyle/>
          <a:p>
            <a:endParaRPr lang="de-DE" sz="1000" dirty="0"/>
          </a:p>
        </p:txBody>
      </p:sp>
      <p:sp>
        <p:nvSpPr>
          <p:cNvPr id="6" name="Textplatzhalter 5">
            <a:extLst>
              <a:ext uri="{FF2B5EF4-FFF2-40B4-BE49-F238E27FC236}">
                <a16:creationId xmlns:a16="http://schemas.microsoft.com/office/drawing/2014/main" id="{92EB4DBF-CE82-2047-8BC0-0352F8292F0F}"/>
              </a:ext>
            </a:extLst>
          </p:cNvPr>
          <p:cNvSpPr>
            <a:spLocks noGrp="1"/>
          </p:cNvSpPr>
          <p:nvPr>
            <p:ph type="body" sz="quarter" idx="16"/>
          </p:nvPr>
        </p:nvSpPr>
        <p:spPr/>
        <p:txBody>
          <a:bodyPr/>
          <a:lstStyle/>
          <a:p>
            <a:endParaRPr lang="de-DE" sz="1000" dirty="0"/>
          </a:p>
        </p:txBody>
      </p:sp>
      <p:sp>
        <p:nvSpPr>
          <p:cNvPr id="7" name="Textplatzhalter 6">
            <a:extLst>
              <a:ext uri="{FF2B5EF4-FFF2-40B4-BE49-F238E27FC236}">
                <a16:creationId xmlns:a16="http://schemas.microsoft.com/office/drawing/2014/main" id="{E5B1327B-7434-0B41-9818-7A706A4E6DD7}"/>
              </a:ext>
            </a:extLst>
          </p:cNvPr>
          <p:cNvSpPr>
            <a:spLocks noGrp="1"/>
          </p:cNvSpPr>
          <p:nvPr>
            <p:ph type="body" sz="quarter" idx="17"/>
          </p:nvPr>
        </p:nvSpPr>
        <p:spPr/>
        <p:txBody>
          <a:bodyPr/>
          <a:lstStyle/>
          <a:p>
            <a:endParaRPr lang="de-DE" sz="1000" dirty="0"/>
          </a:p>
        </p:txBody>
      </p:sp>
      <p:sp>
        <p:nvSpPr>
          <p:cNvPr id="8" name="Textplatzhalter 7">
            <a:extLst>
              <a:ext uri="{FF2B5EF4-FFF2-40B4-BE49-F238E27FC236}">
                <a16:creationId xmlns:a16="http://schemas.microsoft.com/office/drawing/2014/main" id="{89DEFF26-E244-834E-A88B-51DDDC37A29C}"/>
              </a:ext>
            </a:extLst>
          </p:cNvPr>
          <p:cNvSpPr>
            <a:spLocks noGrp="1"/>
          </p:cNvSpPr>
          <p:nvPr>
            <p:ph type="body" sz="quarter" idx="18"/>
          </p:nvPr>
        </p:nvSpPr>
        <p:spPr/>
        <p:txBody>
          <a:bodyPr/>
          <a:lstStyle/>
          <a:p>
            <a:endParaRPr lang="de-DE" sz="1000" dirty="0"/>
          </a:p>
        </p:txBody>
      </p:sp>
      <p:sp>
        <p:nvSpPr>
          <p:cNvPr id="9" name="Textplatzhalter 8">
            <a:extLst>
              <a:ext uri="{FF2B5EF4-FFF2-40B4-BE49-F238E27FC236}">
                <a16:creationId xmlns:a16="http://schemas.microsoft.com/office/drawing/2014/main" id="{A0143539-BB2A-CD41-800A-D1C1A0DC03F6}"/>
              </a:ext>
            </a:extLst>
          </p:cNvPr>
          <p:cNvSpPr>
            <a:spLocks noGrp="1"/>
          </p:cNvSpPr>
          <p:nvPr>
            <p:ph type="body" sz="quarter" idx="19"/>
          </p:nvPr>
        </p:nvSpPr>
        <p:spPr/>
        <p:txBody>
          <a:bodyPr/>
          <a:lstStyle/>
          <a:p>
            <a:endParaRPr lang="de-DE" sz="1000" dirty="0"/>
          </a:p>
        </p:txBody>
      </p:sp>
      <p:sp>
        <p:nvSpPr>
          <p:cNvPr id="31" name="Textplatzhalter 30">
            <a:extLst>
              <a:ext uri="{FF2B5EF4-FFF2-40B4-BE49-F238E27FC236}">
                <a16:creationId xmlns:a16="http://schemas.microsoft.com/office/drawing/2014/main" id="{7FB19B8C-7146-9943-A04C-7F3B45396B2F}"/>
              </a:ext>
            </a:extLst>
          </p:cNvPr>
          <p:cNvSpPr>
            <a:spLocks noGrp="1"/>
          </p:cNvSpPr>
          <p:nvPr>
            <p:ph type="body" sz="quarter" idx="21"/>
          </p:nvPr>
        </p:nvSpPr>
        <p:spPr/>
        <p:txBody>
          <a:bodyPr/>
          <a:lstStyle/>
          <a:p>
            <a:endParaRPr lang="de-DE" sz="1000" dirty="0"/>
          </a:p>
        </p:txBody>
      </p:sp>
      <p:sp>
        <p:nvSpPr>
          <p:cNvPr id="32" name="Textplatzhalter 31">
            <a:extLst>
              <a:ext uri="{FF2B5EF4-FFF2-40B4-BE49-F238E27FC236}">
                <a16:creationId xmlns:a16="http://schemas.microsoft.com/office/drawing/2014/main" id="{9B75CF8A-FB1E-6849-AA82-630A8C6B3F37}"/>
              </a:ext>
            </a:extLst>
          </p:cNvPr>
          <p:cNvSpPr>
            <a:spLocks noGrp="1"/>
          </p:cNvSpPr>
          <p:nvPr>
            <p:ph type="body" sz="quarter" idx="22"/>
          </p:nvPr>
        </p:nvSpPr>
        <p:spPr/>
        <p:txBody>
          <a:bodyPr/>
          <a:lstStyle/>
          <a:p>
            <a:endParaRPr lang="de-DE" sz="1000" dirty="0"/>
          </a:p>
        </p:txBody>
      </p:sp>
      <p:sp>
        <p:nvSpPr>
          <p:cNvPr id="33" name="Textplatzhalter 32">
            <a:extLst>
              <a:ext uri="{FF2B5EF4-FFF2-40B4-BE49-F238E27FC236}">
                <a16:creationId xmlns:a16="http://schemas.microsoft.com/office/drawing/2014/main" id="{FA430419-1295-B048-ABE7-7C08B8EB78F2}"/>
              </a:ext>
            </a:extLst>
          </p:cNvPr>
          <p:cNvSpPr>
            <a:spLocks noGrp="1"/>
          </p:cNvSpPr>
          <p:nvPr>
            <p:ph type="body" sz="quarter" idx="23"/>
          </p:nvPr>
        </p:nvSpPr>
        <p:spPr/>
        <p:txBody>
          <a:bodyPr/>
          <a:lstStyle/>
          <a:p>
            <a:endParaRPr lang="de-DE" sz="1000" dirty="0"/>
          </a:p>
        </p:txBody>
      </p:sp>
      <p:sp>
        <p:nvSpPr>
          <p:cNvPr id="34" name="Textplatzhalter 33">
            <a:extLst>
              <a:ext uri="{FF2B5EF4-FFF2-40B4-BE49-F238E27FC236}">
                <a16:creationId xmlns:a16="http://schemas.microsoft.com/office/drawing/2014/main" id="{ECBB3B3A-9C19-C743-A2EA-7B0C2C8B2BF1}"/>
              </a:ext>
            </a:extLst>
          </p:cNvPr>
          <p:cNvSpPr>
            <a:spLocks noGrp="1"/>
          </p:cNvSpPr>
          <p:nvPr>
            <p:ph type="body" sz="quarter" idx="25"/>
          </p:nvPr>
        </p:nvSpPr>
        <p:spPr/>
        <p:txBody>
          <a:bodyPr/>
          <a:lstStyle/>
          <a:p>
            <a:endParaRPr lang="de-DE" sz="1000" dirty="0"/>
          </a:p>
        </p:txBody>
      </p:sp>
      <p:sp>
        <p:nvSpPr>
          <p:cNvPr id="35" name="Textplatzhalter 34">
            <a:extLst>
              <a:ext uri="{FF2B5EF4-FFF2-40B4-BE49-F238E27FC236}">
                <a16:creationId xmlns:a16="http://schemas.microsoft.com/office/drawing/2014/main" id="{6C52DDCE-143F-404D-B378-EBA377804D43}"/>
              </a:ext>
            </a:extLst>
          </p:cNvPr>
          <p:cNvSpPr>
            <a:spLocks noGrp="1"/>
          </p:cNvSpPr>
          <p:nvPr>
            <p:ph type="body" sz="quarter" idx="26"/>
          </p:nvPr>
        </p:nvSpPr>
        <p:spPr/>
        <p:txBody>
          <a:bodyPr/>
          <a:lstStyle/>
          <a:p>
            <a:endParaRPr lang="de-DE" sz="1000" dirty="0"/>
          </a:p>
        </p:txBody>
      </p:sp>
      <p:sp>
        <p:nvSpPr>
          <p:cNvPr id="36" name="Textplatzhalter 35">
            <a:extLst>
              <a:ext uri="{FF2B5EF4-FFF2-40B4-BE49-F238E27FC236}">
                <a16:creationId xmlns:a16="http://schemas.microsoft.com/office/drawing/2014/main" id="{423760BE-4CBA-2841-A267-D098BC7C5B58}"/>
              </a:ext>
            </a:extLst>
          </p:cNvPr>
          <p:cNvSpPr>
            <a:spLocks noGrp="1"/>
          </p:cNvSpPr>
          <p:nvPr>
            <p:ph type="body" sz="quarter" idx="27"/>
          </p:nvPr>
        </p:nvSpPr>
        <p:spPr/>
        <p:txBody>
          <a:bodyPr/>
          <a:lstStyle/>
          <a:p>
            <a:endParaRPr lang="de-DE" sz="1000" dirty="0"/>
          </a:p>
        </p:txBody>
      </p:sp>
      <p:sp>
        <p:nvSpPr>
          <p:cNvPr id="37" name="Textplatzhalter 36">
            <a:extLst>
              <a:ext uri="{FF2B5EF4-FFF2-40B4-BE49-F238E27FC236}">
                <a16:creationId xmlns:a16="http://schemas.microsoft.com/office/drawing/2014/main" id="{A0B890A0-7121-1848-83E3-3D6CF9362795}"/>
              </a:ext>
            </a:extLst>
          </p:cNvPr>
          <p:cNvSpPr>
            <a:spLocks noGrp="1"/>
          </p:cNvSpPr>
          <p:nvPr>
            <p:ph type="body" sz="quarter" idx="28"/>
          </p:nvPr>
        </p:nvSpPr>
        <p:spPr/>
        <p:txBody>
          <a:bodyPr/>
          <a:lstStyle/>
          <a:p>
            <a:endParaRPr lang="de-DE" sz="1000" dirty="0"/>
          </a:p>
        </p:txBody>
      </p:sp>
      <p:sp>
        <p:nvSpPr>
          <p:cNvPr id="38" name="Textplatzhalter 37">
            <a:extLst>
              <a:ext uri="{FF2B5EF4-FFF2-40B4-BE49-F238E27FC236}">
                <a16:creationId xmlns:a16="http://schemas.microsoft.com/office/drawing/2014/main" id="{547F3EF6-4290-DE47-881A-160EF4589534}"/>
              </a:ext>
            </a:extLst>
          </p:cNvPr>
          <p:cNvSpPr>
            <a:spLocks noGrp="1"/>
          </p:cNvSpPr>
          <p:nvPr>
            <p:ph type="body" sz="quarter" idx="29"/>
          </p:nvPr>
        </p:nvSpPr>
        <p:spPr/>
        <p:txBody>
          <a:bodyPr/>
          <a:lstStyle/>
          <a:p>
            <a:endParaRPr lang="de-DE" sz="1000" dirty="0"/>
          </a:p>
        </p:txBody>
      </p:sp>
      <p:sp>
        <p:nvSpPr>
          <p:cNvPr id="39" name="Textplatzhalter 38">
            <a:extLst>
              <a:ext uri="{FF2B5EF4-FFF2-40B4-BE49-F238E27FC236}">
                <a16:creationId xmlns:a16="http://schemas.microsoft.com/office/drawing/2014/main" id="{AA9E0D4C-DBFF-9344-A5B2-E47769C58FF6}"/>
              </a:ext>
            </a:extLst>
          </p:cNvPr>
          <p:cNvSpPr>
            <a:spLocks noGrp="1"/>
          </p:cNvSpPr>
          <p:nvPr>
            <p:ph type="body" sz="quarter" idx="30"/>
          </p:nvPr>
        </p:nvSpPr>
        <p:spPr/>
        <p:txBody>
          <a:bodyPr/>
          <a:lstStyle/>
          <a:p>
            <a:endParaRPr lang="de-DE" sz="1000" dirty="0"/>
          </a:p>
        </p:txBody>
      </p:sp>
      <p:sp>
        <p:nvSpPr>
          <p:cNvPr id="10" name="Textplatzhalter 9">
            <a:extLst>
              <a:ext uri="{FF2B5EF4-FFF2-40B4-BE49-F238E27FC236}">
                <a16:creationId xmlns:a16="http://schemas.microsoft.com/office/drawing/2014/main" id="{F8DAD670-902E-6E43-9389-24223B7B74D5}"/>
              </a:ext>
            </a:extLst>
          </p:cNvPr>
          <p:cNvSpPr>
            <a:spLocks noGrp="1"/>
          </p:cNvSpPr>
          <p:nvPr>
            <p:ph type="body" sz="quarter" idx="20"/>
          </p:nvPr>
        </p:nvSpPr>
        <p:spPr/>
        <p:txBody>
          <a:bodyPr/>
          <a:lstStyle/>
          <a:p>
            <a:endParaRPr lang="de-DE" sz="1000" dirty="0"/>
          </a:p>
        </p:txBody>
      </p:sp>
      <p:sp>
        <p:nvSpPr>
          <p:cNvPr id="29" name="Textplatzhalter 77">
            <a:extLst>
              <a:ext uri="{FF2B5EF4-FFF2-40B4-BE49-F238E27FC236}">
                <a16:creationId xmlns:a16="http://schemas.microsoft.com/office/drawing/2014/main" id="{21C18ED1-780D-4AFD-B75A-8909671FE94A}"/>
              </a:ext>
            </a:extLst>
          </p:cNvPr>
          <p:cNvSpPr txBox="1">
            <a:spLocks/>
          </p:cNvSpPr>
          <p:nvPr/>
        </p:nvSpPr>
        <p:spPr>
          <a:xfrm>
            <a:off x="136570" y="1851541"/>
            <a:ext cx="478259" cy="338315"/>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e-DE">
              <a:latin typeface="Apercu Pro Medium" panose="02000606040000020004" pitchFamily="50" charset="0"/>
            </a:endParaRPr>
          </a:p>
        </p:txBody>
      </p:sp>
      <p:sp>
        <p:nvSpPr>
          <p:cNvPr id="30" name="Textplatzhalter 78">
            <a:extLst>
              <a:ext uri="{FF2B5EF4-FFF2-40B4-BE49-F238E27FC236}">
                <a16:creationId xmlns:a16="http://schemas.microsoft.com/office/drawing/2014/main" id="{19B4F311-9079-44E6-996E-4FDEED29907D}"/>
              </a:ext>
            </a:extLst>
          </p:cNvPr>
          <p:cNvSpPr txBox="1">
            <a:spLocks/>
          </p:cNvSpPr>
          <p:nvPr/>
        </p:nvSpPr>
        <p:spPr>
          <a:xfrm>
            <a:off x="136569" y="2301574"/>
            <a:ext cx="478259" cy="338315"/>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e-DE">
              <a:latin typeface="Apercu Pro Medium" panose="02000606040000020004" pitchFamily="50" charset="0"/>
            </a:endParaRPr>
          </a:p>
        </p:txBody>
      </p:sp>
    </p:spTree>
    <p:extLst>
      <p:ext uri="{BB962C8B-B14F-4D97-AF65-F5344CB8AC3E}">
        <p14:creationId xmlns:p14="http://schemas.microsoft.com/office/powerpoint/2010/main" val="3176584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F15312F-CDAE-4B67-BBC8-E081ABB1306C}"/>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2767163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57E9CEF-9DBC-421E-BCB3-B6CFF9F5798A}"/>
              </a:ext>
            </a:extLst>
          </p:cNvPr>
          <p:cNvSpPr>
            <a:spLocks noGrp="1"/>
          </p:cNvSpPr>
          <p:nvPr>
            <p:ph type="body" sz="quarter" idx="10"/>
          </p:nvPr>
        </p:nvSpPr>
        <p:spPr/>
        <p:txBody>
          <a:bodyPr/>
          <a:lstStyle/>
          <a:p>
            <a:endParaRPr lang="de-DE"/>
          </a:p>
        </p:txBody>
      </p:sp>
    </p:spTree>
    <p:extLst>
      <p:ext uri="{BB962C8B-B14F-4D97-AF65-F5344CB8AC3E}">
        <p14:creationId xmlns:p14="http://schemas.microsoft.com/office/powerpoint/2010/main" val="350626279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7B669D26C8494CA7785679D8B2A5ED" ma:contentTypeVersion="13" ma:contentTypeDescription="Create a new document." ma:contentTypeScope="" ma:versionID="93a741da39799f4aa41fc92fbadf43b0">
  <xsd:schema xmlns:xsd="http://www.w3.org/2001/XMLSchema" xmlns:xs="http://www.w3.org/2001/XMLSchema" xmlns:p="http://schemas.microsoft.com/office/2006/metadata/properties" xmlns:ns2="be24c730-79ca-4eb5-9fee-26c6c4fc7260" xmlns:ns3="a13041a0-5882-43a7-a09d-61ebda83141c" targetNamespace="http://schemas.microsoft.com/office/2006/metadata/properties" ma:root="true" ma:fieldsID="2060489d920741a64d577e46607b0def" ns2:_="" ns3:_="">
    <xsd:import namespace="be24c730-79ca-4eb5-9fee-26c6c4fc7260"/>
    <xsd:import namespace="a13041a0-5882-43a7-a09d-61ebda8314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24c730-79ca-4eb5-9fee-26c6c4fc72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13041a0-5882-43a7-a09d-61ebda83141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790EF64-CF4A-46C1-B9EF-FA443A618A26}">
  <ds:schemaRefs>
    <ds:schemaRef ds:uri="http://schemas.microsoft.com/sharepoint/v3/contenttype/forms"/>
  </ds:schemaRefs>
</ds:datastoreItem>
</file>

<file path=customXml/itemProps2.xml><?xml version="1.0" encoding="utf-8"?>
<ds:datastoreItem xmlns:ds="http://schemas.openxmlformats.org/officeDocument/2006/customXml" ds:itemID="{90255F6B-097A-4841-B114-669054F1ADD2}"/>
</file>

<file path=customXml/itemProps3.xml><?xml version="1.0" encoding="utf-8"?>
<ds:datastoreItem xmlns:ds="http://schemas.openxmlformats.org/officeDocument/2006/customXml" ds:itemID="{369587F1-CD90-4A2A-AA03-4A2469380955}">
  <ds:schemaRefs>
    <ds:schemaRef ds:uri="be24c730-79ca-4eb5-9fee-26c6c4fc726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Widescreen</PresentationFormat>
  <Paragraphs>0</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Apercu Pro</vt:lpstr>
      <vt:lpstr>Apercu Pro Light</vt:lpstr>
      <vt:lpstr>Apercu Pro Medium</vt:lpstr>
      <vt:lpstr>Arial</vt:lpstr>
      <vt:lpstr>Calibri</vt:lpstr>
      <vt:lpstr>Calibri Light</vt:lpstr>
      <vt:lpstr>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Robin Rhiel</dc:creator>
  <cp:lastModifiedBy>Katharina Heby</cp:lastModifiedBy>
  <cp:revision>2</cp:revision>
  <dcterms:created xsi:type="dcterms:W3CDTF">2020-07-08T12:31:02Z</dcterms:created>
  <dcterms:modified xsi:type="dcterms:W3CDTF">2021-05-06T18:38:00Z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0x010100797B669D26C8494CA7785679D8B2A5ED</vt:lpwstr>
  </property>
</Properties>
</file>