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6"/>
  </p:notesMasterIdLst>
  <p:handoutMasterIdLst>
    <p:handoutMasterId r:id="rId17"/>
  </p:handoutMasterIdLst>
  <p:sldIdLst>
    <p:sldId id="294" r:id="rId7"/>
    <p:sldId id="295" r:id="rId8"/>
    <p:sldId id="301" r:id="rId9"/>
    <p:sldId id="296" r:id="rId10"/>
    <p:sldId id="297" r:id="rId11"/>
    <p:sldId id="298" r:id="rId12"/>
    <p:sldId id="302" r:id="rId13"/>
    <p:sldId id="300" r:id="rId14"/>
    <p:sldId id="299" r:id="rId1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497A"/>
    <a:srgbClr val="001751"/>
    <a:srgbClr val="005284"/>
    <a:srgbClr val="B97F8F"/>
    <a:srgbClr val="4F4F4F"/>
    <a:srgbClr val="017CC1"/>
    <a:srgbClr val="000000"/>
    <a:srgbClr val="F49A2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15" y="58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Heby" userId="c88c6920-9e16-4a7e-acac-31863610828a" providerId="ADAL" clId="{BEE8ABC3-475D-435C-97A6-A33763B8E54D}"/>
    <pc:docChg chg="undo redo custSel addSld modMainMaster">
      <pc:chgData name="Nico Heby" userId="c88c6920-9e16-4a7e-acac-31863610828a" providerId="ADAL" clId="{BEE8ABC3-475D-435C-97A6-A33763B8E54D}" dt="2023-05-03T16:24:05.640" v="103" actId="680"/>
      <pc:docMkLst>
        <pc:docMk/>
      </pc:docMkLst>
      <pc:sldChg chg="new">
        <pc:chgData name="Nico Heby" userId="c88c6920-9e16-4a7e-acac-31863610828a" providerId="ADAL" clId="{BEE8ABC3-475D-435C-97A6-A33763B8E54D}" dt="2023-05-03T16:24:05.640" v="103" actId="680"/>
        <pc:sldMkLst>
          <pc:docMk/>
          <pc:sldMk cId="4229402314" sldId="302"/>
        </pc:sldMkLst>
      </pc:sldChg>
      <pc:sldMasterChg chg="modSldLayout sldLayoutOrd">
        <pc:chgData name="Nico Heby" userId="c88c6920-9e16-4a7e-acac-31863610828a" providerId="ADAL" clId="{BEE8ABC3-475D-435C-97A6-A33763B8E54D}" dt="2023-05-03T16:23:30.445" v="102" actId="108"/>
        <pc:sldMasterMkLst>
          <pc:docMk/>
          <pc:sldMasterMk cId="3571240666" sldId="2147483730"/>
        </pc:sldMasterMkLst>
        <pc:sldLayoutChg chg="modSp mod">
          <pc:chgData name="Nico Heby" userId="c88c6920-9e16-4a7e-acac-31863610828a" providerId="ADAL" clId="{BEE8ABC3-475D-435C-97A6-A33763B8E54D}" dt="2023-05-03T16:23:30.445" v="102" actId="108"/>
          <pc:sldLayoutMkLst>
            <pc:docMk/>
            <pc:sldMasterMk cId="3571240666" sldId="2147483730"/>
            <pc:sldLayoutMk cId="1908028487" sldId="2147483791"/>
          </pc:sldLayoutMkLst>
          <pc:spChg chg="mod">
            <ac:chgData name="Nico Heby" userId="c88c6920-9e16-4a7e-acac-31863610828a" providerId="ADAL" clId="{BEE8ABC3-475D-435C-97A6-A33763B8E54D}" dt="2023-05-03T16:23:30.445" v="102" actId="108"/>
            <ac:spMkLst>
              <pc:docMk/>
              <pc:sldMasterMk cId="3571240666" sldId="2147483730"/>
              <pc:sldLayoutMk cId="1908028487" sldId="2147483791"/>
              <ac:spMk id="13" creationId="{9F239F00-7B1E-4DEC-AA92-A70B4E9F6EAC}"/>
            </ac:spMkLst>
          </pc:spChg>
        </pc:sldLayoutChg>
        <pc:sldLayoutChg chg="modSp mod">
          <pc:chgData name="Nico Heby" userId="c88c6920-9e16-4a7e-acac-31863610828a" providerId="ADAL" clId="{BEE8ABC3-475D-435C-97A6-A33763B8E54D}" dt="2023-05-03T16:22:23.220" v="89" actId="6549"/>
          <pc:sldLayoutMkLst>
            <pc:docMk/>
            <pc:sldMasterMk cId="3571240666" sldId="2147483730"/>
            <pc:sldLayoutMk cId="3506226774" sldId="2147483828"/>
          </pc:sldLayoutMkLst>
          <pc:spChg chg="mod">
            <ac:chgData name="Nico Heby" userId="c88c6920-9e16-4a7e-acac-31863610828a" providerId="ADAL" clId="{BEE8ABC3-475D-435C-97A6-A33763B8E54D}" dt="2023-05-03T16:22:23.220" v="89" actId="6549"/>
            <ac:spMkLst>
              <pc:docMk/>
              <pc:sldMasterMk cId="3571240666" sldId="2147483730"/>
              <pc:sldLayoutMk cId="3506226774" sldId="2147483828"/>
              <ac:spMk id="4" creationId="{AE91345C-C5A3-3833-5DCD-72889AF0D7F3}"/>
            </ac:spMkLst>
          </pc:spChg>
        </pc:sldLayoutChg>
        <pc:sldLayoutChg chg="modSp mod ord">
          <pc:chgData name="Nico Heby" userId="c88c6920-9e16-4a7e-acac-31863610828a" providerId="ADAL" clId="{BEE8ABC3-475D-435C-97A6-A33763B8E54D}" dt="2023-05-03T16:22:23.749" v="90" actId="20578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Nico Heby" userId="c88c6920-9e16-4a7e-acac-31863610828a" providerId="ADAL" clId="{BEE8ABC3-475D-435C-97A6-A33763B8E54D}" dt="2023-05-03T16:19:19.039" v="10" actId="20577"/>
            <ac:spMkLst>
              <pc:docMk/>
              <pc:sldMasterMk cId="3571240666" sldId="2147483730"/>
              <pc:sldLayoutMk cId="3475313848" sldId="2147483855"/>
              <ac:spMk id="4" creationId="{AE91345C-C5A3-3833-5DCD-72889AF0D7F3}"/>
            </ac:spMkLst>
          </pc:spChg>
        </pc:sldLayoutChg>
      </pc:sldMasterChg>
    </pc:docChg>
  </pc:docChgLst>
  <pc:docChgLst>
    <pc:chgData name="Lidia Welldeabzghi" userId="6657851c-35d9-4326-b5bf-045b30d4ae05" providerId="ADAL" clId="{F3D2E3FA-6BB7-4417-8527-586520C99A78}"/>
    <pc:docChg chg="undo custSel modSld modMainMaster">
      <pc:chgData name="Lidia Welldeabzghi" userId="6657851c-35d9-4326-b5bf-045b30d4ae05" providerId="ADAL" clId="{F3D2E3FA-6BB7-4417-8527-586520C99A78}" dt="2023-05-03T08:51:47.211" v="108" actId="478"/>
      <pc:docMkLst>
        <pc:docMk/>
      </pc:docMkLst>
      <pc:sldChg chg="delSp mod">
        <pc:chgData name="Lidia Welldeabzghi" userId="6657851c-35d9-4326-b5bf-045b30d4ae05" providerId="ADAL" clId="{F3D2E3FA-6BB7-4417-8527-586520C99A78}" dt="2023-05-03T08:51:47.211" v="108" actId="478"/>
        <pc:sldMkLst>
          <pc:docMk/>
          <pc:sldMk cId="73983173" sldId="298"/>
        </pc:sldMkLst>
        <pc:spChg chg="del">
          <ac:chgData name="Lidia Welldeabzghi" userId="6657851c-35d9-4326-b5bf-045b30d4ae05" providerId="ADAL" clId="{F3D2E3FA-6BB7-4417-8527-586520C99A78}" dt="2023-05-03T08:51:47.211" v="108" actId="478"/>
          <ac:spMkLst>
            <pc:docMk/>
            <pc:sldMk cId="73983173" sldId="298"/>
            <ac:spMk id="3" creationId="{A22D5BD8-16A7-A705-1B5B-3956B618A2BA}"/>
          </ac:spMkLst>
        </pc:spChg>
      </pc:sldChg>
      <pc:sldMasterChg chg="addSldLayout delSldLayout modSldLayout">
        <pc:chgData name="Lidia Welldeabzghi" userId="6657851c-35d9-4326-b5bf-045b30d4ae05" providerId="ADAL" clId="{F3D2E3FA-6BB7-4417-8527-586520C99A78}" dt="2023-05-03T08:51:35.807" v="107"/>
        <pc:sldMasterMkLst>
          <pc:docMk/>
          <pc:sldMasterMk cId="3571240666" sldId="2147483730"/>
        </pc:sldMasterMkLst>
        <pc:sldLayoutChg chg="modSp mod">
          <pc:chgData name="Lidia Welldeabzghi" userId="6657851c-35d9-4326-b5bf-045b30d4ae05" providerId="ADAL" clId="{F3D2E3FA-6BB7-4417-8527-586520C99A78}" dt="2023-05-03T08:51:35.807" v="107"/>
          <pc:sldLayoutMkLst>
            <pc:docMk/>
            <pc:sldMasterMk cId="3571240666" sldId="2147483730"/>
            <pc:sldLayoutMk cId="3506226774" sldId="2147483828"/>
          </pc:sldLayoutMkLst>
          <pc:spChg chg="mod">
            <ac:chgData name="Lidia Welldeabzghi" userId="6657851c-35d9-4326-b5bf-045b30d4ae05" providerId="ADAL" clId="{F3D2E3FA-6BB7-4417-8527-586520C99A78}" dt="2023-05-03T08:51:35.807" v="107"/>
            <ac:spMkLst>
              <pc:docMk/>
              <pc:sldMasterMk cId="3571240666" sldId="2147483730"/>
              <pc:sldLayoutMk cId="3506226774" sldId="2147483828"/>
              <ac:spMk id="4" creationId="{AE91345C-C5A3-3833-5DCD-72889AF0D7F3}"/>
            </ac:spMkLst>
          </pc:spChg>
        </pc:sldLayoutChg>
        <pc:sldLayoutChg chg="delSp modSp mod">
          <pc:chgData name="Lidia Welldeabzghi" userId="6657851c-35d9-4326-b5bf-045b30d4ae05" providerId="ADAL" clId="{F3D2E3FA-6BB7-4417-8527-586520C99A78}" dt="2023-05-03T08:46:44.495" v="39" actId="20577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Lidia Welldeabzghi" userId="6657851c-35d9-4326-b5bf-045b30d4ae05" providerId="ADAL" clId="{F3D2E3FA-6BB7-4417-8527-586520C99A78}" dt="2023-05-03T08:46:44.495" v="39" actId="20577"/>
            <ac:spMkLst>
              <pc:docMk/>
              <pc:sldMasterMk cId="3571240666" sldId="2147483730"/>
              <pc:sldLayoutMk cId="3475313848" sldId="2147483855"/>
              <ac:spMk id="4" creationId="{AE91345C-C5A3-3833-5DCD-72889AF0D7F3}"/>
            </ac:spMkLst>
          </pc:spChg>
          <pc:spChg chg="del">
            <ac:chgData name="Lidia Welldeabzghi" userId="6657851c-35d9-4326-b5bf-045b30d4ae05" providerId="ADAL" clId="{F3D2E3FA-6BB7-4417-8527-586520C99A78}" dt="2023-05-03T08:45:30.406" v="34" actId="478"/>
            <ac:spMkLst>
              <pc:docMk/>
              <pc:sldMasterMk cId="3571240666" sldId="2147483730"/>
              <pc:sldLayoutMk cId="3475313848" sldId="2147483855"/>
              <ac:spMk id="9" creationId="{312B3D34-0946-1CB2-CD3C-CA7CE87FF1CB}"/>
            </ac:spMkLst>
          </pc:spChg>
          <pc:spChg chg="mod">
            <ac:chgData name="Lidia Welldeabzghi" userId="6657851c-35d9-4326-b5bf-045b30d4ae05" providerId="ADAL" clId="{F3D2E3FA-6BB7-4417-8527-586520C99A78}" dt="2023-05-03T08:45:41.834" v="38" actId="14100"/>
            <ac:spMkLst>
              <pc:docMk/>
              <pc:sldMasterMk cId="3571240666" sldId="2147483730"/>
              <pc:sldLayoutMk cId="3475313848" sldId="2147483855"/>
              <ac:spMk id="10" creationId="{90EBAD93-E633-40B7-8565-088C474E440A}"/>
            </ac:spMkLst>
          </pc:spChg>
          <pc:spChg chg="del">
            <ac:chgData name="Lidia Welldeabzghi" userId="6657851c-35d9-4326-b5bf-045b30d4ae05" providerId="ADAL" clId="{F3D2E3FA-6BB7-4417-8527-586520C99A78}" dt="2023-05-03T08:45:32.903" v="35" actId="478"/>
            <ac:spMkLst>
              <pc:docMk/>
              <pc:sldMasterMk cId="3571240666" sldId="2147483730"/>
              <pc:sldLayoutMk cId="3475313848" sldId="2147483855"/>
              <ac:spMk id="13" creationId="{9F239F00-7B1E-4DEC-AA92-A70B4E9F6EAC}"/>
            </ac:spMkLst>
          </pc:spChg>
          <pc:cxnChg chg="del">
            <ac:chgData name="Lidia Welldeabzghi" userId="6657851c-35d9-4326-b5bf-045b30d4ae05" providerId="ADAL" clId="{F3D2E3FA-6BB7-4417-8527-586520C99A78}" dt="2023-05-03T08:45:33.663" v="36" actId="478"/>
            <ac:cxnSpMkLst>
              <pc:docMk/>
              <pc:sldMasterMk cId="3571240666" sldId="2147483730"/>
              <pc:sldLayoutMk cId="3475313848" sldId="2147483855"/>
              <ac:cxnSpMk id="5" creationId="{76666BC9-82C9-F320-7BA1-EA920662DDFC}"/>
            </ac:cxnSpMkLst>
          </pc:cxnChg>
        </pc:sldLayoutChg>
        <pc:sldLayoutChg chg="modSp add del mod modTransition">
          <pc:chgData name="Lidia Welldeabzghi" userId="6657851c-35d9-4326-b5bf-045b30d4ae05" providerId="ADAL" clId="{F3D2E3FA-6BB7-4417-8527-586520C99A78}" dt="2023-05-03T08:50:00.730" v="106" actId="2696"/>
          <pc:sldLayoutMkLst>
            <pc:docMk/>
            <pc:sldMasterMk cId="3571240666" sldId="2147483730"/>
            <pc:sldLayoutMk cId="1707587616" sldId="2147483884"/>
          </pc:sldLayoutMkLst>
          <pc:spChg chg="mod">
            <ac:chgData name="Lidia Welldeabzghi" userId="6657851c-35d9-4326-b5bf-045b30d4ae05" providerId="ADAL" clId="{F3D2E3FA-6BB7-4417-8527-586520C99A78}" dt="2023-05-03T08:47:51.996" v="50" actId="20577"/>
            <ac:spMkLst>
              <pc:docMk/>
              <pc:sldMasterMk cId="3571240666" sldId="2147483730"/>
              <pc:sldLayoutMk cId="1707587616" sldId="2147483884"/>
              <ac:spMk id="4" creationId="{AE91345C-C5A3-3833-5DCD-72889AF0D7F3}"/>
            </ac:spMkLst>
          </pc:spChg>
          <pc:spChg chg="mod">
            <ac:chgData name="Lidia Welldeabzghi" userId="6657851c-35d9-4326-b5bf-045b30d4ae05" providerId="ADAL" clId="{F3D2E3FA-6BB7-4417-8527-586520C99A78}" dt="2023-05-03T08:47:07.372" v="42"/>
            <ac:spMkLst>
              <pc:docMk/>
              <pc:sldMasterMk cId="3571240666" sldId="2147483730"/>
              <pc:sldLayoutMk cId="1707587616" sldId="2147483884"/>
              <ac:spMk id="13" creationId="{9F239F00-7B1E-4DEC-AA92-A70B4E9F6EA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0017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FAA432-2022-FDAF-A389-D83CB9160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381"/>
            <a:ext cx="6858000" cy="2605149"/>
          </a:xfrm>
          <a:prstGeom prst="rect">
            <a:avLst/>
          </a:prstGeom>
        </p:spPr>
      </p:pic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0017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APPROACH</a:t>
            </a:r>
          </a:p>
        </p:txBody>
      </p:sp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algn="l" defTabSz="457200" rtl="0" eaLnBrk="1" latinLnBrk="0" hangingPunct="1">
              <a:defRPr/>
            </a:pPr>
            <a:r>
              <a:rPr lang="en-US" sz="1600" b="1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TECHNICAL IMPLEMENTATION</a:t>
            </a:r>
          </a:p>
          <a:p>
            <a:pPr lvl="0">
              <a:defRPr/>
            </a:pPr>
            <a:endParaRPr lang="en-US" sz="16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could the solution be </a:t>
            </a:r>
            <a:r>
              <a:rPr lang="en-US" sz="1200" b="1" kern="1200" dirty="0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implemented with a </a:t>
            </a:r>
            <a:r>
              <a:rPr lang="en-US" sz="1200" b="1" kern="1200" dirty="0" err="1">
                <a:solidFill>
                  <a:schemeClr val="bg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dApp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 How could the </a:t>
            </a:r>
            <a:r>
              <a:rPr lang="en-US" sz="1200" b="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dApp</a:t>
            </a: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be built on-top of the SWIAT platform?</a:t>
            </a:r>
            <a:endParaRPr lang="de-DE" sz="1200" b="0" kern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ABC6DB9-7064-B3B8-A3ED-C87B95B6B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4C5DF84E-5927-A221-299D-0E1359422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 and paste this slide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want to elaborate further on your solution,</a:t>
            </a:r>
            <a:endParaRPr lang="en-US" sz="1200" b="0" dirty="0">
              <a:solidFill>
                <a:srgbClr val="00175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PHASE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vision for a collaboration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your corporate partner? How could you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each other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during the final phase of the challenge and what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you need?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MODEL</a:t>
            </a: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your proposed business model for the </a:t>
            </a:r>
            <a:r>
              <a:rPr lang="en-US" sz="1200" b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dApp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solution? </a:t>
            </a:r>
            <a:endParaRPr lang="de-DE" sz="1400" b="1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0181721F-1562-9D6C-9F7A-03555F22B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1) Cover 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9B591998-CA6C-E4E7-C6D0-5C3679A644F4}"/>
              </a:ext>
            </a:extLst>
          </p:cNvPr>
          <p:cNvSpPr/>
          <p:nvPr userDrawn="1"/>
        </p:nvSpPr>
        <p:spPr>
          <a:xfrm>
            <a:off x="256778" y="5917370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8C21297-A671-F5A0-5C47-D370D0AC212F}"/>
              </a:ext>
            </a:extLst>
          </p:cNvPr>
          <p:cNvSpPr/>
          <p:nvPr userDrawn="1"/>
        </p:nvSpPr>
        <p:spPr>
          <a:xfrm>
            <a:off x="249239" y="5426448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87E69AD-A721-4F0D-9685-177E4DD61A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5207D00-6B4A-4560-8EE2-5EC3FDBBEC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E83CA-5246-4653-8936-8B4111A3563F}"/>
              </a:ext>
            </a:extLst>
          </p:cNvPr>
          <p:cNvSpPr txBox="1"/>
          <p:nvPr userDrawn="1"/>
        </p:nvSpPr>
        <p:spPr>
          <a:xfrm>
            <a:off x="249239" y="4523130"/>
            <a:ext cx="633575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APPROACH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8E0223C-9151-5840-B8AA-BF69841E79BA}"/>
              </a:ext>
            </a:extLst>
          </p:cNvPr>
          <p:cNvCxnSpPr>
            <a:cxnSpLocks/>
          </p:cNvCxnSpPr>
          <p:nvPr userDrawn="1"/>
        </p:nvCxnSpPr>
        <p:spPr>
          <a:xfrm>
            <a:off x="-22300" y="5245436"/>
            <a:ext cx="536373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4FAD7BC-37FA-F84D-BCC0-7B60C9E32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266" y="5426448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D5D0D0-A957-64FA-BAA7-5E4C0D07C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66" y="5917370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31302C3-D009-9168-5795-BE1EBA873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355" t="18" r="2065"/>
          <a:stretch/>
        </p:blipFill>
        <p:spPr>
          <a:xfrm>
            <a:off x="3231577" y="627218"/>
            <a:ext cx="3106952" cy="24410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4481649"/>
            <a:ext cx="5832938" cy="369929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4462201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FINANCE PROGRAM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tell us how you found out about the challenge.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one from the following options. </a:t>
            </a: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77318" y="1894068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595505" y="2490814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8091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595504" y="3653197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friend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597065" y="190803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20921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Message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604718" y="306117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35003" y="1895205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Mailing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47726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Search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5319" y="3067846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604718" y="367554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1944862" y="393667"/>
            <a:ext cx="4665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&amp; MOTIVATION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 yourself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your team. Who are you and what are 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skills? What is your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motivation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take part in the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challenge? Please feel free to add any additional logos, photos, videos, team pictures or similar. 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0CD11D-924A-4D4C-9837-D76D3FDBBB31}"/>
              </a:ext>
            </a:extLst>
          </p:cNvPr>
          <p:cNvCxnSpPr>
            <a:cxnSpLocks/>
          </p:cNvCxnSpPr>
          <p:nvPr userDrawn="1"/>
        </p:nvCxnSpPr>
        <p:spPr>
          <a:xfrm>
            <a:off x="2015231" y="776711"/>
            <a:ext cx="4331306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581522-629A-3FAC-C019-373060AED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2" name="Grafik 1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BBD7830A-AEC0-9DE6-90D7-D16C1A07C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STATEMENT (max 500 characters)</a:t>
            </a:r>
            <a:b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Elaborate on the problem: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pain-points of the customer are you addressing with your approach?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characters)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 your solution to the point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Pitch your concept and showcase how you tackle your defined problem.</a:t>
            </a: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2273408-2895-FE23-EABF-8FD66E860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5" name="Grafik 4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739F09C8-947B-01BE-71A0-4B6610EB0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248930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your time to shine: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elaborate on your approach with a more detailed description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Feel free to use any visual aids to support your explanation. Additionally, keep in mind that the following slides will address some more key questions related to your solution.</a:t>
            </a:r>
            <a:endParaRPr lang="en-US" sz="1200" b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DED9B7E-0324-1DA5-96BA-F5333E7F1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BE03412-CE41-EB56-6C18-B1A11ECFA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1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5089BA3-9EC4-7174-6FCA-4F00190D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593B9EAF-FFAE-5AE1-6C41-8622CF9CC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2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5AB5986-8108-FE83-C7F5-07FBB892B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2BC8D4D3-9287-85BC-7186-6941EBBBA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5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531" y="2154365"/>
            <a:ext cx="5832938" cy="612466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 INVESTING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questions:</a:t>
            </a:r>
            <a:b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Which assets and sustainable initiatives are suitable for a blockchain-based impact investment portfolio? How can relevant and value-adding impact investment portfolios be designed and managed?</a:t>
            </a:r>
            <a:endParaRPr lang="en-US" sz="12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C4204E3-F7B5-CC53-70A5-74E022420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287502" y="8521455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Future Finance Innovation Programm</a:t>
            </a:r>
            <a:b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70F450-7B9C-E701-535A-DD495AFD9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87" y="8591799"/>
            <a:ext cx="1006249" cy="2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6" r:id="rId2"/>
    <p:sldLayoutId id="2147483857" r:id="rId3"/>
    <p:sldLayoutId id="2147483759" r:id="rId4"/>
    <p:sldLayoutId id="2147483760" r:id="rId5"/>
    <p:sldLayoutId id="2147483775" r:id="rId6"/>
    <p:sldLayoutId id="2147483789" r:id="rId7"/>
    <p:sldLayoutId id="2147483790" r:id="rId8"/>
    <p:sldLayoutId id="2147483855" r:id="rId9"/>
    <p:sldLayoutId id="2147483791" r:id="rId10"/>
    <p:sldLayoutId id="2147483765" r:id="rId11"/>
    <p:sldLayoutId id="2147483870" r:id="rId12"/>
    <p:sldLayoutId id="214748382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03.05.2023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23A73E-79A5-58D8-BD31-9979D8D8C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68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EDCA2B-A5D2-4A69-20CD-90832886D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E2CB42D-BC87-D534-4E63-8BAA3CC225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0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2A91EE-A4A8-848F-25B9-C48E57363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31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6" ma:contentTypeDescription="Ein neues Dokument erstellen." ma:contentTypeScope="" ma:versionID="25d0f318b0c316f82f2b7879fb6c268c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db192669cd4a8d1edcb709d00fa784f2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Props1.xml><?xml version="1.0" encoding="utf-8"?>
<ds:datastoreItem xmlns:ds="http://schemas.openxmlformats.org/officeDocument/2006/customXml" ds:itemID="{01DEF815-0726-4AC6-8482-30AEE814117F}">
  <ds:schemaRefs>
    <ds:schemaRef ds:uri="a13041a0-5882-43a7-a09d-61ebda83141c"/>
    <ds:schemaRef ds:uri="be24c730-79ca-4eb5-9fee-26c6c4fc7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Office</vt:lpstr>
      <vt:lpstr>Benutzerdefiniertes Design</vt:lpstr>
      <vt:lpstr>6_Benutzerdefiniertes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Heby</cp:lastModifiedBy>
  <cp:revision>2</cp:revision>
  <dcterms:created xsi:type="dcterms:W3CDTF">2020-07-08T12:31:02Z</dcterms:created>
  <dcterms:modified xsi:type="dcterms:W3CDTF">2023-05-03T16:24:14Z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