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D7337-1FA7-4BC7-A752-C3420269D492}" v="1" dt="2020-11-11T13:35:52.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0"/>
    <p:restoredTop sz="94654"/>
  </p:normalViewPr>
  <p:slideViewPr>
    <p:cSldViewPr snapToGrid="0">
      <p:cViewPr varScale="1">
        <p:scale>
          <a:sx n="86" d="100"/>
          <a:sy n="86" d="100"/>
        </p:scale>
        <p:origin x="533" y="72"/>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nis Frek" userId="41af7858-dbb6-49d9-9273-45d960296d06" providerId="ADAL" clId="{1B7D7337-1FA7-4BC7-A752-C3420269D492}"/>
    <pc:docChg chg="undo custSel addSld delSld modMainMaster delSection modSection">
      <pc:chgData name="Yannis Frek" userId="41af7858-dbb6-49d9-9273-45d960296d06" providerId="ADAL" clId="{1B7D7337-1FA7-4BC7-A752-C3420269D492}" dt="2020-11-11T13:51:04.733" v="65" actId="20577"/>
      <pc:docMkLst>
        <pc:docMk/>
      </pc:docMkLst>
      <pc:sldChg chg="new">
        <pc:chgData name="Yannis Frek" userId="41af7858-dbb6-49d9-9273-45d960296d06" providerId="ADAL" clId="{1B7D7337-1FA7-4BC7-A752-C3420269D492}" dt="2020-11-11T13:43:46.254" v="29" actId="680"/>
        <pc:sldMkLst>
          <pc:docMk/>
          <pc:sldMk cId="2190599405" sldId="256"/>
        </pc:sldMkLst>
      </pc:sldChg>
      <pc:sldChg chg="new">
        <pc:chgData name="Yannis Frek" userId="41af7858-dbb6-49d9-9273-45d960296d06" providerId="ADAL" clId="{1B7D7337-1FA7-4BC7-A752-C3420269D492}" dt="2020-11-11T13:43:47.858" v="30" actId="680"/>
        <pc:sldMkLst>
          <pc:docMk/>
          <pc:sldMk cId="2832891314" sldId="257"/>
        </pc:sldMkLst>
      </pc:sldChg>
      <pc:sldChg chg="del">
        <pc:chgData name="Yannis Frek" userId="41af7858-dbb6-49d9-9273-45d960296d06" providerId="ADAL" clId="{1B7D7337-1FA7-4BC7-A752-C3420269D492}" dt="2020-11-11T13:35:36.331" v="0" actId="47"/>
        <pc:sldMkLst>
          <pc:docMk/>
          <pc:sldMk cId="3206604929" sldId="257"/>
        </pc:sldMkLst>
      </pc:sldChg>
      <pc:sldChg chg="del">
        <pc:chgData name="Yannis Frek" userId="41af7858-dbb6-49d9-9273-45d960296d06" providerId="ADAL" clId="{1B7D7337-1FA7-4BC7-A752-C3420269D492}" dt="2020-11-11T13:35:36.331" v="0" actId="47"/>
        <pc:sldMkLst>
          <pc:docMk/>
          <pc:sldMk cId="3016401143" sldId="258"/>
        </pc:sldMkLst>
      </pc:sldChg>
      <pc:sldChg chg="new">
        <pc:chgData name="Yannis Frek" userId="41af7858-dbb6-49d9-9273-45d960296d06" providerId="ADAL" clId="{1B7D7337-1FA7-4BC7-A752-C3420269D492}" dt="2020-11-11T13:43:49.052" v="31" actId="680"/>
        <pc:sldMkLst>
          <pc:docMk/>
          <pc:sldMk cId="3132987691" sldId="258"/>
        </pc:sldMkLst>
      </pc:sldChg>
      <pc:sldChg chg="new">
        <pc:chgData name="Yannis Frek" userId="41af7858-dbb6-49d9-9273-45d960296d06" providerId="ADAL" clId="{1B7D7337-1FA7-4BC7-A752-C3420269D492}" dt="2020-11-11T13:43:50.485" v="32" actId="680"/>
        <pc:sldMkLst>
          <pc:docMk/>
          <pc:sldMk cId="3999691135" sldId="259"/>
        </pc:sldMkLst>
      </pc:sldChg>
      <pc:sldChg chg="del">
        <pc:chgData name="Yannis Frek" userId="41af7858-dbb6-49d9-9273-45d960296d06" providerId="ADAL" clId="{1B7D7337-1FA7-4BC7-A752-C3420269D492}" dt="2020-11-11T13:35:36.331" v="0" actId="47"/>
        <pc:sldMkLst>
          <pc:docMk/>
          <pc:sldMk cId="936028639" sldId="260"/>
        </pc:sldMkLst>
      </pc:sldChg>
      <pc:sldChg chg="new">
        <pc:chgData name="Yannis Frek" userId="41af7858-dbb6-49d9-9273-45d960296d06" providerId="ADAL" clId="{1B7D7337-1FA7-4BC7-A752-C3420269D492}" dt="2020-11-11T13:43:51.862" v="33" actId="680"/>
        <pc:sldMkLst>
          <pc:docMk/>
          <pc:sldMk cId="3561780641" sldId="260"/>
        </pc:sldMkLst>
      </pc:sldChg>
      <pc:sldChg chg="del">
        <pc:chgData name="Yannis Frek" userId="41af7858-dbb6-49d9-9273-45d960296d06" providerId="ADAL" clId="{1B7D7337-1FA7-4BC7-A752-C3420269D492}" dt="2020-11-11T13:35:36.331" v="0" actId="47"/>
        <pc:sldMkLst>
          <pc:docMk/>
          <pc:sldMk cId="1946765308" sldId="261"/>
        </pc:sldMkLst>
      </pc:sldChg>
      <pc:sldChg chg="new">
        <pc:chgData name="Yannis Frek" userId="41af7858-dbb6-49d9-9273-45d960296d06" providerId="ADAL" clId="{1B7D7337-1FA7-4BC7-A752-C3420269D492}" dt="2020-11-11T13:43:53.438" v="34" actId="680"/>
        <pc:sldMkLst>
          <pc:docMk/>
          <pc:sldMk cId="2016639062" sldId="261"/>
        </pc:sldMkLst>
      </pc:sldChg>
      <pc:sldChg chg="del">
        <pc:chgData name="Yannis Frek" userId="41af7858-dbb6-49d9-9273-45d960296d06" providerId="ADAL" clId="{1B7D7337-1FA7-4BC7-A752-C3420269D492}" dt="2020-11-11T13:35:36.331" v="0" actId="47"/>
        <pc:sldMkLst>
          <pc:docMk/>
          <pc:sldMk cId="2767163653" sldId="262"/>
        </pc:sldMkLst>
      </pc:sldChg>
      <pc:sldChg chg="new">
        <pc:chgData name="Yannis Frek" userId="41af7858-dbb6-49d9-9273-45d960296d06" providerId="ADAL" clId="{1B7D7337-1FA7-4BC7-A752-C3420269D492}" dt="2020-11-11T13:43:55.721" v="35" actId="680"/>
        <pc:sldMkLst>
          <pc:docMk/>
          <pc:sldMk cId="3470628706" sldId="262"/>
        </pc:sldMkLst>
      </pc:sldChg>
      <pc:sldChg chg="new">
        <pc:chgData name="Yannis Frek" userId="41af7858-dbb6-49d9-9273-45d960296d06" providerId="ADAL" clId="{1B7D7337-1FA7-4BC7-A752-C3420269D492}" dt="2020-11-11T13:43:57.756" v="36" actId="680"/>
        <pc:sldMkLst>
          <pc:docMk/>
          <pc:sldMk cId="1724805015" sldId="263"/>
        </pc:sldMkLst>
      </pc:sldChg>
      <pc:sldChg chg="new">
        <pc:chgData name="Yannis Frek" userId="41af7858-dbb6-49d9-9273-45d960296d06" providerId="ADAL" clId="{1B7D7337-1FA7-4BC7-A752-C3420269D492}" dt="2020-11-11T13:43:59.151" v="37" actId="680"/>
        <pc:sldMkLst>
          <pc:docMk/>
          <pc:sldMk cId="3613136518" sldId="264"/>
        </pc:sldMkLst>
      </pc:sldChg>
      <pc:sldChg chg="new">
        <pc:chgData name="Yannis Frek" userId="41af7858-dbb6-49d9-9273-45d960296d06" providerId="ADAL" clId="{1B7D7337-1FA7-4BC7-A752-C3420269D492}" dt="2020-11-11T13:44:00.474" v="38" actId="680"/>
        <pc:sldMkLst>
          <pc:docMk/>
          <pc:sldMk cId="486165140" sldId="265"/>
        </pc:sldMkLst>
      </pc:sldChg>
      <pc:sldChg chg="new">
        <pc:chgData name="Yannis Frek" userId="41af7858-dbb6-49d9-9273-45d960296d06" providerId="ADAL" clId="{1B7D7337-1FA7-4BC7-A752-C3420269D492}" dt="2020-11-11T13:44:01.902" v="39" actId="680"/>
        <pc:sldMkLst>
          <pc:docMk/>
          <pc:sldMk cId="362194753" sldId="266"/>
        </pc:sldMkLst>
      </pc:sldChg>
      <pc:sldChg chg="del">
        <pc:chgData name="Yannis Frek" userId="41af7858-dbb6-49d9-9273-45d960296d06" providerId="ADAL" clId="{1B7D7337-1FA7-4BC7-A752-C3420269D492}" dt="2020-11-11T13:35:36.331" v="0" actId="47"/>
        <pc:sldMkLst>
          <pc:docMk/>
          <pc:sldMk cId="3457240179" sldId="267"/>
        </pc:sldMkLst>
      </pc:sldChg>
      <pc:sldChg chg="new">
        <pc:chgData name="Yannis Frek" userId="41af7858-dbb6-49d9-9273-45d960296d06" providerId="ADAL" clId="{1B7D7337-1FA7-4BC7-A752-C3420269D492}" dt="2020-11-11T13:44:04.161" v="40" actId="680"/>
        <pc:sldMkLst>
          <pc:docMk/>
          <pc:sldMk cId="3906770110" sldId="267"/>
        </pc:sldMkLst>
      </pc:sldChg>
      <pc:sldChg chg="new">
        <pc:chgData name="Yannis Frek" userId="41af7858-dbb6-49d9-9273-45d960296d06" providerId="ADAL" clId="{1B7D7337-1FA7-4BC7-A752-C3420269D492}" dt="2020-11-11T13:44:05.924" v="41" actId="680"/>
        <pc:sldMkLst>
          <pc:docMk/>
          <pc:sldMk cId="1000688396" sldId="268"/>
        </pc:sldMkLst>
      </pc:sldChg>
      <pc:sldChg chg="del">
        <pc:chgData name="Yannis Frek" userId="41af7858-dbb6-49d9-9273-45d960296d06" providerId="ADAL" clId="{1B7D7337-1FA7-4BC7-A752-C3420269D492}" dt="2020-11-11T13:35:36.331" v="0" actId="47"/>
        <pc:sldMkLst>
          <pc:docMk/>
          <pc:sldMk cId="1058365505" sldId="268"/>
        </pc:sldMkLst>
      </pc:sldChg>
      <pc:sldChg chg="new">
        <pc:chgData name="Yannis Frek" userId="41af7858-dbb6-49d9-9273-45d960296d06" providerId="ADAL" clId="{1B7D7337-1FA7-4BC7-A752-C3420269D492}" dt="2020-11-11T13:44:07.292" v="42" actId="680"/>
        <pc:sldMkLst>
          <pc:docMk/>
          <pc:sldMk cId="558521583" sldId="269"/>
        </pc:sldMkLst>
      </pc:sldChg>
      <pc:sldChg chg="new">
        <pc:chgData name="Yannis Frek" userId="41af7858-dbb6-49d9-9273-45d960296d06" providerId="ADAL" clId="{1B7D7337-1FA7-4BC7-A752-C3420269D492}" dt="2020-11-11T13:44:08.972" v="43" actId="680"/>
        <pc:sldMkLst>
          <pc:docMk/>
          <pc:sldMk cId="2070973951" sldId="270"/>
        </pc:sldMkLst>
      </pc:sldChg>
      <pc:sldChg chg="del">
        <pc:chgData name="Yannis Frek" userId="41af7858-dbb6-49d9-9273-45d960296d06" providerId="ADAL" clId="{1B7D7337-1FA7-4BC7-A752-C3420269D492}" dt="2020-11-11T13:35:36.331" v="0" actId="47"/>
        <pc:sldMkLst>
          <pc:docMk/>
          <pc:sldMk cId="3699033794" sldId="270"/>
        </pc:sldMkLst>
      </pc:sldChg>
      <pc:sldChg chg="new">
        <pc:chgData name="Yannis Frek" userId="41af7858-dbb6-49d9-9273-45d960296d06" providerId="ADAL" clId="{1B7D7337-1FA7-4BC7-A752-C3420269D492}" dt="2020-11-11T13:44:14.348" v="46" actId="680"/>
        <pc:sldMkLst>
          <pc:docMk/>
          <pc:sldMk cId="3020724249" sldId="271"/>
        </pc:sldMkLst>
      </pc:sldChg>
      <pc:sldChg chg="new del">
        <pc:chgData name="Yannis Frek" userId="41af7858-dbb6-49d9-9273-45d960296d06" providerId="ADAL" clId="{1B7D7337-1FA7-4BC7-A752-C3420269D492}" dt="2020-11-11T13:44:12.429" v="45" actId="680"/>
        <pc:sldMkLst>
          <pc:docMk/>
          <pc:sldMk cId="3432136283" sldId="271"/>
        </pc:sldMkLst>
      </pc:sldChg>
      <pc:sldChg chg="new">
        <pc:chgData name="Yannis Frek" userId="41af7858-dbb6-49d9-9273-45d960296d06" providerId="ADAL" clId="{1B7D7337-1FA7-4BC7-A752-C3420269D492}" dt="2020-11-11T13:44:16.153" v="47" actId="680"/>
        <pc:sldMkLst>
          <pc:docMk/>
          <pc:sldMk cId="2529331359" sldId="272"/>
        </pc:sldMkLst>
      </pc:sldChg>
      <pc:sldChg chg="del">
        <pc:chgData name="Yannis Frek" userId="41af7858-dbb6-49d9-9273-45d960296d06" providerId="ADAL" clId="{1B7D7337-1FA7-4BC7-A752-C3420269D492}" dt="2020-11-11T13:35:36.331" v="0" actId="47"/>
        <pc:sldMkLst>
          <pc:docMk/>
          <pc:sldMk cId="4075673220" sldId="272"/>
        </pc:sldMkLst>
      </pc:sldChg>
      <pc:sldChg chg="del">
        <pc:chgData name="Yannis Frek" userId="41af7858-dbb6-49d9-9273-45d960296d06" providerId="ADAL" clId="{1B7D7337-1FA7-4BC7-A752-C3420269D492}" dt="2020-11-11T13:35:36.331" v="0" actId="47"/>
        <pc:sldMkLst>
          <pc:docMk/>
          <pc:sldMk cId="2858607419" sldId="273"/>
        </pc:sldMkLst>
      </pc:sldChg>
      <pc:sldChg chg="new del">
        <pc:chgData name="Yannis Frek" userId="41af7858-dbb6-49d9-9273-45d960296d06" providerId="ADAL" clId="{1B7D7337-1FA7-4BC7-A752-C3420269D492}" dt="2020-11-11T13:44:27.792" v="49" actId="47"/>
        <pc:sldMkLst>
          <pc:docMk/>
          <pc:sldMk cId="3985146080" sldId="273"/>
        </pc:sldMkLst>
      </pc:sldChg>
      <pc:sldChg chg="del">
        <pc:chgData name="Yannis Frek" userId="41af7858-dbb6-49d9-9273-45d960296d06" providerId="ADAL" clId="{1B7D7337-1FA7-4BC7-A752-C3420269D492}" dt="2020-11-11T13:35:36.331" v="0" actId="47"/>
        <pc:sldMkLst>
          <pc:docMk/>
          <pc:sldMk cId="434755455" sldId="274"/>
        </pc:sldMkLst>
      </pc:sldChg>
      <pc:sldChg chg="del">
        <pc:chgData name="Yannis Frek" userId="41af7858-dbb6-49d9-9273-45d960296d06" providerId="ADAL" clId="{1B7D7337-1FA7-4BC7-A752-C3420269D492}" dt="2020-11-11T13:35:36.331" v="0" actId="47"/>
        <pc:sldMkLst>
          <pc:docMk/>
          <pc:sldMk cId="916256017" sldId="275"/>
        </pc:sldMkLst>
      </pc:sldChg>
      <pc:sldChg chg="del">
        <pc:chgData name="Yannis Frek" userId="41af7858-dbb6-49d9-9273-45d960296d06" providerId="ADAL" clId="{1B7D7337-1FA7-4BC7-A752-C3420269D492}" dt="2020-11-11T13:35:36.331" v="0" actId="47"/>
        <pc:sldMkLst>
          <pc:docMk/>
          <pc:sldMk cId="3500982991" sldId="276"/>
        </pc:sldMkLst>
      </pc:sldChg>
      <pc:sldChg chg="del">
        <pc:chgData name="Yannis Frek" userId="41af7858-dbb6-49d9-9273-45d960296d06" providerId="ADAL" clId="{1B7D7337-1FA7-4BC7-A752-C3420269D492}" dt="2020-11-11T13:35:36.331" v="0" actId="47"/>
        <pc:sldMkLst>
          <pc:docMk/>
          <pc:sldMk cId="901526191" sldId="277"/>
        </pc:sldMkLst>
      </pc:sldChg>
      <pc:sldChg chg="del">
        <pc:chgData name="Yannis Frek" userId="41af7858-dbb6-49d9-9273-45d960296d06" providerId="ADAL" clId="{1B7D7337-1FA7-4BC7-A752-C3420269D492}" dt="2020-11-11T13:35:36.331" v="0" actId="47"/>
        <pc:sldMkLst>
          <pc:docMk/>
          <pc:sldMk cId="4173776297" sldId="278"/>
        </pc:sldMkLst>
      </pc:sldChg>
      <pc:sldChg chg="del">
        <pc:chgData name="Yannis Frek" userId="41af7858-dbb6-49d9-9273-45d960296d06" providerId="ADAL" clId="{1B7D7337-1FA7-4BC7-A752-C3420269D492}" dt="2020-11-11T13:35:36.331" v="0" actId="47"/>
        <pc:sldMkLst>
          <pc:docMk/>
          <pc:sldMk cId="3395703124" sldId="279"/>
        </pc:sldMkLst>
      </pc:sldChg>
      <pc:sldChg chg="del">
        <pc:chgData name="Yannis Frek" userId="41af7858-dbb6-49d9-9273-45d960296d06" providerId="ADAL" clId="{1B7D7337-1FA7-4BC7-A752-C3420269D492}" dt="2020-11-11T13:35:36.331" v="0" actId="47"/>
        <pc:sldMkLst>
          <pc:docMk/>
          <pc:sldMk cId="3371015661" sldId="280"/>
        </pc:sldMkLst>
      </pc:sldChg>
      <pc:sldMasterChg chg="delSldLayout modSldLayout sldLayoutOrd">
        <pc:chgData name="Yannis Frek" userId="41af7858-dbb6-49d9-9273-45d960296d06" providerId="ADAL" clId="{1B7D7337-1FA7-4BC7-A752-C3420269D492}" dt="2020-11-11T13:51:04.733" v="65" actId="20577"/>
        <pc:sldMasterMkLst>
          <pc:docMk/>
          <pc:sldMasterMk cId="2168357150" sldId="2147483648"/>
        </pc:sldMasterMkLst>
        <pc:sldLayoutChg chg="del">
          <pc:chgData name="Yannis Frek" userId="41af7858-dbb6-49d9-9273-45d960296d06" providerId="ADAL" clId="{1B7D7337-1FA7-4BC7-A752-C3420269D492}" dt="2020-11-11T13:35:47.425" v="1" actId="2696"/>
          <pc:sldLayoutMkLst>
            <pc:docMk/>
            <pc:sldMasterMk cId="2168357150" sldId="2147483648"/>
            <pc:sldLayoutMk cId="3375007619" sldId="2147483649"/>
          </pc:sldLayoutMkLst>
        </pc:sldLayoutChg>
        <pc:sldLayoutChg chg="del">
          <pc:chgData name="Yannis Frek" userId="41af7858-dbb6-49d9-9273-45d960296d06" providerId="ADAL" clId="{1B7D7337-1FA7-4BC7-A752-C3420269D492}" dt="2020-11-11T13:35:47.459" v="5" actId="2696"/>
          <pc:sldLayoutMkLst>
            <pc:docMk/>
            <pc:sldMasterMk cId="2168357150" sldId="2147483648"/>
            <pc:sldLayoutMk cId="314067447" sldId="2147483660"/>
          </pc:sldLayoutMkLst>
        </pc:sldLayoutChg>
        <pc:sldLayoutChg chg="del">
          <pc:chgData name="Yannis Frek" userId="41af7858-dbb6-49d9-9273-45d960296d06" providerId="ADAL" clId="{1B7D7337-1FA7-4BC7-A752-C3420269D492}" dt="2020-11-11T13:35:47.433" v="3" actId="2696"/>
          <pc:sldLayoutMkLst>
            <pc:docMk/>
            <pc:sldMasterMk cId="2168357150" sldId="2147483648"/>
            <pc:sldLayoutMk cId="2872467938" sldId="2147483666"/>
          </pc:sldLayoutMkLst>
        </pc:sldLayoutChg>
        <pc:sldLayoutChg chg="del">
          <pc:chgData name="Yannis Frek" userId="41af7858-dbb6-49d9-9273-45d960296d06" providerId="ADAL" clId="{1B7D7337-1FA7-4BC7-A752-C3420269D492}" dt="2020-11-11T13:35:47.506" v="8" actId="2696"/>
          <pc:sldLayoutMkLst>
            <pc:docMk/>
            <pc:sldMasterMk cId="2168357150" sldId="2147483648"/>
            <pc:sldLayoutMk cId="833378813" sldId="2147483667"/>
          </pc:sldLayoutMkLst>
        </pc:sldLayoutChg>
        <pc:sldLayoutChg chg="del">
          <pc:chgData name="Yannis Frek" userId="41af7858-dbb6-49d9-9273-45d960296d06" providerId="ADAL" clId="{1B7D7337-1FA7-4BC7-A752-C3420269D492}" dt="2020-11-11T13:35:47.440" v="4" actId="2696"/>
          <pc:sldLayoutMkLst>
            <pc:docMk/>
            <pc:sldMasterMk cId="2168357150" sldId="2147483648"/>
            <pc:sldLayoutMk cId="3580464592" sldId="2147483668"/>
          </pc:sldLayoutMkLst>
        </pc:sldLayoutChg>
        <pc:sldLayoutChg chg="del">
          <pc:chgData name="Yannis Frek" userId="41af7858-dbb6-49d9-9273-45d960296d06" providerId="ADAL" clId="{1B7D7337-1FA7-4BC7-A752-C3420269D492}" dt="2020-11-11T13:35:47.430" v="2" actId="2696"/>
          <pc:sldLayoutMkLst>
            <pc:docMk/>
            <pc:sldMasterMk cId="2168357150" sldId="2147483648"/>
            <pc:sldLayoutMk cId="810192366" sldId="2147483672"/>
          </pc:sldLayoutMkLst>
        </pc:sldLayoutChg>
        <pc:sldLayoutChg chg="del">
          <pc:chgData name="Yannis Frek" userId="41af7858-dbb6-49d9-9273-45d960296d06" providerId="ADAL" clId="{1B7D7337-1FA7-4BC7-A752-C3420269D492}" dt="2020-11-11T13:35:47.480" v="7" actId="2696"/>
          <pc:sldLayoutMkLst>
            <pc:docMk/>
            <pc:sldMasterMk cId="2168357150" sldId="2147483648"/>
            <pc:sldLayoutMk cId="1399635338" sldId="2147483706"/>
          </pc:sldLayoutMkLst>
        </pc:sldLayoutChg>
        <pc:sldLayoutChg chg="del">
          <pc:chgData name="Yannis Frek" userId="41af7858-dbb6-49d9-9273-45d960296d06" providerId="ADAL" clId="{1B7D7337-1FA7-4BC7-A752-C3420269D492}" dt="2020-11-11T13:35:47.472" v="6" actId="2696"/>
          <pc:sldLayoutMkLst>
            <pc:docMk/>
            <pc:sldMasterMk cId="2168357150" sldId="2147483648"/>
            <pc:sldLayoutMk cId="312231674" sldId="2147483707"/>
          </pc:sldLayoutMkLst>
        </pc:sldLayoutChg>
        <pc:sldLayoutChg chg="del">
          <pc:chgData name="Yannis Frek" userId="41af7858-dbb6-49d9-9273-45d960296d06" providerId="ADAL" clId="{1B7D7337-1FA7-4BC7-A752-C3420269D492}" dt="2020-11-11T13:35:47.510" v="9" actId="2696"/>
          <pc:sldLayoutMkLst>
            <pc:docMk/>
            <pc:sldMasterMk cId="2168357150" sldId="2147483648"/>
            <pc:sldLayoutMk cId="1498338772" sldId="2147483708"/>
          </pc:sldLayoutMkLst>
        </pc:sldLayoutChg>
        <pc:sldLayoutChg chg="del">
          <pc:chgData name="Yannis Frek" userId="41af7858-dbb6-49d9-9273-45d960296d06" providerId="ADAL" clId="{1B7D7337-1FA7-4BC7-A752-C3420269D492}" dt="2020-11-11T13:35:47.515" v="11" actId="2696"/>
          <pc:sldLayoutMkLst>
            <pc:docMk/>
            <pc:sldMasterMk cId="2168357150" sldId="2147483648"/>
            <pc:sldLayoutMk cId="2293935550" sldId="2147483709"/>
          </pc:sldLayoutMkLst>
        </pc:sldLayoutChg>
        <pc:sldLayoutChg chg="del">
          <pc:chgData name="Yannis Frek" userId="41af7858-dbb6-49d9-9273-45d960296d06" providerId="ADAL" clId="{1B7D7337-1FA7-4BC7-A752-C3420269D492}" dt="2020-11-11T13:35:47.518" v="12" actId="2696"/>
          <pc:sldLayoutMkLst>
            <pc:docMk/>
            <pc:sldMasterMk cId="2168357150" sldId="2147483648"/>
            <pc:sldLayoutMk cId="2546339094" sldId="2147483711"/>
          </pc:sldLayoutMkLst>
        </pc:sldLayoutChg>
        <pc:sldLayoutChg chg="del">
          <pc:chgData name="Yannis Frek" userId="41af7858-dbb6-49d9-9273-45d960296d06" providerId="ADAL" clId="{1B7D7337-1FA7-4BC7-A752-C3420269D492}" dt="2020-11-11T13:35:47.521" v="13" actId="2696"/>
          <pc:sldLayoutMkLst>
            <pc:docMk/>
            <pc:sldMasterMk cId="2168357150" sldId="2147483648"/>
            <pc:sldLayoutMk cId="3363619428" sldId="2147483712"/>
          </pc:sldLayoutMkLst>
        </pc:sldLayoutChg>
        <pc:sldLayoutChg chg="del">
          <pc:chgData name="Yannis Frek" userId="41af7858-dbb6-49d9-9273-45d960296d06" providerId="ADAL" clId="{1B7D7337-1FA7-4BC7-A752-C3420269D492}" dt="2020-11-11T13:35:47.523" v="14" actId="2696"/>
          <pc:sldLayoutMkLst>
            <pc:docMk/>
            <pc:sldMasterMk cId="2168357150" sldId="2147483648"/>
            <pc:sldLayoutMk cId="2575555482" sldId="2147483713"/>
          </pc:sldLayoutMkLst>
        </pc:sldLayoutChg>
        <pc:sldLayoutChg chg="del">
          <pc:chgData name="Yannis Frek" userId="41af7858-dbb6-49d9-9273-45d960296d06" providerId="ADAL" clId="{1B7D7337-1FA7-4BC7-A752-C3420269D492}" dt="2020-11-11T13:35:47.525" v="15" actId="2696"/>
          <pc:sldLayoutMkLst>
            <pc:docMk/>
            <pc:sldMasterMk cId="2168357150" sldId="2147483648"/>
            <pc:sldLayoutMk cId="2654703595" sldId="2147483715"/>
          </pc:sldLayoutMkLst>
        </pc:sldLayoutChg>
        <pc:sldLayoutChg chg="del">
          <pc:chgData name="Yannis Frek" userId="41af7858-dbb6-49d9-9273-45d960296d06" providerId="ADAL" clId="{1B7D7337-1FA7-4BC7-A752-C3420269D492}" dt="2020-11-11T13:35:47.512" v="10" actId="2696"/>
          <pc:sldLayoutMkLst>
            <pc:docMk/>
            <pc:sldMasterMk cId="2168357150" sldId="2147483648"/>
            <pc:sldLayoutMk cId="2293192484" sldId="2147483718"/>
          </pc:sldLayoutMkLst>
        </pc:sldLayoutChg>
        <pc:sldLayoutChg chg="modSp mod ord">
          <pc:chgData name="Yannis Frek" userId="41af7858-dbb6-49d9-9273-45d960296d06" providerId="ADAL" clId="{1B7D7337-1FA7-4BC7-A752-C3420269D492}" dt="2020-11-11T13:36:23.664" v="28" actId="12"/>
          <pc:sldLayoutMkLst>
            <pc:docMk/>
            <pc:sldMasterMk cId="2168357150" sldId="2147483648"/>
            <pc:sldLayoutMk cId="1126330863" sldId="2147483719"/>
          </pc:sldLayoutMkLst>
          <pc:spChg chg="mod">
            <ac:chgData name="Yannis Frek" userId="41af7858-dbb6-49d9-9273-45d960296d06" providerId="ADAL" clId="{1B7D7337-1FA7-4BC7-A752-C3420269D492}" dt="2020-11-11T13:36:23.664" v="28" actId="12"/>
            <ac:spMkLst>
              <pc:docMk/>
              <pc:sldMasterMk cId="2168357150" sldId="2147483648"/>
              <pc:sldLayoutMk cId="1126330863" sldId="2147483719"/>
              <ac:spMk id="2" creationId="{D92B8D51-1BBB-4055-BF58-D6F6CBF2681E}"/>
            </ac:spMkLst>
          </pc:spChg>
          <pc:spChg chg="mod">
            <ac:chgData name="Yannis Frek" userId="41af7858-dbb6-49d9-9273-45d960296d06" providerId="ADAL" clId="{1B7D7337-1FA7-4BC7-A752-C3420269D492}" dt="2020-11-11T13:36:03.692" v="17"/>
            <ac:spMkLst>
              <pc:docMk/>
              <pc:sldMasterMk cId="2168357150" sldId="2147483648"/>
              <pc:sldLayoutMk cId="1126330863" sldId="2147483719"/>
              <ac:spMk id="7" creationId="{50516A09-B0D5-446F-8DEB-078CFE98604A}"/>
            </ac:spMkLst>
          </pc:spChg>
        </pc:sldLayoutChg>
        <pc:sldLayoutChg chg="modSp mod">
          <pc:chgData name="Yannis Frek" userId="41af7858-dbb6-49d9-9273-45d960296d06" providerId="ADAL" clId="{1B7D7337-1FA7-4BC7-A752-C3420269D492}" dt="2020-11-11T13:51:04.733" v="65" actId="20577"/>
          <pc:sldLayoutMkLst>
            <pc:docMk/>
            <pc:sldMasterMk cId="2168357150" sldId="2147483648"/>
            <pc:sldLayoutMk cId="2165620366" sldId="2147483735"/>
          </pc:sldLayoutMkLst>
          <pc:spChg chg="mod">
            <ac:chgData name="Yannis Frek" userId="41af7858-dbb6-49d9-9273-45d960296d06" providerId="ADAL" clId="{1B7D7337-1FA7-4BC7-A752-C3420269D492}" dt="2020-11-11T13:51:04.733" v="65" actId="20577"/>
            <ac:spMkLst>
              <pc:docMk/>
              <pc:sldMasterMk cId="2168357150" sldId="2147483648"/>
              <pc:sldLayoutMk cId="2165620366" sldId="2147483735"/>
              <ac:spMk id="14" creationId="{0A490D77-2950-4532-A0B0-5CCF2C8A4596}"/>
            </ac:spMkLst>
          </pc:spChg>
        </pc:sldLayoutChg>
      </pc:sldMasterChg>
    </pc:docChg>
  </pc:docChgLst>
  <pc:docChgLst>
    <pc:chgData name="Justin Gemeri" userId="601d4d86-8508-4738-9b75-f33bf653ccad" providerId="ADAL" clId="{8A299E41-F8FD-4B42-9BDB-B769CEB14A26}"/>
    <pc:docChg chg="undo custSel addSld delSld modSld sldOrd modMainMaster modSection">
      <pc:chgData name="Justin Gemeri" userId="601d4d86-8508-4738-9b75-f33bf653ccad" providerId="ADAL" clId="{8A299E41-F8FD-4B42-9BDB-B769CEB14A26}" dt="2020-11-08T19:14:14.373" v="66" actId="47"/>
      <pc:docMkLst>
        <pc:docMk/>
      </pc:docMkLst>
      <pc:sldChg chg="del">
        <pc:chgData name="Justin Gemeri" userId="601d4d86-8508-4738-9b75-f33bf653ccad" providerId="ADAL" clId="{8A299E41-F8FD-4B42-9BDB-B769CEB14A26}" dt="2020-11-08T19:14:14.373" v="66" actId="47"/>
        <pc:sldMkLst>
          <pc:docMk/>
          <pc:sldMk cId="591634412" sldId="269"/>
        </pc:sldMkLst>
      </pc:sldChg>
      <pc:sldChg chg="addSp modSp mod ord">
        <pc:chgData name="Justin Gemeri" userId="601d4d86-8508-4738-9b75-f33bf653ccad" providerId="ADAL" clId="{8A299E41-F8FD-4B42-9BDB-B769CEB14A26}" dt="2020-11-08T19:14:02.869" v="64"/>
        <pc:sldMkLst>
          <pc:docMk/>
          <pc:sldMk cId="4173776297" sldId="278"/>
        </pc:sldMkLst>
        <pc:spChg chg="add mod">
          <ac:chgData name="Justin Gemeri" userId="601d4d86-8508-4738-9b75-f33bf653ccad" providerId="ADAL" clId="{8A299E41-F8FD-4B42-9BDB-B769CEB14A26}" dt="2020-11-08T16:22:34.618" v="62" actId="1076"/>
          <ac:spMkLst>
            <pc:docMk/>
            <pc:sldMk cId="4173776297" sldId="278"/>
            <ac:spMk id="2" creationId="{DD308492-A30F-4116-A600-6CCB85EEC94C}"/>
          </ac:spMkLst>
        </pc:spChg>
      </pc:sldChg>
      <pc:sldChg chg="new">
        <pc:chgData name="Justin Gemeri" userId="601d4d86-8508-4738-9b75-f33bf653ccad" providerId="ADAL" clId="{8A299E41-F8FD-4B42-9BDB-B769CEB14A26}" dt="2020-11-08T19:14:13.088" v="65" actId="680"/>
        <pc:sldMkLst>
          <pc:docMk/>
          <pc:sldMk cId="3371015661" sldId="280"/>
        </pc:sldMkLst>
      </pc:sldChg>
      <pc:sldMasterChg chg="modSldLayout">
        <pc:chgData name="Justin Gemeri" userId="601d4d86-8508-4738-9b75-f33bf653ccad" providerId="ADAL" clId="{8A299E41-F8FD-4B42-9BDB-B769CEB14A26}" dt="2020-11-08T16:22:23.209" v="60" actId="20577"/>
        <pc:sldMasterMkLst>
          <pc:docMk/>
          <pc:sldMasterMk cId="2168357150" sldId="2147483648"/>
        </pc:sldMasterMkLst>
        <pc:sldLayoutChg chg="modSp mod">
          <pc:chgData name="Justin Gemeri" userId="601d4d86-8508-4738-9b75-f33bf653ccad" providerId="ADAL" clId="{8A299E41-F8FD-4B42-9BDB-B769CEB14A26}" dt="2020-11-08T16:22:23.209" v="60" actId="20577"/>
          <pc:sldLayoutMkLst>
            <pc:docMk/>
            <pc:sldMasterMk cId="2168357150" sldId="2147483648"/>
            <pc:sldLayoutMk cId="1126330863" sldId="2147483719"/>
          </pc:sldLayoutMkLst>
          <pc:spChg chg="mod">
            <ac:chgData name="Justin Gemeri" userId="601d4d86-8508-4738-9b75-f33bf653ccad" providerId="ADAL" clId="{8A299E41-F8FD-4B42-9BDB-B769CEB14A26}" dt="2020-11-08T16:22:23.209" v="60" actId="20577"/>
            <ac:spMkLst>
              <pc:docMk/>
              <pc:sldMasterMk cId="2168357150" sldId="2147483648"/>
              <pc:sldLayoutMk cId="1126330863" sldId="2147483719"/>
              <ac:spMk id="2" creationId="{D92B8D51-1BBB-4055-BF58-D6F6CBF2681E}"/>
            </ac:spMkLst>
          </pc:spChg>
        </pc:sldLayoutChg>
        <pc:sldLayoutChg chg="modSp mod">
          <pc:chgData name="Justin Gemeri" userId="601d4d86-8508-4738-9b75-f33bf653ccad" providerId="ADAL" clId="{8A299E41-F8FD-4B42-9BDB-B769CEB14A26}" dt="2020-11-08T15:49:43.180" v="44" actId="1036"/>
          <pc:sldLayoutMkLst>
            <pc:docMk/>
            <pc:sldMasterMk cId="2168357150" sldId="2147483648"/>
            <pc:sldLayoutMk cId="837989620" sldId="2147483720"/>
          </pc:sldLayoutMkLst>
          <pc:spChg chg="mod">
            <ac:chgData name="Justin Gemeri" userId="601d4d86-8508-4738-9b75-f33bf653ccad" providerId="ADAL" clId="{8A299E41-F8FD-4B42-9BDB-B769CEB14A26}" dt="2020-11-08T15:49:39.869" v="36" actId="20577"/>
            <ac:spMkLst>
              <pc:docMk/>
              <pc:sldMasterMk cId="2168357150" sldId="2147483648"/>
              <pc:sldLayoutMk cId="837989620" sldId="2147483720"/>
              <ac:spMk id="13" creationId="{939CD75D-5FFC-D842-B0E7-B8F2AAEA3D71}"/>
            </ac:spMkLst>
          </pc:spChg>
          <pc:spChg chg="mod">
            <ac:chgData name="Justin Gemeri" userId="601d4d86-8508-4738-9b75-f33bf653ccad" providerId="ADAL" clId="{8A299E41-F8FD-4B42-9BDB-B769CEB14A26}" dt="2020-11-08T15:49:43.180" v="44" actId="1036"/>
            <ac:spMkLst>
              <pc:docMk/>
              <pc:sldMasterMk cId="2168357150" sldId="2147483648"/>
              <pc:sldLayoutMk cId="837989620" sldId="2147483720"/>
              <ac:spMk id="14" creationId="{58224154-8364-4DAC-A3DE-4B203118032D}"/>
            </ac:spMkLst>
          </pc:spChg>
          <pc:picChg chg="mod">
            <ac:chgData name="Justin Gemeri" userId="601d4d86-8508-4738-9b75-f33bf653ccad" providerId="ADAL" clId="{8A299E41-F8FD-4B42-9BDB-B769CEB14A26}" dt="2020-11-08T15:49:19.504" v="0" actId="14826"/>
            <ac:picMkLst>
              <pc:docMk/>
              <pc:sldMasterMk cId="2168357150" sldId="2147483648"/>
              <pc:sldLayoutMk cId="837989620" sldId="2147483720"/>
              <ac:picMk id="6" creationId="{FA8A40A9-0869-8644-87A4-664131DB3A8C}"/>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92486" y="2362299"/>
            <a:ext cx="2633524" cy="263235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r>
              <a:rPr lang="de-DE" sz="3200" b="1" spc="600" dirty="0">
                <a:latin typeface="+mj-lt"/>
              </a:rPr>
              <a:t>DEUTSCHLAND 4.0</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3948586"/>
            <a:ext cx="6077527" cy="400110"/>
          </a:xfrm>
          <a:prstGeom prst="rect">
            <a:avLst/>
          </a:prstGeom>
          <a:noFill/>
        </p:spPr>
        <p:txBody>
          <a:bodyPr wrap="square" rtlCol="0">
            <a:spAutoFit/>
          </a:bodyPr>
          <a:lstStyle/>
          <a:p>
            <a:r>
              <a:rPr lang="de-DE" sz="2000" spc="600" dirty="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830997"/>
          </a:xfrm>
          <a:prstGeom prst="rect">
            <a:avLst/>
          </a:prstGeom>
          <a:noFill/>
        </p:spPr>
        <p:txBody>
          <a:bodyPr wrap="square" rtlCol="0">
            <a:spAutoFit/>
          </a:bodyPr>
          <a:lstStyle/>
          <a:p>
            <a:r>
              <a:rPr lang="de-DE" sz="2400" b="1" spc="600" dirty="0">
                <a:latin typeface="+mj-lt"/>
              </a:rPr>
              <a:t>Digital CO2-Footprint-Simulation</a:t>
            </a: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APPROACH</a:t>
            </a:r>
            <a:endParaRPr lang="de-DE" sz="3200" b="0" spc="600" dirty="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Tree>
    <p:extLst>
      <p:ext uri="{BB962C8B-B14F-4D97-AF65-F5344CB8AC3E}">
        <p14:creationId xmlns:p14="http://schemas.microsoft.com/office/powerpoint/2010/main" val="78084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Bring your idea to the point! Give us a short elevator pitch of your idea and summarize your concept briefly </a:t>
            </a:r>
          </a:p>
          <a:p>
            <a:pPr lvl="0">
              <a:defRPr/>
            </a:pPr>
            <a:r>
              <a:rPr lang="en-US" sz="1600" b="1" dirty="0">
                <a:latin typeface="+mj-lt"/>
                <a:cs typeface="Times New Roman" panose="02020603050405020304" pitchFamily="18" charset="0"/>
              </a:rPr>
              <a:t>(max. 500 characters excl. spaces).</a:t>
            </a:r>
          </a:p>
        </p:txBody>
      </p:sp>
    </p:spTree>
    <p:extLst>
      <p:ext uri="{BB962C8B-B14F-4D97-AF65-F5344CB8AC3E}">
        <p14:creationId xmlns:p14="http://schemas.microsoft.com/office/powerpoint/2010/main" val="11826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Describe your approach in more detail, taking into account the guiding questions posed by the Use Case sponsor. You are also welcome to describe or supplement your solution with graphics and other visual aspects. </a:t>
            </a:r>
            <a:endParaRPr lang="de-DE" sz="1600" b="1" dirty="0">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Tree>
    <p:extLst>
      <p:ext uri="{BB962C8B-B14F-4D97-AF65-F5344CB8AC3E}">
        <p14:creationId xmlns:p14="http://schemas.microsoft.com/office/powerpoint/2010/main" val="77299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CC8CCEA-64E8-B041-A372-2C46072FF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PROBLEM DEFENITION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cs typeface="Times New Roman" panose="02020603050405020304" pitchFamily="18" charset="0"/>
              </a:rPr>
              <a:t>What concrete problems have you identified that you want to address with your solution?</a:t>
            </a:r>
            <a:endParaRPr lang="de-DE" sz="1600" b="1" dirty="0">
              <a:latin typeface="+mj-lt"/>
            </a:endParaRPr>
          </a:p>
        </p:txBody>
      </p:sp>
    </p:spTree>
    <p:extLst>
      <p:ext uri="{BB962C8B-B14F-4D97-AF65-F5344CB8AC3E}">
        <p14:creationId xmlns:p14="http://schemas.microsoft.com/office/powerpoint/2010/main" val="3731627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A3F42B8-0AFF-C64E-9686-29C942033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What</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makes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a:t>
            </a:r>
            <a:r>
              <a:rPr lang="de-DE" sz="1600" b="1" dirty="0">
                <a:latin typeface="+mj-lt"/>
                <a:cs typeface="Times New Roman" panose="02020603050405020304" pitchFamily="18" charset="0"/>
              </a:rPr>
              <a:t> innovative? </a:t>
            </a:r>
            <a:r>
              <a:rPr lang="de-DE" sz="1600" b="1" dirty="0" err="1">
                <a:latin typeface="+mj-lt"/>
                <a:cs typeface="Times New Roman" panose="02020603050405020304" pitchFamily="18" charset="0"/>
              </a:rPr>
              <a:t>How</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it</a:t>
            </a:r>
            <a:r>
              <a:rPr lang="de-DE" sz="1600" b="1" dirty="0">
                <a:latin typeface="+mj-lt"/>
                <a:cs typeface="Times New Roman" panose="02020603050405020304" pitchFamily="18" charset="0"/>
              </a:rPr>
              <a:t> different </a:t>
            </a:r>
            <a:r>
              <a:rPr lang="de-DE" sz="1600" b="1" dirty="0" err="1">
                <a:latin typeface="+mj-lt"/>
                <a:cs typeface="Times New Roman" panose="02020603050405020304" pitchFamily="18" charset="0"/>
              </a:rPr>
              <a:t>from</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other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already</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existing</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solutions</a:t>
            </a:r>
            <a:r>
              <a:rPr lang="de-DE" sz="1600" b="1" dirty="0">
                <a:latin typeface="+mj-lt"/>
                <a:cs typeface="Times New Roman" panose="02020603050405020304" pitchFamily="18" charset="0"/>
              </a:rPr>
              <a:t>? </a:t>
            </a:r>
            <a:endParaRPr lang="de-DE" sz="1600" b="1" dirty="0">
              <a:latin typeface="+mj-lt"/>
            </a:endParaRPr>
          </a:p>
        </p:txBody>
      </p:sp>
    </p:spTree>
    <p:extLst>
      <p:ext uri="{BB962C8B-B14F-4D97-AF65-F5344CB8AC3E}">
        <p14:creationId xmlns:p14="http://schemas.microsoft.com/office/powerpoint/2010/main" val="49463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BBC18059-B25E-5A40-A65C-4139C9054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PROCESS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did the process of your solution development look like? </a:t>
            </a:r>
          </a:p>
          <a:p>
            <a:pPr lvl="0">
              <a:defRPr/>
            </a:pPr>
            <a:r>
              <a:rPr lang="en-US" sz="1600" b="1" dirty="0">
                <a:latin typeface="+mj-lt"/>
                <a:cs typeface="Times New Roman" panose="02020603050405020304" pitchFamily="18" charset="0"/>
              </a:rPr>
              <a:t>Why do you think the solution works - were there any surveys, research or similar?</a:t>
            </a:r>
            <a:endParaRPr lang="de-DE" sz="1600" b="1" dirty="0">
              <a:latin typeface="+mj-lt"/>
            </a:endParaRPr>
          </a:p>
        </p:txBody>
      </p:sp>
    </p:spTree>
    <p:extLst>
      <p:ext uri="{BB962C8B-B14F-4D97-AF65-F5344CB8AC3E}">
        <p14:creationId xmlns:p14="http://schemas.microsoft.com/office/powerpoint/2010/main" val="781921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039632E-BA04-F446-8726-18586FBB78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FUTURE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cs typeface="Times New Roman" panose="02020603050405020304" pitchFamily="18" charset="0"/>
              </a:rPr>
              <a:t>A look into the future: What would an optimal implementation of your concept look like? Which hurdles must be overcome?</a:t>
            </a:r>
            <a:endParaRPr lang="de-DE" sz="1600" b="1" dirty="0">
              <a:latin typeface="+mj-lt"/>
            </a:endParaRPr>
          </a:p>
        </p:txBody>
      </p:sp>
    </p:spTree>
    <p:extLst>
      <p:ext uri="{BB962C8B-B14F-4D97-AF65-F5344CB8AC3E}">
        <p14:creationId xmlns:p14="http://schemas.microsoft.com/office/powerpoint/2010/main" val="315437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8D68FCE-9D9E-CF45-8946-490C51A2E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a:t>
            </a:r>
            <a:r>
              <a:rPr kumimoji="0" lang="de-DE" sz="2000" b="0" i="0" u="none" strike="noStrike" kern="1200" cap="none" spc="300" normalizeH="0" baseline="0" noProof="0" dirty="0">
                <a:ln>
                  <a:noFill/>
                </a:ln>
                <a:solidFill>
                  <a:prstClr val="black"/>
                </a:solidFill>
                <a:effectLst/>
                <a:uLnTx/>
                <a:uFillTx/>
                <a:latin typeface="+mj-lt"/>
                <a:ea typeface="+mn-ea"/>
                <a:cs typeface="+mn-cs"/>
              </a:rPr>
              <a:t>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are the next development steps of your solution? What support do you wish for during the development phase from the use case sponsor or the Lufthansa coaches or which contents would help you further? </a:t>
            </a:r>
            <a:endParaRPr lang="de-DE" sz="1600" b="1" dirty="0">
              <a:latin typeface="+mj-lt"/>
            </a:endParaRPr>
          </a:p>
        </p:txBody>
      </p:sp>
    </p:spTree>
    <p:extLst>
      <p:ext uri="{BB962C8B-B14F-4D97-AF65-F5344CB8AC3E}">
        <p14:creationId xmlns:p14="http://schemas.microsoft.com/office/powerpoint/2010/main" val="216562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GENERAL INFORMATION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185761"/>
          </a:xfrm>
          <a:prstGeom prst="rect">
            <a:avLst/>
          </a:prstGeom>
        </p:spPr>
        <p:txBody>
          <a:bodyPr wrap="square" anchor="t">
            <a:spAutoFit/>
          </a:bodyPr>
          <a:lstStyle/>
          <a:p>
            <a:pPr algn="just">
              <a:defRPr/>
            </a:pPr>
            <a:r>
              <a:rPr lang="en-US" sz="1400" dirty="0">
                <a:latin typeface="Apercu Pro" panose="020B0503050601040103" pitchFamily="34" charset="0"/>
              </a:rPr>
              <a:t>Dear </a:t>
            </a:r>
            <a:r>
              <a:rPr lang="en-US" sz="1400" dirty="0" err="1">
                <a:latin typeface="Apercu Pro" panose="020B0503050601040103" pitchFamily="34" charset="0"/>
              </a:rPr>
              <a:t>participants:Inside</a:t>
            </a:r>
            <a:r>
              <a:rPr lang="en-US" sz="1400" dirty="0">
                <a:latin typeface="Apercu Pro" panose="020B0503050601040103" pitchFamily="34" charset="0"/>
              </a:rPr>
              <a:t>,</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This document should help you to develop and structure your approaches for the GERMANY 4.0 Challenge. </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Please note:</a:t>
            </a:r>
          </a:p>
          <a:p>
            <a:pPr algn="just">
              <a:defRPr/>
            </a:pPr>
            <a:r>
              <a:rPr lang="en-US" sz="1400" dirty="0">
                <a:solidFill>
                  <a:srgbClr val="FF0000"/>
                </a:solidFill>
                <a:latin typeface="Apercu Pro" panose="020B0503050601040103" pitchFamily="34" charset="0"/>
              </a:rPr>
              <a:t>Deadline for submission is January 25, 2021 at 23:59:59. </a:t>
            </a:r>
          </a:p>
          <a:p>
            <a:pPr algn="just">
              <a:defRPr/>
            </a:pPr>
            <a:r>
              <a:rPr lang="en-US" sz="1400" dirty="0">
                <a:latin typeface="Apercu Pro" panose="020B0503050601040103" pitchFamily="34" charset="0"/>
              </a:rPr>
              <a:t>Please submit the complete submission template via the ekipa platform by this deadline. </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have any questions regarding participation or submission, feel free to contact us at any time:</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hlinkClick r:id="rId3"/>
              </a:rPr>
              <a:t>hello@ekipa.de</a:t>
            </a:r>
            <a:endParaRPr lang="en-US" sz="1400" dirty="0">
              <a:latin typeface="Apercu Pro" panose="020B0503050601040103" pitchFamily="34" charset="0"/>
            </a:endParaRPr>
          </a:p>
          <a:p>
            <a:pPr algn="just">
              <a:defRPr/>
            </a:pPr>
            <a:r>
              <a:rPr lang="en-US" sz="1400" dirty="0">
                <a:latin typeface="Apercu Pro" panose="020B0503050601040103" pitchFamily="34" charset="0"/>
              </a:rPr>
              <a:t>Subject: GERMANY 4.0</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The submission template should give you a better overview and make your approach easier to understand.</a:t>
            </a:r>
          </a:p>
          <a:p>
            <a:pPr algn="just">
              <a:defRPr/>
            </a:pPr>
            <a:r>
              <a:rPr lang="en-US" sz="1400" dirty="0">
                <a:latin typeface="Apercu Pro" panose="020B0503050601040103" pitchFamily="34" charset="0"/>
              </a:rPr>
              <a:t>So please keep in mind that all content should ideally be supplemented or represented with graphics or other visual elements.</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need more space when answering a question, simply copy the slide provided for this purpose (next slide) and paste it again. If the text fields hinder you in the graphic display, please use the next slide but one.</a:t>
            </a:r>
          </a:p>
        </p:txBody>
      </p:sp>
    </p:spTree>
    <p:extLst>
      <p:ext uri="{BB962C8B-B14F-4D97-AF65-F5344CB8AC3E}">
        <p14:creationId xmlns:p14="http://schemas.microsoft.com/office/powerpoint/2010/main" val="407829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Copy &amp; Paste this slide to continue writing! </a:t>
            </a:r>
            <a:endParaRPr lang="de-DE" sz="1600" b="1" dirty="0">
              <a:latin typeface="+mj-lt"/>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58891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0463845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TEAM</a:t>
            </a:r>
            <a:endParaRPr lang="de-DE" sz="3200" b="0" spc="600" dirty="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dirty="0"/>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dirty="0"/>
              <a:t>Title </a:t>
            </a:r>
            <a:r>
              <a:rPr lang="de-DE" dirty="0" err="1"/>
              <a:t>of</a:t>
            </a:r>
            <a:r>
              <a:rPr lang="de-DE" dirty="0"/>
              <a:t> </a:t>
            </a:r>
            <a:r>
              <a:rPr lang="de-DE" dirty="0" err="1"/>
              <a:t>the</a:t>
            </a:r>
            <a:r>
              <a:rPr lang="de-DE" dirty="0"/>
              <a:t> Submission</a:t>
            </a:r>
          </a:p>
        </p:txBody>
      </p:sp>
    </p:spTree>
    <p:extLst>
      <p:ext uri="{BB962C8B-B14F-4D97-AF65-F5344CB8AC3E}">
        <p14:creationId xmlns:p14="http://schemas.microsoft.com/office/powerpoint/2010/main" val="327053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ersonal Data I">
    <p:spTree>
      <p:nvGrpSpPr>
        <p:cNvPr id="1" name=""/>
        <p:cNvGrpSpPr/>
        <p:nvPr/>
      </p:nvGrpSpPr>
      <p:grpSpPr>
        <a:xfrm>
          <a:off x="0" y="0"/>
          <a:ext cx="0" cy="0"/>
          <a:chOff x="0" y="0"/>
          <a:chExt cx="0" cy="0"/>
        </a:xfrm>
      </p:grpSpPr>
      <p:pic>
        <p:nvPicPr>
          <p:cNvPr id="39" name="Grafik 38" descr="Ein Bild, das Ball, sitzend, Raum enthält.&#10;&#10;Automatisch generierte Beschreibung">
            <a:extLst>
              <a:ext uri="{FF2B5EF4-FFF2-40B4-BE49-F238E27FC236}">
                <a16:creationId xmlns:a16="http://schemas.microsoft.com/office/drawing/2014/main" id="{53443C99-E626-8743-8EF6-D88BE8B331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32" name="Grafik 31" descr="Ein Bild, das sitzend, Nacht, Draht, Licht enthält.&#10;&#10;Automatisch generierte Beschreibung">
            <a:extLst>
              <a:ext uri="{FF2B5EF4-FFF2-40B4-BE49-F238E27FC236}">
                <a16:creationId xmlns:a16="http://schemas.microsoft.com/office/drawing/2014/main" id="{72C9C81D-AF76-4673-92EC-C9EEF8F319C6}"/>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11" name="Rechteck 10">
            <a:extLst>
              <a:ext uri="{FF2B5EF4-FFF2-40B4-BE49-F238E27FC236}">
                <a16:creationId xmlns:a16="http://schemas.microsoft.com/office/drawing/2014/main" id="{FBF684F9-6DC7-4FA1-94BA-368D42D06721}"/>
              </a:ext>
            </a:extLst>
          </p:cNvPr>
          <p:cNvSpPr/>
          <p:nvPr userDrawn="1"/>
        </p:nvSpPr>
        <p:spPr>
          <a:xfrm>
            <a:off x="980440" y="1778864"/>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Teamname:</a:t>
            </a:r>
            <a:endParaRPr lang="de-DE" sz="1600" b="1" dirty="0">
              <a:latin typeface="+mj-lt"/>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556719" y="1778864"/>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1314100" y="3060851"/>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E-Mail:</a:t>
            </a:r>
            <a:endParaRPr lang="de-DE" sz="1600" b="1">
              <a:latin typeface="+mj-lt"/>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1416627" y="339805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1416626" y="386541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1416626" y="435174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1416626" y="483807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1416626" y="529708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1416626" y="575610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6089160" y="3045357"/>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Name &amp; </a:t>
            </a:r>
            <a:r>
              <a:rPr lang="de-DE" sz="1600" b="1" dirty="0" err="1">
                <a:latin typeface="+mj-lt"/>
                <a:cs typeface="Times New Roman" panose="02020603050405020304" pitchFamily="18" charset="0"/>
              </a:rPr>
              <a:t>Surname</a:t>
            </a:r>
            <a:endParaRPr lang="de-DE" sz="1600" b="1" dirty="0">
              <a:latin typeface="+mj-lt"/>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6191826" y="341475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6191825" y="388211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6191825" y="436844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6191825" y="485477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516D4F6-1251-4EF6-90E7-B9741CD11BCC}"/>
              </a:ext>
            </a:extLst>
          </p:cNvPr>
          <p:cNvSpPr/>
          <p:nvPr userDrawn="1"/>
        </p:nvSpPr>
        <p:spPr>
          <a:xfrm>
            <a:off x="6191825" y="53137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6" name="Rechteck: abgerundete Ecken 25">
            <a:extLst>
              <a:ext uri="{FF2B5EF4-FFF2-40B4-BE49-F238E27FC236}">
                <a16:creationId xmlns:a16="http://schemas.microsoft.com/office/drawing/2014/main" id="{D5ADFED9-A410-40F5-A34F-5FBA64C3A8A1}"/>
              </a:ext>
            </a:extLst>
          </p:cNvPr>
          <p:cNvSpPr/>
          <p:nvPr userDrawn="1"/>
        </p:nvSpPr>
        <p:spPr>
          <a:xfrm>
            <a:off x="6191825" y="577279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p:nvPr>
        </p:nvSpPr>
        <p:spPr>
          <a:xfrm>
            <a:off x="2556719" y="1778228"/>
            <a:ext cx="8186211" cy="338315"/>
          </a:xfrm>
        </p:spPr>
        <p:txBody>
          <a:bodyPr>
            <a:noAutofit/>
          </a:bodyPr>
          <a:lstStyle>
            <a:lvl1pPr marL="0" indent="0">
              <a:buNone/>
              <a:defRPr sz="1600">
                <a:latin typeface="+mj-lt"/>
              </a:defRPr>
            </a:lvl1pPr>
          </a:lstStyle>
          <a:p>
            <a:pPr lvl="0"/>
            <a:endParaRPr lang="de-DE"/>
          </a:p>
        </p:txBody>
      </p:sp>
      <p:sp>
        <p:nvSpPr>
          <p:cNvPr id="49" name="Textplatzhalter 46">
            <a:extLst>
              <a:ext uri="{FF2B5EF4-FFF2-40B4-BE49-F238E27FC236}">
                <a16:creationId xmlns:a16="http://schemas.microsoft.com/office/drawing/2014/main" id="{5D4DB068-F5DB-4992-AD08-E0516723A85E}"/>
              </a:ext>
            </a:extLst>
          </p:cNvPr>
          <p:cNvSpPr>
            <a:spLocks noGrp="1"/>
          </p:cNvSpPr>
          <p:nvPr userDrawn="1">
            <p:ph type="body" sz="quarter" idx="12"/>
          </p:nvPr>
        </p:nvSpPr>
        <p:spPr>
          <a:xfrm>
            <a:off x="1416627" y="3396027"/>
            <a:ext cx="4521198" cy="338315"/>
          </a:xfrm>
        </p:spPr>
        <p:txBody>
          <a:bodyPr>
            <a:noAutofit/>
          </a:bodyPr>
          <a:lstStyle>
            <a:lvl1pPr marL="0" indent="0">
              <a:buNone/>
              <a:defRPr sz="1600">
                <a:latin typeface="+mj-lt"/>
              </a:defRPr>
            </a:lvl1pPr>
          </a:lstStyle>
          <a:p>
            <a:pPr lvl="0"/>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userDrawn="1">
            <p:ph type="body" sz="quarter" idx="13"/>
          </p:nvPr>
        </p:nvSpPr>
        <p:spPr>
          <a:xfrm>
            <a:off x="1416626" y="3866462"/>
            <a:ext cx="4526974" cy="338315"/>
          </a:xfrm>
        </p:spPr>
        <p:txBody>
          <a:bodyPr>
            <a:noAutofit/>
          </a:bodyPr>
          <a:lstStyle>
            <a:lvl1pPr marL="0" indent="0">
              <a:buNone/>
              <a:defRPr sz="1600">
                <a:latin typeface="+mj-lt"/>
              </a:defRPr>
            </a:lvl1pPr>
          </a:lstStyle>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userDrawn="1">
            <p:ph type="body" sz="quarter" idx="14"/>
          </p:nvPr>
        </p:nvSpPr>
        <p:spPr>
          <a:xfrm>
            <a:off x="1416626" y="4351867"/>
            <a:ext cx="4526974" cy="338315"/>
          </a:xfrm>
        </p:spPr>
        <p:txBody>
          <a:bodyPr>
            <a:noAutofit/>
          </a:bodyPr>
          <a:lstStyle>
            <a:lvl1pPr marL="0" indent="0">
              <a:buNone/>
              <a:defRPr sz="1600">
                <a:latin typeface="+mj-lt"/>
              </a:defRPr>
            </a:lvl1pPr>
          </a:lstStyle>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userDrawn="1">
            <p:ph type="body" sz="quarter" idx="15"/>
          </p:nvPr>
        </p:nvSpPr>
        <p:spPr>
          <a:xfrm>
            <a:off x="1416626" y="4837273"/>
            <a:ext cx="4526974" cy="338315"/>
          </a:xfrm>
        </p:spPr>
        <p:txBody>
          <a:bodyPr>
            <a:noAutofit/>
          </a:bodyPr>
          <a:lstStyle>
            <a:lvl1pPr marL="0" indent="0">
              <a:buNone/>
              <a:defRPr sz="1600">
                <a:latin typeface="+mj-lt"/>
              </a:defRPr>
            </a:lvl1pPr>
          </a:lstStyle>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userDrawn="1">
            <p:ph type="body" sz="quarter" idx="16"/>
          </p:nvPr>
        </p:nvSpPr>
        <p:spPr>
          <a:xfrm>
            <a:off x="1416626" y="5298607"/>
            <a:ext cx="4526974" cy="338315"/>
          </a:xfrm>
        </p:spPr>
        <p:txBody>
          <a:bodyPr>
            <a:noAutofit/>
          </a:bodyPr>
          <a:lstStyle>
            <a:lvl1pPr marL="0" indent="0">
              <a:buNone/>
              <a:defRPr sz="1600">
                <a:latin typeface="+mj-lt"/>
              </a:defRPr>
            </a:lvl1pPr>
          </a:lstStyle>
          <a:p>
            <a:pPr lvl="0"/>
            <a:endParaRPr lang="de-DE"/>
          </a:p>
        </p:txBody>
      </p:sp>
      <p:sp>
        <p:nvSpPr>
          <p:cNvPr id="54" name="Textplatzhalter 46">
            <a:extLst>
              <a:ext uri="{FF2B5EF4-FFF2-40B4-BE49-F238E27FC236}">
                <a16:creationId xmlns:a16="http://schemas.microsoft.com/office/drawing/2014/main" id="{0B8DB824-AFCC-44FA-971B-4B14F26E5A8D}"/>
              </a:ext>
            </a:extLst>
          </p:cNvPr>
          <p:cNvSpPr>
            <a:spLocks noGrp="1"/>
          </p:cNvSpPr>
          <p:nvPr userDrawn="1">
            <p:ph type="body" sz="quarter" idx="17"/>
          </p:nvPr>
        </p:nvSpPr>
        <p:spPr>
          <a:xfrm>
            <a:off x="1416626" y="5754822"/>
            <a:ext cx="4526974" cy="338315"/>
          </a:xfrm>
        </p:spPr>
        <p:txBody>
          <a:bodyPr>
            <a:noAutofit/>
          </a:bodyPr>
          <a:lstStyle>
            <a:lvl1pPr marL="0" indent="0">
              <a:buNone/>
              <a:defRPr sz="1600">
                <a:latin typeface="+mj-lt"/>
              </a:defRPr>
            </a:lvl1pPr>
          </a:lstStyle>
          <a:p>
            <a:pPr lvl="0"/>
            <a:endParaRPr lang="de-DE"/>
          </a:p>
        </p:txBody>
      </p:sp>
      <p:sp>
        <p:nvSpPr>
          <p:cNvPr id="55" name="Textplatzhalter 46">
            <a:extLst>
              <a:ext uri="{FF2B5EF4-FFF2-40B4-BE49-F238E27FC236}">
                <a16:creationId xmlns:a16="http://schemas.microsoft.com/office/drawing/2014/main" id="{2361CBAD-AC48-47FE-B491-8B5E309D7A2B}"/>
              </a:ext>
            </a:extLst>
          </p:cNvPr>
          <p:cNvSpPr>
            <a:spLocks noGrp="1"/>
          </p:cNvSpPr>
          <p:nvPr userDrawn="1">
            <p:ph type="body" sz="quarter" idx="18"/>
          </p:nvPr>
        </p:nvSpPr>
        <p:spPr>
          <a:xfrm>
            <a:off x="6200402" y="3415632"/>
            <a:ext cx="4526974" cy="338315"/>
          </a:xfrm>
        </p:spPr>
        <p:txBody>
          <a:bodyPr>
            <a:noAutofit/>
          </a:bodyPr>
          <a:lstStyle>
            <a:lvl1pPr marL="0" indent="0">
              <a:buNone/>
              <a:defRPr sz="1600">
                <a:latin typeface="+mj-lt"/>
              </a:defRPr>
            </a:lvl1pPr>
          </a:lstStyle>
          <a:p>
            <a:pPr lvl="0"/>
            <a:endParaRPr lang="de-DE"/>
          </a:p>
        </p:txBody>
      </p:sp>
      <p:sp>
        <p:nvSpPr>
          <p:cNvPr id="56" name="Textplatzhalter 46">
            <a:extLst>
              <a:ext uri="{FF2B5EF4-FFF2-40B4-BE49-F238E27FC236}">
                <a16:creationId xmlns:a16="http://schemas.microsoft.com/office/drawing/2014/main" id="{CEF61865-A83B-4B65-894C-EB0EF41D4C01}"/>
              </a:ext>
            </a:extLst>
          </p:cNvPr>
          <p:cNvSpPr>
            <a:spLocks noGrp="1"/>
          </p:cNvSpPr>
          <p:nvPr userDrawn="1">
            <p:ph type="body" sz="quarter" idx="19"/>
          </p:nvPr>
        </p:nvSpPr>
        <p:spPr>
          <a:xfrm>
            <a:off x="6191825" y="3889435"/>
            <a:ext cx="4526974" cy="338315"/>
          </a:xfrm>
        </p:spPr>
        <p:txBody>
          <a:bodyPr>
            <a:noAutofit/>
          </a:bodyPr>
          <a:lstStyle>
            <a:lvl1pPr marL="0" indent="0">
              <a:buNone/>
              <a:defRPr sz="1600">
                <a:latin typeface="+mj-lt"/>
              </a:defRPr>
            </a:lvl1pPr>
          </a:lstStyle>
          <a:p>
            <a:pPr lvl="0"/>
            <a:endParaRPr lang="de-DE"/>
          </a:p>
        </p:txBody>
      </p:sp>
      <p:sp>
        <p:nvSpPr>
          <p:cNvPr id="57" name="Textplatzhalter 46">
            <a:extLst>
              <a:ext uri="{FF2B5EF4-FFF2-40B4-BE49-F238E27FC236}">
                <a16:creationId xmlns:a16="http://schemas.microsoft.com/office/drawing/2014/main" id="{2CA8EA38-91FA-4C37-AD08-84FD9F8EE105}"/>
              </a:ext>
            </a:extLst>
          </p:cNvPr>
          <p:cNvSpPr>
            <a:spLocks noGrp="1"/>
          </p:cNvSpPr>
          <p:nvPr userDrawn="1">
            <p:ph type="body" sz="quarter" idx="20"/>
          </p:nvPr>
        </p:nvSpPr>
        <p:spPr>
          <a:xfrm>
            <a:off x="6191825" y="4368446"/>
            <a:ext cx="4526974" cy="338315"/>
          </a:xfrm>
        </p:spPr>
        <p:txBody>
          <a:bodyPr>
            <a:noAutofit/>
          </a:bodyPr>
          <a:lstStyle>
            <a:lvl1pPr marL="0" indent="0">
              <a:buNone/>
              <a:defRPr sz="1600">
                <a:latin typeface="+mj-lt"/>
              </a:defRPr>
            </a:lvl1pPr>
          </a:lstStyle>
          <a:p>
            <a:pPr lvl="0"/>
            <a:endParaRPr lang="de-DE"/>
          </a:p>
        </p:txBody>
      </p:sp>
      <p:sp>
        <p:nvSpPr>
          <p:cNvPr id="58" name="Textplatzhalter 46">
            <a:extLst>
              <a:ext uri="{FF2B5EF4-FFF2-40B4-BE49-F238E27FC236}">
                <a16:creationId xmlns:a16="http://schemas.microsoft.com/office/drawing/2014/main" id="{EF9369E2-8F60-42AC-A454-B5B86205AE18}"/>
              </a:ext>
            </a:extLst>
          </p:cNvPr>
          <p:cNvSpPr>
            <a:spLocks noGrp="1"/>
          </p:cNvSpPr>
          <p:nvPr userDrawn="1">
            <p:ph type="body" sz="quarter" idx="21"/>
          </p:nvPr>
        </p:nvSpPr>
        <p:spPr>
          <a:xfrm>
            <a:off x="6191825" y="4855014"/>
            <a:ext cx="4526974" cy="338315"/>
          </a:xfrm>
        </p:spPr>
        <p:txBody>
          <a:bodyPr>
            <a:noAutofit/>
          </a:bodyPr>
          <a:lstStyle>
            <a:lvl1pPr marL="0" indent="0">
              <a:buNone/>
              <a:defRPr sz="1600">
                <a:latin typeface="+mj-lt"/>
              </a:defRPr>
            </a:lvl1pPr>
          </a:lstStyle>
          <a:p>
            <a:pPr lvl="0"/>
            <a:endParaRPr lang="de-DE"/>
          </a:p>
        </p:txBody>
      </p:sp>
      <p:sp>
        <p:nvSpPr>
          <p:cNvPr id="59" name="Textplatzhalter 46">
            <a:extLst>
              <a:ext uri="{FF2B5EF4-FFF2-40B4-BE49-F238E27FC236}">
                <a16:creationId xmlns:a16="http://schemas.microsoft.com/office/drawing/2014/main" id="{2E268D2B-310D-4E88-AE3E-361103879EB0}"/>
              </a:ext>
            </a:extLst>
          </p:cNvPr>
          <p:cNvSpPr>
            <a:spLocks noGrp="1"/>
          </p:cNvSpPr>
          <p:nvPr userDrawn="1">
            <p:ph type="body" sz="quarter" idx="22"/>
          </p:nvPr>
        </p:nvSpPr>
        <p:spPr>
          <a:xfrm>
            <a:off x="6191825" y="5314026"/>
            <a:ext cx="4526974" cy="338315"/>
          </a:xfrm>
        </p:spPr>
        <p:txBody>
          <a:bodyPr>
            <a:noAutofit/>
          </a:bodyPr>
          <a:lstStyle>
            <a:lvl1pPr marL="0" indent="0">
              <a:buNone/>
              <a:defRPr sz="1600">
                <a:latin typeface="+mj-lt"/>
              </a:defRPr>
            </a:lvl1pPr>
          </a:lstStyle>
          <a:p>
            <a:pPr lvl="0"/>
            <a:endParaRPr lang="de-DE"/>
          </a:p>
        </p:txBody>
      </p:sp>
      <p:sp>
        <p:nvSpPr>
          <p:cNvPr id="60" name="Textplatzhalter 46">
            <a:extLst>
              <a:ext uri="{FF2B5EF4-FFF2-40B4-BE49-F238E27FC236}">
                <a16:creationId xmlns:a16="http://schemas.microsoft.com/office/drawing/2014/main" id="{1C75AA20-E9E2-472D-84A9-9637BB485712}"/>
              </a:ext>
            </a:extLst>
          </p:cNvPr>
          <p:cNvSpPr>
            <a:spLocks noGrp="1"/>
          </p:cNvSpPr>
          <p:nvPr userDrawn="1">
            <p:ph type="body" sz="quarter" idx="23"/>
          </p:nvPr>
        </p:nvSpPr>
        <p:spPr>
          <a:xfrm>
            <a:off x="6191825" y="5760477"/>
            <a:ext cx="4526974" cy="338315"/>
          </a:xfrm>
        </p:spPr>
        <p:txBody>
          <a:bodyPr>
            <a:noAutofit/>
          </a:bodyPr>
          <a:lstStyle>
            <a:lvl1pPr marL="0" indent="0">
              <a:buNone/>
              <a:defRPr sz="1600">
                <a:latin typeface="+mj-lt"/>
              </a:defRPr>
            </a:lvl1pPr>
          </a:lstStyle>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980440" y="2615172"/>
            <a:ext cx="7141212"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Team:</a:t>
            </a:r>
            <a:endParaRPr lang="de-DE" sz="1600" b="1" dirty="0">
              <a:latin typeface="+mj-lt"/>
            </a:endParaRPr>
          </a:p>
        </p:txBody>
      </p:sp>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 name="Rechteck 6">
            <a:extLst>
              <a:ext uri="{FF2B5EF4-FFF2-40B4-BE49-F238E27FC236}">
                <a16:creationId xmlns:a16="http://schemas.microsoft.com/office/drawing/2014/main" id="{04BA4F50-C1E0-45AC-9904-14B1BA5A9E05}"/>
              </a:ext>
            </a:extLst>
          </p:cNvPr>
          <p:cNvSpPr/>
          <p:nvPr userDrawn="1"/>
        </p:nvSpPr>
        <p:spPr>
          <a:xfrm>
            <a:off x="980440" y="217508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Phone-</a:t>
            </a:r>
            <a:r>
              <a:rPr lang="de-DE" sz="1600" b="1" dirty="0" err="1">
                <a:latin typeface="+mj-lt"/>
                <a:cs typeface="Times New Roman" panose="02020603050405020304" pitchFamily="18" charset="0"/>
              </a:rPr>
              <a:t>Number</a:t>
            </a:r>
            <a:r>
              <a:rPr lang="de-DE" sz="1600" b="1" dirty="0">
                <a:latin typeface="+mj-lt"/>
                <a:cs typeface="Times New Roman" panose="02020603050405020304" pitchFamily="18" charset="0"/>
              </a:rPr>
              <a:t>:</a:t>
            </a:r>
            <a:endParaRPr lang="de-DE" sz="1600" b="1" dirty="0">
              <a:latin typeface="+mj-lt"/>
            </a:endParaRPr>
          </a:p>
        </p:txBody>
      </p:sp>
      <p:sp>
        <p:nvSpPr>
          <p:cNvPr id="10" name="Rechteck: abgerundete Ecken 9">
            <a:extLst>
              <a:ext uri="{FF2B5EF4-FFF2-40B4-BE49-F238E27FC236}">
                <a16:creationId xmlns:a16="http://schemas.microsoft.com/office/drawing/2014/main" id="{3F219F1A-E84F-4B9F-AD40-EF602B45373C}"/>
              </a:ext>
            </a:extLst>
          </p:cNvPr>
          <p:cNvSpPr/>
          <p:nvPr userDrawn="1"/>
        </p:nvSpPr>
        <p:spPr>
          <a:xfrm>
            <a:off x="2541164" y="2175767"/>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6" name="Textplatzhalter 46">
            <a:extLst>
              <a:ext uri="{FF2B5EF4-FFF2-40B4-BE49-F238E27FC236}">
                <a16:creationId xmlns:a16="http://schemas.microsoft.com/office/drawing/2014/main" id="{D3E48B07-EA1D-4CA8-8366-35EAA08B1D7F}"/>
              </a:ext>
            </a:extLst>
          </p:cNvPr>
          <p:cNvSpPr>
            <a:spLocks noGrp="1"/>
          </p:cNvSpPr>
          <p:nvPr userDrawn="1">
            <p:ph type="body" sz="quarter" idx="24"/>
          </p:nvPr>
        </p:nvSpPr>
        <p:spPr>
          <a:xfrm>
            <a:off x="2556719" y="2175886"/>
            <a:ext cx="8186211" cy="338315"/>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3009944170"/>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ersonal Data I">
    <p:spTree>
      <p:nvGrpSpPr>
        <p:cNvPr id="1" name=""/>
        <p:cNvGrpSpPr/>
        <p:nvPr/>
      </p:nvGrpSpPr>
      <p:grpSpPr>
        <a:xfrm>
          <a:off x="0" y="0"/>
          <a:ext cx="0" cy="0"/>
          <a:chOff x="0" y="0"/>
          <a:chExt cx="0" cy="0"/>
        </a:xfrm>
      </p:grpSpPr>
      <p:pic>
        <p:nvPicPr>
          <p:cNvPr id="25" name="Grafik 24" descr="Ein Bild, das Ball, sitzend, Raum enthält.&#10;&#10;Automatisch generierte Beschreibung">
            <a:extLst>
              <a:ext uri="{FF2B5EF4-FFF2-40B4-BE49-F238E27FC236}">
                <a16:creationId xmlns:a16="http://schemas.microsoft.com/office/drawing/2014/main" id="{CABAE027-1D0E-464B-B9AB-B5709DEC4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8" name="Grafik 7" descr="Ein Bild, das sitzend, Nacht, Draht, Licht enthält.&#10;&#10;Automatisch generierte Beschreibung">
            <a:extLst>
              <a:ext uri="{FF2B5EF4-FFF2-40B4-BE49-F238E27FC236}">
                <a16:creationId xmlns:a16="http://schemas.microsoft.com/office/drawing/2014/main" id="{3F5176F1-0112-480A-9E43-A5C6B2ADCF23}"/>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9" name="Rechteck 78">
            <a:extLst>
              <a:ext uri="{FF2B5EF4-FFF2-40B4-BE49-F238E27FC236}">
                <a16:creationId xmlns:a16="http://schemas.microsoft.com/office/drawing/2014/main" id="{F9CC36FA-61EE-48A0-9CF2-8DBFFC3B5A7D}"/>
              </a:ext>
            </a:extLst>
          </p:cNvPr>
          <p:cNvSpPr/>
          <p:nvPr userDrawn="1"/>
        </p:nvSpPr>
        <p:spPr>
          <a:xfrm>
            <a:off x="1053592" y="176667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City / Cities</a:t>
            </a:r>
            <a:endParaRPr lang="de-DE" sz="1600" b="1" dirty="0">
              <a:latin typeface="+mj-lt"/>
            </a:endParaRPr>
          </a:p>
        </p:txBody>
      </p:sp>
      <p:sp>
        <p:nvSpPr>
          <p:cNvPr id="80" name="Rechteck: abgerundete Ecken 79">
            <a:extLst>
              <a:ext uri="{FF2B5EF4-FFF2-40B4-BE49-F238E27FC236}">
                <a16:creationId xmlns:a16="http://schemas.microsoft.com/office/drawing/2014/main" id="{9DE52D9E-C0E6-4AF5-A5C8-6A613AAF75FF}"/>
              </a:ext>
            </a:extLst>
          </p:cNvPr>
          <p:cNvSpPr/>
          <p:nvPr userDrawn="1"/>
        </p:nvSpPr>
        <p:spPr>
          <a:xfrm>
            <a:off x="2629871" y="1766672"/>
            <a:ext cx="8186211" cy="68400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1" name="Textplatzhalter 46">
            <a:extLst>
              <a:ext uri="{FF2B5EF4-FFF2-40B4-BE49-F238E27FC236}">
                <a16:creationId xmlns:a16="http://schemas.microsoft.com/office/drawing/2014/main" id="{D74060E7-A19B-4265-A707-84079E4E6F07}"/>
              </a:ext>
            </a:extLst>
          </p:cNvPr>
          <p:cNvSpPr>
            <a:spLocks noGrp="1"/>
          </p:cNvSpPr>
          <p:nvPr>
            <p:ph type="body" sz="quarter" idx="11"/>
          </p:nvPr>
        </p:nvSpPr>
        <p:spPr>
          <a:xfrm>
            <a:off x="2629871" y="1765988"/>
            <a:ext cx="8186211" cy="684002"/>
          </a:xfrm>
        </p:spPr>
        <p:txBody>
          <a:bodyPr>
            <a:noAutofit/>
          </a:bodyPr>
          <a:lstStyle>
            <a:lvl1pPr marL="0" indent="0">
              <a:buNone/>
              <a:defRPr sz="1600">
                <a:latin typeface="+mj-lt"/>
              </a:defRPr>
            </a:lvl1pPr>
          </a:lstStyle>
          <a:p>
            <a:pPr lvl="0"/>
            <a:endParaRPr lang="de-DE"/>
          </a:p>
        </p:txBody>
      </p:sp>
      <p:sp>
        <p:nvSpPr>
          <p:cNvPr id="82" name="Rechteck 81">
            <a:extLst>
              <a:ext uri="{FF2B5EF4-FFF2-40B4-BE49-F238E27FC236}">
                <a16:creationId xmlns:a16="http://schemas.microsoft.com/office/drawing/2014/main" id="{330D7C1A-1837-42FE-86C5-9C3CE28D1F7F}"/>
              </a:ext>
            </a:extLst>
          </p:cNvPr>
          <p:cNvSpPr/>
          <p:nvPr userDrawn="1"/>
        </p:nvSpPr>
        <p:spPr>
          <a:xfrm>
            <a:off x="1053592" y="262982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University / Company</a:t>
            </a:r>
            <a:endParaRPr lang="de-DE" sz="1600" b="1" dirty="0">
              <a:latin typeface="+mj-lt"/>
            </a:endParaRPr>
          </a:p>
        </p:txBody>
      </p:sp>
      <p:sp>
        <p:nvSpPr>
          <p:cNvPr id="83" name="Rechteck: abgerundete Ecken 82">
            <a:extLst>
              <a:ext uri="{FF2B5EF4-FFF2-40B4-BE49-F238E27FC236}">
                <a16:creationId xmlns:a16="http://schemas.microsoft.com/office/drawing/2014/main" id="{49224296-2B5C-47FD-967D-DC32FBEB5210}"/>
              </a:ext>
            </a:extLst>
          </p:cNvPr>
          <p:cNvSpPr/>
          <p:nvPr userDrawn="1"/>
        </p:nvSpPr>
        <p:spPr>
          <a:xfrm>
            <a:off x="3427249" y="2630506"/>
            <a:ext cx="7373278" cy="68400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4" name="Textplatzhalter 46">
            <a:extLst>
              <a:ext uri="{FF2B5EF4-FFF2-40B4-BE49-F238E27FC236}">
                <a16:creationId xmlns:a16="http://schemas.microsoft.com/office/drawing/2014/main" id="{864EDB48-E399-4521-B427-BD60BB1F046C}"/>
              </a:ext>
            </a:extLst>
          </p:cNvPr>
          <p:cNvSpPr>
            <a:spLocks noGrp="1"/>
          </p:cNvSpPr>
          <p:nvPr>
            <p:ph type="body" sz="quarter" idx="24"/>
          </p:nvPr>
        </p:nvSpPr>
        <p:spPr>
          <a:xfrm>
            <a:off x="3427249" y="2630626"/>
            <a:ext cx="7388833" cy="683881"/>
          </a:xfrm>
        </p:spPr>
        <p:txBody>
          <a:bodyPr>
            <a:noAutofit/>
          </a:bodyPr>
          <a:lstStyle>
            <a:lvl1pPr marL="0" indent="0">
              <a:buNone/>
              <a:defRPr sz="1600">
                <a:latin typeface="+mj-lt"/>
              </a:defRPr>
            </a:lvl1pPr>
          </a:lstStyle>
          <a:p>
            <a:pPr lvl="0"/>
            <a:endParaRPr lang="de-DE"/>
          </a:p>
        </p:txBody>
      </p:sp>
      <p:sp>
        <p:nvSpPr>
          <p:cNvPr id="144" name="Rechteck: abgerundete Ecken 143">
            <a:extLst>
              <a:ext uri="{FF2B5EF4-FFF2-40B4-BE49-F238E27FC236}">
                <a16:creationId xmlns:a16="http://schemas.microsoft.com/office/drawing/2014/main" id="{62EDD0D4-87D4-4E40-AAAC-677A3732CB4A}"/>
              </a:ext>
            </a:extLst>
          </p:cNvPr>
          <p:cNvSpPr/>
          <p:nvPr userDrawn="1"/>
        </p:nvSpPr>
        <p:spPr>
          <a:xfrm>
            <a:off x="1400050" y="386803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5" name="Rechteck: abgerundete Ecken 144">
            <a:extLst>
              <a:ext uri="{FF2B5EF4-FFF2-40B4-BE49-F238E27FC236}">
                <a16:creationId xmlns:a16="http://schemas.microsoft.com/office/drawing/2014/main" id="{AD7ECF15-24C6-494D-8111-23BE876841A4}"/>
              </a:ext>
            </a:extLst>
          </p:cNvPr>
          <p:cNvSpPr/>
          <p:nvPr userDrawn="1"/>
        </p:nvSpPr>
        <p:spPr>
          <a:xfrm>
            <a:off x="1400050" y="435436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6" name="Rechteck: abgerundete Ecken 145">
            <a:extLst>
              <a:ext uri="{FF2B5EF4-FFF2-40B4-BE49-F238E27FC236}">
                <a16:creationId xmlns:a16="http://schemas.microsoft.com/office/drawing/2014/main" id="{3C7C20CA-2972-4A3C-BE30-87C9DE3969A5}"/>
              </a:ext>
            </a:extLst>
          </p:cNvPr>
          <p:cNvSpPr/>
          <p:nvPr userDrawn="1"/>
        </p:nvSpPr>
        <p:spPr>
          <a:xfrm>
            <a:off x="1400050" y="484069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7" name="Rechteck: abgerundete Ecken 146">
            <a:extLst>
              <a:ext uri="{FF2B5EF4-FFF2-40B4-BE49-F238E27FC236}">
                <a16:creationId xmlns:a16="http://schemas.microsoft.com/office/drawing/2014/main" id="{F788877A-C996-4073-9220-A45A1044DF68}"/>
              </a:ext>
            </a:extLst>
          </p:cNvPr>
          <p:cNvSpPr/>
          <p:nvPr userDrawn="1"/>
        </p:nvSpPr>
        <p:spPr>
          <a:xfrm>
            <a:off x="6264977" y="386992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8" name="Rechteck: abgerundete Ecken 147">
            <a:extLst>
              <a:ext uri="{FF2B5EF4-FFF2-40B4-BE49-F238E27FC236}">
                <a16:creationId xmlns:a16="http://schemas.microsoft.com/office/drawing/2014/main" id="{9CF679EC-58F2-48B1-BF79-4D4D33761AE5}"/>
              </a:ext>
            </a:extLst>
          </p:cNvPr>
          <p:cNvSpPr/>
          <p:nvPr userDrawn="1"/>
        </p:nvSpPr>
        <p:spPr>
          <a:xfrm>
            <a:off x="6264977" y="435625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9" name="Rechteck: abgerundete Ecken 148">
            <a:extLst>
              <a:ext uri="{FF2B5EF4-FFF2-40B4-BE49-F238E27FC236}">
                <a16:creationId xmlns:a16="http://schemas.microsoft.com/office/drawing/2014/main" id="{1CB7E6FD-D1A4-45D0-BCBE-8CB94E2220A5}"/>
              </a:ext>
            </a:extLst>
          </p:cNvPr>
          <p:cNvSpPr/>
          <p:nvPr userDrawn="1"/>
        </p:nvSpPr>
        <p:spPr>
          <a:xfrm>
            <a:off x="6264977" y="484258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0" name="Textplatzhalter 46">
            <a:extLst>
              <a:ext uri="{FF2B5EF4-FFF2-40B4-BE49-F238E27FC236}">
                <a16:creationId xmlns:a16="http://schemas.microsoft.com/office/drawing/2014/main" id="{3271172F-2C41-418D-976A-0747BAC5E877}"/>
              </a:ext>
            </a:extLst>
          </p:cNvPr>
          <p:cNvSpPr>
            <a:spLocks noGrp="1"/>
          </p:cNvSpPr>
          <p:nvPr>
            <p:ph type="body" sz="quarter" idx="13"/>
          </p:nvPr>
        </p:nvSpPr>
        <p:spPr>
          <a:xfrm>
            <a:off x="1400050" y="3869081"/>
            <a:ext cx="4526974" cy="338315"/>
          </a:xfrm>
        </p:spPr>
        <p:txBody>
          <a:bodyPr>
            <a:noAutofit/>
          </a:bodyPr>
          <a:lstStyle>
            <a:lvl1pPr marL="0" indent="0">
              <a:buNone/>
              <a:defRPr sz="1600">
                <a:latin typeface="+mj-lt"/>
              </a:defRPr>
            </a:lvl1pPr>
          </a:lstStyle>
          <a:p>
            <a:pPr lvl="0"/>
            <a:endParaRPr lang="de-DE"/>
          </a:p>
        </p:txBody>
      </p:sp>
      <p:sp>
        <p:nvSpPr>
          <p:cNvPr id="151" name="Textplatzhalter 46">
            <a:extLst>
              <a:ext uri="{FF2B5EF4-FFF2-40B4-BE49-F238E27FC236}">
                <a16:creationId xmlns:a16="http://schemas.microsoft.com/office/drawing/2014/main" id="{6A1ACEC0-4E55-4C87-AA65-29B9AC6B3F22}"/>
              </a:ext>
            </a:extLst>
          </p:cNvPr>
          <p:cNvSpPr>
            <a:spLocks noGrp="1"/>
          </p:cNvSpPr>
          <p:nvPr>
            <p:ph type="body" sz="quarter" idx="14"/>
          </p:nvPr>
        </p:nvSpPr>
        <p:spPr>
          <a:xfrm>
            <a:off x="1400050" y="4354486"/>
            <a:ext cx="4526974" cy="338315"/>
          </a:xfrm>
        </p:spPr>
        <p:txBody>
          <a:bodyPr>
            <a:noAutofit/>
          </a:bodyPr>
          <a:lstStyle>
            <a:lvl1pPr marL="0" indent="0">
              <a:buNone/>
              <a:defRPr sz="1600">
                <a:latin typeface="+mj-lt"/>
              </a:defRPr>
            </a:lvl1pPr>
          </a:lstStyle>
          <a:p>
            <a:pPr lvl="0"/>
            <a:endParaRPr lang="de-DE"/>
          </a:p>
        </p:txBody>
      </p:sp>
      <p:sp>
        <p:nvSpPr>
          <p:cNvPr id="152" name="Textplatzhalter 46">
            <a:extLst>
              <a:ext uri="{FF2B5EF4-FFF2-40B4-BE49-F238E27FC236}">
                <a16:creationId xmlns:a16="http://schemas.microsoft.com/office/drawing/2014/main" id="{95C9260C-693A-4CA5-8119-B6CDA6AB149B}"/>
              </a:ext>
            </a:extLst>
          </p:cNvPr>
          <p:cNvSpPr>
            <a:spLocks noGrp="1"/>
          </p:cNvSpPr>
          <p:nvPr>
            <p:ph type="body" sz="quarter" idx="15"/>
          </p:nvPr>
        </p:nvSpPr>
        <p:spPr>
          <a:xfrm>
            <a:off x="1400050" y="4839892"/>
            <a:ext cx="4526974" cy="338315"/>
          </a:xfrm>
        </p:spPr>
        <p:txBody>
          <a:bodyPr>
            <a:noAutofit/>
          </a:bodyPr>
          <a:lstStyle>
            <a:lvl1pPr marL="0" indent="0">
              <a:buNone/>
              <a:defRPr sz="1600">
                <a:latin typeface="+mj-lt"/>
              </a:defRPr>
            </a:lvl1pPr>
          </a:lstStyle>
          <a:p>
            <a:pPr lvl="0"/>
            <a:endParaRPr lang="de-DE"/>
          </a:p>
        </p:txBody>
      </p:sp>
      <p:sp>
        <p:nvSpPr>
          <p:cNvPr id="153" name="Textplatzhalter 46">
            <a:extLst>
              <a:ext uri="{FF2B5EF4-FFF2-40B4-BE49-F238E27FC236}">
                <a16:creationId xmlns:a16="http://schemas.microsoft.com/office/drawing/2014/main" id="{15EC51CE-A7A9-4D62-8288-281B57C96F07}"/>
              </a:ext>
            </a:extLst>
          </p:cNvPr>
          <p:cNvSpPr>
            <a:spLocks noGrp="1"/>
          </p:cNvSpPr>
          <p:nvPr>
            <p:ph type="body" sz="quarter" idx="19"/>
          </p:nvPr>
        </p:nvSpPr>
        <p:spPr>
          <a:xfrm>
            <a:off x="6264977" y="3877243"/>
            <a:ext cx="4526974" cy="338315"/>
          </a:xfrm>
        </p:spPr>
        <p:txBody>
          <a:bodyPr>
            <a:noAutofit/>
          </a:bodyPr>
          <a:lstStyle>
            <a:lvl1pPr marL="0" indent="0">
              <a:buNone/>
              <a:defRPr sz="1600">
                <a:latin typeface="+mj-lt"/>
              </a:defRPr>
            </a:lvl1pPr>
          </a:lstStyle>
          <a:p>
            <a:pPr lvl="0"/>
            <a:endParaRPr lang="de-DE"/>
          </a:p>
        </p:txBody>
      </p:sp>
      <p:sp>
        <p:nvSpPr>
          <p:cNvPr id="154" name="Textplatzhalter 46">
            <a:extLst>
              <a:ext uri="{FF2B5EF4-FFF2-40B4-BE49-F238E27FC236}">
                <a16:creationId xmlns:a16="http://schemas.microsoft.com/office/drawing/2014/main" id="{C1D107C8-5BFA-41B3-80B4-460EBBC07462}"/>
              </a:ext>
            </a:extLst>
          </p:cNvPr>
          <p:cNvSpPr>
            <a:spLocks noGrp="1"/>
          </p:cNvSpPr>
          <p:nvPr>
            <p:ph type="body" sz="quarter" idx="20"/>
          </p:nvPr>
        </p:nvSpPr>
        <p:spPr>
          <a:xfrm>
            <a:off x="6264977" y="4356254"/>
            <a:ext cx="4526974" cy="338315"/>
          </a:xfrm>
        </p:spPr>
        <p:txBody>
          <a:bodyPr>
            <a:noAutofit/>
          </a:bodyPr>
          <a:lstStyle>
            <a:lvl1pPr marL="0" indent="0">
              <a:buNone/>
              <a:defRPr sz="1600">
                <a:latin typeface="+mj-lt"/>
              </a:defRPr>
            </a:lvl1pPr>
          </a:lstStyle>
          <a:p>
            <a:pPr lvl="0"/>
            <a:endParaRPr lang="de-DE"/>
          </a:p>
        </p:txBody>
      </p:sp>
      <p:sp>
        <p:nvSpPr>
          <p:cNvPr id="155" name="Textplatzhalter 46">
            <a:extLst>
              <a:ext uri="{FF2B5EF4-FFF2-40B4-BE49-F238E27FC236}">
                <a16:creationId xmlns:a16="http://schemas.microsoft.com/office/drawing/2014/main" id="{C64E63A6-34D0-420D-87D4-5DE3B4681E04}"/>
              </a:ext>
            </a:extLst>
          </p:cNvPr>
          <p:cNvSpPr>
            <a:spLocks noGrp="1"/>
          </p:cNvSpPr>
          <p:nvPr>
            <p:ph type="body" sz="quarter" idx="21"/>
          </p:nvPr>
        </p:nvSpPr>
        <p:spPr>
          <a:xfrm>
            <a:off x="6264977" y="4842822"/>
            <a:ext cx="4526974" cy="338315"/>
          </a:xfrm>
        </p:spPr>
        <p:txBody>
          <a:bodyPr>
            <a:noAutofit/>
          </a:bodyPr>
          <a:lstStyle>
            <a:lvl1pPr marL="0" indent="0">
              <a:buNone/>
              <a:defRPr sz="1600">
                <a:latin typeface="+mj-lt"/>
              </a:defRPr>
            </a:lvl1pPr>
          </a:lstStyle>
          <a:p>
            <a:pPr lvl="0"/>
            <a:endParaRPr lang="de-DE"/>
          </a:p>
        </p:txBody>
      </p:sp>
      <p:sp>
        <p:nvSpPr>
          <p:cNvPr id="3" name="Rechteck 2">
            <a:extLst>
              <a:ext uri="{FF2B5EF4-FFF2-40B4-BE49-F238E27FC236}">
                <a16:creationId xmlns:a16="http://schemas.microsoft.com/office/drawing/2014/main" id="{8A848F21-C20A-41E9-8F6A-1527859F42DC}"/>
              </a:ext>
            </a:extLst>
          </p:cNvPr>
          <p:cNvSpPr/>
          <p:nvPr userDrawn="1"/>
        </p:nvSpPr>
        <p:spPr>
          <a:xfrm>
            <a:off x="1053592" y="3507096"/>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LinkedIn (</a:t>
            </a:r>
            <a:r>
              <a:rPr lang="de-DE" sz="1600" b="1" dirty="0" err="1">
                <a:latin typeface="+mj-lt"/>
                <a:cs typeface="Times New Roman" panose="02020603050405020304" pitchFamily="18" charset="0"/>
              </a:rPr>
              <a:t>voluntarily</a:t>
            </a:r>
            <a:r>
              <a:rPr lang="de-DE" sz="1600" b="1" dirty="0">
                <a:latin typeface="+mj-lt"/>
                <a:cs typeface="Times New Roman" panose="02020603050405020304" pitchFamily="18" charset="0"/>
              </a:rPr>
              <a:t>):</a:t>
            </a:r>
            <a:endParaRPr lang="de-DE" sz="1600" b="1" dirty="0">
              <a:latin typeface="+mj-lt"/>
            </a:endParaRPr>
          </a:p>
        </p:txBody>
      </p:sp>
    </p:spTree>
    <p:extLst>
      <p:ext uri="{BB962C8B-B14F-4D97-AF65-F5344CB8AC3E}">
        <p14:creationId xmlns:p14="http://schemas.microsoft.com/office/powerpoint/2010/main" val="11965194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09F088E7-B8EE-E34E-AEAB-808243EDB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64560" y="-569441"/>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Introduce yourself and your team! Where do you come from? What skills do you bring to the table? How do your skills play together perfectly? And what motivates you to participate in the DEUTSCHLAND 4.0 Challenge? </a:t>
            </a:r>
          </a:p>
        </p:txBody>
      </p:sp>
    </p:spTree>
    <p:extLst>
      <p:ext uri="{BB962C8B-B14F-4D97-AF65-F5344CB8AC3E}">
        <p14:creationId xmlns:p14="http://schemas.microsoft.com/office/powerpoint/2010/main" val="220010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black"/>
                </a:solidFill>
                <a:effectLst/>
                <a:uLnTx/>
                <a:uFillTx/>
                <a:latin typeface="Calibri" panose="020F0502020204030204"/>
                <a:ea typeface="+mn-ea"/>
                <a:cs typeface="+mn-cs"/>
              </a:rPr>
              <a:t>GUIDING QUESTIONS FOR YOUR USE CASE</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3539430"/>
          </a:xfrm>
          <a:prstGeom prst="rect">
            <a:avLst/>
          </a:prstGeom>
        </p:spPr>
        <p:txBody>
          <a:bodyPr wrap="square" anchor="t">
            <a:spAutoFit/>
          </a:bodyPr>
          <a:lstStyle/>
          <a:p>
            <a:pPr algn="just">
              <a:defRPr/>
            </a:pPr>
            <a:r>
              <a:rPr lang="en-US" sz="1400" dirty="0">
                <a:latin typeface="Apercu Pro" panose="020B0503050601040103" pitchFamily="34" charset="0"/>
              </a:rPr>
              <a:t>Dear participants,</a:t>
            </a:r>
          </a:p>
          <a:p>
            <a:pPr algn="just">
              <a:defRPr/>
            </a:pPr>
            <a:r>
              <a:rPr lang="en-US" sz="1400" dirty="0">
                <a:latin typeface="Apercu Pro" panose="020B0503050601040103" pitchFamily="34" charset="0"/>
              </a:rPr>
              <a:t>The Use Case Sponsor has given you several guiding questions in the briefing.</a:t>
            </a:r>
          </a:p>
          <a:p>
            <a:pPr algn="just">
              <a:defRPr/>
            </a:pPr>
            <a:r>
              <a:rPr lang="en-US" sz="1400" dirty="0">
                <a:latin typeface="Apercu Pro" panose="020B0503050601040103" pitchFamily="34" charset="0"/>
              </a:rPr>
              <a:t>These do not necessarily all have to be answered, but also serve as orientation and inspiration.</a:t>
            </a:r>
          </a:p>
          <a:p>
            <a:pPr algn="just">
              <a:defRPr/>
            </a:pPr>
            <a:r>
              <a:rPr lang="en-US" sz="1400" dirty="0">
                <a:latin typeface="Apercu Pro" panose="020B0503050601040103" pitchFamily="34" charset="0"/>
              </a:rPr>
              <a:t>In the following you will find the Use Case specific questions from the briefing:</a:t>
            </a:r>
          </a:p>
          <a:p>
            <a:pPr algn="just">
              <a:defRPr/>
            </a:pPr>
            <a:endParaRPr lang="en-US" sz="1400" dirty="0">
              <a:latin typeface="Apercu Pro" panose="020B0503050601040103" pitchFamily="34" charset="0"/>
            </a:endParaRPr>
          </a:p>
          <a:p>
            <a:pPr marL="285750" indent="-285750" algn="just">
              <a:buFont typeface="Arial" panose="020B0604020202020204" pitchFamily="34" charset="0"/>
              <a:buChar char="•"/>
              <a:defRPr/>
            </a:pPr>
            <a:r>
              <a:rPr lang="en-US" sz="1400" dirty="0">
                <a:latin typeface="Apercu Pro" panose="020B0503050601040103" pitchFamily="34" charset="0"/>
              </a:rPr>
              <a:t>Which activities, actions, behaviors, measures or offers are strong CO2 emitters without a broad awareness and understanding of this?</a:t>
            </a:r>
          </a:p>
          <a:p>
            <a:pPr marL="285750" indent="-285750" algn="just">
              <a:buFont typeface="Arial" panose="020B0604020202020204" pitchFamily="34" charset="0"/>
              <a:buChar char="•"/>
              <a:defRPr/>
            </a:pPr>
            <a:r>
              <a:rPr lang="en-US" sz="1400" dirty="0">
                <a:latin typeface="Apercu Pro" panose="020B0503050601040103" pitchFamily="34" charset="0"/>
              </a:rPr>
              <a:t>Which activities, actions, behaviors, measures or offers help to minimize the CO2 footprint of many people without a broad awareness and understanding?</a:t>
            </a:r>
          </a:p>
          <a:p>
            <a:pPr marL="285750" indent="-285750" algn="just">
              <a:buFont typeface="Arial" panose="020B0604020202020204" pitchFamily="34" charset="0"/>
              <a:buChar char="•"/>
              <a:defRPr/>
            </a:pPr>
            <a:r>
              <a:rPr lang="en-US" sz="1400" dirty="0">
                <a:latin typeface="Apercu Pro" panose="020B0503050601040103" pitchFamily="34" charset="0"/>
              </a:rPr>
              <a:t>How do concrete climate-relevant queries have to be set up and designed in order to enable users to change individual values and obtain an evaluation of their CO2 footprint?</a:t>
            </a:r>
          </a:p>
          <a:p>
            <a:pPr marL="285750" indent="-285750" algn="just">
              <a:buFont typeface="Arial" panose="020B0604020202020204" pitchFamily="34" charset="0"/>
              <a:buChar char="•"/>
              <a:defRPr/>
            </a:pPr>
            <a:r>
              <a:rPr lang="en-US" sz="1400" dirty="0">
                <a:latin typeface="Apercu Pro" panose="020B0503050601040103" pitchFamily="34" charset="0"/>
              </a:rPr>
              <a:t>How does the system have to be designed so that the individual data of the users can be meaningfully put in relation to existing comparison values in order to enable the greatest possible understanding by the users?</a:t>
            </a:r>
          </a:p>
          <a:p>
            <a:pPr marL="285750" indent="-285750" algn="just">
              <a:buFont typeface="Arial" panose="020B0604020202020204" pitchFamily="34" charset="0"/>
              <a:buChar char="•"/>
              <a:defRPr/>
            </a:pPr>
            <a:r>
              <a:rPr lang="en-US" sz="1400" dirty="0">
                <a:latin typeface="Apercu Pro" panose="020B0503050601040103" pitchFamily="34" charset="0"/>
              </a:rPr>
              <a:t>How can a digital solution sensitize users to environmentally compatible behavior? How can individual measures and offers for CO2 reduction, such as the use of public transport, vegan nutrition be incentivized through education?</a:t>
            </a:r>
          </a:p>
          <a:p>
            <a:pPr marL="285750" indent="-285750" algn="just">
              <a:buFont typeface="Arial" panose="020B0604020202020204" pitchFamily="34" charset="0"/>
              <a:buChar char="•"/>
              <a:defRPr/>
            </a:pPr>
            <a:r>
              <a:rPr lang="en-US" sz="1400" dirty="0">
                <a:latin typeface="Apercu Pro" panose="020B0503050601040103" pitchFamily="34" charset="0"/>
              </a:rPr>
              <a:t>What should an intelligent state-of-the-art interface look like that describes the use case with modern graphics</a:t>
            </a:r>
          </a:p>
        </p:txBody>
      </p:sp>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11.11.2020</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19"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59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165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50569ED-2186-468D-8A60-7F63C87C9D0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62194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06DF79-B545-4181-992F-400CA6509FB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906770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6ACEE8-7616-47FF-B3F9-55E32078A36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00068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2C6F4CF-0F11-4922-B42D-DA92CEF2DA95}"/>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558521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466C976-6702-4ABE-A206-15ED1EE07F9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070973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596F71-90D0-4396-9089-7B2692BC499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02072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78BA973-2587-423D-A25E-ACDCB5B2ECA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529331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89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119CD23-2D03-48A9-A3B0-5E12EAD2D04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13298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69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C87572E-C6BA-472E-812C-87E2869AFF15}"/>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57CBFFFD-5FB4-4F9B-BE84-2AB120AB5A25}"/>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356178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A88B2D9-017D-497A-A97F-8BDEE7D0EC38}"/>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FFDCB26C-8805-49C0-8AC2-92108110B301}"/>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023B7E0C-327E-4C67-98F9-E601B5B064A9}"/>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2A3324BD-74C2-429A-AEE9-515694899F18}"/>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33195B25-C60F-4B5E-8D19-08192ABFD948}"/>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0B504976-8546-490D-9403-E63D62E6E93F}"/>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3151AEC3-B65D-4E75-A1B9-0C81A778EB2B}"/>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7C16C4F7-DE53-47D7-A947-0F9F0855F70B}"/>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1B8C744B-8879-461E-8F39-8A2AFCD8D1DC}"/>
              </a:ext>
            </a:extLst>
          </p:cNvPr>
          <p:cNvSpPr>
            <a:spLocks noGrp="1"/>
          </p:cNvSpPr>
          <p:nvPr>
            <p:ph type="body" sz="quarter" idx="19"/>
          </p:nvPr>
        </p:nvSpPr>
        <p:spPr/>
        <p:txBody>
          <a:bodyPr/>
          <a:lstStyle/>
          <a:p>
            <a:endParaRPr lang="de-DE"/>
          </a:p>
        </p:txBody>
      </p:sp>
      <p:sp>
        <p:nvSpPr>
          <p:cNvPr id="11" name="Textplatzhalter 10">
            <a:extLst>
              <a:ext uri="{FF2B5EF4-FFF2-40B4-BE49-F238E27FC236}">
                <a16:creationId xmlns:a16="http://schemas.microsoft.com/office/drawing/2014/main" id="{7FDDEE56-DD74-4FBE-8E90-07A9123909EA}"/>
              </a:ext>
            </a:extLst>
          </p:cNvPr>
          <p:cNvSpPr>
            <a:spLocks noGrp="1"/>
          </p:cNvSpPr>
          <p:nvPr>
            <p:ph type="body" sz="quarter" idx="20"/>
          </p:nvPr>
        </p:nvSpPr>
        <p:spPr/>
        <p:txBody>
          <a:bodyPr/>
          <a:lstStyle/>
          <a:p>
            <a:endParaRPr lang="de-DE"/>
          </a:p>
        </p:txBody>
      </p:sp>
      <p:sp>
        <p:nvSpPr>
          <p:cNvPr id="12" name="Textplatzhalter 11">
            <a:extLst>
              <a:ext uri="{FF2B5EF4-FFF2-40B4-BE49-F238E27FC236}">
                <a16:creationId xmlns:a16="http://schemas.microsoft.com/office/drawing/2014/main" id="{14DF42BF-0200-4E1D-B0FE-C74A92EE6C38}"/>
              </a:ext>
            </a:extLst>
          </p:cNvPr>
          <p:cNvSpPr>
            <a:spLocks noGrp="1"/>
          </p:cNvSpPr>
          <p:nvPr>
            <p:ph type="body" sz="quarter" idx="21"/>
          </p:nvPr>
        </p:nvSpPr>
        <p:spPr/>
        <p:txBody>
          <a:bodyPr/>
          <a:lstStyle/>
          <a:p>
            <a:endParaRPr lang="de-DE"/>
          </a:p>
        </p:txBody>
      </p:sp>
      <p:sp>
        <p:nvSpPr>
          <p:cNvPr id="13" name="Textplatzhalter 12">
            <a:extLst>
              <a:ext uri="{FF2B5EF4-FFF2-40B4-BE49-F238E27FC236}">
                <a16:creationId xmlns:a16="http://schemas.microsoft.com/office/drawing/2014/main" id="{FF08A23F-25A7-42C7-A54D-D9EF9A7C4595}"/>
              </a:ext>
            </a:extLst>
          </p:cNvPr>
          <p:cNvSpPr>
            <a:spLocks noGrp="1"/>
          </p:cNvSpPr>
          <p:nvPr>
            <p:ph type="body" sz="quarter" idx="22"/>
          </p:nvPr>
        </p:nvSpPr>
        <p:spPr/>
        <p:txBody>
          <a:bodyPr/>
          <a:lstStyle/>
          <a:p>
            <a:endParaRPr lang="de-DE"/>
          </a:p>
        </p:txBody>
      </p:sp>
      <p:sp>
        <p:nvSpPr>
          <p:cNvPr id="14" name="Textplatzhalter 13">
            <a:extLst>
              <a:ext uri="{FF2B5EF4-FFF2-40B4-BE49-F238E27FC236}">
                <a16:creationId xmlns:a16="http://schemas.microsoft.com/office/drawing/2014/main" id="{D29F8B30-3227-4356-AEA6-2F455281F3AD}"/>
              </a:ext>
            </a:extLst>
          </p:cNvPr>
          <p:cNvSpPr>
            <a:spLocks noGrp="1"/>
          </p:cNvSpPr>
          <p:nvPr>
            <p:ph type="body" sz="quarter" idx="23"/>
          </p:nvPr>
        </p:nvSpPr>
        <p:spPr/>
        <p:txBody>
          <a:bodyPr/>
          <a:lstStyle/>
          <a:p>
            <a:endParaRPr lang="de-DE"/>
          </a:p>
        </p:txBody>
      </p:sp>
      <p:sp>
        <p:nvSpPr>
          <p:cNvPr id="15" name="Textplatzhalter 14">
            <a:extLst>
              <a:ext uri="{FF2B5EF4-FFF2-40B4-BE49-F238E27FC236}">
                <a16:creationId xmlns:a16="http://schemas.microsoft.com/office/drawing/2014/main" id="{271384B3-7DAD-4241-9762-D3CBA49FCF4A}"/>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201663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77A6B61-EB63-40B2-B013-1DFCF27D8AFB}"/>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B6C0B241-1815-4FDA-8F25-4B8FB8D64818}"/>
              </a:ext>
            </a:extLst>
          </p:cNvPr>
          <p:cNvSpPr>
            <a:spLocks noGrp="1"/>
          </p:cNvSpPr>
          <p:nvPr>
            <p:ph type="body" sz="quarter" idx="24"/>
          </p:nvPr>
        </p:nvSpPr>
        <p:spPr/>
        <p:txBody>
          <a:bodyPr/>
          <a:lstStyle/>
          <a:p>
            <a:endParaRPr lang="de-DE"/>
          </a:p>
        </p:txBody>
      </p:sp>
      <p:sp>
        <p:nvSpPr>
          <p:cNvPr id="4" name="Textplatzhalter 3">
            <a:extLst>
              <a:ext uri="{FF2B5EF4-FFF2-40B4-BE49-F238E27FC236}">
                <a16:creationId xmlns:a16="http://schemas.microsoft.com/office/drawing/2014/main" id="{0000BD69-499C-43F3-957B-1B0495F13A82}"/>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3A212B51-A129-450B-8F23-4F58597E93BB}"/>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0CA4EA34-7837-4970-BD7F-F5E2BF11A965}"/>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3BE93FAA-0C5E-41F3-B8FD-DEDA05C5B5E8}"/>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44B3B3B9-E6D9-4ACE-AF3F-99F5FE43964A}"/>
              </a:ext>
            </a:extLst>
          </p:cNvPr>
          <p:cNvSpPr>
            <a:spLocks noGrp="1"/>
          </p:cNvSpPr>
          <p:nvPr>
            <p:ph type="body" sz="quarter" idx="20"/>
          </p:nvPr>
        </p:nvSpPr>
        <p:spPr/>
        <p:txBody>
          <a:bodyPr/>
          <a:lstStyle/>
          <a:p>
            <a:endParaRPr lang="de-DE"/>
          </a:p>
        </p:txBody>
      </p:sp>
      <p:sp>
        <p:nvSpPr>
          <p:cNvPr id="9" name="Textplatzhalter 8">
            <a:extLst>
              <a:ext uri="{FF2B5EF4-FFF2-40B4-BE49-F238E27FC236}">
                <a16:creationId xmlns:a16="http://schemas.microsoft.com/office/drawing/2014/main" id="{628C423A-604E-4FEA-A2F0-D12D2A0DED1C}"/>
              </a:ext>
            </a:extLst>
          </p:cNvPr>
          <p:cNvSpPr>
            <a:spLocks noGrp="1"/>
          </p:cNvSpPr>
          <p:nvPr>
            <p:ph type="body" sz="quarter" idx="21"/>
          </p:nvPr>
        </p:nvSpPr>
        <p:spPr/>
        <p:txBody>
          <a:bodyPr/>
          <a:lstStyle/>
          <a:p>
            <a:endParaRPr lang="de-DE"/>
          </a:p>
        </p:txBody>
      </p:sp>
    </p:spTree>
    <p:extLst>
      <p:ext uri="{BB962C8B-B14F-4D97-AF65-F5344CB8AC3E}">
        <p14:creationId xmlns:p14="http://schemas.microsoft.com/office/powerpoint/2010/main" val="3470628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7A4D3AF-F699-4189-8A89-5C89440886E0}"/>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72480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13651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0" ma:contentTypeDescription="Ein neues Dokument erstellen." ma:contentTypeScope="" ma:versionID="7b3ae0133c078839f7b89f7107423cce">
  <xsd:schema xmlns:xsd="http://www.w3.org/2001/XMLSchema" xmlns:xs="http://www.w3.org/2001/XMLSchema" xmlns:p="http://schemas.microsoft.com/office/2006/metadata/properties" xmlns:ns2="be24c730-79ca-4eb5-9fee-26c6c4fc7260" targetNamespace="http://schemas.microsoft.com/office/2006/metadata/properties" ma:root="true" ma:fieldsID="58f51dac2516e0c329eafcc23fe1007c" ns2:_="">
    <xsd:import namespace="be24c730-79ca-4eb5-9fee-26c6c4fc72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9CE280-1E9B-46CC-9386-120854937D9F}">
  <ds:schemaRefs>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Apercu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Yannis Frek</cp:lastModifiedBy>
  <cp:revision>5</cp:revision>
  <dcterms:created xsi:type="dcterms:W3CDTF">2020-07-08T12:31:02Z</dcterms:created>
  <dcterms:modified xsi:type="dcterms:W3CDTF">2020-11-11T13:51:06Z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