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74"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57"/>
            <p14:sldId id="258"/>
            <p14:sldId id="259"/>
          </p14:sldIdLst>
        </p14:section>
        <p14:section name="Your team" id="{9C696F81-A4E5-4967-AA20-C54021685281}">
          <p14:sldIdLst>
            <p14:sldId id="260"/>
            <p14:sldId id="274"/>
            <p14:sldId id="262"/>
            <p14:sldId id="263"/>
          </p14:sldIdLst>
        </p14:section>
        <p14:section name="Your solution" id="{8CB7ACCA-DF70-493C-BF11-2E0D5CAD1F3B}">
          <p14:sldIdLst>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002B9-1974-4207-8BF3-69642ABC930B}" v="14" dt="2022-01-14T10:43:56.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Gemeri" userId="601d4d86-8508-4738-9b75-f33bf653ccad" providerId="ADAL" clId="{E29CF293-4262-4789-97B7-A6E415A929C0}"/>
    <pc:docChg chg="custSel modSld modMainMaster">
      <pc:chgData name="Justin Gemeri" userId="601d4d86-8508-4738-9b75-f33bf653ccad" providerId="ADAL" clId="{E29CF293-4262-4789-97B7-A6E415A929C0}" dt="2021-11-02T19:54:58.500" v="48" actId="6559"/>
      <pc:docMkLst>
        <pc:docMk/>
      </pc:docMkLst>
      <pc:sldMasterChg chg="addSldLayout delSldLayout modSldLayout">
        <pc:chgData name="Justin Gemeri" userId="601d4d86-8508-4738-9b75-f33bf653ccad" providerId="ADAL" clId="{E29CF293-4262-4789-97B7-A6E415A929C0}" dt="2021-11-02T19:54:58.500" v="48" actId="6559"/>
        <pc:sldMasterMkLst>
          <pc:docMk/>
          <pc:sldMasterMk cId="2168357150" sldId="2147483648"/>
        </pc:sldMasterMkLst>
        <pc:sldLayoutChg chg="addSp delSp modSp mod">
          <pc:chgData name="Justin Gemeri" userId="601d4d86-8508-4738-9b75-f33bf653ccad" providerId="ADAL" clId="{E29CF293-4262-4789-97B7-A6E415A929C0}" dt="2021-11-02T19:54:58.500" v="48" actId="6559"/>
          <pc:sldLayoutMkLst>
            <pc:docMk/>
            <pc:sldMasterMk cId="2168357150" sldId="2147483648"/>
            <pc:sldLayoutMk cId="175540911" sldId="2147483724"/>
          </pc:sldLayoutMkLst>
          <pc:spChg chg="del">
            <ac:chgData name="Justin Gemeri" userId="601d4d86-8508-4738-9b75-f33bf653ccad" providerId="ADAL" clId="{E29CF293-4262-4789-97B7-A6E415A929C0}" dt="2021-11-02T19:52:17.439" v="7" actId="478"/>
            <ac:spMkLst>
              <pc:docMk/>
              <pc:sldMasterMk cId="2168357150" sldId="2147483648"/>
              <pc:sldLayoutMk cId="175540911" sldId="2147483724"/>
              <ac:spMk id="2" creationId="{B6D5F2D4-D750-4517-AC4B-CC76F1732D50}"/>
            </ac:spMkLst>
          </pc:spChg>
          <pc:spChg chg="mod">
            <ac:chgData name="Justin Gemeri" userId="601d4d86-8508-4738-9b75-f33bf653ccad" providerId="ADAL" clId="{E29CF293-4262-4789-97B7-A6E415A929C0}" dt="2021-11-02T19:54:58.500" v="48" actId="6559"/>
            <ac:spMkLst>
              <pc:docMk/>
              <pc:sldMasterMk cId="2168357150" sldId="2147483648"/>
              <pc:sldLayoutMk cId="175540911" sldId="2147483724"/>
              <ac:spMk id="15" creationId="{065937B7-1DAB-C64F-B5CF-696F5FAC9DCC}"/>
            </ac:spMkLst>
          </pc:spChg>
          <pc:picChg chg="add del mod ord">
            <ac:chgData name="Justin Gemeri" userId="601d4d86-8508-4738-9b75-f33bf653ccad" providerId="ADAL" clId="{E29CF293-4262-4789-97B7-A6E415A929C0}" dt="2021-11-02T19:52:14.705" v="6" actId="167"/>
            <ac:picMkLst>
              <pc:docMk/>
              <pc:sldMasterMk cId="2168357150" sldId="2147483648"/>
              <pc:sldLayoutMk cId="175540911" sldId="2147483724"/>
              <ac:picMk id="4" creationId="{BF57C56C-A61D-4094-BC2A-7C5207408EAE}"/>
            </ac:picMkLst>
          </pc:picChg>
        </pc:sldLayoutChg>
        <pc:sldLayoutChg chg="modSp add del mod modTransition">
          <pc:chgData name="Justin Gemeri" userId="601d4d86-8508-4738-9b75-f33bf653ccad" providerId="ADAL" clId="{E29CF293-4262-4789-97B7-A6E415A929C0}" dt="2021-11-02T19:53:28.914" v="17" actId="2696"/>
          <pc:sldLayoutMkLst>
            <pc:docMk/>
            <pc:sldMasterMk cId="2168357150" sldId="2147483648"/>
            <pc:sldLayoutMk cId="1472899227" sldId="2147483730"/>
          </pc:sldLayoutMkLst>
          <pc:picChg chg="mod modCrop">
            <ac:chgData name="Justin Gemeri" userId="601d4d86-8508-4738-9b75-f33bf653ccad" providerId="ADAL" clId="{E29CF293-4262-4789-97B7-A6E415A929C0}" dt="2021-11-02T19:53:16.184" v="16" actId="1076"/>
            <ac:picMkLst>
              <pc:docMk/>
              <pc:sldMasterMk cId="2168357150" sldId="2147483648"/>
              <pc:sldLayoutMk cId="1472899227" sldId="2147483730"/>
              <ac:picMk id="4" creationId="{BF57C56C-A61D-4094-BC2A-7C5207408EAE}"/>
            </ac:picMkLst>
          </pc:picChg>
        </pc:sldLayoutChg>
      </pc:sldMasterChg>
    </pc:docChg>
  </pc:docChgLst>
  <pc:docChgLst>
    <pc:chgData name="Nico Sedovnik" userId="c899cdf4-4dd3-48e4-9d05-d9a3bf84ba8f" providerId="ADAL" clId="{A03EF052-049D-4A9F-BC5C-2B420164D2CD}"/>
    <pc:docChg chg="modMainMaster">
      <pc:chgData name="Nico Sedovnik" userId="c899cdf4-4dd3-48e4-9d05-d9a3bf84ba8f" providerId="ADAL" clId="{A03EF052-049D-4A9F-BC5C-2B420164D2CD}" dt="2021-12-21T09:36:48.608" v="14" actId="20577"/>
      <pc:docMkLst>
        <pc:docMk/>
      </pc:docMkLst>
      <pc:sldMasterChg chg="modSldLayout">
        <pc:chgData name="Nico Sedovnik" userId="c899cdf4-4dd3-48e4-9d05-d9a3bf84ba8f" providerId="ADAL" clId="{A03EF052-049D-4A9F-BC5C-2B420164D2CD}" dt="2021-12-21T09:36:48.608" v="14" actId="20577"/>
        <pc:sldMasterMkLst>
          <pc:docMk/>
          <pc:sldMasterMk cId="2168357150" sldId="2147483648"/>
        </pc:sldMasterMkLst>
        <pc:sldLayoutChg chg="modSp mod">
          <pc:chgData name="Nico Sedovnik" userId="c899cdf4-4dd3-48e4-9d05-d9a3bf84ba8f" providerId="ADAL" clId="{A03EF052-049D-4A9F-BC5C-2B420164D2CD}" dt="2021-12-21T09:36:48.608" v="14" actId="20577"/>
          <pc:sldLayoutMkLst>
            <pc:docMk/>
            <pc:sldMasterMk cId="2168357150" sldId="2147483648"/>
            <pc:sldLayoutMk cId="175540911" sldId="2147483724"/>
          </pc:sldLayoutMkLst>
          <pc:spChg chg="mod">
            <ac:chgData name="Nico Sedovnik" userId="c899cdf4-4dd3-48e4-9d05-d9a3bf84ba8f" providerId="ADAL" clId="{A03EF052-049D-4A9F-BC5C-2B420164D2CD}" dt="2021-12-21T09:36:48.608" v="14" actId="20577"/>
            <ac:spMkLst>
              <pc:docMk/>
              <pc:sldMasterMk cId="2168357150" sldId="2147483648"/>
              <pc:sldLayoutMk cId="175540911" sldId="2147483724"/>
              <ac:spMk id="15" creationId="{065937B7-1DAB-C64F-B5CF-696F5FAC9DCC}"/>
            </ac:spMkLst>
          </pc:spChg>
        </pc:sldLayoutChg>
      </pc:sldMasterChg>
    </pc:docChg>
  </pc:docChgLst>
  <pc:docChgLst>
    <pc:chgData name="Johanna Schwarzer" userId="442fed90-5fd6-48f6-83af-a15f4ecdd6a8" providerId="ADAL" clId="{99F002B9-1974-4207-8BF3-69642ABC930B}"/>
    <pc:docChg chg="undo custSel modSld modMainMaster">
      <pc:chgData name="Johanna Schwarzer" userId="442fed90-5fd6-48f6-83af-a15f4ecdd6a8" providerId="ADAL" clId="{99F002B9-1974-4207-8BF3-69642ABC930B}" dt="2022-01-14T12:23:37.742" v="219"/>
      <pc:docMkLst>
        <pc:docMk/>
      </pc:docMkLst>
      <pc:sldChg chg="addSp modSp mod">
        <pc:chgData name="Johanna Schwarzer" userId="442fed90-5fd6-48f6-83af-a15f4ecdd6a8" providerId="ADAL" clId="{99F002B9-1974-4207-8BF3-69642ABC930B}" dt="2022-01-14T12:22:15.629" v="197"/>
        <pc:sldMkLst>
          <pc:docMk/>
          <pc:sldMk cId="601263373" sldId="258"/>
        </pc:sldMkLst>
        <pc:spChg chg="mod">
          <ac:chgData name="Johanna Schwarzer" userId="442fed90-5fd6-48f6-83af-a15f4ecdd6a8" providerId="ADAL" clId="{99F002B9-1974-4207-8BF3-69642ABC930B}" dt="2022-01-14T12:22:15.629" v="197"/>
          <ac:spMkLst>
            <pc:docMk/>
            <pc:sldMk cId="601263373" sldId="258"/>
            <ac:spMk id="2" creationId="{E3B1847C-A5AF-42AB-9D8E-730CA012F9BF}"/>
          </ac:spMkLst>
        </pc:spChg>
        <pc:spChg chg="add mod">
          <ac:chgData name="Johanna Schwarzer" userId="442fed90-5fd6-48f6-83af-a15f4ecdd6a8" providerId="ADAL" clId="{99F002B9-1974-4207-8BF3-69642ABC930B}" dt="2022-01-14T10:41:00.297" v="67" actId="20577"/>
          <ac:spMkLst>
            <pc:docMk/>
            <pc:sldMk cId="601263373" sldId="258"/>
            <ac:spMk id="3" creationId="{70B335F9-295C-4060-9616-224CA6BA34AF}"/>
          </ac:spMkLst>
        </pc:spChg>
      </pc:sldChg>
      <pc:sldChg chg="addSp modSp">
        <pc:chgData name="Johanna Schwarzer" userId="442fed90-5fd6-48f6-83af-a15f4ecdd6a8" providerId="ADAL" clId="{99F002B9-1974-4207-8BF3-69642ABC930B}" dt="2022-01-14T10:40:49.989" v="50"/>
        <pc:sldMkLst>
          <pc:docMk/>
          <pc:sldMk cId="1619136494" sldId="259"/>
        </pc:sldMkLst>
        <pc:spChg chg="add mod">
          <ac:chgData name="Johanna Schwarzer" userId="442fed90-5fd6-48f6-83af-a15f4ecdd6a8" providerId="ADAL" clId="{99F002B9-1974-4207-8BF3-69642ABC930B}" dt="2022-01-14T10:40:49.989" v="50"/>
          <ac:spMkLst>
            <pc:docMk/>
            <pc:sldMk cId="1619136494" sldId="259"/>
            <ac:spMk id="2" creationId="{F5D1E316-8A42-438A-9531-6250026B255B}"/>
          </ac:spMkLst>
        </pc:spChg>
      </pc:sldChg>
      <pc:sldChg chg="modSp mod">
        <pc:chgData name="Johanna Schwarzer" userId="442fed90-5fd6-48f6-83af-a15f4ecdd6a8" providerId="ADAL" clId="{99F002B9-1974-4207-8BF3-69642ABC930B}" dt="2022-01-14T12:22:20.432" v="198"/>
        <pc:sldMkLst>
          <pc:docMk/>
          <pc:sldMk cId="1078700752" sldId="263"/>
        </pc:sldMkLst>
        <pc:spChg chg="mod">
          <ac:chgData name="Johanna Schwarzer" userId="442fed90-5fd6-48f6-83af-a15f4ecdd6a8" providerId="ADAL" clId="{99F002B9-1974-4207-8BF3-69642ABC930B}" dt="2022-01-14T12:22:20.432" v="198"/>
          <ac:spMkLst>
            <pc:docMk/>
            <pc:sldMk cId="1078700752" sldId="263"/>
            <ac:spMk id="2" creationId="{6679D780-6836-45F4-86D1-BD2B6BAD0CF0}"/>
          </ac:spMkLst>
        </pc:spChg>
      </pc:sldChg>
      <pc:sldChg chg="modSp mod">
        <pc:chgData name="Johanna Schwarzer" userId="442fed90-5fd6-48f6-83af-a15f4ecdd6a8" providerId="ADAL" clId="{99F002B9-1974-4207-8BF3-69642ABC930B}" dt="2022-01-14T12:22:22.613" v="199"/>
        <pc:sldMkLst>
          <pc:docMk/>
          <pc:sldMk cId="450000283" sldId="265"/>
        </pc:sldMkLst>
        <pc:spChg chg="mod">
          <ac:chgData name="Johanna Schwarzer" userId="442fed90-5fd6-48f6-83af-a15f4ecdd6a8" providerId="ADAL" clId="{99F002B9-1974-4207-8BF3-69642ABC930B}" dt="2022-01-14T12:22:22.613" v="199"/>
          <ac:spMkLst>
            <pc:docMk/>
            <pc:sldMk cId="450000283" sldId="265"/>
            <ac:spMk id="2" creationId="{1DA9DB10-97C1-4E14-BB22-7AAA19BBF367}"/>
          </ac:spMkLst>
        </pc:spChg>
      </pc:sldChg>
      <pc:sldChg chg="modSp mod">
        <pc:chgData name="Johanna Schwarzer" userId="442fed90-5fd6-48f6-83af-a15f4ecdd6a8" providerId="ADAL" clId="{99F002B9-1974-4207-8BF3-69642ABC930B}" dt="2022-01-14T12:22:24.728" v="200"/>
        <pc:sldMkLst>
          <pc:docMk/>
          <pc:sldMk cId="269099227" sldId="266"/>
        </pc:sldMkLst>
        <pc:spChg chg="mod">
          <ac:chgData name="Johanna Schwarzer" userId="442fed90-5fd6-48f6-83af-a15f4ecdd6a8" providerId="ADAL" clId="{99F002B9-1974-4207-8BF3-69642ABC930B}" dt="2022-01-14T12:22:24.728" v="200"/>
          <ac:spMkLst>
            <pc:docMk/>
            <pc:sldMk cId="269099227" sldId="266"/>
            <ac:spMk id="2" creationId="{CD77F53D-75EA-4541-BA85-F70C7371D447}"/>
          </ac:spMkLst>
        </pc:spChg>
      </pc:sldChg>
      <pc:sldChg chg="modSp mod">
        <pc:chgData name="Johanna Schwarzer" userId="442fed90-5fd6-48f6-83af-a15f4ecdd6a8" providerId="ADAL" clId="{99F002B9-1974-4207-8BF3-69642ABC930B}" dt="2022-01-14T12:22:26.780" v="201"/>
        <pc:sldMkLst>
          <pc:docMk/>
          <pc:sldMk cId="4114242586" sldId="267"/>
        </pc:sldMkLst>
        <pc:spChg chg="mod">
          <ac:chgData name="Johanna Schwarzer" userId="442fed90-5fd6-48f6-83af-a15f4ecdd6a8" providerId="ADAL" clId="{99F002B9-1974-4207-8BF3-69642ABC930B}" dt="2022-01-14T12:22:26.780" v="201"/>
          <ac:spMkLst>
            <pc:docMk/>
            <pc:sldMk cId="4114242586" sldId="267"/>
            <ac:spMk id="2" creationId="{1E909820-1A90-4C37-900D-C825574CEFB3}"/>
          </ac:spMkLst>
        </pc:spChg>
      </pc:sldChg>
      <pc:sldChg chg="modSp mod">
        <pc:chgData name="Johanna Schwarzer" userId="442fed90-5fd6-48f6-83af-a15f4ecdd6a8" providerId="ADAL" clId="{99F002B9-1974-4207-8BF3-69642ABC930B}" dt="2022-01-14T12:22:30.141" v="202"/>
        <pc:sldMkLst>
          <pc:docMk/>
          <pc:sldMk cId="378006004" sldId="268"/>
        </pc:sldMkLst>
        <pc:spChg chg="mod">
          <ac:chgData name="Johanna Schwarzer" userId="442fed90-5fd6-48f6-83af-a15f4ecdd6a8" providerId="ADAL" clId="{99F002B9-1974-4207-8BF3-69642ABC930B}" dt="2022-01-14T12:22:30.141" v="202"/>
          <ac:spMkLst>
            <pc:docMk/>
            <pc:sldMk cId="378006004" sldId="268"/>
            <ac:spMk id="2" creationId="{6199032D-5152-4E86-80FE-26E8F55FD5BE}"/>
          </ac:spMkLst>
        </pc:spChg>
      </pc:sldChg>
      <pc:sldChg chg="modSp mod">
        <pc:chgData name="Johanna Schwarzer" userId="442fed90-5fd6-48f6-83af-a15f4ecdd6a8" providerId="ADAL" clId="{99F002B9-1974-4207-8BF3-69642ABC930B}" dt="2022-01-14T12:22:32.293" v="203"/>
        <pc:sldMkLst>
          <pc:docMk/>
          <pc:sldMk cId="1423228256" sldId="269"/>
        </pc:sldMkLst>
        <pc:spChg chg="mod">
          <ac:chgData name="Johanna Schwarzer" userId="442fed90-5fd6-48f6-83af-a15f4ecdd6a8" providerId="ADAL" clId="{99F002B9-1974-4207-8BF3-69642ABC930B}" dt="2022-01-14T12:22:32.293" v="203"/>
          <ac:spMkLst>
            <pc:docMk/>
            <pc:sldMk cId="1423228256" sldId="269"/>
            <ac:spMk id="2" creationId="{2DFA0963-5BD0-447A-8CC8-CF3AD5C14A52}"/>
          </ac:spMkLst>
        </pc:spChg>
      </pc:sldChg>
      <pc:sldChg chg="modSp mod">
        <pc:chgData name="Johanna Schwarzer" userId="442fed90-5fd6-48f6-83af-a15f4ecdd6a8" providerId="ADAL" clId="{99F002B9-1974-4207-8BF3-69642ABC930B}" dt="2022-01-14T12:22:34.227" v="204"/>
        <pc:sldMkLst>
          <pc:docMk/>
          <pc:sldMk cId="2564582869" sldId="270"/>
        </pc:sldMkLst>
        <pc:spChg chg="mod">
          <ac:chgData name="Johanna Schwarzer" userId="442fed90-5fd6-48f6-83af-a15f4ecdd6a8" providerId="ADAL" clId="{99F002B9-1974-4207-8BF3-69642ABC930B}" dt="2022-01-14T12:22:34.227" v="204"/>
          <ac:spMkLst>
            <pc:docMk/>
            <pc:sldMk cId="2564582869" sldId="270"/>
            <ac:spMk id="2" creationId="{A2527B00-5378-4F74-BDB1-FBF3DFF28BB1}"/>
          </ac:spMkLst>
        </pc:spChg>
      </pc:sldChg>
      <pc:sldChg chg="modSp mod">
        <pc:chgData name="Johanna Schwarzer" userId="442fed90-5fd6-48f6-83af-a15f4ecdd6a8" providerId="ADAL" clId="{99F002B9-1974-4207-8BF3-69642ABC930B}" dt="2022-01-14T12:22:39.842" v="206"/>
        <pc:sldMkLst>
          <pc:docMk/>
          <pc:sldMk cId="1675458559" sldId="271"/>
        </pc:sldMkLst>
        <pc:spChg chg="mod">
          <ac:chgData name="Johanna Schwarzer" userId="442fed90-5fd6-48f6-83af-a15f4ecdd6a8" providerId="ADAL" clId="{99F002B9-1974-4207-8BF3-69642ABC930B}" dt="2022-01-14T12:22:39.842" v="206"/>
          <ac:spMkLst>
            <pc:docMk/>
            <pc:sldMk cId="1675458559" sldId="271"/>
            <ac:spMk id="2" creationId="{F1DBD992-66A8-4C66-8E06-7D29AE29401C}"/>
          </ac:spMkLst>
        </pc:spChg>
      </pc:sldChg>
      <pc:sldChg chg="modSp mod">
        <pc:chgData name="Johanna Schwarzer" userId="442fed90-5fd6-48f6-83af-a15f4ecdd6a8" providerId="ADAL" clId="{99F002B9-1974-4207-8BF3-69642ABC930B}" dt="2022-01-14T12:22:37.238" v="205"/>
        <pc:sldMkLst>
          <pc:docMk/>
          <pc:sldMk cId="3404533904" sldId="272"/>
        </pc:sldMkLst>
        <pc:spChg chg="mod">
          <ac:chgData name="Johanna Schwarzer" userId="442fed90-5fd6-48f6-83af-a15f4ecdd6a8" providerId="ADAL" clId="{99F002B9-1974-4207-8BF3-69642ABC930B}" dt="2022-01-14T12:22:37.238" v="205"/>
          <ac:spMkLst>
            <pc:docMk/>
            <pc:sldMk cId="3404533904" sldId="272"/>
            <ac:spMk id="2" creationId="{49101E25-E066-4B16-98C4-A1F4E5679EA2}"/>
          </ac:spMkLst>
        </pc:spChg>
      </pc:sldChg>
      <pc:sldChg chg="addSp modSp mod">
        <pc:chgData name="Johanna Schwarzer" userId="442fed90-5fd6-48f6-83af-a15f4ecdd6a8" providerId="ADAL" clId="{99F002B9-1974-4207-8BF3-69642ABC930B}" dt="2022-01-14T12:22:43.202" v="207"/>
        <pc:sldMkLst>
          <pc:docMk/>
          <pc:sldMk cId="2547262477" sldId="273"/>
        </pc:sldMkLst>
        <pc:spChg chg="mod">
          <ac:chgData name="Johanna Schwarzer" userId="442fed90-5fd6-48f6-83af-a15f4ecdd6a8" providerId="ADAL" clId="{99F002B9-1974-4207-8BF3-69642ABC930B}" dt="2022-01-14T12:22:43.202" v="207"/>
          <ac:spMkLst>
            <pc:docMk/>
            <pc:sldMk cId="2547262477" sldId="273"/>
            <ac:spMk id="2" creationId="{9AA526FF-C72A-4FA1-A38B-979E7503AF34}"/>
          </ac:spMkLst>
        </pc:spChg>
        <pc:spChg chg="add mod">
          <ac:chgData name="Johanna Schwarzer" userId="442fed90-5fd6-48f6-83af-a15f4ecdd6a8" providerId="ADAL" clId="{99F002B9-1974-4207-8BF3-69642ABC930B}" dt="2022-01-14T10:44:07.430" v="195" actId="207"/>
          <ac:spMkLst>
            <pc:docMk/>
            <pc:sldMk cId="2547262477" sldId="273"/>
            <ac:spMk id="3" creationId="{E251180B-24F4-4AC4-91ED-0ACBA3ED7ABE}"/>
          </ac:spMkLst>
        </pc:spChg>
      </pc:sldChg>
      <pc:sldMasterChg chg="modSldLayout">
        <pc:chgData name="Johanna Schwarzer" userId="442fed90-5fd6-48f6-83af-a15f4ecdd6a8" providerId="ADAL" clId="{99F002B9-1974-4207-8BF3-69642ABC930B}" dt="2022-01-14T12:23:37.742" v="219"/>
        <pc:sldMasterMkLst>
          <pc:docMk/>
          <pc:sldMasterMk cId="2168357150" sldId="2147483648"/>
        </pc:sldMasterMkLst>
        <pc:sldLayoutChg chg="modSp mod">
          <pc:chgData name="Johanna Schwarzer" userId="442fed90-5fd6-48f6-83af-a15f4ecdd6a8" providerId="ADAL" clId="{99F002B9-1974-4207-8BF3-69642ABC930B}" dt="2022-01-14T10:35:52.815" v="0"/>
          <pc:sldLayoutMkLst>
            <pc:docMk/>
            <pc:sldMasterMk cId="2168357150" sldId="2147483648"/>
            <pc:sldLayoutMk cId="3375007619" sldId="2147483649"/>
          </pc:sldLayoutMkLst>
          <pc:spChg chg="mod">
            <ac:chgData name="Johanna Schwarzer" userId="442fed90-5fd6-48f6-83af-a15f4ecdd6a8" providerId="ADAL" clId="{99F002B9-1974-4207-8BF3-69642ABC930B}" dt="2022-01-14T10:35:52.815" v="0"/>
            <ac:spMkLst>
              <pc:docMk/>
              <pc:sldMasterMk cId="2168357150" sldId="2147483648"/>
              <pc:sldLayoutMk cId="3375007619" sldId="2147483649"/>
              <ac:spMk id="2" creationId="{D92B8D51-1BBB-4055-BF58-D6F6CBF2681E}"/>
            </ac:spMkLst>
          </pc:spChg>
        </pc:sldLayoutChg>
        <pc:sldLayoutChg chg="addSp delSp modSp mod">
          <pc:chgData name="Johanna Schwarzer" userId="442fed90-5fd6-48f6-83af-a15f4ecdd6a8" providerId="ADAL" clId="{99F002B9-1974-4207-8BF3-69642ABC930B}" dt="2022-01-14T12:22:55.230" v="208" actId="790"/>
          <pc:sldLayoutMkLst>
            <pc:docMk/>
            <pc:sldMasterMk cId="2168357150" sldId="2147483648"/>
            <pc:sldLayoutMk cId="810192366" sldId="2147483672"/>
          </pc:sldLayoutMkLst>
          <pc:spChg chg="mod">
            <ac:chgData name="Johanna Schwarzer" userId="442fed90-5fd6-48f6-83af-a15f4ecdd6a8" providerId="ADAL" clId="{99F002B9-1974-4207-8BF3-69642ABC930B}" dt="2022-01-14T10:36:54.222" v="12" actId="14100"/>
            <ac:spMkLst>
              <pc:docMk/>
              <pc:sldMasterMk cId="2168357150" sldId="2147483648"/>
              <pc:sldLayoutMk cId="810192366" sldId="2147483672"/>
              <ac:spMk id="8" creationId="{6BA3C8C5-A0A2-428F-988A-5BC25CC52955}"/>
            </ac:spMkLst>
          </pc:spChg>
          <pc:spChg chg="add mod">
            <ac:chgData name="Johanna Schwarzer" userId="442fed90-5fd6-48f6-83af-a15f4ecdd6a8" providerId="ADAL" clId="{99F002B9-1974-4207-8BF3-69642ABC930B}" dt="2022-01-14T12:22:55.230" v="208" actId="790"/>
            <ac:spMkLst>
              <pc:docMk/>
              <pc:sldMasterMk cId="2168357150" sldId="2147483648"/>
              <pc:sldLayoutMk cId="810192366" sldId="2147483672"/>
              <ac:spMk id="9" creationId="{AA213138-4066-4CB1-8FB5-80CDF673772E}"/>
            </ac:spMkLst>
          </pc:spChg>
          <pc:spChg chg="mod">
            <ac:chgData name="Johanna Schwarzer" userId="442fed90-5fd6-48f6-83af-a15f4ecdd6a8" providerId="ADAL" clId="{99F002B9-1974-4207-8BF3-69642ABC930B}" dt="2022-01-14T10:36:47.018" v="9" actId="14100"/>
            <ac:spMkLst>
              <pc:docMk/>
              <pc:sldMasterMk cId="2168357150" sldId="2147483648"/>
              <pc:sldLayoutMk cId="810192366" sldId="2147483672"/>
              <ac:spMk id="10" creationId="{90EBAD93-E633-40B7-8565-088C474E440A}"/>
            </ac:spMkLst>
          </pc:spChg>
          <pc:spChg chg="add del mod">
            <ac:chgData name="Johanna Schwarzer" userId="442fed90-5fd6-48f6-83af-a15f4ecdd6a8" providerId="ADAL" clId="{99F002B9-1974-4207-8BF3-69642ABC930B}" dt="2022-01-14T10:38:04.798" v="21" actId="478"/>
            <ac:spMkLst>
              <pc:docMk/>
              <pc:sldMasterMk cId="2168357150" sldId="2147483648"/>
              <pc:sldLayoutMk cId="810192366" sldId="2147483672"/>
              <ac:spMk id="12" creationId="{4C9E759B-2824-4F74-8BB2-3EAA56618573}"/>
            </ac:spMkLst>
          </pc:spChg>
          <pc:spChg chg="add mod">
            <ac:chgData name="Johanna Schwarzer" userId="442fed90-5fd6-48f6-83af-a15f4ecdd6a8" providerId="ADAL" clId="{99F002B9-1974-4207-8BF3-69642ABC930B}" dt="2022-01-14T10:36:24.770" v="3"/>
            <ac:spMkLst>
              <pc:docMk/>
              <pc:sldMasterMk cId="2168357150" sldId="2147483648"/>
              <pc:sldLayoutMk cId="810192366" sldId="2147483672"/>
              <ac:spMk id="13" creationId="{2EA33FB5-C421-45B6-B2FA-1F2EA79E2D95}"/>
            </ac:spMkLst>
          </pc:spChg>
          <pc:spChg chg="add del mod">
            <ac:chgData name="Johanna Schwarzer" userId="442fed90-5fd6-48f6-83af-a15f4ecdd6a8" providerId="ADAL" clId="{99F002B9-1974-4207-8BF3-69642ABC930B}" dt="2022-01-14T10:37:59.713" v="19" actId="478"/>
            <ac:spMkLst>
              <pc:docMk/>
              <pc:sldMasterMk cId="2168357150" sldId="2147483648"/>
              <pc:sldLayoutMk cId="810192366" sldId="2147483672"/>
              <ac:spMk id="14" creationId="{FA113273-D204-47E2-A66F-DFA9B08CA866}"/>
            </ac:spMkLst>
          </pc:spChg>
          <pc:spChg chg="add mod">
            <ac:chgData name="Johanna Schwarzer" userId="442fed90-5fd6-48f6-83af-a15f4ecdd6a8" providerId="ADAL" clId="{99F002B9-1974-4207-8BF3-69642ABC930B}" dt="2022-01-14T10:38:05.644" v="22"/>
            <ac:spMkLst>
              <pc:docMk/>
              <pc:sldMasterMk cId="2168357150" sldId="2147483648"/>
              <pc:sldLayoutMk cId="810192366" sldId="2147483672"/>
              <ac:spMk id="15" creationId="{84CFD954-BC8F-4D3E-9319-6D98AC8A9B45}"/>
            </ac:spMkLst>
          </pc:spChg>
        </pc:sldLayoutChg>
        <pc:sldLayoutChg chg="modSp mod">
          <pc:chgData name="Johanna Schwarzer" userId="442fed90-5fd6-48f6-83af-a15f4ecdd6a8" providerId="ADAL" clId="{99F002B9-1974-4207-8BF3-69642ABC930B}" dt="2022-01-14T12:23:19.680" v="210" actId="790"/>
          <pc:sldLayoutMkLst>
            <pc:docMk/>
            <pc:sldMasterMk cId="2168357150" sldId="2147483648"/>
            <pc:sldLayoutMk cId="1399635338" sldId="2147483706"/>
          </pc:sldLayoutMkLst>
          <pc:spChg chg="mod">
            <ac:chgData name="Johanna Schwarzer" userId="442fed90-5fd6-48f6-83af-a15f4ecdd6a8" providerId="ADAL" clId="{99F002B9-1974-4207-8BF3-69642ABC930B}" dt="2022-01-14T12:23:19.680" v="210" actId="790"/>
            <ac:spMkLst>
              <pc:docMk/>
              <pc:sldMasterMk cId="2168357150" sldId="2147483648"/>
              <pc:sldLayoutMk cId="1399635338" sldId="2147483706"/>
              <ac:spMk id="9" creationId="{957A9A3B-6417-4E1A-A35B-4E8283744991}"/>
            </ac:spMkLst>
          </pc:spChg>
        </pc:sldLayoutChg>
        <pc:sldLayoutChg chg="modSp mod">
          <pc:chgData name="Johanna Schwarzer" userId="442fed90-5fd6-48f6-83af-a15f4ecdd6a8" providerId="ADAL" clId="{99F002B9-1974-4207-8BF3-69642ABC930B}" dt="2022-01-14T12:23:22.848" v="211"/>
          <pc:sldLayoutMkLst>
            <pc:docMk/>
            <pc:sldMasterMk cId="2168357150" sldId="2147483648"/>
            <pc:sldLayoutMk cId="1498338772" sldId="2147483708"/>
          </pc:sldLayoutMkLst>
          <pc:spChg chg="mod">
            <ac:chgData name="Johanna Schwarzer" userId="442fed90-5fd6-48f6-83af-a15f4ecdd6a8" providerId="ADAL" clId="{99F002B9-1974-4207-8BF3-69642ABC930B}" dt="2022-01-14T12:23:22.848" v="211"/>
            <ac:spMkLst>
              <pc:docMk/>
              <pc:sldMasterMk cId="2168357150" sldId="2147483648"/>
              <pc:sldLayoutMk cId="1498338772" sldId="2147483708"/>
              <ac:spMk id="9" creationId="{957A9A3B-6417-4E1A-A35B-4E8283744991}"/>
            </ac:spMkLst>
          </pc:spChg>
        </pc:sldLayoutChg>
        <pc:sldLayoutChg chg="modSp mod">
          <pc:chgData name="Johanna Schwarzer" userId="442fed90-5fd6-48f6-83af-a15f4ecdd6a8" providerId="ADAL" clId="{99F002B9-1974-4207-8BF3-69642ABC930B}" dt="2022-01-14T12:23:24.697" v="212"/>
          <pc:sldLayoutMkLst>
            <pc:docMk/>
            <pc:sldMasterMk cId="2168357150" sldId="2147483648"/>
            <pc:sldLayoutMk cId="2293935550" sldId="2147483709"/>
          </pc:sldLayoutMkLst>
          <pc:spChg chg="mod">
            <ac:chgData name="Johanna Schwarzer" userId="442fed90-5fd6-48f6-83af-a15f4ecdd6a8" providerId="ADAL" clId="{99F002B9-1974-4207-8BF3-69642ABC930B}" dt="2022-01-14T12:23:24.697" v="212"/>
            <ac:spMkLst>
              <pc:docMk/>
              <pc:sldMasterMk cId="2168357150" sldId="2147483648"/>
              <pc:sldLayoutMk cId="2293935550" sldId="2147483709"/>
              <ac:spMk id="9" creationId="{957A9A3B-6417-4E1A-A35B-4E8283744991}"/>
            </ac:spMkLst>
          </pc:spChg>
          <pc:spChg chg="mod">
            <ac:chgData name="Johanna Schwarzer" userId="442fed90-5fd6-48f6-83af-a15f4ecdd6a8" providerId="ADAL" clId="{99F002B9-1974-4207-8BF3-69642ABC930B}" dt="2022-01-14T10:39:18.575" v="26"/>
            <ac:spMkLst>
              <pc:docMk/>
              <pc:sldMasterMk cId="2168357150" sldId="2147483648"/>
              <pc:sldLayoutMk cId="2293935550" sldId="2147483709"/>
              <ac:spMk id="18" creationId="{816B7E31-D2E4-4171-8517-529D98513827}"/>
            </ac:spMkLst>
          </pc:spChg>
        </pc:sldLayoutChg>
        <pc:sldLayoutChg chg="modSp mod">
          <pc:chgData name="Johanna Schwarzer" userId="442fed90-5fd6-48f6-83af-a15f4ecdd6a8" providerId="ADAL" clId="{99F002B9-1974-4207-8BF3-69642ABC930B}" dt="2022-01-14T12:23:27.597" v="214"/>
          <pc:sldLayoutMkLst>
            <pc:docMk/>
            <pc:sldMasterMk cId="2168357150" sldId="2147483648"/>
            <pc:sldLayoutMk cId="2546339094" sldId="2147483711"/>
          </pc:sldLayoutMkLst>
          <pc:spChg chg="mod">
            <ac:chgData name="Johanna Schwarzer" userId="442fed90-5fd6-48f6-83af-a15f4ecdd6a8" providerId="ADAL" clId="{99F002B9-1974-4207-8BF3-69642ABC930B}" dt="2022-01-14T12:23:27.597" v="214"/>
            <ac:spMkLst>
              <pc:docMk/>
              <pc:sldMasterMk cId="2168357150" sldId="2147483648"/>
              <pc:sldLayoutMk cId="2546339094" sldId="2147483711"/>
              <ac:spMk id="9" creationId="{957A9A3B-6417-4E1A-A35B-4E8283744991}"/>
            </ac:spMkLst>
          </pc:spChg>
          <pc:spChg chg="mod">
            <ac:chgData name="Johanna Schwarzer" userId="442fed90-5fd6-48f6-83af-a15f4ecdd6a8" providerId="ADAL" clId="{99F002B9-1974-4207-8BF3-69642ABC930B}" dt="2022-01-14T10:39:33.810" v="28" actId="20577"/>
            <ac:spMkLst>
              <pc:docMk/>
              <pc:sldMasterMk cId="2168357150" sldId="2147483648"/>
              <pc:sldLayoutMk cId="2546339094" sldId="2147483711"/>
              <ac:spMk id="18" creationId="{816B7E31-D2E4-4171-8517-529D98513827}"/>
            </ac:spMkLst>
          </pc:spChg>
        </pc:sldLayoutChg>
        <pc:sldLayoutChg chg="modSp mod">
          <pc:chgData name="Johanna Schwarzer" userId="442fed90-5fd6-48f6-83af-a15f4ecdd6a8" providerId="ADAL" clId="{99F002B9-1974-4207-8BF3-69642ABC930B}" dt="2022-01-14T12:23:26.179" v="213"/>
          <pc:sldLayoutMkLst>
            <pc:docMk/>
            <pc:sldMasterMk cId="2168357150" sldId="2147483648"/>
            <pc:sldLayoutMk cId="2293192484" sldId="2147483718"/>
          </pc:sldLayoutMkLst>
          <pc:spChg chg="mod">
            <ac:chgData name="Johanna Schwarzer" userId="442fed90-5fd6-48f6-83af-a15f4ecdd6a8" providerId="ADAL" clId="{99F002B9-1974-4207-8BF3-69642ABC930B}" dt="2022-01-14T12:23:26.179" v="213"/>
            <ac:spMkLst>
              <pc:docMk/>
              <pc:sldMasterMk cId="2168357150" sldId="2147483648"/>
              <pc:sldLayoutMk cId="2293192484" sldId="2147483718"/>
              <ac:spMk id="9" creationId="{957A9A3B-6417-4E1A-A35B-4E8283744991}"/>
            </ac:spMkLst>
          </pc:spChg>
          <pc:spChg chg="mod">
            <ac:chgData name="Johanna Schwarzer" userId="442fed90-5fd6-48f6-83af-a15f4ecdd6a8" providerId="ADAL" clId="{99F002B9-1974-4207-8BF3-69642ABC930B}" dt="2022-01-14T10:39:22.252" v="27"/>
            <ac:spMkLst>
              <pc:docMk/>
              <pc:sldMasterMk cId="2168357150" sldId="2147483648"/>
              <pc:sldLayoutMk cId="2293192484" sldId="2147483718"/>
              <ac:spMk id="13" creationId="{80105D09-8305-4AA6-9CDD-0AB781431D96}"/>
            </ac:spMkLst>
          </pc:spChg>
        </pc:sldLayoutChg>
        <pc:sldLayoutChg chg="modSp mod">
          <pc:chgData name="Johanna Schwarzer" userId="442fed90-5fd6-48f6-83af-a15f4ecdd6a8" providerId="ADAL" clId="{99F002B9-1974-4207-8BF3-69642ABC930B}" dt="2022-01-14T12:23:29.217" v="215"/>
          <pc:sldLayoutMkLst>
            <pc:docMk/>
            <pc:sldMasterMk cId="2168357150" sldId="2147483648"/>
            <pc:sldLayoutMk cId="1149552224" sldId="2147483721"/>
          </pc:sldLayoutMkLst>
          <pc:spChg chg="mod">
            <ac:chgData name="Johanna Schwarzer" userId="442fed90-5fd6-48f6-83af-a15f4ecdd6a8" providerId="ADAL" clId="{99F002B9-1974-4207-8BF3-69642ABC930B}" dt="2022-01-14T12:23:29.217" v="215"/>
            <ac:spMkLst>
              <pc:docMk/>
              <pc:sldMasterMk cId="2168357150" sldId="2147483648"/>
              <pc:sldLayoutMk cId="1149552224" sldId="2147483721"/>
              <ac:spMk id="9" creationId="{957A9A3B-6417-4E1A-A35B-4E8283744991}"/>
            </ac:spMkLst>
          </pc:spChg>
        </pc:sldLayoutChg>
        <pc:sldLayoutChg chg="modSp mod">
          <pc:chgData name="Johanna Schwarzer" userId="442fed90-5fd6-48f6-83af-a15f4ecdd6a8" providerId="ADAL" clId="{99F002B9-1974-4207-8BF3-69642ABC930B}" dt="2022-01-14T12:23:33.396" v="217"/>
          <pc:sldLayoutMkLst>
            <pc:docMk/>
            <pc:sldMasterMk cId="2168357150" sldId="2147483648"/>
            <pc:sldLayoutMk cId="1140445303" sldId="2147483722"/>
          </pc:sldLayoutMkLst>
          <pc:spChg chg="mod">
            <ac:chgData name="Johanna Schwarzer" userId="442fed90-5fd6-48f6-83af-a15f4ecdd6a8" providerId="ADAL" clId="{99F002B9-1974-4207-8BF3-69642ABC930B}" dt="2022-01-14T12:23:33.396" v="217"/>
            <ac:spMkLst>
              <pc:docMk/>
              <pc:sldMasterMk cId="2168357150" sldId="2147483648"/>
              <pc:sldLayoutMk cId="1140445303" sldId="2147483722"/>
              <ac:spMk id="9" creationId="{957A9A3B-6417-4E1A-A35B-4E8283744991}"/>
            </ac:spMkLst>
          </pc:spChg>
        </pc:sldLayoutChg>
        <pc:sldLayoutChg chg="modSp mod">
          <pc:chgData name="Johanna Schwarzer" userId="442fed90-5fd6-48f6-83af-a15f4ecdd6a8" providerId="ADAL" clId="{99F002B9-1974-4207-8BF3-69642ABC930B}" dt="2022-01-14T12:23:35.361" v="218"/>
          <pc:sldLayoutMkLst>
            <pc:docMk/>
            <pc:sldMasterMk cId="2168357150" sldId="2147483648"/>
            <pc:sldLayoutMk cId="1391890083" sldId="2147483723"/>
          </pc:sldLayoutMkLst>
          <pc:spChg chg="mod">
            <ac:chgData name="Johanna Schwarzer" userId="442fed90-5fd6-48f6-83af-a15f4ecdd6a8" providerId="ADAL" clId="{99F002B9-1974-4207-8BF3-69642ABC930B}" dt="2022-01-14T12:23:35.361" v="218"/>
            <ac:spMkLst>
              <pc:docMk/>
              <pc:sldMasterMk cId="2168357150" sldId="2147483648"/>
              <pc:sldLayoutMk cId="1391890083" sldId="2147483723"/>
              <ac:spMk id="9" creationId="{957A9A3B-6417-4E1A-A35B-4E8283744991}"/>
            </ac:spMkLst>
          </pc:spChg>
        </pc:sldLayoutChg>
        <pc:sldLayoutChg chg="modSp mod">
          <pc:chgData name="Johanna Schwarzer" userId="442fed90-5fd6-48f6-83af-a15f4ecdd6a8" providerId="ADAL" clId="{99F002B9-1974-4207-8BF3-69642ABC930B}" dt="2022-01-14T12:23:37.742" v="219"/>
          <pc:sldLayoutMkLst>
            <pc:docMk/>
            <pc:sldMasterMk cId="2168357150" sldId="2147483648"/>
            <pc:sldLayoutMk cId="941268144" sldId="2147483727"/>
          </pc:sldLayoutMkLst>
          <pc:spChg chg="mod">
            <ac:chgData name="Johanna Schwarzer" userId="442fed90-5fd6-48f6-83af-a15f4ecdd6a8" providerId="ADAL" clId="{99F002B9-1974-4207-8BF3-69642ABC930B}" dt="2022-01-14T12:23:37.742" v="219"/>
            <ac:spMkLst>
              <pc:docMk/>
              <pc:sldMasterMk cId="2168357150" sldId="2147483648"/>
              <pc:sldLayoutMk cId="941268144" sldId="2147483727"/>
              <ac:spMk id="9" creationId="{957A9A3B-6417-4E1A-A35B-4E8283744991}"/>
            </ac:spMkLst>
          </pc:spChg>
          <pc:spChg chg="mod">
            <ac:chgData name="Johanna Schwarzer" userId="442fed90-5fd6-48f6-83af-a15f4ecdd6a8" providerId="ADAL" clId="{99F002B9-1974-4207-8BF3-69642ABC930B}" dt="2022-01-14T10:39:52.383" v="29"/>
            <ac:spMkLst>
              <pc:docMk/>
              <pc:sldMasterMk cId="2168357150" sldId="2147483648"/>
              <pc:sldLayoutMk cId="941268144" sldId="2147483727"/>
              <ac:spMk id="18" creationId="{816B7E31-D2E4-4171-8517-529D98513827}"/>
            </ac:spMkLst>
          </pc:spChg>
        </pc:sldLayoutChg>
        <pc:sldLayoutChg chg="addSp delSp modSp mod">
          <pc:chgData name="Johanna Schwarzer" userId="442fed90-5fd6-48f6-83af-a15f4ecdd6a8" providerId="ADAL" clId="{99F002B9-1974-4207-8BF3-69642ABC930B}" dt="2022-01-14T11:44:38.327" v="196" actId="478"/>
          <pc:sldLayoutMkLst>
            <pc:docMk/>
            <pc:sldMasterMk cId="2168357150" sldId="2147483648"/>
            <pc:sldLayoutMk cId="1157870793" sldId="2147483728"/>
          </pc:sldLayoutMkLst>
          <pc:spChg chg="add del mod">
            <ac:chgData name="Johanna Schwarzer" userId="442fed90-5fd6-48f6-83af-a15f4ecdd6a8" providerId="ADAL" clId="{99F002B9-1974-4207-8BF3-69642ABC930B}" dt="2022-01-14T10:37:51.644" v="17" actId="478"/>
            <ac:spMkLst>
              <pc:docMk/>
              <pc:sldMasterMk cId="2168357150" sldId="2147483648"/>
              <pc:sldLayoutMk cId="1157870793" sldId="2147483728"/>
              <ac:spMk id="5" creationId="{D2C48D9C-24C0-4A7A-8618-12CB03C60397}"/>
            </ac:spMkLst>
          </pc:spChg>
          <pc:spChg chg="add del mod">
            <ac:chgData name="Johanna Schwarzer" userId="442fed90-5fd6-48f6-83af-a15f4ecdd6a8" providerId="ADAL" clId="{99F002B9-1974-4207-8BF3-69642ABC930B}" dt="2022-01-14T11:44:38.327" v="196" actId="478"/>
            <ac:spMkLst>
              <pc:docMk/>
              <pc:sldMasterMk cId="2168357150" sldId="2147483648"/>
              <pc:sldLayoutMk cId="1157870793" sldId="2147483728"/>
              <ac:spMk id="6" creationId="{C93F208E-885B-41C9-A47C-8096B08BF06E}"/>
            </ac:spMkLst>
          </pc:spChg>
          <pc:spChg chg="add mod">
            <ac:chgData name="Johanna Schwarzer" userId="442fed90-5fd6-48f6-83af-a15f4ecdd6a8" providerId="ADAL" clId="{99F002B9-1974-4207-8BF3-69642ABC930B}" dt="2022-01-14T10:37:39.112" v="16"/>
            <ac:spMkLst>
              <pc:docMk/>
              <pc:sldMasterMk cId="2168357150" sldId="2147483648"/>
              <pc:sldLayoutMk cId="1157870793" sldId="2147483728"/>
              <ac:spMk id="7" creationId="{F1AFBD94-433F-467D-A7EE-3C92D216B226}"/>
            </ac:spMkLst>
          </pc:spChg>
          <pc:spChg chg="add del mod">
            <ac:chgData name="Johanna Schwarzer" userId="442fed90-5fd6-48f6-83af-a15f4ecdd6a8" providerId="ADAL" clId="{99F002B9-1974-4207-8BF3-69642ABC930B}" dt="2022-01-14T10:38:02.030" v="20" actId="478"/>
            <ac:spMkLst>
              <pc:docMk/>
              <pc:sldMasterMk cId="2168357150" sldId="2147483648"/>
              <pc:sldLayoutMk cId="1157870793" sldId="2147483728"/>
              <ac:spMk id="8" creationId="{FC6EA759-60FE-475B-AD5B-0725C51BF813}"/>
            </ac:spMkLst>
          </pc:spChg>
          <pc:spChg chg="add mod">
            <ac:chgData name="Johanna Schwarzer" userId="442fed90-5fd6-48f6-83af-a15f4ecdd6a8" providerId="ADAL" clId="{99F002B9-1974-4207-8BF3-69642ABC930B}" dt="2022-01-14T10:38:06.794" v="23"/>
            <ac:spMkLst>
              <pc:docMk/>
              <pc:sldMasterMk cId="2168357150" sldId="2147483648"/>
              <pc:sldLayoutMk cId="1157870793" sldId="2147483728"/>
              <ac:spMk id="9" creationId="{D3B7649A-F1DA-4BD1-8A4F-FC21A9E689A3}"/>
            </ac:spMkLst>
          </pc:spChg>
        </pc:sldLayoutChg>
        <pc:sldLayoutChg chg="modSp mod">
          <pc:chgData name="Johanna Schwarzer" userId="442fed90-5fd6-48f6-83af-a15f4ecdd6a8" providerId="ADAL" clId="{99F002B9-1974-4207-8BF3-69642ABC930B}" dt="2022-01-14T12:23:30.974" v="216"/>
          <pc:sldLayoutMkLst>
            <pc:docMk/>
            <pc:sldMasterMk cId="2168357150" sldId="2147483648"/>
            <pc:sldLayoutMk cId="3258750311" sldId="2147483729"/>
          </pc:sldLayoutMkLst>
          <pc:spChg chg="mod">
            <ac:chgData name="Johanna Schwarzer" userId="442fed90-5fd6-48f6-83af-a15f4ecdd6a8" providerId="ADAL" clId="{99F002B9-1974-4207-8BF3-69642ABC930B}" dt="2022-01-14T12:23:30.974" v="216"/>
            <ac:spMkLst>
              <pc:docMk/>
              <pc:sldMasterMk cId="2168357150" sldId="2147483648"/>
              <pc:sldLayoutMk cId="3258750311" sldId="2147483729"/>
              <ac:spMk id="9" creationId="{957A9A3B-6417-4E1A-A35B-4E8283744991}"/>
            </ac:spMkLst>
          </pc:spChg>
        </pc:sldLayoutChg>
        <pc:sldLayoutChg chg="modSp mod">
          <pc:chgData name="Johanna Schwarzer" userId="442fed90-5fd6-48f6-83af-a15f4ecdd6a8" providerId="ADAL" clId="{99F002B9-1974-4207-8BF3-69642ABC930B}" dt="2022-01-14T12:23:05.654" v="209" actId="790"/>
          <pc:sldLayoutMkLst>
            <pc:docMk/>
            <pc:sldMasterMk cId="2168357150" sldId="2147483648"/>
            <pc:sldLayoutMk cId="2701890551" sldId="2147483730"/>
          </pc:sldLayoutMkLst>
          <pc:spChg chg="mod">
            <ac:chgData name="Johanna Schwarzer" userId="442fed90-5fd6-48f6-83af-a15f4ecdd6a8" providerId="ADAL" clId="{99F002B9-1974-4207-8BF3-69642ABC930B}" dt="2022-01-14T12:23:05.654" v="209" actId="790"/>
            <ac:spMkLst>
              <pc:docMk/>
              <pc:sldMasterMk cId="2168357150" sldId="2147483648"/>
              <pc:sldLayoutMk cId="2701890551" sldId="2147483730"/>
              <ac:spMk id="57" creationId="{8D32CF05-EB8F-4936-9D8F-AD2C49ACA69C}"/>
            </ac:spMkLst>
          </pc:spChg>
        </pc:sldLayoutChg>
      </pc:sldMasterChg>
    </pc:docChg>
  </pc:docChgLst>
  <pc:docChgLst>
    <pc:chgData name="Nico Sedovnik" userId="c899cdf4-4dd3-48e4-9d05-d9a3bf84ba8f" providerId="ADAL" clId="{656D84A7-19D2-4EC2-B06F-BE663AB7C22B}"/>
    <pc:docChg chg="addSld delSld modSection">
      <pc:chgData name="Nico Sedovnik" userId="c899cdf4-4dd3-48e4-9d05-d9a3bf84ba8f" providerId="ADAL" clId="{656D84A7-19D2-4EC2-B06F-BE663AB7C22B}" dt="2021-11-12T12:18:37.289" v="1" actId="2696"/>
      <pc:docMkLst>
        <pc:docMk/>
      </pc:docMkLst>
      <pc:sldChg chg="del">
        <pc:chgData name="Nico Sedovnik" userId="c899cdf4-4dd3-48e4-9d05-d9a3bf84ba8f" providerId="ADAL" clId="{656D84A7-19D2-4EC2-B06F-BE663AB7C22B}" dt="2021-11-12T12:18:37.289" v="1" actId="2696"/>
        <pc:sldMkLst>
          <pc:docMk/>
          <pc:sldMk cId="3508235092" sldId="261"/>
        </pc:sldMkLst>
      </pc:sldChg>
      <pc:sldChg chg="new">
        <pc:chgData name="Nico Sedovnik" userId="c899cdf4-4dd3-48e4-9d05-d9a3bf84ba8f" providerId="ADAL" clId="{656D84A7-19D2-4EC2-B06F-BE663AB7C22B}" dt="2021-11-12T12:18:33.692" v="0" actId="680"/>
        <pc:sldMkLst>
          <pc:docMk/>
          <pc:sldMk cId="2106526718" sldId="274"/>
        </pc:sldMkLst>
      </pc:sldChg>
    </pc:docChg>
  </pc:docChgLst>
  <pc:docChgLst>
    <pc:chgData name="Nico Sedovnik" userId="c899cdf4-4dd3-48e4-9d05-d9a3bf84ba8f" providerId="ADAL" clId="{CEDE82C0-A005-4C77-8B8B-EC8B1E1E008A}"/>
    <pc:docChg chg="modSld modMainMaster">
      <pc:chgData name="Nico Sedovnik" userId="c899cdf4-4dd3-48e4-9d05-d9a3bf84ba8f" providerId="ADAL" clId="{CEDE82C0-A005-4C77-8B8B-EC8B1E1E008A}" dt="2022-01-14T12:38:42.782" v="31" actId="1076"/>
      <pc:docMkLst>
        <pc:docMk/>
      </pc:docMkLst>
      <pc:sldChg chg="modSp mod">
        <pc:chgData name="Nico Sedovnik" userId="c899cdf4-4dd3-48e4-9d05-d9a3bf84ba8f" providerId="ADAL" clId="{CEDE82C0-A005-4C77-8B8B-EC8B1E1E008A}" dt="2022-01-14T12:38:42.782" v="31" actId="1076"/>
        <pc:sldMkLst>
          <pc:docMk/>
          <pc:sldMk cId="2547262477" sldId="273"/>
        </pc:sldMkLst>
        <pc:spChg chg="mod">
          <ac:chgData name="Nico Sedovnik" userId="c899cdf4-4dd3-48e4-9d05-d9a3bf84ba8f" providerId="ADAL" clId="{CEDE82C0-A005-4C77-8B8B-EC8B1E1E008A}" dt="2022-01-14T12:38:42.782" v="31" actId="1076"/>
          <ac:spMkLst>
            <pc:docMk/>
            <pc:sldMk cId="2547262477" sldId="273"/>
            <ac:spMk id="3" creationId="{E251180B-24F4-4AC4-91ED-0ACBA3ED7ABE}"/>
          </ac:spMkLst>
        </pc:spChg>
      </pc:sldChg>
      <pc:sldMasterChg chg="modSldLayout">
        <pc:chgData name="Nico Sedovnik" userId="c899cdf4-4dd3-48e4-9d05-d9a3bf84ba8f" providerId="ADAL" clId="{CEDE82C0-A005-4C77-8B8B-EC8B1E1E008A}" dt="2022-01-14T12:38:37.529" v="29" actId="1035"/>
        <pc:sldMasterMkLst>
          <pc:docMk/>
          <pc:sldMasterMk cId="2168357150" sldId="2147483648"/>
        </pc:sldMasterMkLst>
        <pc:sldLayoutChg chg="modSp mod">
          <pc:chgData name="Nico Sedovnik" userId="c899cdf4-4dd3-48e4-9d05-d9a3bf84ba8f" providerId="ADAL" clId="{CEDE82C0-A005-4C77-8B8B-EC8B1E1E008A}" dt="2022-01-14T12:38:24.752" v="8" actId="20577"/>
          <pc:sldLayoutMkLst>
            <pc:docMk/>
            <pc:sldMasterMk cId="2168357150" sldId="2147483648"/>
            <pc:sldLayoutMk cId="175540911" sldId="2147483724"/>
          </pc:sldLayoutMkLst>
          <pc:spChg chg="mod">
            <ac:chgData name="Nico Sedovnik" userId="c899cdf4-4dd3-48e4-9d05-d9a3bf84ba8f" providerId="ADAL" clId="{CEDE82C0-A005-4C77-8B8B-EC8B1E1E008A}" dt="2022-01-14T12:38:24.752" v="8" actId="20577"/>
            <ac:spMkLst>
              <pc:docMk/>
              <pc:sldMasterMk cId="2168357150" sldId="2147483648"/>
              <pc:sldLayoutMk cId="175540911" sldId="2147483724"/>
              <ac:spMk id="13" creationId="{939CD75D-5FFC-D842-B0E7-B8F2AAEA3D71}"/>
            </ac:spMkLst>
          </pc:spChg>
        </pc:sldLayoutChg>
        <pc:sldLayoutChg chg="modSp mod">
          <pc:chgData name="Nico Sedovnik" userId="c899cdf4-4dd3-48e4-9d05-d9a3bf84ba8f" providerId="ADAL" clId="{CEDE82C0-A005-4C77-8B8B-EC8B1E1E008A}" dt="2022-01-14T12:38:37.529" v="29" actId="1035"/>
          <pc:sldLayoutMkLst>
            <pc:docMk/>
            <pc:sldMasterMk cId="2168357150" sldId="2147483648"/>
            <pc:sldLayoutMk cId="941268144" sldId="2147483727"/>
          </pc:sldLayoutMkLst>
          <pc:spChg chg="mod">
            <ac:chgData name="Nico Sedovnik" userId="c899cdf4-4dd3-48e4-9d05-d9a3bf84ba8f" providerId="ADAL" clId="{CEDE82C0-A005-4C77-8B8B-EC8B1E1E008A}" dt="2022-01-14T12:38:37.529" v="29" actId="1035"/>
            <ac:spMkLst>
              <pc:docMk/>
              <pc:sldMasterMk cId="2168357150" sldId="2147483648"/>
              <pc:sldLayoutMk cId="941268144" sldId="2147483727"/>
              <ac:spMk id="18" creationId="{816B7E31-D2E4-4171-8517-529D98513827}"/>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14.01.2022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14.01.2022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F57C56C-A61D-4094-BC2A-7C5207408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5626" y="1990497"/>
            <a:ext cx="2845978" cy="3024000"/>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 2030- Digital Solutions for SDG11</a:t>
            </a: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0" dirty="0">
                <a:solidFill>
                  <a:srgbClr val="F59B23"/>
                </a:solidFill>
                <a:latin typeface="Apercu Pro" panose="020B0503050601040103" pitchFamily="34" charset="0"/>
              </a:rPr>
              <a:t>BUILDING A SMART AND WASTE-FREE DESTINATION</a:t>
            </a:r>
            <a:endParaRPr lang="de-DE" sz="2400" b="0" i="0" spc="0" dirty="0">
              <a:solidFill>
                <a:srgbClr val="F59B23"/>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9" name="Grafik 8" descr="Ein Bild, das Schritt enthält.&#10;&#10;Automatisch generierte Beschreibung">
            <a:extLst>
              <a:ext uri="{FF2B5EF4-FFF2-40B4-BE49-F238E27FC236}">
                <a16:creationId xmlns:a16="http://schemas.microsoft.com/office/drawing/2014/main" id="{7D78A372-F6C3-4C19-B5C8-A81B2EEA02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301" y="1992413"/>
            <a:ext cx="3022084" cy="3022084"/>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808453"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780745"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808453" y="3704351"/>
            <a:ext cx="5136316" cy="548460"/>
          </a:xfrm>
        </p:spPr>
        <p:txBody>
          <a:bodyPr>
            <a:normAutofit/>
          </a:bodyPr>
          <a:lstStyle>
            <a:lvl1pPr marL="0" indent="0">
              <a:buNone/>
              <a:defRPr sz="2000" b="1">
                <a:solidFill>
                  <a:schemeClr val="tx1">
                    <a:lumMod val="75000"/>
                    <a:lumOff val="25000"/>
                  </a:schemeClr>
                </a:solidFill>
                <a:latin typeface="+mj-lt"/>
              </a:defRPr>
            </a:lvl1pPr>
          </a:lstStyle>
          <a:p>
            <a:pPr lvl="0"/>
            <a:r>
              <a:rPr lang="de-DE"/>
              <a:t>Input </a:t>
            </a:r>
            <a:r>
              <a:rPr lang="de-DE" err="1"/>
              <a:t>the</a:t>
            </a:r>
            <a:r>
              <a:rPr lang="de-DE"/>
              <a:t> title </a:t>
            </a:r>
            <a:r>
              <a:rPr lang="de-DE" err="1"/>
              <a:t>of</a:t>
            </a:r>
            <a:r>
              <a:rPr lang="de-DE"/>
              <a:t> </a:t>
            </a:r>
            <a:r>
              <a:rPr lang="de-DE" err="1"/>
              <a:t>your</a:t>
            </a:r>
            <a:r>
              <a:rPr lang="de-DE"/>
              <a:t> </a:t>
            </a:r>
            <a:r>
              <a:rPr lang="de-DE" err="1"/>
              <a:t>approach</a:t>
            </a:r>
            <a:endParaRPr lang="de-DE"/>
          </a:p>
        </p:txBody>
      </p:sp>
      <p:pic>
        <p:nvPicPr>
          <p:cNvPr id="12" name="Grafik 11" descr="Ein Bild, das Schritt enthält.&#10;&#10;Automatisch generierte Beschreibung">
            <a:extLst>
              <a:ext uri="{FF2B5EF4-FFF2-40B4-BE49-F238E27FC236}">
                <a16:creationId xmlns:a16="http://schemas.microsoft.com/office/drawing/2014/main" id="{0FC6B7E9-B637-4F96-B095-75C304363A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985980"/>
          </a:xfrm>
          <a:prstGeom prst="rect">
            <a:avLst/>
          </a:prstGeom>
        </p:spPr>
        <p:txBody>
          <a:bodyPr wrap="square" anchor="t">
            <a:spAutoFit/>
          </a:bodyPr>
          <a:lstStyle/>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Moonshot 2030:</a:t>
            </a: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problem did you address and what challenges did you identify?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Which stakeholders are affected and what impact does the problem have on them?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How will these problems be solved and what will the consumption and production patterns look like in 2030?</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implications for society, politics and business? </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needs to be done today to shape the future of consumption and production?</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innovative framework conditions, strategies or products are needed today?</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next steps for successful and feasible implementation and what resources are needed for this?</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corporate and economic course must be set today?</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platform!</a:t>
            </a:r>
            <a:endParaRPr lang="de-DE" sz="1200" b="0">
              <a:highlight>
                <a:srgbClr val="FFFF00"/>
              </a:highlight>
              <a:latin typeface="Apercu Pro" panose="020B0503050601040103" pitchFamily="34" charset="0"/>
            </a:endParaRPr>
          </a:p>
          <a:p>
            <a:pPr marL="285750" lvl="0" indent="-285750" algn="just">
              <a:buFont typeface="Arial" panose="020B0604020202020204" pitchFamily="34" charset="0"/>
              <a:buChar char="•"/>
              <a:defRPr/>
            </a:pPr>
            <a:endParaRPr lang="de-DE" sz="1200" b="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KEY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0" name="Grafik 9" descr="Ein Bild, das Schritt enthält.&#10;&#10;Automatisch generierte Beschreibung">
            <a:extLst>
              <a:ext uri="{FF2B5EF4-FFF2-40B4-BE49-F238E27FC236}">
                <a16:creationId xmlns:a16="http://schemas.microsoft.com/office/drawing/2014/main" id="{74EB7843-63CD-4300-965A-DE38800FB9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Bring your idea to the point! Give us a short elevator pitch for your approach, summarize your concept briefly. </a:t>
            </a:r>
            <a:br>
              <a:rPr lang="en-US" sz="1400" b="0">
                <a:solidFill>
                  <a:schemeClr val="tx1">
                    <a:lumMod val="75000"/>
                    <a:lumOff val="25000"/>
                  </a:schemeClr>
                </a:solidFill>
                <a:latin typeface="Apercu Pro" panose="020B0503050601040103" pitchFamily="34" charset="0"/>
              </a:rPr>
            </a:br>
            <a:r>
              <a:rPr lang="en-US" sz="1400" b="0">
                <a:solidFill>
                  <a:schemeClr val="tx1">
                    <a:lumMod val="75000"/>
                    <a:lumOff val="25000"/>
                  </a:schemeClr>
                </a:solidFill>
                <a:latin typeface="Apercu Pro" panose="020B0503050601040103" pitchFamily="34" charset="0"/>
              </a:rPr>
              <a:t>(max. 500 characters excl. spaces)</a:t>
            </a: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descr="Ein Bild, das Schritt enthält.&#10;&#10;Automatisch generierte Beschreibung">
            <a:extLst>
              <a:ext uri="{FF2B5EF4-FFF2-40B4-BE49-F238E27FC236}">
                <a16:creationId xmlns:a16="http://schemas.microsoft.com/office/drawing/2014/main" id="{88B3EA44-5A5E-49F1-8572-79F619A43D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rPr>
              <a:t>What concrete problems have you identified that you want to address with your solution? </a:t>
            </a:r>
            <a:br>
              <a:rPr lang="en-US" sz="1400" b="0" dirty="0">
                <a:solidFill>
                  <a:schemeClr val="tx1">
                    <a:lumMod val="75000"/>
                    <a:lumOff val="25000"/>
                  </a:schemeClr>
                </a:solidFill>
                <a:latin typeface="Apercu Pro" panose="020B0503050601040103" pitchFamily="34" charset="0"/>
              </a:rPr>
            </a:br>
            <a:r>
              <a:rPr lang="en-US" sz="1400" b="0" dirty="0">
                <a:solidFill>
                  <a:schemeClr val="tx1">
                    <a:lumMod val="75000"/>
                    <a:lumOff val="25000"/>
                  </a:schemeClr>
                </a:solidFill>
                <a:latin typeface="Apercu Pro" panose="020B0503050601040103" pitchFamily="34" charset="0"/>
              </a:rPr>
              <a:t>Which stakeholders are affected by these problems?</a:t>
            </a:r>
          </a:p>
        </p:txBody>
      </p:sp>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6C8B6688-EB53-4BED-AA91-78AFACB1B9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DETAILED SOLUTION</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5D365FF1-AD4B-4BFE-845B-5C67A7CC78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3" name="Rechteck 12">
            <a:extLst>
              <a:ext uri="{FF2B5EF4-FFF2-40B4-BE49-F238E27FC236}">
                <a16:creationId xmlns:a16="http://schemas.microsoft.com/office/drawing/2014/main" id="{80105D09-8305-4AA6-9CDD-0AB781431D96}"/>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Describe your approach in detail and taking into account the guiding questions of the Challenge Briefing. </a:t>
            </a:r>
            <a:br>
              <a:rPr lang="en-US" sz="1400" b="0" dirty="0">
                <a:solidFill>
                  <a:schemeClr val="tx1">
                    <a:lumMod val="75000"/>
                    <a:lumOff val="25000"/>
                  </a:schemeClr>
                </a:solidFill>
                <a:latin typeface="Apercu Pro" panose="020B0503050601040103" pitchFamily="34" charset="0"/>
                <a:cs typeface="Times New Roman" panose="02020603050405020304" pitchFamily="18" charset="0"/>
              </a:rPr>
            </a:b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You are also welcome to describe or supplement your solution with graphics, visual aspects</a:t>
            </a:r>
            <a:r>
              <a:rPr lang="en-US" sz="1400" b="0" dirty="0">
                <a:solidFill>
                  <a:schemeClr val="tx1">
                    <a:lumMod val="75000"/>
                    <a:lumOff val="25000"/>
                  </a:schemeClr>
                </a:solidFill>
                <a:latin typeface="Apercu Pro" panose="020B0503050601040103" pitchFamily="34" charset="0"/>
              </a:rPr>
              <a:t>,</a:t>
            </a:r>
            <a:r>
              <a:rPr lang="en-US" sz="1400" b="1" dirty="0">
                <a:solidFill>
                  <a:schemeClr val="tx1">
                    <a:lumMod val="75000"/>
                    <a:lumOff val="25000"/>
                  </a:schemeClr>
                </a:solidFill>
                <a:latin typeface="Apercu Pro" panose="020B0503050601040103" pitchFamily="34" charset="0"/>
              </a:rPr>
              <a:t> </a:t>
            </a:r>
            <a:r>
              <a:rPr lang="en-US" sz="1400" b="0" dirty="0">
                <a:solidFill>
                  <a:schemeClr val="tx1">
                    <a:lumMod val="75000"/>
                    <a:lumOff val="25000"/>
                  </a:schemeClr>
                </a:solidFill>
                <a:latin typeface="Apercu Pro" panose="020B0503050601040103" pitchFamily="34" charset="0"/>
              </a:rPr>
              <a:t>mockups, videos, links, etc</a:t>
            </a: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a:t>
            </a:r>
          </a:p>
        </p:txBody>
      </p:sp>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panose="020B0503050601040103" pitchFamily="34" charset="0"/>
              </a:rPr>
              <a:t>What needs do the affected stakeholders have and what is the consequence of having no solution to the problem? </a:t>
            </a:r>
            <a:br>
              <a:rPr lang="en-US" sz="1400" b="0" dirty="0">
                <a:solidFill>
                  <a:schemeClr val="bg2">
                    <a:lumMod val="25000"/>
                  </a:schemeClr>
                </a:solidFill>
                <a:latin typeface="Apercu Pro" panose="020B0503050601040103" pitchFamily="34" charset="0"/>
              </a:rPr>
            </a:br>
            <a:r>
              <a:rPr lang="en-US" sz="1400" b="0" dirty="0">
                <a:solidFill>
                  <a:schemeClr val="bg2">
                    <a:lumMod val="25000"/>
                  </a:schemeClr>
                </a:solidFill>
                <a:latin typeface="Apercu Pro" panose="020B0503050601040103" pitchFamily="34" charset="0"/>
              </a:rPr>
              <a:t>Why is your approach the right one to tackle the identified needs?</a:t>
            </a:r>
            <a:endParaRPr lang="de-DE" sz="1600" b="1" dirty="0">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0E5A051-1360-414C-B03D-7755E94053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noProof="0">
                <a:solidFill>
                  <a:schemeClr val="bg2">
                    <a:lumMod val="25000"/>
                  </a:schemeClr>
                </a:solidFill>
                <a:latin typeface="Apercu Pro" panose="020B0503050601040103" pitchFamily="34" charset="0"/>
                <a:ea typeface="+mn-ea"/>
                <a:cs typeface="+mn-cs"/>
              </a:rPr>
              <a:t>How is your approach different to existing ones? </a:t>
            </a:r>
            <a:br>
              <a:rPr lang="en-US" sz="1400" b="0" kern="1200" noProof="0">
                <a:solidFill>
                  <a:schemeClr val="bg2">
                    <a:lumMod val="25000"/>
                  </a:schemeClr>
                </a:solidFill>
                <a:latin typeface="Apercu Pro" panose="020B0503050601040103" pitchFamily="34" charset="0"/>
                <a:ea typeface="+mn-ea"/>
                <a:cs typeface="+mn-cs"/>
              </a:rPr>
            </a:br>
            <a:r>
              <a:rPr lang="en-US" sz="1400" b="0" kern="1200" noProof="0">
                <a:solidFill>
                  <a:schemeClr val="bg2">
                    <a:lumMod val="25000"/>
                  </a:schemeClr>
                </a:solidFill>
                <a:latin typeface="Apercu Pro" panose="020B0503050601040103" pitchFamily="34" charset="0"/>
                <a:ea typeface="+mn-ea"/>
                <a:cs typeface="+mn-cs"/>
              </a:rPr>
              <a:t>Why is it better respectively why is it more innovative? </a:t>
            </a: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DIGITAL DEVELOPMENT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What role do technological innovations play in your approach and how can you make a change through digitization?</a:t>
            </a:r>
            <a:br>
              <a:rPr lang="en-US" sz="1400" b="0" kern="1200">
                <a:solidFill>
                  <a:schemeClr val="bg2">
                    <a:lumMod val="25000"/>
                  </a:schemeClr>
                </a:solidFill>
                <a:latin typeface="Apercu Pro" panose="020B0503050601040103" pitchFamily="34" charset="0"/>
                <a:ea typeface="+mn-ea"/>
                <a:cs typeface="+mn-cs"/>
              </a:rPr>
            </a:br>
            <a:r>
              <a:rPr lang="en-US" sz="1400" b="0" kern="1200">
                <a:solidFill>
                  <a:schemeClr val="bg2">
                    <a:lumMod val="25000"/>
                  </a:schemeClr>
                </a:solidFill>
                <a:latin typeface="Apercu Pro" panose="020B0503050601040103" pitchFamily="34" charset="0"/>
                <a:ea typeface="+mn-ea"/>
                <a:cs typeface="+mn-cs"/>
              </a:rPr>
              <a:t>Which Principles for Digital Development are applied? </a:t>
            </a:r>
            <a:endParaRPr lang="de-DE" sz="1400" b="0" kern="1200">
              <a:solidFill>
                <a:schemeClr val="bg2">
                  <a:lumMod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258750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MARKET AND FUNDING</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Where do you see a monetization opportunity for your approach or how can funding be secured to make a sustainable difference?</a:t>
            </a:r>
            <a:endParaRPr lang="de-DE" sz="1600" b="1">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3E2BB902-70ED-42E5-B153-0C97ACA02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IMPLEMENTATION PLAN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bg2">
                    <a:lumMod val="25000"/>
                  </a:schemeClr>
                </a:solidFill>
                <a:latin typeface="Apercu Pro" panose="020B0503050601040103" pitchFamily="34" charset="0"/>
              </a:rPr>
              <a:t>What would an optimal implementation of your concept look like? </a:t>
            </a:r>
            <a:br>
              <a:rPr lang="en-US" sz="1400" b="0">
                <a:solidFill>
                  <a:schemeClr val="bg2">
                    <a:lumMod val="25000"/>
                  </a:schemeClr>
                </a:solidFill>
                <a:latin typeface="Apercu Pro" panose="020B0503050601040103" pitchFamily="34" charset="0"/>
              </a:rPr>
            </a:br>
            <a:r>
              <a:rPr lang="en-US" sz="1400" b="0">
                <a:solidFill>
                  <a:schemeClr val="bg2">
                    <a:lumMod val="25000"/>
                  </a:schemeClr>
                </a:solidFill>
                <a:latin typeface="Apercu Pro" panose="020B0503050601040103" pitchFamily="34" charset="0"/>
              </a:rPr>
              <a:t>What are possible hurdles that need to be tackled and next steps in the implementation?</a:t>
            </a:r>
            <a:endParaRPr lang="de-DE" sz="1600" b="1">
              <a:solidFill>
                <a:schemeClr val="tx1">
                  <a:lumMod val="75000"/>
                  <a:lumOff val="25000"/>
                </a:schemeClr>
              </a:solidFill>
              <a:latin typeface="+mj-lt"/>
            </a:endParaRPr>
          </a:p>
        </p:txBody>
      </p:sp>
      <p:pic>
        <p:nvPicPr>
          <p:cNvPr id="15" name="Grafik 14" descr="Ein Bild, das Text, Schild, Uhr enthält.&#10;&#10;Automatisch generierte Beschreibung">
            <a:extLst>
              <a:ext uri="{FF2B5EF4-FFF2-40B4-BE49-F238E27FC236}">
                <a16:creationId xmlns:a16="http://schemas.microsoft.com/office/drawing/2014/main" id="{98C80390-1BE4-9646-A348-8D73864B4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8A8B01F9-2EEF-42B1-82F7-BC73B4231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39189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363697"/>
            <a:ext cx="10286693" cy="4616648"/>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de-DE" sz="1400" dirty="0" err="1">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program and the respective Challenge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Deadline</a:t>
            </a:r>
            <a:r>
              <a:rPr lang="en-US" sz="1400" dirty="0">
                <a:solidFill>
                  <a:schemeClr val="tx1">
                    <a:lumMod val="75000"/>
                    <a:lumOff val="25000"/>
                  </a:schemeClr>
                </a:solidFill>
                <a:latin typeface="Apercu Pro" panose="020B0503050601040103" pitchFamily="34" charset="0"/>
              </a:rPr>
              <a:t> for the submission is the </a:t>
            </a:r>
            <a:r>
              <a:rPr lang="en-US" sz="1400" b="1" kern="1200" dirty="0">
                <a:solidFill>
                  <a:srgbClr val="F79A21"/>
                </a:solidFill>
                <a:latin typeface="Apercu Pro" panose="020B0503050601040103" pitchFamily="34" charset="0"/>
                <a:ea typeface="+mn-ea"/>
                <a:cs typeface="+mn-cs"/>
              </a:rPr>
              <a:t>13</a:t>
            </a:r>
            <a:r>
              <a:rPr lang="en-US" sz="1400" b="1" kern="1200" baseline="30000" dirty="0">
                <a:solidFill>
                  <a:srgbClr val="F79A21"/>
                </a:solidFill>
                <a:latin typeface="Apercu Pro" panose="020B0503050601040103" pitchFamily="34" charset="0"/>
                <a:ea typeface="+mn-ea"/>
                <a:cs typeface="+mn-cs"/>
              </a:rPr>
              <a:t>t</a:t>
            </a:r>
            <a:r>
              <a:rPr lang="en-US" sz="1400" b="1" baseline="30000" dirty="0">
                <a:solidFill>
                  <a:srgbClr val="F79A21"/>
                </a:solidFill>
                <a:latin typeface="Apercu Pro" panose="020B0503050601040103" pitchFamily="34" charset="0"/>
              </a:rPr>
              <a:t>h</a:t>
            </a:r>
            <a:r>
              <a:rPr lang="en-US" sz="1400" b="1" dirty="0">
                <a:solidFill>
                  <a:srgbClr val="F79A21"/>
                </a:solidFill>
                <a:latin typeface="Apercu Pro" panose="020B0503050601040103" pitchFamily="34" charset="0"/>
              </a:rPr>
              <a:t> of February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this date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2">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a:t>
            </a:r>
            <a:r>
              <a:rPr lang="en-US" sz="1400" b="1" dirty="0">
                <a:solidFill>
                  <a:schemeClr val="tx1">
                    <a:lumMod val="75000"/>
                    <a:lumOff val="25000"/>
                  </a:schemeClr>
                </a:solidFill>
                <a:latin typeface="Apercu Pro" panose="020B0503050601040103" pitchFamily="34" charset="0"/>
              </a:rPr>
              <a:t>ideally supplement or display all content with graphics or other visual elements</a:t>
            </a:r>
            <a:r>
              <a:rPr lang="en-US" sz="1400" dirty="0">
                <a:solidFill>
                  <a:schemeClr val="tx1">
                    <a:lumMod val="75000"/>
                    <a:lumOff val="25000"/>
                  </a:schemeClr>
                </a:solidFill>
                <a:latin typeface="Apercu Pro" panose="020B0503050601040103" pitchFamily="34" charset="0"/>
              </a:rPr>
              <a:t>.</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a:t>
            </a:r>
            <a:r>
              <a:rPr lang="en-US" sz="1400" b="1" dirty="0">
                <a:solidFill>
                  <a:schemeClr val="tx1">
                    <a:lumMod val="75000"/>
                    <a:lumOff val="25000"/>
                  </a:schemeClr>
                </a:solidFill>
                <a:latin typeface="Apercu Pro" panose="020B0503050601040103" pitchFamily="34" charset="0"/>
              </a:rPr>
              <a:t>need</a:t>
            </a:r>
            <a:r>
              <a:rPr lang="en-US" sz="1400" dirty="0">
                <a:solidFill>
                  <a:schemeClr val="tx1">
                    <a:lumMod val="75000"/>
                    <a:lumOff val="25000"/>
                  </a:schemeClr>
                </a:solidFill>
                <a:latin typeface="Apercu Pro" panose="020B0503050601040103" pitchFamily="34" charset="0"/>
              </a:rPr>
              <a:t> </a:t>
            </a:r>
            <a:r>
              <a:rPr lang="en-US" sz="1400" b="1" dirty="0">
                <a:solidFill>
                  <a:schemeClr val="tx1">
                    <a:lumMod val="75000"/>
                    <a:lumOff val="25000"/>
                  </a:schemeClr>
                </a:solidFill>
                <a:latin typeface="Apercu Pro" panose="020B0503050601040103" pitchFamily="34" charset="0"/>
              </a:rPr>
              <a:t>more space </a:t>
            </a:r>
            <a:r>
              <a:rPr lang="en-US" sz="1400" dirty="0">
                <a:solidFill>
                  <a:schemeClr val="tx1">
                    <a:lumMod val="75000"/>
                    <a:lumOff val="25000"/>
                  </a:schemeClr>
                </a:solidFill>
                <a:latin typeface="Apercu Pro" panose="020B0503050601040103" pitchFamily="34" charset="0"/>
              </a:rPr>
              <a:t>when answering a question, please </a:t>
            </a:r>
            <a:r>
              <a:rPr lang="en-US" sz="1400" b="1" dirty="0">
                <a:solidFill>
                  <a:schemeClr val="tx1">
                    <a:lumMod val="75000"/>
                    <a:lumOff val="25000"/>
                  </a:schemeClr>
                </a:solidFill>
                <a:latin typeface="Apercu Pro" panose="020B0503050601040103" pitchFamily="34" charset="0"/>
              </a:rPr>
              <a:t>copy &amp; paste the following slide</a:t>
            </a:r>
            <a:r>
              <a:rPr lang="en-US" sz="1400" dirty="0">
                <a:solidFill>
                  <a:schemeClr val="tx1">
                    <a:lumMod val="75000"/>
                    <a:lumOff val="25000"/>
                  </a:schemeClr>
                </a:solidFill>
                <a:latin typeface="Apercu Pro" panose="020B0503050601040103" pitchFamily="34" charset="0"/>
              </a:rPr>
              <a:t>. If the text fields hinder the graphical representation, please use the slide after next.</a:t>
            </a: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OVERALL INFORMATIONEN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3" name="Grafik 12" descr="Ein Bild, das Schritt enthält.&#10;&#10;Automatisch generierte Beschreibung">
            <a:extLst>
              <a:ext uri="{FF2B5EF4-FFF2-40B4-BE49-F238E27FC236}">
                <a16:creationId xmlns:a16="http://schemas.microsoft.com/office/drawing/2014/main" id="{D4619A4F-F537-41D1-BE00-BB5C68AA7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ELABORATION PHASE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316127"/>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panose="020B0503050601040103" pitchFamily="34" charset="0"/>
              </a:rPr>
              <a:t>What are the next development steps for your solution? </a:t>
            </a:r>
            <a:r>
              <a:rPr lang="en-US" sz="1400" b="0" kern="1200" dirty="0">
                <a:solidFill>
                  <a:schemeClr val="tx1">
                    <a:lumMod val="75000"/>
                    <a:lumOff val="25000"/>
                  </a:schemeClr>
                </a:solidFill>
                <a:latin typeface="Apercu Pro" panose="020B0503050601040103" pitchFamily="34" charset="0"/>
                <a:ea typeface="+mn-ea"/>
                <a:cs typeface="+mn-cs"/>
              </a:rPr>
              <a:t>What support would you like from your challenge-provider or the </a:t>
            </a:r>
            <a:r>
              <a:rPr lang="en-US" sz="1400" b="0" kern="1200" dirty="0" err="1">
                <a:solidFill>
                  <a:schemeClr val="tx1">
                    <a:lumMod val="75000"/>
                    <a:lumOff val="25000"/>
                  </a:schemeClr>
                </a:solidFill>
                <a:latin typeface="Apercu Pro" panose="020B0503050601040103" pitchFamily="34" charset="0"/>
                <a:ea typeface="+mn-ea"/>
                <a:cs typeface="+mn-cs"/>
              </a:rPr>
              <a:t>programme</a:t>
            </a:r>
            <a:r>
              <a:rPr lang="en-US" sz="1400" b="0" kern="1200" dirty="0">
                <a:solidFill>
                  <a:schemeClr val="tx1">
                    <a:lumMod val="75000"/>
                    <a:lumOff val="25000"/>
                  </a:schemeClr>
                </a:solidFill>
                <a:latin typeface="Apercu Pro" panose="020B0503050601040103" pitchFamily="34" charset="0"/>
                <a:ea typeface="+mn-ea"/>
                <a:cs typeface="+mn-cs"/>
              </a:rPr>
              <a:t> partners during the elaboration phase? What knowledge or input would help you further?</a:t>
            </a:r>
            <a:endParaRPr lang="de-DE" sz="1400" b="0" kern="1200" dirty="0">
              <a:solidFill>
                <a:schemeClr val="tx1">
                  <a:lumMod val="75000"/>
                  <a:lumOff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AAC067C5-D0BB-4D75-A976-F3AB90F36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923837"/>
            <a:ext cx="10480734" cy="4227300"/>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923837"/>
            <a:ext cx="10480734" cy="422730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Copy &amp; Paste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this</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to</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continue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writing</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a:t>
            </a:r>
            <a:r>
              <a:rPr lang="de-DE" sz="1200" b="1">
                <a:solidFill>
                  <a:schemeClr val="tx1">
                    <a:lumMod val="75000"/>
                    <a:lumOff val="25000"/>
                  </a:schemeClr>
                </a:solidFill>
                <a:latin typeface="Apercu Pro Light" panose="02000506030000020004" pitchFamily="50" charset="0"/>
                <a:cs typeface="Times New Roman" panose="02020603050405020304" pitchFamily="18" charset="0"/>
              </a:rPr>
              <a:t> </a:t>
            </a:r>
            <a:endParaRPr lang="de-DE" sz="1600" b="1">
              <a:solidFill>
                <a:schemeClr val="tx1">
                  <a:lumMod val="75000"/>
                  <a:lumOff val="25000"/>
                </a:schemeClr>
              </a:solidFill>
              <a:latin typeface="Apercu Pro Light" panose="02000506030000020004" pitchFamily="50" charset="0"/>
            </a:endParaRPr>
          </a:p>
        </p:txBody>
      </p:sp>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7" name="Grafik 6" descr="Ein Bild, das Schritt enthält.&#10;&#10;Automatisch generierte Beschreibung">
            <a:extLst>
              <a:ext uri="{FF2B5EF4-FFF2-40B4-BE49-F238E27FC236}">
                <a16:creationId xmlns:a16="http://schemas.microsoft.com/office/drawing/2014/main" id="{D0D0459F-CCDC-41B4-8F37-2D6C53FD1C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9" name="Rechteck 8">
            <a:extLst>
              <a:ext uri="{FF2B5EF4-FFF2-40B4-BE49-F238E27FC236}">
                <a16:creationId xmlns:a16="http://schemas.microsoft.com/office/drawing/2014/main" id="{AA213138-4066-4CB1-8FB5-80CDF673772E}"/>
              </a:ext>
            </a:extLst>
          </p:cNvPr>
          <p:cNvSpPr/>
          <p:nvPr userDrawn="1"/>
        </p:nvSpPr>
        <p:spPr>
          <a:xfrm>
            <a:off x="797560" y="1490700"/>
            <a:ext cx="10725656" cy="307777"/>
          </a:xfrm>
          <a:prstGeom prst="rect">
            <a:avLst/>
          </a:prstGeom>
        </p:spPr>
        <p:txBody>
          <a:bodyPr wrap="square">
            <a:spAutoFit/>
          </a:bodyPr>
          <a:lstStyle/>
          <a:p>
            <a:pPr lvl="0">
              <a:defRPr/>
            </a:pPr>
            <a:r>
              <a:rPr lang="en-US" sz="1400" b="0" noProof="0" dirty="0">
                <a:solidFill>
                  <a:schemeClr val="tx1">
                    <a:lumMod val="75000"/>
                    <a:lumOff val="25000"/>
                  </a:schemeClr>
                </a:solidFill>
                <a:latin typeface="Apercu Pro Light" panose="02000506030000020004" pitchFamily="50" charset="0"/>
                <a:cs typeface="Times New Roman" panose="02020603050405020304" pitchFamily="18" charset="0"/>
              </a:rPr>
              <a:t>You need more space? Copy &amp; Paste this slide at any position in the presentation to continue writing!</a:t>
            </a:r>
            <a:r>
              <a:rPr lang="en-US" sz="1400" b="1" noProof="0" dirty="0">
                <a:solidFill>
                  <a:schemeClr val="tx1">
                    <a:lumMod val="75000"/>
                    <a:lumOff val="25000"/>
                  </a:schemeClr>
                </a:solidFill>
                <a:latin typeface="Apercu Pro Light" panose="02000506030000020004" pitchFamily="50" charset="0"/>
                <a:cs typeface="Times New Roman" panose="02020603050405020304" pitchFamily="18" charset="0"/>
              </a:rPr>
              <a:t> </a:t>
            </a:r>
            <a:endParaRPr lang="en-US" sz="1800" b="1" noProof="0" dirty="0">
              <a:solidFill>
                <a:schemeClr val="tx1">
                  <a:lumMod val="75000"/>
                  <a:lumOff val="25000"/>
                </a:schemeClr>
              </a:solidFill>
              <a:latin typeface="Apercu Pro Light" panose="02000506030000020004" pitchFamily="50" charset="0"/>
            </a:endParaRPr>
          </a:p>
        </p:txBody>
      </p:sp>
      <p:sp>
        <p:nvSpPr>
          <p:cNvPr id="13" name="Textfeld 12">
            <a:extLst>
              <a:ext uri="{FF2B5EF4-FFF2-40B4-BE49-F238E27FC236}">
                <a16:creationId xmlns:a16="http://schemas.microsoft.com/office/drawing/2014/main" id="{2EA33FB5-C421-45B6-B2FA-1F2EA79E2D9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5" name="Rechteck 14">
            <a:extLst>
              <a:ext uri="{FF2B5EF4-FFF2-40B4-BE49-F238E27FC236}">
                <a16:creationId xmlns:a16="http://schemas.microsoft.com/office/drawing/2014/main" id="{84CFD954-BC8F-4D3E-9319-6D98AC8A9B45}"/>
              </a:ext>
            </a:extLst>
          </p:cNvPr>
          <p:cNvSpPr/>
          <p:nvPr userDrawn="1"/>
        </p:nvSpPr>
        <p:spPr>
          <a:xfrm>
            <a:off x="1248771" y="947028"/>
            <a:ext cx="8946895" cy="3568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descr="Ein Bild, das Schritt enthält.&#10;&#10;Automatisch generierte Beschreibung">
            <a:extLst>
              <a:ext uri="{FF2B5EF4-FFF2-40B4-BE49-F238E27FC236}">
                <a16:creationId xmlns:a16="http://schemas.microsoft.com/office/drawing/2014/main" id="{76F8CFAB-E100-40C2-9776-AA653E96B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7" name="Textfeld 6">
            <a:extLst>
              <a:ext uri="{FF2B5EF4-FFF2-40B4-BE49-F238E27FC236}">
                <a16:creationId xmlns:a16="http://schemas.microsoft.com/office/drawing/2014/main" id="{F1AFBD94-433F-467D-A7EE-3C92D216B22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9" name="Rechteck 8">
            <a:extLst>
              <a:ext uri="{FF2B5EF4-FFF2-40B4-BE49-F238E27FC236}">
                <a16:creationId xmlns:a16="http://schemas.microsoft.com/office/drawing/2014/main" id="{D3B7649A-F1DA-4BD1-8A4F-FC21A9E689A3}"/>
              </a:ext>
            </a:extLst>
          </p:cNvPr>
          <p:cNvSpPr/>
          <p:nvPr userDrawn="1"/>
        </p:nvSpPr>
        <p:spPr>
          <a:xfrm>
            <a:off x="1248771" y="947028"/>
            <a:ext cx="8946895" cy="3568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78074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80845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3" name="Grafik 2" descr="Ein Bild, das Schritt enthält.&#10;&#10;Automatisch generierte Beschreibung">
            <a:extLst>
              <a:ext uri="{FF2B5EF4-FFF2-40B4-BE49-F238E27FC236}">
                <a16:creationId xmlns:a16="http://schemas.microsoft.com/office/drawing/2014/main" id="{A6EC04F8-9CCA-4277-A279-735E81FA16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err="1">
                <a:solidFill>
                  <a:srgbClr val="404040"/>
                </a:solidFill>
                <a:latin typeface="Apercu Pro Medium" panose="020B0603050601040103" pitchFamily="34" charset="0"/>
                <a:cs typeface="Times New Roman" panose="02020603050405020304" pitchFamily="18" charset="0"/>
              </a:rPr>
              <a:t>Surname</a:t>
            </a:r>
            <a:r>
              <a:rPr lang="de-DE" sz="1400" b="0" i="0">
                <a:solidFill>
                  <a:srgbClr val="404040"/>
                </a:solidFill>
                <a:latin typeface="Apercu Pro Medium" panose="020B0603050601040103" pitchFamily="34" charset="0"/>
                <a:cs typeface="Times New Roman" panose="02020603050405020304" pitchFamily="18" charset="0"/>
              </a:rPr>
              <a:t> and last </a:t>
            </a:r>
            <a:r>
              <a:rPr lang="de-DE" sz="1400" b="0" i="0" err="1">
                <a:solidFill>
                  <a:srgbClr val="404040"/>
                </a:solidFill>
                <a:latin typeface="Apercu Pro Medium" panose="020B0603050601040103" pitchFamily="34" charset="0"/>
                <a:cs typeface="Times New Roman" panose="02020603050405020304" pitchFamily="18" charset="0"/>
              </a:rPr>
              <a:t>name</a:t>
            </a:r>
            <a:r>
              <a:rPr lang="de-DE" sz="1400" b="0" i="0">
                <a:solidFill>
                  <a:srgbClr val="404040"/>
                </a:solidFill>
                <a:latin typeface="Apercu Pro Medium" panose="020B0603050601040103" pitchFamily="34" charset="0"/>
                <a:cs typeface="Times New Roman" panose="02020603050405020304" pitchFamily="18" charset="0"/>
              </a:rPr>
              <a:t> :</a:t>
            </a:r>
            <a:endParaRPr lang="de-DE" sz="1400" b="0" i="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000185" y="3069124"/>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716180" y="3004027"/>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Age:</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776802" y="3431019"/>
            <a:ext cx="739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767103" y="3901873"/>
            <a:ext cx="75143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766861" y="4394987"/>
            <a:ext cx="76289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766861" y="4872812"/>
            <a:ext cx="78084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766861" y="5358640"/>
            <a:ext cx="75483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760269" y="5855815"/>
            <a:ext cx="769488"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762833" y="3435246"/>
            <a:ext cx="75143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758804" y="3892881"/>
            <a:ext cx="76289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758804" y="4377453"/>
            <a:ext cx="78084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757888" y="487305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752212" y="536577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752212" y="5865430"/>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034475" y="3919398"/>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034475" y="440498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044755" y="489033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034475" y="5376165"/>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034475" y="5861752"/>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035386" y="537744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035386" y="4891117"/>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035386" y="586377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035386" y="4404785"/>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035386" y="3918453"/>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031971" y="3441214"/>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034475" y="3441334"/>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en-US" sz="1600" noProof="0" dirty="0">
                <a:solidFill>
                  <a:schemeClr val="tx1">
                    <a:lumMod val="75000"/>
                    <a:lumOff val="25000"/>
                  </a:schemeClr>
                </a:solidFill>
                <a:latin typeface="Apercu Pro" panose="020B0503050601040103" pitchFamily="34" charset="0"/>
              </a:rPr>
              <a:t>Every team member </a:t>
            </a:r>
            <a:r>
              <a:rPr lang="en-US" sz="1600" b="1" noProof="0" dirty="0">
                <a:solidFill>
                  <a:schemeClr val="tx1">
                    <a:lumMod val="75000"/>
                    <a:lumOff val="25000"/>
                  </a:schemeClr>
                </a:solidFill>
                <a:latin typeface="Apercu Pro" panose="020B0503050601040103" pitchFamily="34" charset="0"/>
              </a:rPr>
              <a:t>must be registered </a:t>
            </a:r>
            <a:r>
              <a:rPr lang="en-US" sz="1600" noProof="0" dirty="0">
                <a:solidFill>
                  <a:schemeClr val="tx1">
                    <a:lumMod val="75000"/>
                    <a:lumOff val="25000"/>
                  </a:schemeClr>
                </a:solidFill>
                <a:latin typeface="Apercu Pro" panose="020B0503050601040103" pitchFamily="34" charset="0"/>
              </a:rPr>
              <a:t>on our platform </a:t>
            </a:r>
            <a:r>
              <a:rPr lang="en-US" sz="1600" b="1" noProof="0" dirty="0">
                <a:solidFill>
                  <a:srgbClr val="F49A23"/>
                </a:solidFill>
                <a:latin typeface="Apercu Pro" panose="020B0503050601040103" pitchFamily="34" charset="0"/>
              </a:rPr>
              <a:t>app.ekipa.de </a:t>
            </a:r>
            <a:r>
              <a:rPr lang="en-US" sz="1600" noProof="0" dirty="0">
                <a:solidFill>
                  <a:schemeClr val="tx1">
                    <a:lumMod val="75000"/>
                    <a:lumOff val="25000"/>
                  </a:schemeClr>
                </a:solidFill>
                <a:latin typeface="Apercu Pro" panose="020B0503050601040103" pitchFamily="34" charset="0"/>
              </a:rPr>
              <a:t>with a valid E-Mail to which we will send all information during the whole Challenge.</a:t>
            </a:r>
          </a:p>
        </p:txBody>
      </p:sp>
      <p:sp>
        <p:nvSpPr>
          <p:cNvPr id="55" name="Rechteck 54">
            <a:extLst>
              <a:ext uri="{FF2B5EF4-FFF2-40B4-BE49-F238E27FC236}">
                <a16:creationId xmlns:a16="http://schemas.microsoft.com/office/drawing/2014/main" id="{CCE00DF9-BE97-4C3C-A2AC-67825D50DE67}"/>
              </a:ext>
            </a:extLst>
          </p:cNvPr>
          <p:cNvSpPr/>
          <p:nvPr userDrawn="1"/>
        </p:nvSpPr>
        <p:spPr>
          <a:xfrm>
            <a:off x="8033103" y="3066727"/>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Phone </a:t>
            </a:r>
            <a:r>
              <a:rPr lang="de-DE" sz="1400" b="0" i="0" dirty="0" err="1">
                <a:solidFill>
                  <a:srgbClr val="404040"/>
                </a:solidFill>
                <a:latin typeface="Apercu Pro Medium" panose="020B0603050601040103" pitchFamily="34" charset="0"/>
                <a:cs typeface="Times New Roman" panose="02020603050405020304" pitchFamily="18" charset="0"/>
              </a:rPr>
              <a:t>Number</a:t>
            </a:r>
            <a:r>
              <a:rPr lang="de-DE" sz="1400" b="0" i="0" dirty="0">
                <a:solidFill>
                  <a:srgbClr val="404040"/>
                </a:solidFill>
                <a:latin typeface="Apercu Pro Medium" panose="020B0603050601040103" pitchFamily="34" charset="0"/>
                <a:cs typeface="Times New Roman" panose="02020603050405020304" pitchFamily="18" charset="0"/>
              </a:rPr>
              <a:t>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8122822" y="344595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59" name="Rechteck: abgerundete Ecken 58">
            <a:extLst>
              <a:ext uri="{FF2B5EF4-FFF2-40B4-BE49-F238E27FC236}">
                <a16:creationId xmlns:a16="http://schemas.microsoft.com/office/drawing/2014/main" id="{FD457FC6-2495-4BBF-9094-F6627DDA4DFA}"/>
              </a:ext>
            </a:extLst>
          </p:cNvPr>
          <p:cNvSpPr/>
          <p:nvPr userDrawn="1"/>
        </p:nvSpPr>
        <p:spPr>
          <a:xfrm>
            <a:off x="8123263" y="3917326"/>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0" name="Rechteck: abgerundete Ecken 59">
            <a:extLst>
              <a:ext uri="{FF2B5EF4-FFF2-40B4-BE49-F238E27FC236}">
                <a16:creationId xmlns:a16="http://schemas.microsoft.com/office/drawing/2014/main" id="{2EB3128C-1E19-419C-8289-EA483BBCFE8E}"/>
              </a:ext>
            </a:extLst>
          </p:cNvPr>
          <p:cNvSpPr/>
          <p:nvPr userDrawn="1"/>
        </p:nvSpPr>
        <p:spPr>
          <a:xfrm>
            <a:off x="8123262" y="440217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3" name="Rechteck: abgerundete Ecken 62">
            <a:extLst>
              <a:ext uri="{FF2B5EF4-FFF2-40B4-BE49-F238E27FC236}">
                <a16:creationId xmlns:a16="http://schemas.microsoft.com/office/drawing/2014/main" id="{95A391EB-E261-4941-9B92-1AB4355D78DA}"/>
              </a:ext>
            </a:extLst>
          </p:cNvPr>
          <p:cNvSpPr/>
          <p:nvPr userDrawn="1"/>
        </p:nvSpPr>
        <p:spPr>
          <a:xfrm>
            <a:off x="8123262" y="4895687"/>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5" name="Rechteck: abgerundete Ecken 64">
            <a:extLst>
              <a:ext uri="{FF2B5EF4-FFF2-40B4-BE49-F238E27FC236}">
                <a16:creationId xmlns:a16="http://schemas.microsoft.com/office/drawing/2014/main" id="{5998F578-317A-471E-8F60-67BD8A1BC5CC}"/>
              </a:ext>
            </a:extLst>
          </p:cNvPr>
          <p:cNvSpPr/>
          <p:nvPr userDrawn="1"/>
        </p:nvSpPr>
        <p:spPr>
          <a:xfrm>
            <a:off x="8123261" y="5382864"/>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2" name="Rechteck: abgerundete Ecken 91">
            <a:extLst>
              <a:ext uri="{FF2B5EF4-FFF2-40B4-BE49-F238E27FC236}">
                <a16:creationId xmlns:a16="http://schemas.microsoft.com/office/drawing/2014/main" id="{D2421C8F-28EE-4385-B306-3D1D0DC42A53}"/>
              </a:ext>
            </a:extLst>
          </p:cNvPr>
          <p:cNvSpPr/>
          <p:nvPr userDrawn="1"/>
        </p:nvSpPr>
        <p:spPr>
          <a:xfrm>
            <a:off x="8130589" y="5861361"/>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8120760" y="344845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D6B7DCAB-C879-4B7B-8435-965BB2A32DBA}"/>
              </a:ext>
            </a:extLst>
          </p:cNvPr>
          <p:cNvSpPr>
            <a:spLocks noGrp="1"/>
          </p:cNvSpPr>
          <p:nvPr>
            <p:ph type="body" sz="quarter" idx="46" hasCustomPrompt="1"/>
          </p:nvPr>
        </p:nvSpPr>
        <p:spPr>
          <a:xfrm>
            <a:off x="8125674" y="3919244"/>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5" name="Textplatzhalter 46">
            <a:extLst>
              <a:ext uri="{FF2B5EF4-FFF2-40B4-BE49-F238E27FC236}">
                <a16:creationId xmlns:a16="http://schemas.microsoft.com/office/drawing/2014/main" id="{BD10A123-E34C-497A-BCC3-3D8636604CD7}"/>
              </a:ext>
            </a:extLst>
          </p:cNvPr>
          <p:cNvSpPr>
            <a:spLocks noGrp="1"/>
          </p:cNvSpPr>
          <p:nvPr>
            <p:ph type="body" sz="quarter" idx="47" hasCustomPrompt="1"/>
          </p:nvPr>
        </p:nvSpPr>
        <p:spPr>
          <a:xfrm>
            <a:off x="8112993" y="438870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6" name="Textplatzhalter 46">
            <a:extLst>
              <a:ext uri="{FF2B5EF4-FFF2-40B4-BE49-F238E27FC236}">
                <a16:creationId xmlns:a16="http://schemas.microsoft.com/office/drawing/2014/main" id="{656B5D16-9725-4078-9C51-11D22603F5DC}"/>
              </a:ext>
            </a:extLst>
          </p:cNvPr>
          <p:cNvSpPr>
            <a:spLocks noGrp="1"/>
          </p:cNvSpPr>
          <p:nvPr>
            <p:ph type="body" sz="quarter" idx="48" hasCustomPrompt="1"/>
          </p:nvPr>
        </p:nvSpPr>
        <p:spPr>
          <a:xfrm>
            <a:off x="8120760" y="4891390"/>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7" name="Textplatzhalter 46">
            <a:extLst>
              <a:ext uri="{FF2B5EF4-FFF2-40B4-BE49-F238E27FC236}">
                <a16:creationId xmlns:a16="http://schemas.microsoft.com/office/drawing/2014/main" id="{15075312-576B-4D37-8862-C0E1770CCFA8}"/>
              </a:ext>
            </a:extLst>
          </p:cNvPr>
          <p:cNvSpPr>
            <a:spLocks noGrp="1"/>
          </p:cNvSpPr>
          <p:nvPr>
            <p:ph type="body" sz="quarter" idx="49" hasCustomPrompt="1"/>
          </p:nvPr>
        </p:nvSpPr>
        <p:spPr>
          <a:xfrm>
            <a:off x="8112993" y="537410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8" name="Textplatzhalter 46">
            <a:extLst>
              <a:ext uri="{FF2B5EF4-FFF2-40B4-BE49-F238E27FC236}">
                <a16:creationId xmlns:a16="http://schemas.microsoft.com/office/drawing/2014/main" id="{69631FBB-B428-42E8-AB8E-FA7D85347F79}"/>
              </a:ext>
            </a:extLst>
          </p:cNvPr>
          <p:cNvSpPr>
            <a:spLocks noGrp="1"/>
          </p:cNvSpPr>
          <p:nvPr>
            <p:ph type="body" sz="quarter" idx="50" hasCustomPrompt="1"/>
          </p:nvPr>
        </p:nvSpPr>
        <p:spPr>
          <a:xfrm>
            <a:off x="8112993" y="585175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Tree>
    <p:extLst>
      <p:ext uri="{BB962C8B-B14F-4D97-AF65-F5344CB8AC3E}">
        <p14:creationId xmlns:p14="http://schemas.microsoft.com/office/powerpoint/2010/main" val="2701890551"/>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err="1">
                <a:solidFill>
                  <a:srgbClr val="404040"/>
                </a:solidFill>
                <a:latin typeface="Apercu Pro Medium" panose="020B0603050601040103" pitchFamily="34" charset="0"/>
                <a:cs typeface="Times New Roman" panose="02020603050405020304" pitchFamily="18" charset="0"/>
              </a:rPr>
              <a:t>Surname</a:t>
            </a:r>
            <a:r>
              <a:rPr lang="de-DE" sz="1400" b="0" i="0">
                <a:solidFill>
                  <a:srgbClr val="404040"/>
                </a:solidFill>
                <a:latin typeface="Apercu Pro Medium" panose="020B0603050601040103" pitchFamily="34" charset="0"/>
                <a:cs typeface="Times New Roman" panose="02020603050405020304" pitchFamily="18" charset="0"/>
              </a:rPr>
              <a:t> and last </a:t>
            </a:r>
            <a:r>
              <a:rPr lang="de-DE" sz="1400" b="0" i="0" err="1">
                <a:solidFill>
                  <a:srgbClr val="404040"/>
                </a:solidFill>
                <a:latin typeface="Apercu Pro Medium" panose="020B0603050601040103" pitchFamily="34" charset="0"/>
                <a:cs typeface="Times New Roman" panose="02020603050405020304" pitchFamily="18" charset="0"/>
              </a:rPr>
              <a:t>name</a:t>
            </a:r>
            <a:r>
              <a:rPr lang="de-DE" sz="1400" b="0" i="0">
                <a:solidFill>
                  <a:srgbClr val="404040"/>
                </a:solidFill>
                <a:latin typeface="Apercu Pro Medium" panose="020B0603050601040103" pitchFamily="34" charset="0"/>
                <a:cs typeface="Times New Roman" panose="02020603050405020304" pitchFamily="18" charset="0"/>
              </a:rPr>
              <a:t> :</a:t>
            </a:r>
            <a:endParaRPr lang="de-DE" sz="1400" b="0" i="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LinkedIn (</a:t>
            </a:r>
            <a:r>
              <a:rPr lang="de-DE" sz="1400" b="0" i="0" err="1">
                <a:solidFill>
                  <a:srgbClr val="404040"/>
                </a:solidFill>
                <a:latin typeface="Apercu Pro Medium" panose="020B0603050601040103" pitchFamily="34" charset="0"/>
                <a:cs typeface="Times New Roman" panose="02020603050405020304" pitchFamily="18" charset="0"/>
              </a:rPr>
              <a:t>voluntarily</a:t>
            </a:r>
            <a:r>
              <a:rPr lang="de-DE" sz="1400" b="0" i="0">
                <a:solidFill>
                  <a:srgbClr val="404040"/>
                </a:solidFill>
                <a:latin typeface="Apercu Pro Medium" panose="020B0603050601040103" pitchFamily="34" charset="0"/>
                <a:cs typeface="Times New Roman" panose="02020603050405020304" pitchFamily="18" charset="0"/>
              </a:rPr>
              <a:t>):</a:t>
            </a:r>
            <a:endParaRPr lang="de-DE" sz="1400" b="0" i="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Age:</a:t>
            </a:r>
            <a:endParaRPr lang="de-DE" sz="1400" b="0" i="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de-DE" sz="1600">
                <a:solidFill>
                  <a:schemeClr val="tx1">
                    <a:lumMod val="75000"/>
                    <a:lumOff val="25000"/>
                  </a:schemeClr>
                </a:solidFill>
                <a:latin typeface="Apercu Pro" panose="020B0503050601040103" pitchFamily="34" charset="0"/>
              </a:rPr>
              <a:t>Every </a:t>
            </a:r>
            <a:r>
              <a:rPr lang="de-DE" sz="1600" err="1">
                <a:solidFill>
                  <a:schemeClr val="tx1">
                    <a:lumMod val="75000"/>
                    <a:lumOff val="25000"/>
                  </a:schemeClr>
                </a:solidFill>
                <a:latin typeface="Apercu Pro" panose="020B0503050601040103" pitchFamily="34" charset="0"/>
              </a:rPr>
              <a:t>team</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member</a:t>
            </a:r>
            <a:r>
              <a:rPr lang="de-DE" sz="1600">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must</a:t>
            </a:r>
            <a:r>
              <a:rPr lang="de-DE" sz="1600" b="1">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be</a:t>
            </a:r>
            <a:r>
              <a:rPr lang="de-DE" sz="1600" b="1">
                <a:solidFill>
                  <a:schemeClr val="tx1">
                    <a:lumMod val="75000"/>
                    <a:lumOff val="25000"/>
                  </a:schemeClr>
                </a:solidFill>
                <a:latin typeface="Apercu Pro" panose="020B0503050601040103" pitchFamily="34" charset="0"/>
              </a:rPr>
              <a:t> registered </a:t>
            </a:r>
            <a:r>
              <a:rPr lang="de-DE" sz="1600">
                <a:solidFill>
                  <a:schemeClr val="tx1">
                    <a:lumMod val="75000"/>
                    <a:lumOff val="25000"/>
                  </a:schemeClr>
                </a:solidFill>
                <a:latin typeface="Apercu Pro" panose="020B0503050601040103" pitchFamily="34" charset="0"/>
              </a:rPr>
              <a:t>on </a:t>
            </a:r>
            <a:r>
              <a:rPr lang="de-DE" sz="1600" err="1">
                <a:solidFill>
                  <a:schemeClr val="tx1">
                    <a:lumMod val="75000"/>
                    <a:lumOff val="25000"/>
                  </a:schemeClr>
                </a:solidFill>
                <a:latin typeface="Apercu Pro" panose="020B0503050601040103" pitchFamily="34" charset="0"/>
              </a:rPr>
              <a:t>our</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platform</a:t>
            </a:r>
            <a:r>
              <a:rPr lang="de-DE" sz="1600">
                <a:solidFill>
                  <a:schemeClr val="tx1">
                    <a:lumMod val="75000"/>
                    <a:lumOff val="25000"/>
                  </a:schemeClr>
                </a:solidFill>
                <a:latin typeface="Apercu Pro" panose="020B0503050601040103" pitchFamily="34" charset="0"/>
              </a:rPr>
              <a:t> </a:t>
            </a:r>
            <a:r>
              <a:rPr lang="de-DE" sz="1600" b="1">
                <a:solidFill>
                  <a:srgbClr val="F49A23"/>
                </a:solidFill>
                <a:latin typeface="Apercu Pro" panose="020B0503050601040103" pitchFamily="34" charset="0"/>
              </a:rPr>
              <a:t>app.ekipa.de </a:t>
            </a:r>
            <a:r>
              <a:rPr lang="de-DE" sz="1600" err="1">
                <a:solidFill>
                  <a:schemeClr val="tx1">
                    <a:lumMod val="75000"/>
                    <a:lumOff val="25000"/>
                  </a:schemeClr>
                </a:solidFill>
                <a:latin typeface="Apercu Pro" panose="020B0503050601040103" pitchFamily="34" charset="0"/>
              </a:rPr>
              <a:t>with</a:t>
            </a:r>
            <a:r>
              <a:rPr lang="de-DE" sz="1600">
                <a:solidFill>
                  <a:schemeClr val="tx1">
                    <a:lumMod val="75000"/>
                    <a:lumOff val="25000"/>
                  </a:schemeClr>
                </a:solidFill>
                <a:latin typeface="Apercu Pro" panose="020B0503050601040103" pitchFamily="34" charset="0"/>
              </a:rPr>
              <a:t> a valid E-Mail </a:t>
            </a:r>
            <a:r>
              <a:rPr lang="de-DE" sz="1600" err="1">
                <a:solidFill>
                  <a:schemeClr val="tx1">
                    <a:lumMod val="75000"/>
                    <a:lumOff val="25000"/>
                  </a:schemeClr>
                </a:solidFill>
                <a:latin typeface="Apercu Pro" panose="020B0503050601040103" pitchFamily="34" charset="0"/>
              </a:rPr>
              <a:t>to</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which</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we</a:t>
            </a:r>
            <a:r>
              <a:rPr lang="de-DE" sz="1600">
                <a:solidFill>
                  <a:schemeClr val="tx1">
                    <a:lumMod val="75000"/>
                    <a:lumOff val="25000"/>
                  </a:schemeClr>
                </a:solidFill>
                <a:latin typeface="Apercu Pro" panose="020B0503050601040103" pitchFamily="34" charset="0"/>
              </a:rPr>
              <a:t> will send all </a:t>
            </a:r>
            <a:r>
              <a:rPr lang="de-DE" sz="1600" err="1">
                <a:solidFill>
                  <a:schemeClr val="tx1">
                    <a:lumMod val="75000"/>
                    <a:lumOff val="25000"/>
                  </a:schemeClr>
                </a:solidFill>
                <a:latin typeface="Apercu Pro" panose="020B0503050601040103" pitchFamily="34" charset="0"/>
              </a:rPr>
              <a:t>information</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during</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the</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whole</a:t>
            </a:r>
            <a:r>
              <a:rPr lang="de-DE" sz="1600">
                <a:solidFill>
                  <a:schemeClr val="tx1">
                    <a:lumMod val="75000"/>
                    <a:lumOff val="25000"/>
                  </a:schemeClr>
                </a:solidFill>
                <a:latin typeface="Apercu Pro" panose="020B0503050601040103" pitchFamily="34" charset="0"/>
              </a:rPr>
              <a:t> Challenge.</a:t>
            </a:r>
          </a:p>
        </p:txBody>
      </p:sp>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4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400" b="0" err="1">
                <a:solidFill>
                  <a:schemeClr val="tx1">
                    <a:lumMod val="75000"/>
                    <a:lumOff val="25000"/>
                  </a:schemeClr>
                </a:solidFill>
                <a:latin typeface="Apercu Pro Medium" panose="02000606040000020004" pitchFamily="50" charset="0"/>
                <a:cs typeface="Times New Roman" panose="02020603050405020304" pitchFamily="18" charset="0"/>
              </a:rPr>
              <a:t>Discipline</a:t>
            </a:r>
            <a:endParaRPr lang="de-DE" sz="1400" b="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400" b="0">
                <a:latin typeface="Apercu Pro Medium" panose="02000606040000020004" pitchFamily="50" charset="0"/>
                <a:cs typeface="Times New Roman" panose="02020603050405020304" pitchFamily="18" charset="0"/>
              </a:rPr>
              <a:t>:</a:t>
            </a:r>
            <a:endParaRPr lang="de-DE" sz="14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1" name="Grafik 50" descr="Ein Bild, das Schritt enthält.&#10;&#10;Automatisch generierte Beschreibung">
            <a:extLst>
              <a:ext uri="{FF2B5EF4-FFF2-40B4-BE49-F238E27FC236}">
                <a16:creationId xmlns:a16="http://schemas.microsoft.com/office/drawing/2014/main" id="{F4ECE850-B23C-49EF-96C1-40D680DDF7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2B34FE7A-CD7A-476F-9833-4F34929730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4" name="Rechteck 13">
            <a:extLst>
              <a:ext uri="{FF2B5EF4-FFF2-40B4-BE49-F238E27FC236}">
                <a16:creationId xmlns:a16="http://schemas.microsoft.com/office/drawing/2014/main" id="{8184BBF3-0087-4FD6-B6D6-3A42DC1A7C31}"/>
              </a:ext>
            </a:extLst>
          </p:cNvPr>
          <p:cNvSpPr/>
          <p:nvPr userDrawn="1"/>
        </p:nvSpPr>
        <p:spPr>
          <a:xfrm>
            <a:off x="797560" y="1490700"/>
            <a:ext cx="10725656"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Introduce yourself and your team! Where do you come from? What skills do you bring with you? How do your skills play together perfectly? And what motivates you to participate in the Innovate2030 – program?</a:t>
            </a:r>
            <a:endParaRPr lang="de-DE" sz="1400" b="0">
              <a:solidFill>
                <a:schemeClr val="tx1">
                  <a:lumMod val="75000"/>
                  <a:lumOff val="25000"/>
                </a:schemeClr>
              </a:solidFill>
              <a:latin typeface="Apercu Pro" panose="020B0503050601040103" pitchFamily="34" charset="0"/>
            </a:endParaRPr>
          </a:p>
        </p:txBody>
      </p:sp>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14.01.2022</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30" r:id="rId6"/>
    <p:sldLayoutId id="2147483726" r:id="rId7"/>
    <p:sldLayoutId id="2147483725" r:id="rId8"/>
    <p:sldLayoutId id="2147483706" r:id="rId9"/>
    <p:sldLayoutId id="2147483667" r:id="rId10"/>
    <p:sldLayoutId id="2147483719" r:id="rId11"/>
    <p:sldLayoutId id="2147483708" r:id="rId12"/>
    <p:sldLayoutId id="2147483709" r:id="rId13"/>
    <p:sldLayoutId id="2147483718" r:id="rId14"/>
    <p:sldLayoutId id="2147483711" r:id="rId15"/>
    <p:sldLayoutId id="2147483721" r:id="rId16"/>
    <p:sldLayoutId id="2147483729" r:id="rId17"/>
    <p:sldLayoutId id="2147483722" r:id="rId18"/>
    <p:sldLayoutId id="2147483723" r:id="rId19"/>
    <p:sldLayoutId id="214748372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https://digitalprinciples.org/principles/"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https://app.ekipa.de/challenges/innovate-2030-sdg11/Collaborators"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A9DB10-97C1-4E14-BB22-7AAA19BBF367}"/>
              </a:ext>
            </a:extLst>
          </p:cNvPr>
          <p:cNvSpPr>
            <a:spLocks noGrp="1"/>
          </p:cNvSpPr>
          <p:nvPr>
            <p:ph type="body" sz="quarter" idx="12"/>
          </p:nvPr>
        </p:nvSpPr>
        <p:spPr/>
        <p:txBody>
          <a:bodyPr/>
          <a:lstStyle/>
          <a:p>
            <a:r>
              <a:rPr lang="en-US" dirty="0"/>
              <a:t>Add text</a:t>
            </a:r>
          </a:p>
        </p:txBody>
      </p:sp>
    </p:spTree>
    <p:extLst>
      <p:ext uri="{BB962C8B-B14F-4D97-AF65-F5344CB8AC3E}">
        <p14:creationId xmlns:p14="http://schemas.microsoft.com/office/powerpoint/2010/main" val="45000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77F53D-75EA-4541-BA85-F70C7371D447}"/>
              </a:ext>
            </a:extLst>
          </p:cNvPr>
          <p:cNvSpPr>
            <a:spLocks noGrp="1"/>
          </p:cNvSpPr>
          <p:nvPr>
            <p:ph type="body" sz="quarter" idx="12"/>
          </p:nvPr>
        </p:nvSpPr>
        <p:spPr/>
        <p:txBody>
          <a:bodyPr/>
          <a:lstStyle/>
          <a:p>
            <a:r>
              <a:rPr lang="en-US" dirty="0"/>
              <a:t>Add text</a:t>
            </a:r>
          </a:p>
        </p:txBody>
      </p:sp>
    </p:spTree>
    <p:extLst>
      <p:ext uri="{BB962C8B-B14F-4D97-AF65-F5344CB8AC3E}">
        <p14:creationId xmlns:p14="http://schemas.microsoft.com/office/powerpoint/2010/main" val="26909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E909820-1A90-4C37-900D-C825574CEFB3}"/>
              </a:ext>
            </a:extLst>
          </p:cNvPr>
          <p:cNvSpPr>
            <a:spLocks noGrp="1"/>
          </p:cNvSpPr>
          <p:nvPr>
            <p:ph type="body" sz="quarter" idx="12"/>
          </p:nvPr>
        </p:nvSpPr>
        <p:spPr/>
        <p:txBody>
          <a:bodyPr/>
          <a:lstStyle/>
          <a:p>
            <a:r>
              <a:rPr lang="en-US" dirty="0"/>
              <a:t>Add text</a:t>
            </a:r>
          </a:p>
          <a:p>
            <a:endParaRPr lang="de-DE" dirty="0"/>
          </a:p>
        </p:txBody>
      </p:sp>
    </p:spTree>
    <p:extLst>
      <p:ext uri="{BB962C8B-B14F-4D97-AF65-F5344CB8AC3E}">
        <p14:creationId xmlns:p14="http://schemas.microsoft.com/office/powerpoint/2010/main" val="411424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99032D-5152-4E86-80FE-26E8F55FD5BE}"/>
              </a:ext>
            </a:extLst>
          </p:cNvPr>
          <p:cNvSpPr>
            <a:spLocks noGrp="1"/>
          </p:cNvSpPr>
          <p:nvPr>
            <p:ph type="body" sz="quarter" idx="12"/>
          </p:nvPr>
        </p:nvSpPr>
        <p:spPr/>
        <p:txBody>
          <a:bodyPr/>
          <a:lstStyle/>
          <a:p>
            <a:r>
              <a:rPr lang="en-US" dirty="0"/>
              <a:t>Add text</a:t>
            </a:r>
          </a:p>
          <a:p>
            <a:endParaRPr lang="de-DE" dirty="0"/>
          </a:p>
        </p:txBody>
      </p:sp>
    </p:spTree>
    <p:extLst>
      <p:ext uri="{BB962C8B-B14F-4D97-AF65-F5344CB8AC3E}">
        <p14:creationId xmlns:p14="http://schemas.microsoft.com/office/powerpoint/2010/main" val="37800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FA0963-5BD0-447A-8CC8-CF3AD5C14A52}"/>
              </a:ext>
            </a:extLst>
          </p:cNvPr>
          <p:cNvSpPr>
            <a:spLocks noGrp="1"/>
          </p:cNvSpPr>
          <p:nvPr>
            <p:ph type="body" sz="quarter" idx="12"/>
          </p:nvPr>
        </p:nvSpPr>
        <p:spPr/>
        <p:txBody>
          <a:bodyPr/>
          <a:lstStyle/>
          <a:p>
            <a:r>
              <a:rPr lang="en-US" dirty="0"/>
              <a:t>Add text</a:t>
            </a:r>
          </a:p>
          <a:p>
            <a:endParaRPr lang="de-DE" dirty="0"/>
          </a:p>
        </p:txBody>
      </p:sp>
    </p:spTree>
    <p:extLst>
      <p:ext uri="{BB962C8B-B14F-4D97-AF65-F5344CB8AC3E}">
        <p14:creationId xmlns:p14="http://schemas.microsoft.com/office/powerpoint/2010/main" val="14232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2527B00-5378-4F74-BDB1-FBF3DFF28BB1}"/>
              </a:ext>
            </a:extLst>
          </p:cNvPr>
          <p:cNvSpPr>
            <a:spLocks noGrp="1"/>
          </p:cNvSpPr>
          <p:nvPr>
            <p:ph type="body" sz="quarter" idx="12"/>
          </p:nvPr>
        </p:nvSpPr>
        <p:spPr/>
        <p:txBody>
          <a:bodyPr/>
          <a:lstStyle/>
          <a:p>
            <a:r>
              <a:rPr lang="en-US" dirty="0"/>
              <a:t>Add text</a:t>
            </a:r>
          </a:p>
          <a:p>
            <a:endParaRPr lang="de-DE" dirty="0"/>
          </a:p>
        </p:txBody>
      </p:sp>
      <p:sp>
        <p:nvSpPr>
          <p:cNvPr id="3" name="Textfeld 2">
            <a:extLst>
              <a:ext uri="{FF2B5EF4-FFF2-40B4-BE49-F238E27FC236}">
                <a16:creationId xmlns:a16="http://schemas.microsoft.com/office/drawing/2014/main" id="{29FBC081-44F0-4F31-9D44-72942314298D}"/>
              </a:ext>
            </a:extLst>
          </p:cNvPr>
          <p:cNvSpPr txBox="1"/>
          <p:nvPr/>
        </p:nvSpPr>
        <p:spPr>
          <a:xfrm>
            <a:off x="5071625" y="1725104"/>
            <a:ext cx="2300135" cy="307777"/>
          </a:xfrm>
          <a:prstGeom prst="rect">
            <a:avLst/>
          </a:prstGeom>
          <a:noFill/>
        </p:spPr>
        <p:txBody>
          <a:bodyPr wrap="square" rtlCol="0">
            <a:spAutoFit/>
          </a:bodyPr>
          <a:lstStyle/>
          <a:p>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See all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Principles</a:t>
            </a:r>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here</a:t>
            </a:r>
            <a:r>
              <a:rPr lang="de-DE" sz="1400" dirty="0">
                <a:solidFill>
                  <a:srgbClr val="F49A23"/>
                </a:solidFill>
                <a:latin typeface="Apercu Pro" panose="020B0503050601040103" pitchFamily="34" charset="0"/>
              </a:rPr>
              <a:t>.</a:t>
            </a:r>
          </a:p>
        </p:txBody>
      </p:sp>
    </p:spTree>
    <p:extLst>
      <p:ext uri="{BB962C8B-B14F-4D97-AF65-F5344CB8AC3E}">
        <p14:creationId xmlns:p14="http://schemas.microsoft.com/office/powerpoint/2010/main" val="256458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DBD992-66A8-4C66-8E06-7D29AE29401C}"/>
              </a:ext>
            </a:extLst>
          </p:cNvPr>
          <p:cNvSpPr>
            <a:spLocks noGrp="1"/>
          </p:cNvSpPr>
          <p:nvPr>
            <p:ph type="body" sz="quarter" idx="12"/>
          </p:nvPr>
        </p:nvSpPr>
        <p:spPr/>
        <p:txBody>
          <a:bodyPr/>
          <a:lstStyle/>
          <a:p>
            <a:r>
              <a:rPr lang="en-US" dirty="0"/>
              <a:t>Add text</a:t>
            </a:r>
          </a:p>
          <a:p>
            <a:endParaRPr lang="de-DE" dirty="0"/>
          </a:p>
        </p:txBody>
      </p:sp>
    </p:spTree>
    <p:extLst>
      <p:ext uri="{BB962C8B-B14F-4D97-AF65-F5344CB8AC3E}">
        <p14:creationId xmlns:p14="http://schemas.microsoft.com/office/powerpoint/2010/main" val="167545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101E25-E066-4B16-98C4-A1F4E5679EA2}"/>
              </a:ext>
            </a:extLst>
          </p:cNvPr>
          <p:cNvSpPr>
            <a:spLocks noGrp="1"/>
          </p:cNvSpPr>
          <p:nvPr>
            <p:ph type="body" sz="quarter" idx="12"/>
          </p:nvPr>
        </p:nvSpPr>
        <p:spPr/>
        <p:txBody>
          <a:bodyPr/>
          <a:lstStyle/>
          <a:p>
            <a:r>
              <a:rPr lang="en-US" dirty="0"/>
              <a:t>Add text</a:t>
            </a:r>
          </a:p>
          <a:p>
            <a:endParaRPr lang="de-DE" dirty="0"/>
          </a:p>
        </p:txBody>
      </p:sp>
    </p:spTree>
    <p:extLst>
      <p:ext uri="{BB962C8B-B14F-4D97-AF65-F5344CB8AC3E}">
        <p14:creationId xmlns:p14="http://schemas.microsoft.com/office/powerpoint/2010/main" val="340453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A526FF-C72A-4FA1-A38B-979E7503AF34}"/>
              </a:ext>
            </a:extLst>
          </p:cNvPr>
          <p:cNvSpPr>
            <a:spLocks noGrp="1"/>
          </p:cNvSpPr>
          <p:nvPr>
            <p:ph type="body" sz="quarter" idx="12"/>
          </p:nvPr>
        </p:nvSpPr>
        <p:spPr/>
        <p:txBody>
          <a:bodyPr/>
          <a:lstStyle/>
          <a:p>
            <a:r>
              <a:rPr lang="en-US" dirty="0"/>
              <a:t>Add text</a:t>
            </a:r>
          </a:p>
          <a:p>
            <a:endParaRPr lang="de-DE" dirty="0"/>
          </a:p>
        </p:txBody>
      </p:sp>
      <p:sp>
        <p:nvSpPr>
          <p:cNvPr id="3" name="Textfeld 2">
            <a:extLst>
              <a:ext uri="{FF2B5EF4-FFF2-40B4-BE49-F238E27FC236}">
                <a16:creationId xmlns:a16="http://schemas.microsoft.com/office/drawing/2014/main" id="{E251180B-24F4-4AC4-91ED-0ACBA3ED7ABE}"/>
              </a:ext>
            </a:extLst>
          </p:cNvPr>
          <p:cNvSpPr txBox="1"/>
          <p:nvPr/>
        </p:nvSpPr>
        <p:spPr>
          <a:xfrm>
            <a:off x="802640" y="1791053"/>
            <a:ext cx="4254869" cy="307777"/>
          </a:xfrm>
          <a:prstGeom prst="rect">
            <a:avLst/>
          </a:prstGeom>
          <a:noFill/>
        </p:spPr>
        <p:txBody>
          <a:bodyPr wrap="square" rtlCol="0">
            <a:spAutoFit/>
          </a:bodyPr>
          <a:lstStyle/>
          <a:p>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Find Information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about</a:t>
            </a:r>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provider</a:t>
            </a:r>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and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partner</a:t>
            </a:r>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here</a:t>
            </a:r>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a:t>
            </a:r>
            <a:endParaRPr lang="de-DE" sz="1400" dirty="0">
              <a:solidFill>
                <a:srgbClr val="F49A23"/>
              </a:solidFill>
              <a:latin typeface="Apercu Pro" panose="020B0503050601040103" pitchFamily="34" charset="0"/>
            </a:endParaRPr>
          </a:p>
        </p:txBody>
      </p:sp>
    </p:spTree>
    <p:extLst>
      <p:ext uri="{BB962C8B-B14F-4D97-AF65-F5344CB8AC3E}">
        <p14:creationId xmlns:p14="http://schemas.microsoft.com/office/powerpoint/2010/main" val="25472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r>
              <a:rPr lang="en-US" dirty="0"/>
              <a:t>Add text</a:t>
            </a:r>
          </a:p>
        </p:txBody>
      </p:sp>
      <p:sp>
        <p:nvSpPr>
          <p:cNvPr id="3" name="Textfeld 2">
            <a:extLst>
              <a:ext uri="{FF2B5EF4-FFF2-40B4-BE49-F238E27FC236}">
                <a16:creationId xmlns:a16="http://schemas.microsoft.com/office/drawing/2014/main" id="{70B335F9-295C-4060-9616-224CA6BA34AF}"/>
              </a:ext>
            </a:extLst>
          </p:cNvPr>
          <p:cNvSpPr txBox="1"/>
          <p:nvPr/>
        </p:nvSpPr>
        <p:spPr>
          <a:xfrm>
            <a:off x="1234911" y="933254"/>
            <a:ext cx="8955464" cy="338554"/>
          </a:xfrm>
          <a:prstGeom prst="rect">
            <a:avLst/>
          </a:prstGeom>
          <a:noFill/>
        </p:spPr>
        <p:txBody>
          <a:bodyPr wrap="square" rtlCol="0">
            <a:spAutoFit/>
          </a:bodyPr>
          <a:lstStyle/>
          <a:p>
            <a:r>
              <a:rPr lang="de-DE" sz="1600" dirty="0">
                <a:latin typeface="+mj-lt"/>
              </a:rPr>
              <a:t>Add title</a:t>
            </a:r>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5D1E316-8A42-438A-9531-6250026B255B}"/>
              </a:ext>
            </a:extLst>
          </p:cNvPr>
          <p:cNvSpPr txBox="1"/>
          <p:nvPr/>
        </p:nvSpPr>
        <p:spPr>
          <a:xfrm>
            <a:off x="1234911" y="933254"/>
            <a:ext cx="8955464" cy="338554"/>
          </a:xfrm>
          <a:prstGeom prst="rect">
            <a:avLst/>
          </a:prstGeom>
          <a:noFill/>
        </p:spPr>
        <p:txBody>
          <a:bodyPr wrap="square" rtlCol="0">
            <a:spAutoFit/>
          </a:bodyPr>
          <a:lstStyle/>
          <a:p>
            <a:r>
              <a:rPr lang="de-DE" sz="1600" dirty="0">
                <a:latin typeface="+mj-lt"/>
              </a:rPr>
              <a:t>Add title</a:t>
            </a:r>
          </a:p>
        </p:txBody>
      </p:sp>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94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B6E87E-A30C-4FCA-B41E-8AF082C77E82}"/>
              </a:ext>
            </a:extLst>
          </p:cNvPr>
          <p:cNvSpPr>
            <a:spLocks noGrp="1"/>
          </p:cNvSpPr>
          <p:nvPr>
            <p:ph type="body" sz="quarter" idx="11"/>
          </p:nvPr>
        </p:nvSpPr>
        <p:spPr/>
        <p:txBody>
          <a:bodyPr/>
          <a:lstStyle/>
          <a:p>
            <a:endParaRPr lang="de-DE" dirty="0"/>
          </a:p>
        </p:txBody>
      </p:sp>
      <p:sp>
        <p:nvSpPr>
          <p:cNvPr id="3" name="Textplatzhalter 2">
            <a:extLst>
              <a:ext uri="{FF2B5EF4-FFF2-40B4-BE49-F238E27FC236}">
                <a16:creationId xmlns:a16="http://schemas.microsoft.com/office/drawing/2014/main" id="{AC848133-1B05-43C0-8211-5402E87778AE}"/>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206E5707-4965-4C32-AA05-CFC5ECDC914B}"/>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DC7D2DC4-4E35-4AC8-BB4A-8DB00B296DDE}"/>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24DD3524-28E0-4EBF-A422-30A0A28290C1}"/>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3B63CF0C-FCDA-4DBB-976A-CCC59277F8CE}"/>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93D198AD-1D0D-47D3-B5F9-805AA07922E2}"/>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60797942-B8A1-4A91-9E43-FEC0A26AC299}"/>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FADD0ADE-4E41-4EC1-B216-38F4DBC09B35}"/>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88AAD5BF-E992-40FF-8B21-F0D835751922}"/>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AF718F25-9870-4C95-8D78-3B09BE2F889F}"/>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4A2B9B17-0F3A-4190-9AD4-D5A3E2A1579E}"/>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686FF0E6-C505-4793-8EBC-C1CB8EBA7F52}"/>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821987D2-1701-4AF5-8892-14709628AFBC}"/>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B7505114-771F-4B7B-AAFB-A9D91B86F540}"/>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336E8371-4B1F-4176-9CB0-2817CEECE30B}"/>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B0A7F40B-CD11-4D14-BCB9-73F0F696734B}"/>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D074FF6D-4119-4176-9C48-7BB1D0C799F5}"/>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4056D29C-10CD-42D5-B404-D36559E1D867}"/>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A53860CD-ED83-41D5-975E-30B9DBC2C34F}"/>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1B2C753A-B15C-4363-889F-BFCA9BCA6BC7}"/>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C94E212D-EFCD-4BA4-9A42-BB4140D42D9D}"/>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7D75FCEB-B866-47E5-AA20-CB8BCE2E960A}"/>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C1379191-EB23-459D-ABDF-B28A2D96BCA1}"/>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9AD6B749-DE10-43A0-8976-AD4A397CFBBA}"/>
              </a:ext>
            </a:extLst>
          </p:cNvPr>
          <p:cNvSpPr>
            <a:spLocks noGrp="1"/>
          </p:cNvSpPr>
          <p:nvPr>
            <p:ph type="body" sz="quarter" idx="44"/>
          </p:nvPr>
        </p:nvSpPr>
        <p:spPr/>
        <p:txBody>
          <a:bodyPr/>
          <a:lstStyle/>
          <a:p>
            <a:endParaRPr lang="de-DE"/>
          </a:p>
        </p:txBody>
      </p:sp>
      <p:sp>
        <p:nvSpPr>
          <p:cNvPr id="27" name="Textplatzhalter 26">
            <a:extLst>
              <a:ext uri="{FF2B5EF4-FFF2-40B4-BE49-F238E27FC236}">
                <a16:creationId xmlns:a16="http://schemas.microsoft.com/office/drawing/2014/main" id="{1DA951A4-AFE7-42B4-84BB-503F18F90C11}"/>
              </a:ext>
            </a:extLst>
          </p:cNvPr>
          <p:cNvSpPr>
            <a:spLocks noGrp="1"/>
          </p:cNvSpPr>
          <p:nvPr>
            <p:ph type="body" sz="quarter" idx="45"/>
          </p:nvPr>
        </p:nvSpPr>
        <p:spPr/>
        <p:txBody>
          <a:bodyPr/>
          <a:lstStyle/>
          <a:p>
            <a:endParaRPr lang="de-DE"/>
          </a:p>
        </p:txBody>
      </p:sp>
      <p:sp>
        <p:nvSpPr>
          <p:cNvPr id="28" name="Textplatzhalter 27">
            <a:extLst>
              <a:ext uri="{FF2B5EF4-FFF2-40B4-BE49-F238E27FC236}">
                <a16:creationId xmlns:a16="http://schemas.microsoft.com/office/drawing/2014/main" id="{C33A0BD1-9924-4B3E-B0DE-E32116A7DF9C}"/>
              </a:ext>
            </a:extLst>
          </p:cNvPr>
          <p:cNvSpPr>
            <a:spLocks noGrp="1"/>
          </p:cNvSpPr>
          <p:nvPr>
            <p:ph type="body" sz="quarter" idx="46"/>
          </p:nvPr>
        </p:nvSpPr>
        <p:spPr/>
        <p:txBody>
          <a:bodyPr/>
          <a:lstStyle/>
          <a:p>
            <a:endParaRPr lang="de-DE"/>
          </a:p>
        </p:txBody>
      </p:sp>
      <p:sp>
        <p:nvSpPr>
          <p:cNvPr id="29" name="Textplatzhalter 28">
            <a:extLst>
              <a:ext uri="{FF2B5EF4-FFF2-40B4-BE49-F238E27FC236}">
                <a16:creationId xmlns:a16="http://schemas.microsoft.com/office/drawing/2014/main" id="{96AB8CD8-61C3-4407-9285-04FB5B6C9C34}"/>
              </a:ext>
            </a:extLst>
          </p:cNvPr>
          <p:cNvSpPr>
            <a:spLocks noGrp="1"/>
          </p:cNvSpPr>
          <p:nvPr>
            <p:ph type="body" sz="quarter" idx="47"/>
          </p:nvPr>
        </p:nvSpPr>
        <p:spPr/>
        <p:txBody>
          <a:bodyPr/>
          <a:lstStyle/>
          <a:p>
            <a:endParaRPr lang="de-DE"/>
          </a:p>
        </p:txBody>
      </p:sp>
      <p:sp>
        <p:nvSpPr>
          <p:cNvPr id="30" name="Textplatzhalter 29">
            <a:extLst>
              <a:ext uri="{FF2B5EF4-FFF2-40B4-BE49-F238E27FC236}">
                <a16:creationId xmlns:a16="http://schemas.microsoft.com/office/drawing/2014/main" id="{5684D9C6-02CB-4F89-9096-DCF470BC9BB1}"/>
              </a:ext>
            </a:extLst>
          </p:cNvPr>
          <p:cNvSpPr>
            <a:spLocks noGrp="1"/>
          </p:cNvSpPr>
          <p:nvPr>
            <p:ph type="body" sz="quarter" idx="48"/>
          </p:nvPr>
        </p:nvSpPr>
        <p:spPr/>
        <p:txBody>
          <a:bodyPr/>
          <a:lstStyle/>
          <a:p>
            <a:endParaRPr lang="de-DE"/>
          </a:p>
        </p:txBody>
      </p:sp>
      <p:sp>
        <p:nvSpPr>
          <p:cNvPr id="31" name="Textplatzhalter 30">
            <a:extLst>
              <a:ext uri="{FF2B5EF4-FFF2-40B4-BE49-F238E27FC236}">
                <a16:creationId xmlns:a16="http://schemas.microsoft.com/office/drawing/2014/main" id="{2559B237-13C6-421D-BC3B-15CB82E157FD}"/>
              </a:ext>
            </a:extLst>
          </p:cNvPr>
          <p:cNvSpPr>
            <a:spLocks noGrp="1"/>
          </p:cNvSpPr>
          <p:nvPr>
            <p:ph type="body" sz="quarter" idx="49"/>
          </p:nvPr>
        </p:nvSpPr>
        <p:spPr/>
        <p:txBody>
          <a:bodyPr/>
          <a:lstStyle/>
          <a:p>
            <a:endParaRPr lang="de-DE"/>
          </a:p>
        </p:txBody>
      </p:sp>
      <p:sp>
        <p:nvSpPr>
          <p:cNvPr id="32" name="Textplatzhalter 31">
            <a:extLst>
              <a:ext uri="{FF2B5EF4-FFF2-40B4-BE49-F238E27FC236}">
                <a16:creationId xmlns:a16="http://schemas.microsoft.com/office/drawing/2014/main" id="{EAAA63A0-A96C-446A-B2FB-88F24D0504E7}"/>
              </a:ext>
            </a:extLst>
          </p:cNvPr>
          <p:cNvSpPr>
            <a:spLocks noGrp="1"/>
          </p:cNvSpPr>
          <p:nvPr>
            <p:ph type="body" sz="quarter" idx="50"/>
          </p:nvPr>
        </p:nvSpPr>
        <p:spPr/>
        <p:txBody>
          <a:bodyPr/>
          <a:lstStyle/>
          <a:p>
            <a:endParaRPr lang="de-DE"/>
          </a:p>
        </p:txBody>
      </p:sp>
    </p:spTree>
    <p:extLst>
      <p:ext uri="{BB962C8B-B14F-4D97-AF65-F5344CB8AC3E}">
        <p14:creationId xmlns:p14="http://schemas.microsoft.com/office/powerpoint/2010/main" val="210652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42C49F-0D14-4EBE-BB8C-16CD3C556C12}"/>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3DE6FA63-8124-4E6C-81B2-635C7BFACFF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39B05801-A975-42A8-AE7F-FE13049ED3A2}"/>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5C6F8D41-5014-4EA6-8709-F63A75CC9F9C}"/>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0383DC-0CD0-4DA9-B77A-F92A539DE5D3}"/>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9E730C93-88D8-46F2-92B9-88A65ED7003C}"/>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668C9748-308F-436A-B5D3-73DC77B4EB5A}"/>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47EA2CBC-AFCE-4526-A2BE-5C2DAF6ACE9B}"/>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A5DD4694-41F4-48E7-9F19-CFE16C45C634}"/>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47F44B33-6C45-49B2-8BA0-B45C05DCD64E}"/>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637C5452-EA34-4785-923D-064FF7A8EE5B}"/>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0A5B780D-BFF2-4D79-BA55-8C36C042F91B}"/>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F804E792-2F36-4C01-9DE7-F0A71132963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A432BCC-9A55-4D78-B01E-13C8A0EB2DC1}"/>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18C968E1-3C6A-4E61-BCA2-9B2C43E39B5C}"/>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60ACD9C-D3DD-45B7-B33C-3260810EA496}"/>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4690EAFD-2EB9-4876-B54F-D13C6E0B75D2}"/>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2D7FB303-921D-4F54-BCD8-BF17D1A3AC42}"/>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24924F0B-9F86-45F9-AA28-16FFD1C80C30}"/>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EBE518A5-223A-445C-8DD4-F81257440337}"/>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799BBFDD-68D8-4ABE-90E6-944C308C17AE}"/>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D6DB98BA-408E-4135-8E68-2B62B05D7B48}"/>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28189014-F675-4B79-BDB3-1031A27572B3}"/>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4DFEB054-E6B7-4335-9208-C7AAEC4042FF}"/>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144255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79D780-6836-45F4-86D1-BD2B6BAD0CF0}"/>
              </a:ext>
            </a:extLst>
          </p:cNvPr>
          <p:cNvSpPr>
            <a:spLocks noGrp="1"/>
          </p:cNvSpPr>
          <p:nvPr>
            <p:ph type="body" sz="quarter" idx="12"/>
          </p:nvPr>
        </p:nvSpPr>
        <p:spPr/>
        <p:txBody>
          <a:bodyPr/>
          <a:lstStyle/>
          <a:p>
            <a:r>
              <a:rPr lang="en-US" dirty="0"/>
              <a:t>Add text</a:t>
            </a:r>
          </a:p>
        </p:txBody>
      </p:sp>
    </p:spTree>
    <p:extLst>
      <p:ext uri="{BB962C8B-B14F-4D97-AF65-F5344CB8AC3E}">
        <p14:creationId xmlns:p14="http://schemas.microsoft.com/office/powerpoint/2010/main" val="107870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E3B720-013B-43C9-999C-CF8CC51BD4A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5752278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115860-0E2C-45B9-BAE5-95141477149A}">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Words>
  <Application>Microsoft Office PowerPoint</Application>
  <PresentationFormat>Breitbild</PresentationFormat>
  <Paragraphs>15</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2</cp:revision>
  <dcterms:created xsi:type="dcterms:W3CDTF">2020-07-08T12:31:02Z</dcterms:created>
  <dcterms:modified xsi:type="dcterms:W3CDTF">2022-01-14T12:38:44Z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