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86" r:id="rId5"/>
    <p:sldId id="257" r:id="rId6"/>
    <p:sldId id="258" r:id="rId7"/>
    <p:sldId id="290" r:id="rId8"/>
    <p:sldId id="287" r:id="rId9"/>
    <p:sldId id="282" r:id="rId10"/>
    <p:sldId id="281" r:id="rId11"/>
    <p:sldId id="262" r:id="rId12"/>
    <p:sldId id="288" r:id="rId13"/>
    <p:sldId id="291" r:id="rId14"/>
    <p:sldId id="270" r:id="rId15"/>
    <p:sldId id="272" r:id="rId16"/>
    <p:sldId id="273" r:id="rId17"/>
    <p:sldId id="277" r:id="rId18"/>
    <p:sldId id="283" r:id="rId19"/>
    <p:sldId id="284" r:id="rId20"/>
    <p:sldId id="275" r:id="rId21"/>
    <p:sldId id="289"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86"/>
            <p14:sldId id="257"/>
            <p14:sldId id="258"/>
            <p14:sldId id="290"/>
          </p14:sldIdLst>
        </p14:section>
        <p14:section name="Your team" id="{9C696F81-A4E5-4967-AA20-C54021685281}">
          <p14:sldIdLst>
            <p14:sldId id="287"/>
            <p14:sldId id="282"/>
            <p14:sldId id="281"/>
            <p14:sldId id="262"/>
          </p14:sldIdLst>
        </p14:section>
        <p14:section name="Your solution" id="{8CB7ACCA-DF70-493C-BF11-2E0D5CAD1F3B}">
          <p14:sldIdLst>
            <p14:sldId id="288"/>
            <p14:sldId id="291"/>
            <p14:sldId id="270"/>
            <p14:sldId id="272"/>
            <p14:sldId id="273"/>
            <p14:sldId id="277"/>
            <p14:sldId id="283"/>
            <p14:sldId id="284"/>
            <p14:sldId id="275"/>
            <p14:sldId id="289"/>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8D28"/>
    <a:srgbClr val="404040"/>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6CE78-DF55-420E-B9FB-A9C93A49617E}" v="1" dt="2021-05-06T15:14:04.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50" autoAdjust="0"/>
    <p:restoredTop sz="94598" autoAdjust="0"/>
  </p:normalViewPr>
  <p:slideViewPr>
    <p:cSldViewPr snapToGrid="0">
      <p:cViewPr varScale="1">
        <p:scale>
          <a:sx n="115" d="100"/>
          <a:sy n="115" d="100"/>
        </p:scale>
        <p:origin x="390" y="96"/>
      </p:cViewPr>
      <p:guideLst>
        <p:guide orient="horz" pos="3158"/>
        <p:guide pos="778"/>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6" d="100"/>
          <a:sy n="66" d="100"/>
        </p:scale>
        <p:origin x="313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n Thomas" userId="bfa64877-5f2c-489a-95d7-cc38a0de5b98" providerId="ADAL" clId="{B3011ABF-A2F7-472C-8A52-62D87A724C7E}"/>
    <pc:docChg chg="undo custSel delSld modMainMaster modSection">
      <pc:chgData name="Sven Thomas" userId="bfa64877-5f2c-489a-95d7-cc38a0de5b98" providerId="ADAL" clId="{B3011ABF-A2F7-472C-8A52-62D87A724C7E}" dt="2021-04-30T13:23:18.060" v="24" actId="2696"/>
      <pc:docMkLst>
        <pc:docMk/>
      </pc:docMkLst>
      <pc:sldChg chg="del">
        <pc:chgData name="Sven Thomas" userId="bfa64877-5f2c-489a-95d7-cc38a0de5b98" providerId="ADAL" clId="{B3011ABF-A2F7-472C-8A52-62D87A724C7E}" dt="2021-04-30T13:23:18.060" v="24" actId="2696"/>
        <pc:sldMkLst>
          <pc:docMk/>
          <pc:sldMk cId="1775592858" sldId="292"/>
        </pc:sldMkLst>
      </pc:sldChg>
      <pc:sldMasterChg chg="modSldLayout">
        <pc:chgData name="Sven Thomas" userId="bfa64877-5f2c-489a-95d7-cc38a0de5b98" providerId="ADAL" clId="{B3011ABF-A2F7-472C-8A52-62D87A724C7E}" dt="2021-04-30T13:22:39.681" v="23" actId="20577"/>
        <pc:sldMasterMkLst>
          <pc:docMk/>
          <pc:sldMasterMk cId="2168357150" sldId="2147483648"/>
        </pc:sldMasterMkLst>
        <pc:sldLayoutChg chg="modSp mod">
          <pc:chgData name="Sven Thomas" userId="bfa64877-5f2c-489a-95d7-cc38a0de5b98" providerId="ADAL" clId="{B3011ABF-A2F7-472C-8A52-62D87A724C7E}" dt="2021-04-30T13:22:39.681" v="23" actId="20577"/>
          <pc:sldLayoutMkLst>
            <pc:docMk/>
            <pc:sldMasterMk cId="2168357150" sldId="2147483648"/>
            <pc:sldLayoutMk cId="3277318238" sldId="2147483729"/>
          </pc:sldLayoutMkLst>
          <pc:spChg chg="mod">
            <ac:chgData name="Sven Thomas" userId="bfa64877-5f2c-489a-95d7-cc38a0de5b98" providerId="ADAL" clId="{B3011ABF-A2F7-472C-8A52-62D87A724C7E}" dt="2021-04-30T13:22:39.681" v="23" actId="20577"/>
            <ac:spMkLst>
              <pc:docMk/>
              <pc:sldMasterMk cId="2168357150" sldId="2147483648"/>
              <pc:sldLayoutMk cId="3277318238" sldId="2147483729"/>
              <ac:spMk id="2" creationId="{D92B8D51-1BBB-4055-BF58-D6F6CBF2681E}"/>
            </ac:spMkLst>
          </pc:spChg>
        </pc:sldLayoutChg>
      </pc:sldMasterChg>
    </pc:docChg>
  </pc:docChgLst>
  <pc:docChgLst>
    <pc:chgData name="Nico Heby" userId="c88c6920-9e16-4a7e-acac-31863610828a" providerId="ADAL" clId="{E5EAFDE4-E972-4FED-AE0B-62B4B17FB099}"/>
    <pc:docChg chg="undo custSel modMainMaster">
      <pc:chgData name="Nico Heby" userId="c88c6920-9e16-4a7e-acac-31863610828a" providerId="ADAL" clId="{E5EAFDE4-E972-4FED-AE0B-62B4B17FB099}" dt="2021-04-30T16:42:24.652" v="15" actId="20577"/>
      <pc:docMkLst>
        <pc:docMk/>
      </pc:docMkLst>
      <pc:sldMasterChg chg="delSldLayout modSldLayout">
        <pc:chgData name="Nico Heby" userId="c88c6920-9e16-4a7e-acac-31863610828a" providerId="ADAL" clId="{E5EAFDE4-E972-4FED-AE0B-62B4B17FB099}" dt="2021-04-30T16:42:24.652" v="15" actId="20577"/>
        <pc:sldMasterMkLst>
          <pc:docMk/>
          <pc:sldMasterMk cId="2168357150" sldId="2147483648"/>
        </pc:sldMasterMkLst>
        <pc:sldLayoutChg chg="del">
          <pc:chgData name="Nico Heby" userId="c88c6920-9e16-4a7e-acac-31863610828a" providerId="ADAL" clId="{E5EAFDE4-E972-4FED-AE0B-62B4B17FB099}" dt="2021-04-30T16:39:40.221" v="8" actId="2696"/>
          <pc:sldLayoutMkLst>
            <pc:docMk/>
            <pc:sldMasterMk cId="2168357150" sldId="2147483648"/>
            <pc:sldLayoutMk cId="1126330863" sldId="2147483719"/>
          </pc:sldLayoutMkLst>
        </pc:sldLayoutChg>
        <pc:sldLayoutChg chg="del">
          <pc:chgData name="Nico Heby" userId="c88c6920-9e16-4a7e-acac-31863610828a" providerId="ADAL" clId="{E5EAFDE4-E972-4FED-AE0B-62B4B17FB099}" dt="2021-04-30T16:37:11.441" v="0" actId="2696"/>
          <pc:sldLayoutMkLst>
            <pc:docMk/>
            <pc:sldMasterMk cId="2168357150" sldId="2147483648"/>
            <pc:sldLayoutMk cId="837989620" sldId="2147483720"/>
          </pc:sldLayoutMkLst>
        </pc:sldLayoutChg>
        <pc:sldLayoutChg chg="del">
          <pc:chgData name="Nico Heby" userId="c88c6920-9e16-4a7e-acac-31863610828a" providerId="ADAL" clId="{E5EAFDE4-E972-4FED-AE0B-62B4B17FB099}" dt="2021-04-30T16:39:44.674" v="9" actId="2696"/>
          <pc:sldLayoutMkLst>
            <pc:docMk/>
            <pc:sldMasterMk cId="2168357150" sldId="2147483648"/>
            <pc:sldLayoutMk cId="1391890083" sldId="2147483723"/>
          </pc:sldLayoutMkLst>
        </pc:sldLayoutChg>
        <pc:sldLayoutChg chg="modSp mod">
          <pc:chgData name="Nico Heby" userId="c88c6920-9e16-4a7e-acac-31863610828a" providerId="ADAL" clId="{E5EAFDE4-E972-4FED-AE0B-62B4B17FB099}" dt="2021-04-30T16:42:24.652" v="15" actId="20577"/>
          <pc:sldLayoutMkLst>
            <pc:docMk/>
            <pc:sldMasterMk cId="2168357150" sldId="2147483648"/>
            <pc:sldLayoutMk cId="3277318238" sldId="2147483729"/>
          </pc:sldLayoutMkLst>
          <pc:spChg chg="mod">
            <ac:chgData name="Nico Heby" userId="c88c6920-9e16-4a7e-acac-31863610828a" providerId="ADAL" clId="{E5EAFDE4-E972-4FED-AE0B-62B4B17FB099}" dt="2021-04-30T16:42:24.652" v="15" actId="20577"/>
            <ac:spMkLst>
              <pc:docMk/>
              <pc:sldMasterMk cId="2168357150" sldId="2147483648"/>
              <pc:sldLayoutMk cId="3277318238" sldId="2147483729"/>
              <ac:spMk id="2" creationId="{D92B8D51-1BBB-4055-BF58-D6F6CBF2681E}"/>
            </ac:spMkLst>
          </pc:spChg>
        </pc:sldLayoutChg>
        <pc:sldLayoutChg chg="del">
          <pc:chgData name="Nico Heby" userId="c88c6920-9e16-4a7e-acac-31863610828a" providerId="ADAL" clId="{E5EAFDE4-E972-4FED-AE0B-62B4B17FB099}" dt="2021-04-30T16:37:21.475" v="1" actId="2696"/>
          <pc:sldLayoutMkLst>
            <pc:docMk/>
            <pc:sldMasterMk cId="2168357150" sldId="2147483648"/>
            <pc:sldLayoutMk cId="3219886981" sldId="2147483730"/>
          </pc:sldLayoutMkLst>
        </pc:sldLayoutChg>
      </pc:sldMasterChg>
    </pc:docChg>
  </pc:docChgLst>
  <pc:docChgLst>
    <pc:chgData name="Katharina Heby" userId="3e7af2d1-b607-4105-b556-b02cef00ebdf" providerId="ADAL" clId="{5346CE78-DF55-420E-B9FB-A9C93A49617E}"/>
    <pc:docChg chg="undo redo custSel modSld modMainMaster">
      <pc:chgData name="Katharina Heby" userId="3e7af2d1-b607-4105-b556-b02cef00ebdf" providerId="ADAL" clId="{5346CE78-DF55-420E-B9FB-A9C93A49617E}" dt="2021-05-06T15:15:39.955" v="33" actId="20577"/>
      <pc:docMkLst>
        <pc:docMk/>
      </pc:docMkLst>
      <pc:sldChg chg="modSp mod">
        <pc:chgData name="Katharina Heby" userId="3e7af2d1-b607-4105-b556-b02cef00ebdf" providerId="ADAL" clId="{5346CE78-DF55-420E-B9FB-A9C93A49617E}" dt="2021-05-06T15:14:05.071" v="5" actId="27636"/>
        <pc:sldMkLst>
          <pc:docMk/>
          <pc:sldMk cId="3176584335" sldId="281"/>
        </pc:sldMkLst>
        <pc:spChg chg="mod">
          <ac:chgData name="Katharina Heby" userId="3e7af2d1-b607-4105-b556-b02cef00ebdf" providerId="ADAL" clId="{5346CE78-DF55-420E-B9FB-A9C93A49617E}" dt="2021-05-06T15:14:05.071" v="5" actId="27636"/>
          <ac:spMkLst>
            <pc:docMk/>
            <pc:sldMk cId="3176584335" sldId="281"/>
            <ac:spMk id="29" creationId="{21C18ED1-780D-4AFD-B75A-8909671FE94A}"/>
          </ac:spMkLst>
        </pc:spChg>
        <pc:spChg chg="mod">
          <ac:chgData name="Katharina Heby" userId="3e7af2d1-b607-4105-b556-b02cef00ebdf" providerId="ADAL" clId="{5346CE78-DF55-420E-B9FB-A9C93A49617E}" dt="2021-05-06T15:14:05.059" v="4" actId="27636"/>
          <ac:spMkLst>
            <pc:docMk/>
            <pc:sldMk cId="3176584335" sldId="281"/>
            <ac:spMk id="30" creationId="{19B4F311-9079-44E6-996E-4FDEED29907D}"/>
          </ac:spMkLst>
        </pc:spChg>
      </pc:sldChg>
      <pc:sldMasterChg chg="modSldLayout">
        <pc:chgData name="Katharina Heby" userId="3e7af2d1-b607-4105-b556-b02cef00ebdf" providerId="ADAL" clId="{5346CE78-DF55-420E-B9FB-A9C93A49617E}" dt="2021-05-06T15:15:39.955" v="33" actId="20577"/>
        <pc:sldMasterMkLst>
          <pc:docMk/>
          <pc:sldMasterMk cId="2168357150" sldId="2147483648"/>
        </pc:sldMasterMkLst>
        <pc:sldLayoutChg chg="addSp delSp modSp mod">
          <pc:chgData name="Katharina Heby" userId="3e7af2d1-b607-4105-b556-b02cef00ebdf" providerId="ADAL" clId="{5346CE78-DF55-420E-B9FB-A9C93A49617E}" dt="2021-05-06T15:14:04.821" v="3"/>
          <pc:sldLayoutMkLst>
            <pc:docMk/>
            <pc:sldMasterMk cId="2168357150" sldId="2147483648"/>
            <pc:sldLayoutMk cId="3375007619" sldId="2147483649"/>
          </pc:sldLayoutMkLst>
          <pc:spChg chg="del">
            <ac:chgData name="Katharina Heby" userId="3e7af2d1-b607-4105-b556-b02cef00ebdf" providerId="ADAL" clId="{5346CE78-DF55-420E-B9FB-A9C93A49617E}" dt="2021-05-06T15:13:58.739" v="2" actId="478"/>
            <ac:spMkLst>
              <pc:docMk/>
              <pc:sldMasterMk cId="2168357150" sldId="2147483648"/>
              <pc:sldLayoutMk cId="3375007619" sldId="2147483649"/>
              <ac:spMk id="2" creationId="{D92B8D51-1BBB-4055-BF58-D6F6CBF2681E}"/>
            </ac:spMkLst>
          </pc:spChg>
          <pc:spChg chg="add mod">
            <ac:chgData name="Katharina Heby" userId="3e7af2d1-b607-4105-b556-b02cef00ebdf" providerId="ADAL" clId="{5346CE78-DF55-420E-B9FB-A9C93A49617E}" dt="2021-05-06T15:14:04.821" v="3"/>
            <ac:spMkLst>
              <pc:docMk/>
              <pc:sldMasterMk cId="2168357150" sldId="2147483648"/>
              <pc:sldLayoutMk cId="3375007619" sldId="2147483649"/>
              <ac:spMk id="9" creationId="{85F3E602-58CD-415C-8BDC-7DFF676AC514}"/>
            </ac:spMkLst>
          </pc:spChg>
          <pc:spChg chg="mod">
            <ac:chgData name="Katharina Heby" userId="3e7af2d1-b607-4105-b556-b02cef00ebdf" providerId="ADAL" clId="{5346CE78-DF55-420E-B9FB-A9C93A49617E}" dt="2021-05-06T15:13:54.955" v="1" actId="20577"/>
            <ac:spMkLst>
              <pc:docMk/>
              <pc:sldMasterMk cId="2168357150" sldId="2147483648"/>
              <pc:sldLayoutMk cId="3375007619" sldId="2147483649"/>
              <ac:spMk id="10" creationId="{8D4F63E8-1077-B249-804C-1D574FD7D90E}"/>
            </ac:spMkLst>
          </pc:spChg>
        </pc:sldLayoutChg>
        <pc:sldLayoutChg chg="modSp mod">
          <pc:chgData name="Katharina Heby" userId="3e7af2d1-b607-4105-b556-b02cef00ebdf" providerId="ADAL" clId="{5346CE78-DF55-420E-B9FB-A9C93A49617E}" dt="2021-05-06T15:14:35.797" v="14" actId="20577"/>
          <pc:sldLayoutMkLst>
            <pc:docMk/>
            <pc:sldMasterMk cId="2168357150" sldId="2147483648"/>
            <pc:sldLayoutMk cId="1399635338" sldId="2147483706"/>
          </pc:sldLayoutMkLst>
          <pc:spChg chg="mod">
            <ac:chgData name="Katharina Heby" userId="3e7af2d1-b607-4105-b556-b02cef00ebdf" providerId="ADAL" clId="{5346CE78-DF55-420E-B9FB-A9C93A49617E}" dt="2021-05-06T15:14:35.797" v="14" actId="20577"/>
            <ac:spMkLst>
              <pc:docMk/>
              <pc:sldMasterMk cId="2168357150" sldId="2147483648"/>
              <pc:sldLayoutMk cId="1399635338" sldId="2147483706"/>
              <ac:spMk id="12" creationId="{B96A4234-57B4-254F-BC15-C1EAEC06564F}"/>
            </ac:spMkLst>
          </pc:spChg>
        </pc:sldLayoutChg>
        <pc:sldLayoutChg chg="modSp mod">
          <pc:chgData name="Katharina Heby" userId="3e7af2d1-b607-4105-b556-b02cef00ebdf" providerId="ADAL" clId="{5346CE78-DF55-420E-B9FB-A9C93A49617E}" dt="2021-05-06T15:14:47.327" v="15" actId="20577"/>
          <pc:sldLayoutMkLst>
            <pc:docMk/>
            <pc:sldMasterMk cId="2168357150" sldId="2147483648"/>
            <pc:sldLayoutMk cId="2293935550" sldId="2147483709"/>
          </pc:sldLayoutMkLst>
          <pc:spChg chg="mod">
            <ac:chgData name="Katharina Heby" userId="3e7af2d1-b607-4105-b556-b02cef00ebdf" providerId="ADAL" clId="{5346CE78-DF55-420E-B9FB-A9C93A49617E}" dt="2021-05-06T15:14:47.327" v="15" actId="20577"/>
            <ac:spMkLst>
              <pc:docMk/>
              <pc:sldMasterMk cId="2168357150" sldId="2147483648"/>
              <pc:sldLayoutMk cId="2293935550" sldId="2147483709"/>
              <ac:spMk id="18" creationId="{816B7E31-D2E4-4171-8517-529D98513827}"/>
            </ac:spMkLst>
          </pc:spChg>
        </pc:sldLayoutChg>
        <pc:sldLayoutChg chg="modSp mod">
          <pc:chgData name="Katharina Heby" userId="3e7af2d1-b607-4105-b556-b02cef00ebdf" providerId="ADAL" clId="{5346CE78-DF55-420E-B9FB-A9C93A49617E}" dt="2021-05-06T15:15:06.567" v="20" actId="20577"/>
          <pc:sldLayoutMkLst>
            <pc:docMk/>
            <pc:sldMasterMk cId="2168357150" sldId="2147483648"/>
            <pc:sldLayoutMk cId="2546339094" sldId="2147483711"/>
          </pc:sldLayoutMkLst>
          <pc:spChg chg="mod">
            <ac:chgData name="Katharina Heby" userId="3e7af2d1-b607-4105-b556-b02cef00ebdf" providerId="ADAL" clId="{5346CE78-DF55-420E-B9FB-A9C93A49617E}" dt="2021-05-06T15:15:06.567" v="20" actId="20577"/>
            <ac:spMkLst>
              <pc:docMk/>
              <pc:sldMasterMk cId="2168357150" sldId="2147483648"/>
              <pc:sldLayoutMk cId="2546339094" sldId="2147483711"/>
              <ac:spMk id="18" creationId="{816B7E31-D2E4-4171-8517-529D98513827}"/>
            </ac:spMkLst>
          </pc:spChg>
        </pc:sldLayoutChg>
        <pc:sldLayoutChg chg="modSp mod">
          <pc:chgData name="Katharina Heby" userId="3e7af2d1-b607-4105-b556-b02cef00ebdf" providerId="ADAL" clId="{5346CE78-DF55-420E-B9FB-A9C93A49617E}" dt="2021-05-06T15:15:39.955" v="33" actId="20577"/>
          <pc:sldLayoutMkLst>
            <pc:docMk/>
            <pc:sldMasterMk cId="2168357150" sldId="2147483648"/>
            <pc:sldLayoutMk cId="2575555482" sldId="2147483713"/>
          </pc:sldLayoutMkLst>
          <pc:spChg chg="mod">
            <ac:chgData name="Katharina Heby" userId="3e7af2d1-b607-4105-b556-b02cef00ebdf" providerId="ADAL" clId="{5346CE78-DF55-420E-B9FB-A9C93A49617E}" dt="2021-05-06T15:15:39.955" v="33" actId="20577"/>
            <ac:spMkLst>
              <pc:docMk/>
              <pc:sldMasterMk cId="2168357150" sldId="2147483648"/>
              <pc:sldLayoutMk cId="2575555482" sldId="2147483713"/>
              <ac:spMk id="18" creationId="{816B7E31-D2E4-4171-8517-529D98513827}"/>
            </ac:spMkLst>
          </pc:spChg>
        </pc:sldLayoutChg>
        <pc:sldLayoutChg chg="modSp mod">
          <pc:chgData name="Katharina Heby" userId="3e7af2d1-b607-4105-b556-b02cef00ebdf" providerId="ADAL" clId="{5346CE78-DF55-420E-B9FB-A9C93A49617E}" dt="2021-05-06T15:15:20.997" v="25" actId="20577"/>
          <pc:sldLayoutMkLst>
            <pc:docMk/>
            <pc:sldMasterMk cId="2168357150" sldId="2147483648"/>
            <pc:sldLayoutMk cId="1149552224" sldId="2147483721"/>
          </pc:sldLayoutMkLst>
          <pc:spChg chg="mod">
            <ac:chgData name="Katharina Heby" userId="3e7af2d1-b607-4105-b556-b02cef00ebdf" providerId="ADAL" clId="{5346CE78-DF55-420E-B9FB-A9C93A49617E}" dt="2021-05-06T15:15:20.997" v="25" actId="20577"/>
            <ac:spMkLst>
              <pc:docMk/>
              <pc:sldMasterMk cId="2168357150" sldId="2147483648"/>
              <pc:sldLayoutMk cId="1149552224" sldId="2147483721"/>
              <ac:spMk id="18" creationId="{816B7E31-D2E4-4171-8517-529D98513827}"/>
            </ac:spMkLst>
          </pc:spChg>
        </pc:sldLayoutChg>
        <pc:sldLayoutChg chg="modSp mod">
          <pc:chgData name="Katharina Heby" userId="3e7af2d1-b607-4105-b556-b02cef00ebdf" providerId="ADAL" clId="{5346CE78-DF55-420E-B9FB-A9C93A49617E}" dt="2021-05-06T15:14:26.627" v="12" actId="20577"/>
          <pc:sldLayoutMkLst>
            <pc:docMk/>
            <pc:sldMasterMk cId="2168357150" sldId="2147483648"/>
            <pc:sldLayoutMk cId="867894009" sldId="2147483725"/>
          </pc:sldLayoutMkLst>
          <pc:spChg chg="mod">
            <ac:chgData name="Katharina Heby" userId="3e7af2d1-b607-4105-b556-b02cef00ebdf" providerId="ADAL" clId="{5346CE78-DF55-420E-B9FB-A9C93A49617E}" dt="2021-05-06T15:14:22.991" v="10" actId="20577"/>
            <ac:spMkLst>
              <pc:docMk/>
              <pc:sldMasterMk cId="2168357150" sldId="2147483648"/>
              <pc:sldLayoutMk cId="867894009" sldId="2147483725"/>
              <ac:spMk id="20" creationId="{D1C9BD79-F83B-4749-A11D-CBED19B16974}"/>
            </ac:spMkLst>
          </pc:spChg>
          <pc:spChg chg="mod">
            <ac:chgData name="Katharina Heby" userId="3e7af2d1-b607-4105-b556-b02cef00ebdf" providerId="ADAL" clId="{5346CE78-DF55-420E-B9FB-A9C93A49617E}" dt="2021-05-06T15:14:26.627" v="12" actId="20577"/>
            <ac:spMkLst>
              <pc:docMk/>
              <pc:sldMasterMk cId="2168357150" sldId="2147483648"/>
              <pc:sldLayoutMk cId="867894009" sldId="2147483725"/>
              <ac:spMk id="115" creationId="{0883A30D-FEAB-F24A-A45E-D46E3E3B7C16}"/>
            </ac:spMkLst>
          </pc:spChg>
        </pc:sldLayoutChg>
        <pc:sldLayoutChg chg="modSp mod">
          <pc:chgData name="Katharina Heby" userId="3e7af2d1-b607-4105-b556-b02cef00ebdf" providerId="ADAL" clId="{5346CE78-DF55-420E-B9FB-A9C93A49617E}" dt="2021-05-06T15:14:16.483" v="9" actId="20577"/>
          <pc:sldLayoutMkLst>
            <pc:docMk/>
            <pc:sldMasterMk cId="2168357150" sldId="2147483648"/>
            <pc:sldLayoutMk cId="3531896938" sldId="2147483726"/>
          </pc:sldLayoutMkLst>
          <pc:spChg chg="mod">
            <ac:chgData name="Katharina Heby" userId="3e7af2d1-b607-4105-b556-b02cef00ebdf" providerId="ADAL" clId="{5346CE78-DF55-420E-B9FB-A9C93A49617E}" dt="2021-05-06T15:14:12.556" v="8" actId="20577"/>
            <ac:spMkLst>
              <pc:docMk/>
              <pc:sldMasterMk cId="2168357150" sldId="2147483648"/>
              <pc:sldLayoutMk cId="3531896938" sldId="2147483726"/>
              <ac:spMk id="11" creationId="{FBF684F9-6DC7-4FA1-94BA-368D42D06721}"/>
            </ac:spMkLst>
          </pc:spChg>
          <pc:spChg chg="mod">
            <ac:chgData name="Katharina Heby" userId="3e7af2d1-b607-4105-b556-b02cef00ebdf" providerId="ADAL" clId="{5346CE78-DF55-420E-B9FB-A9C93A49617E}" dt="2021-05-06T15:14:16.483" v="9" actId="20577"/>
            <ac:spMkLst>
              <pc:docMk/>
              <pc:sldMasterMk cId="2168357150" sldId="2147483648"/>
              <pc:sldLayoutMk cId="3531896938" sldId="2147483726"/>
              <ac:spMk id="13" creationId="{54C1767C-C363-4947-87A5-75902F1A3063}"/>
            </ac:spMkLst>
          </pc:spChg>
          <pc:spChg chg="mod">
            <ac:chgData name="Katharina Heby" userId="3e7af2d1-b607-4105-b556-b02cef00ebdf" providerId="ADAL" clId="{5346CE78-DF55-420E-B9FB-A9C93A49617E}" dt="2021-05-06T15:14:10.520" v="7" actId="20577"/>
            <ac:spMkLst>
              <pc:docMk/>
              <pc:sldMasterMk cId="2168357150" sldId="2147483648"/>
              <pc:sldLayoutMk cId="3531896938" sldId="2147483726"/>
              <ac:spMk id="70" creationId="{81D62E1C-E0A3-4BFB-8FD5-2BC807EDB92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06.05.2021</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06.05.2021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app.ekipa.de/challenges/innovate2030-kion/brief"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hello@ekipa.d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a:solidFill>
                  <a:srgbClr val="404040"/>
                </a:solidFill>
                <a:latin typeface="Apercu Pro Medium" panose="02000606040000020004" pitchFamily="50" charset="0"/>
              </a:rPr>
              <a:t>INNOVATE 2030- Digital Natives </a:t>
            </a:r>
            <a:r>
              <a:rPr lang="de-DE" sz="2400" b="0" spc="300" err="1">
                <a:solidFill>
                  <a:srgbClr val="404040"/>
                </a:solidFill>
                <a:latin typeface="Apercu Pro Medium" panose="02000606040000020004" pitchFamily="50" charset="0"/>
              </a:rPr>
              <a:t>for</a:t>
            </a:r>
            <a:r>
              <a:rPr lang="de-DE" sz="2400" b="0" spc="300">
                <a:solidFill>
                  <a:srgbClr val="404040"/>
                </a:solidFill>
                <a:latin typeface="Apercu Pro Medium" panose="02000606040000020004" pitchFamily="50" charset="0"/>
              </a:rPr>
              <a:t> SDG12</a:t>
            </a:r>
          </a:p>
        </p:txBody>
      </p:sp>
      <p:pic>
        <p:nvPicPr>
          <p:cNvPr id="3" name="Grafik 2">
            <a:extLst>
              <a:ext uri="{FF2B5EF4-FFF2-40B4-BE49-F238E27FC236}">
                <a16:creationId xmlns:a16="http://schemas.microsoft.com/office/drawing/2014/main" id="{71E34D04-D1D7-48A3-98DA-48E3599FAF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823864" y="1863969"/>
            <a:ext cx="3168909" cy="3241924"/>
          </a:xfrm>
          <a:prstGeom prst="rect">
            <a:avLst/>
          </a:prstGeom>
        </p:spPr>
      </p:pic>
      <p:sp>
        <p:nvSpPr>
          <p:cNvPr id="15" name="Textfeld 14">
            <a:extLst>
              <a:ext uri="{FF2B5EF4-FFF2-40B4-BE49-F238E27FC236}">
                <a16:creationId xmlns:a16="http://schemas.microsoft.com/office/drawing/2014/main" id="{065937B7-1DAB-C64F-B5CF-696F5FAC9DCC}"/>
              </a:ext>
            </a:extLst>
          </p:cNvPr>
          <p:cNvSpPr txBox="1"/>
          <p:nvPr userDrawn="1"/>
        </p:nvSpPr>
        <p:spPr>
          <a:xfrm>
            <a:off x="3612742" y="3005459"/>
            <a:ext cx="460023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i="0" spc="300" dirty="0" err="1">
                <a:solidFill>
                  <a:srgbClr val="CF8D28"/>
                </a:solidFill>
                <a:latin typeface="Apercu Pro" panose="020B0503050601040103" pitchFamily="34" charset="0"/>
              </a:rPr>
              <a:t>Rethink</a:t>
            </a:r>
            <a:r>
              <a:rPr lang="de-DE" sz="2400" b="1" i="0" spc="300" dirty="0">
                <a:solidFill>
                  <a:srgbClr val="CF8D28"/>
                </a:solidFill>
                <a:latin typeface="Apercu Pro" panose="020B0503050601040103" pitchFamily="34" charset="0"/>
              </a:rPr>
              <a:t> </a:t>
            </a:r>
            <a:r>
              <a:rPr lang="de-DE" sz="2400" b="1" i="0" spc="300" dirty="0" err="1">
                <a:solidFill>
                  <a:srgbClr val="CF8D28"/>
                </a:solidFill>
                <a:latin typeface="Apercu Pro" panose="020B0503050601040103" pitchFamily="34" charset="0"/>
              </a:rPr>
              <a:t>packaging</a:t>
            </a:r>
            <a:r>
              <a:rPr lang="de-DE" sz="2400" b="1" i="0" spc="300" dirty="0">
                <a:solidFill>
                  <a:srgbClr val="CF8D28"/>
                </a:solidFill>
                <a:latin typeface="Apercu Pro" panose="020B0503050601040103" pitchFamily="34" charset="0"/>
              </a:rPr>
              <a:t> </a:t>
            </a:r>
            <a:r>
              <a:rPr lang="de-DE" sz="2400" b="1" i="0" spc="300" dirty="0" err="1">
                <a:solidFill>
                  <a:srgbClr val="CF8D28"/>
                </a:solidFill>
                <a:latin typeface="Apercu Pro" panose="020B0503050601040103" pitchFamily="34" charset="0"/>
              </a:rPr>
              <a:t>for</a:t>
            </a:r>
            <a:r>
              <a:rPr lang="de-DE" sz="2400" b="1" i="0" spc="300" dirty="0">
                <a:solidFill>
                  <a:srgbClr val="CF8D28"/>
                </a:solidFill>
                <a:latin typeface="Apercu Pro" panose="020B0503050601040103" pitchFamily="34" charset="0"/>
              </a:rPr>
              <a:t> liquid and </a:t>
            </a:r>
            <a:r>
              <a:rPr lang="de-DE" sz="2400" b="1" i="0" spc="300" dirty="0" err="1">
                <a:solidFill>
                  <a:srgbClr val="CF8D28"/>
                </a:solidFill>
                <a:latin typeface="Apercu Pro" panose="020B0503050601040103" pitchFamily="34" charset="0"/>
              </a:rPr>
              <a:t>pasty</a:t>
            </a:r>
            <a:r>
              <a:rPr lang="de-DE" sz="2400" b="1" i="0" spc="300" dirty="0">
                <a:solidFill>
                  <a:srgbClr val="CF8D28"/>
                </a:solidFill>
                <a:latin typeface="Apercu Pro" panose="020B0503050601040103" pitchFamily="34" charset="0"/>
              </a:rPr>
              <a:t> </a:t>
            </a:r>
            <a:r>
              <a:rPr lang="de-DE" sz="2400" b="1" i="0" spc="300" dirty="0" err="1">
                <a:solidFill>
                  <a:srgbClr val="CF8D28"/>
                </a:solidFill>
                <a:latin typeface="Apercu Pro" panose="020B0503050601040103" pitchFamily="34" charset="0"/>
              </a:rPr>
              <a:t>food</a:t>
            </a:r>
            <a:endParaRPr lang="de-DE" sz="2400" b="1" i="0" spc="300" dirty="0">
              <a:solidFill>
                <a:schemeClr val="tx1">
                  <a:lumMod val="75000"/>
                  <a:lumOff val="25000"/>
                </a:schemeClr>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4" name="Grafik 3">
            <a:extLst>
              <a:ext uri="{FF2B5EF4-FFF2-40B4-BE49-F238E27FC236}">
                <a16:creationId xmlns:a16="http://schemas.microsoft.com/office/drawing/2014/main" id="{92669E5A-98AB-417D-AF57-4B17E4F02F5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62605" y="1886989"/>
            <a:ext cx="4587584" cy="3243600"/>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itfragen">
    <p:spTree>
      <p:nvGrpSpPr>
        <p:cNvPr id="1" name=""/>
        <p:cNvGrpSpPr/>
        <p:nvPr/>
      </p:nvGrpSpPr>
      <p:grpSpPr>
        <a:xfrm>
          <a:off x="0" y="0"/>
          <a:ext cx="0" cy="0"/>
          <a:chOff x="0" y="0"/>
          <a:chExt cx="0" cy="0"/>
        </a:xfrm>
      </p:grpSpPr>
      <p:pic>
        <p:nvPicPr>
          <p:cNvPr id="4" name="Grafik 3" descr="Ein Bild, das schwarz, dunkel enthält.&#10;&#10;Automatisch generierte Beschreibung">
            <a:extLst>
              <a:ext uri="{FF2B5EF4-FFF2-40B4-BE49-F238E27FC236}">
                <a16:creationId xmlns:a16="http://schemas.microsoft.com/office/drawing/2014/main" id="{8E3D2D89-5E85-A647-8BB2-4875A61EFBC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5262979"/>
          </a:xfrm>
          <a:prstGeom prst="rect">
            <a:avLst/>
          </a:prstGeom>
        </p:spPr>
        <p:txBody>
          <a:bodyPr wrap="square" anchor="t">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How could the future packaging of liquid and pasty food products look like? What materials will they be made of? </a:t>
            </a:r>
          </a:p>
          <a:p>
            <a:pPr marL="0" indent="0">
              <a:lnSpc>
                <a:spcPct val="150000"/>
              </a:lnSpc>
              <a:buFont typeface="Arial" panose="020B0604020202020204" pitchFamily="34" charset="0"/>
              <a:buNone/>
            </a:pPr>
            <a:r>
              <a:rPr lang="en-US" sz="1200" b="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Can you design a more sustainable packaging solution than the traditional plastic-based methods being used right now? </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are liquid and pasty food products being packed right now? Why are they been packed up this way? </a:t>
            </a: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are important properties for the packaging of liquid and pasty food products? What is essential?</a:t>
            </a: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would be a good way to packaging more sustainable for this kind of products? </a:t>
            </a: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legal standards must be considered? What is the legal frame for selling liquid and pasty food products – use by dates, cool-chain, …?</a:t>
            </a: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material is your solution made of? How be it recycled/disposed in a sustainable way? How can it be used in mass-packaging-processes?</a:t>
            </a: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Can you test your solution with a prototype? What did you learn from testing it? Can it still be improved?</a:t>
            </a: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potential does your solution have for other applications?</a:t>
            </a:r>
          </a:p>
          <a:p>
            <a:pPr marL="171450" lvl="0" indent="-171450" algn="l" defTabSz="914400" rtl="0" eaLnBrk="1" latinLnBrk="0" hangingPunct="1">
              <a:lnSpc>
                <a:spcPct val="150000"/>
              </a:lnSpc>
              <a:buFont typeface="Arial" panose="020B0604020202020204" pitchFamily="34" charset="0"/>
              <a:buChar char="•"/>
            </a:pPr>
            <a:endPar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endParaRPr>
          </a:p>
          <a:p>
            <a:pPr marL="0" lvl="0" indent="0" algn="l" defTabSz="914400" rtl="0" eaLnBrk="1" latinLnBrk="0" hangingPunct="1">
              <a:lnSpc>
                <a:spcPct val="150000"/>
              </a:lnSpc>
              <a:buFont typeface="Arial" panose="020B0604020202020204" pitchFamily="34" charset="0"/>
              <a:buNone/>
            </a:pPr>
            <a:endPar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a:t>
            </a: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platform</a:t>
            </a: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a:t>
            </a:r>
            <a:endPar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endParaRP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GUIDING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A433B33E-759D-CE49-8DC8-088478CEFF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2773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7" name="Grafik 16" descr="Ein Bild, das schwarz, dunkel enthält.&#10;&#10;Automatisch generierte Beschreibung">
            <a:extLst>
              <a:ext uri="{FF2B5EF4-FFF2-40B4-BE49-F238E27FC236}">
                <a16:creationId xmlns:a16="http://schemas.microsoft.com/office/drawing/2014/main" id="{B4A4CB60-0B39-5C4E-B0CB-4F4AD9F80B7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a:solidFill>
                  <a:schemeClr val="tx1">
                    <a:lumMod val="75000"/>
                    <a:lumOff val="25000"/>
                  </a:schemeClr>
                </a:solidFill>
                <a:latin typeface="Apercu Pro Medium" panose="02000606040000020004" pitchFamily="50" charset="0"/>
              </a:rPr>
              <a:t>Bring your idea to the point! Give us a short elevator pitch for your idea, summarize your concept briefly (max. 500 characters excl. spaces).</a:t>
            </a:r>
          </a:p>
          <a:p>
            <a:pPr lvl="0">
              <a:defRPr/>
            </a:pPr>
            <a:endParaRPr lang="de-DE" sz="1600" b="1">
              <a:latin typeface="+mj-lt"/>
            </a:endParaRP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SHORT SUMMARY</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9FB5613C-3482-A74E-BF41-0D0D5166A3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188BBF8-4D3A-0746-BB63-7DDA240BEC56}"/>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dirty="0">
                <a:solidFill>
                  <a:schemeClr val="tx1">
                    <a:lumMod val="75000"/>
                    <a:lumOff val="25000"/>
                  </a:schemeClr>
                </a:solidFill>
                <a:latin typeface="Apercu Pro Medium" panose="02000606040000020004" pitchFamily="50" charset="0"/>
              </a:rPr>
              <a:t>What concrete problems have you identified that you want to address with your solution? Which stakeholders are affected by these problems?</a:t>
            </a:r>
          </a:p>
          <a:p>
            <a:pPr lvl="0">
              <a:defRPr/>
            </a:pPr>
            <a:endParaRPr lang="de-DE" sz="1600" b="1" dirty="0">
              <a:latin typeface="+mj-lt"/>
            </a:endParaRPr>
          </a:p>
        </p:txBody>
      </p:sp>
      <p:pic>
        <p:nvPicPr>
          <p:cNvPr id="12" name="Grafik 11">
            <a:extLst>
              <a:ext uri="{FF2B5EF4-FFF2-40B4-BE49-F238E27FC236}">
                <a16:creationId xmlns:a16="http://schemas.microsoft.com/office/drawing/2014/main" id="{BC2F4754-2203-AB45-97DF-E9E2A9C06F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5" name="Grafik 14" descr="Ein Bild, das schwarz, dunkel enthält.&#10;&#10;Automatisch generierte Beschreibung">
            <a:extLst>
              <a:ext uri="{FF2B5EF4-FFF2-40B4-BE49-F238E27FC236}">
                <a16:creationId xmlns:a16="http://schemas.microsoft.com/office/drawing/2014/main" id="{DE3B267F-5649-8940-9F1D-9771086FE60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dirty="0">
                <a:solidFill>
                  <a:schemeClr val="tx1">
                    <a:lumMod val="75000"/>
                    <a:lumOff val="25000"/>
                  </a:schemeClr>
                </a:solidFill>
                <a:latin typeface="Apercu Pro Medium" panose="02000606040000020004" pitchFamily="50" charset="0"/>
                <a:cs typeface="Times New Roman" panose="02020603050405020304" pitchFamily="18" charset="0"/>
              </a:rPr>
              <a:t>Describe your approach in more detail, taking into account the guiding questions.</a:t>
            </a:r>
            <a:endParaRPr lang="en-US" sz="1400" b="0" dirty="0">
              <a:solidFill>
                <a:schemeClr val="tx1">
                  <a:lumMod val="75000"/>
                  <a:lumOff val="25000"/>
                </a:schemeClr>
              </a:solidFill>
              <a:highlight>
                <a:srgbClr val="FFFF00"/>
              </a:highlight>
              <a:latin typeface="Apercu Pro Medium" panose="02000606040000020004" pitchFamily="50" charset="0"/>
              <a:cs typeface="Times New Roman" panose="02020603050405020304" pitchFamily="18" charset="0"/>
            </a:endParaRPr>
          </a:p>
          <a:p>
            <a:pPr lvl="0">
              <a:defRPr/>
            </a:pPr>
            <a:r>
              <a:rPr lang="en-US" sz="1400" b="0" dirty="0">
                <a:solidFill>
                  <a:schemeClr val="tx1">
                    <a:lumMod val="75000"/>
                    <a:lumOff val="25000"/>
                  </a:schemeClr>
                </a:solidFill>
                <a:latin typeface="Apercu Pro Medium" panose="02000606040000020004" pitchFamily="50" charset="0"/>
                <a:cs typeface="Times New Roman" panose="02020603050405020304" pitchFamily="18" charset="0"/>
              </a:rPr>
              <a:t>You are also welcome to describe or supplement your solution with graphics and visual aspects. </a:t>
            </a:r>
          </a:p>
          <a:p>
            <a:pPr lvl="0">
              <a:defRPr/>
            </a:pPr>
            <a:endParaRPr lang="de-DE" sz="1600" b="1" dirty="0">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DETAILED SUMMARY</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a:extLst>
              <a:ext uri="{FF2B5EF4-FFF2-40B4-BE49-F238E27FC236}">
                <a16:creationId xmlns:a16="http://schemas.microsoft.com/office/drawing/2014/main" id="{D5F8096A-BA43-4141-ADA1-65EA443856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B036AB6-E3C0-154F-BED6-8A6EFC4FF3A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Medium" panose="02000606040000020004" pitchFamily="50" charset="0"/>
              </a:rPr>
              <a:t>What needs do the affected stakeholders have? What is the consequence of having no solution to the problem?</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5C4400B3-FB5A-654F-99C1-6F4D0F4833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7CCC82AD-2600-8545-A323-1ACD56D28F3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de-DE" sz="1400" b="0" kern="1200" dirty="0" err="1">
                <a:solidFill>
                  <a:schemeClr val="bg2">
                    <a:lumMod val="25000"/>
                  </a:schemeClr>
                </a:solidFill>
                <a:latin typeface="Apercu Pro Medium" panose="02000606040000020004" pitchFamily="50" charset="0"/>
                <a:ea typeface="+mn-ea"/>
                <a:cs typeface="+mn-cs"/>
              </a:rPr>
              <a:t>How</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the</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solution</a:t>
            </a:r>
            <a:r>
              <a:rPr lang="de-DE" sz="1400" b="0" kern="1200" dirty="0">
                <a:solidFill>
                  <a:schemeClr val="bg2">
                    <a:lumMod val="25000"/>
                  </a:schemeClr>
                </a:solidFill>
                <a:latin typeface="Apercu Pro Medium" panose="02000606040000020004" pitchFamily="50" charset="0"/>
                <a:ea typeface="+mn-ea"/>
                <a:cs typeface="+mn-cs"/>
              </a:rPr>
              <a:t> different </a:t>
            </a:r>
            <a:r>
              <a:rPr lang="de-DE" sz="1400" b="0" kern="1200" dirty="0" err="1">
                <a:solidFill>
                  <a:schemeClr val="bg2">
                    <a:lumMod val="25000"/>
                  </a:schemeClr>
                </a:solidFill>
                <a:latin typeface="Apercu Pro Medium" panose="02000606040000020004" pitchFamily="50" charset="0"/>
                <a:ea typeface="+mn-ea"/>
                <a:cs typeface="+mn-cs"/>
              </a:rPr>
              <a:t>to</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existing</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ones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better</a:t>
            </a:r>
            <a:r>
              <a:rPr lang="de-DE" sz="1400" b="0" kern="1200" dirty="0">
                <a:solidFill>
                  <a:schemeClr val="bg2">
                    <a:lumMod val="25000"/>
                  </a:schemeClr>
                </a:solidFill>
                <a:latin typeface="Apercu Pro Medium" panose="02000606040000020004" pitchFamily="50" charset="0"/>
                <a:ea typeface="+mn-ea"/>
                <a:cs typeface="+mn-cs"/>
              </a:rPr>
              <a:t> and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more</a:t>
            </a:r>
            <a:r>
              <a:rPr lang="de-DE" sz="1400" b="0" kern="1200" dirty="0">
                <a:solidFill>
                  <a:schemeClr val="bg2">
                    <a:lumMod val="25000"/>
                  </a:schemeClr>
                </a:solidFill>
                <a:latin typeface="Apercu Pro Medium" panose="02000606040000020004" pitchFamily="50" charset="0"/>
                <a:ea typeface="+mn-ea"/>
                <a:cs typeface="+mn-cs"/>
              </a:rPr>
              <a:t> innovative?</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EDCBE04E-0D94-524A-A027-35CC7853B8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8C2D3F5-03E2-1146-A196-FC963EF9BAF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MARKET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Medium" panose="02000606040000020004" pitchFamily="50" charset="0"/>
                <a:ea typeface="+mn-ea"/>
                <a:cs typeface="+mn-cs"/>
              </a:rPr>
              <a:t>Where do you see a monetarization possibility for this approach? What could be the potential market?</a:t>
            </a:r>
          </a:p>
          <a:p>
            <a:pPr lvl="0">
              <a:defRPr/>
            </a:pPr>
            <a:endParaRPr lang="de-DE" sz="1600" b="1">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8E67AE4C-D65D-E64A-8487-523C81C1FF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FUTURE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Medium" panose="02000606040000020004" pitchFamily="50" charset="0"/>
              </a:rPr>
              <a:t>A look into the future: What would an optimal implementation of your concept look like? Which hurdles must be overcome? </a:t>
            </a:r>
            <a:endParaRPr lang="de-DE" sz="1400" b="0" dirty="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Medium" panose="02000606040000020004" pitchFamily="50" charset="0"/>
              </a:rPr>
              <a:t>Which support do you wish during the second phase from Coaches, use case givers and other partners? Which contents would help you? </a:t>
            </a:r>
            <a:endParaRPr lang="de-DE" sz="1400" b="0" dirty="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OVERALL INFORMATION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58E07B68-13A7-744C-A69F-9AD7713DD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Rechteck 1">
            <a:extLst>
              <a:ext uri="{FF2B5EF4-FFF2-40B4-BE49-F238E27FC236}">
                <a16:creationId xmlns:a16="http://schemas.microsoft.com/office/drawing/2014/main" id="{85F3E602-58CD-415C-8BDC-7DFF676AC514}"/>
              </a:ext>
            </a:extLst>
          </p:cNvPr>
          <p:cNvSpPr/>
          <p:nvPr userDrawn="1"/>
        </p:nvSpPr>
        <p:spPr>
          <a:xfrm>
            <a:off x="800253" y="1363697"/>
            <a:ext cx="10286693" cy="4832092"/>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a:t>
            </a:r>
            <a:r>
              <a:rPr lang="de-DE" sz="1400" dirty="0" err="1">
                <a:solidFill>
                  <a:srgbClr val="4A4A4A"/>
                </a:solidFill>
                <a:latin typeface="Apercu Pro" panose="020B0503050601040103" pitchFamily="34" charset="0"/>
              </a:rPr>
              <a:t>participant</a:t>
            </a:r>
            <a:r>
              <a:rPr lang="de-DE" sz="1400" dirty="0">
                <a:solidFill>
                  <a:srgbClr val="4A4A4A"/>
                </a:solidFill>
                <a:latin typeface="Apercu Pro" panose="020B0503050601040103" pitchFamily="34" charset="0"/>
              </a:rPr>
              <a: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Challenge and the respective Use Case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Please note:</a:t>
            </a:r>
          </a:p>
          <a:p>
            <a:pPr algn="just">
              <a:defRPr/>
            </a:pPr>
            <a:r>
              <a:rPr lang="en-US" sz="1400" dirty="0">
                <a:solidFill>
                  <a:schemeClr val="tx1">
                    <a:lumMod val="75000"/>
                    <a:lumOff val="25000"/>
                  </a:schemeClr>
                </a:solidFill>
                <a:latin typeface="Apercu Pro" panose="020B0503050601040103" pitchFamily="34" charset="0"/>
              </a:rPr>
              <a:t>Deadline for the submission is the </a:t>
            </a:r>
            <a:r>
              <a:rPr lang="en-US" sz="1400" dirty="0">
                <a:solidFill>
                  <a:schemeClr val="accent2">
                    <a:lumMod val="75000"/>
                  </a:schemeClr>
                </a:solidFill>
                <a:latin typeface="Apercu Pro" panose="020B0503050601040103" pitchFamily="34" charset="0"/>
              </a:rPr>
              <a:t>5</a:t>
            </a:r>
            <a:r>
              <a:rPr lang="en-US" sz="1400" baseline="30000" dirty="0">
                <a:solidFill>
                  <a:schemeClr val="accent2">
                    <a:lumMod val="75000"/>
                  </a:schemeClr>
                </a:solidFill>
                <a:latin typeface="Apercu Pro" panose="020B0503050601040103" pitchFamily="34" charset="0"/>
              </a:rPr>
              <a:t>th</a:t>
            </a:r>
            <a:r>
              <a:rPr lang="en-US" sz="1400" dirty="0">
                <a:solidFill>
                  <a:schemeClr val="accent2">
                    <a:lumMod val="75000"/>
                  </a:schemeClr>
                </a:solidFill>
                <a:latin typeface="Apercu Pro" panose="020B0503050601040103" pitchFamily="34" charset="0"/>
              </a:rPr>
              <a:t> of July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then via the </a:t>
            </a:r>
            <a:r>
              <a:rPr lang="en-US" sz="1400" dirty="0" err="1">
                <a:solidFill>
                  <a:schemeClr val="tx1">
                    <a:lumMod val="75000"/>
                    <a:lumOff val="25000"/>
                  </a:schemeClr>
                </a:solidFill>
                <a:latin typeface="Apercu Pro" panose="020B0503050601040103" pitchFamily="34" charset="0"/>
              </a:rPr>
              <a:t>ekipa</a:t>
            </a:r>
            <a:r>
              <a:rPr lang="en-US" sz="1400" dirty="0">
                <a:solidFill>
                  <a:schemeClr val="tx1">
                    <a:lumMod val="75000"/>
                    <a:lumOff val="25000"/>
                  </a:schemeClr>
                </a:solidFill>
                <a:latin typeface="Apercu Pro" panose="020B0503050601040103" pitchFamily="34" charset="0"/>
              </a:rPr>
              <a:t>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4">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ideally supplement or display all content with graphics or other visual elements.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 as</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need more space when answering a question, please copy &amp; paste the following slide. If the text fields hinder the graphical representation, please use the next slide.</a:t>
            </a:r>
          </a:p>
        </p:txBody>
      </p:sp>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Copy &amp; Paste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this</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to</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continue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writing</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a:t>
            </a:r>
            <a:r>
              <a:rPr lang="de-DE" sz="1200" b="1">
                <a:solidFill>
                  <a:schemeClr val="tx1">
                    <a:lumMod val="75000"/>
                    <a:lumOff val="25000"/>
                  </a:schemeClr>
                </a:solidFill>
                <a:latin typeface="Apercu Pro Light" panose="02000506030000020004" pitchFamily="50" charset="0"/>
                <a:cs typeface="Times New Roman" panose="02020603050405020304" pitchFamily="18" charset="0"/>
              </a:rPr>
              <a:t> </a:t>
            </a:r>
            <a:endParaRPr lang="de-DE" sz="1600" b="1">
              <a:solidFill>
                <a:schemeClr val="tx1">
                  <a:lumMod val="75000"/>
                  <a:lumOff val="25000"/>
                </a:schemeClr>
              </a:solidFill>
              <a:latin typeface="Apercu Pro Light" panose="02000506030000020004" pitchFamily="50" charset="0"/>
            </a:endParaRPr>
          </a:p>
        </p:txBody>
      </p:sp>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3AE1FF-18A1-F54B-A98C-9867C61600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a:t>Team Name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name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38554"/>
          </a:xfrm>
          <a:prstGeom prst="rect">
            <a:avLst/>
          </a:prstGeom>
        </p:spPr>
        <p:txBody>
          <a:bodyPr wrap="square">
            <a:spAutoFit/>
          </a:bodyPr>
          <a:lstStyle/>
          <a:p>
            <a:pPr lvl="0">
              <a:defRPr/>
            </a:pPr>
            <a:r>
              <a:rPr lang="de-DE" sz="1600" b="0" i="0" dirty="0" err="1">
                <a:solidFill>
                  <a:srgbClr val="404040"/>
                </a:solidFill>
                <a:latin typeface="Apercu Pro" panose="020B0503050601040103" pitchFamily="34" charset="0"/>
                <a:cs typeface="Times New Roman" panose="02020603050405020304" pitchFamily="18" charset="0"/>
              </a:rPr>
              <a:t>Surname</a:t>
            </a:r>
            <a:r>
              <a:rPr lang="de-DE" sz="1600" b="0" i="0" dirty="0">
                <a:solidFill>
                  <a:srgbClr val="404040"/>
                </a:solidFill>
                <a:latin typeface="Apercu Pro" panose="020B0503050601040103" pitchFamily="34" charset="0"/>
                <a:cs typeface="Times New Roman" panose="02020603050405020304" pitchFamily="18" charset="0"/>
              </a:rPr>
              <a:t> and last </a:t>
            </a:r>
            <a:r>
              <a:rPr lang="de-DE" sz="1600" b="0" i="0" dirty="0" err="1">
                <a:solidFill>
                  <a:srgbClr val="404040"/>
                </a:solidFill>
                <a:latin typeface="Apercu Pro" panose="020B0503050601040103" pitchFamily="34" charset="0"/>
                <a:cs typeface="Times New Roman" panose="02020603050405020304" pitchFamily="18" charset="0"/>
              </a:rPr>
              <a:t>name</a:t>
            </a:r>
            <a:r>
              <a:rPr lang="de-DE" sz="1600" b="0" i="0" dirty="0">
                <a:solidFill>
                  <a:srgbClr val="404040"/>
                </a:solidFill>
                <a:latin typeface="Apercu Pro" panose="020B0503050601040103" pitchFamily="34" charset="0"/>
                <a:cs typeface="Times New Roman" panose="02020603050405020304" pitchFamily="18" charset="0"/>
              </a:rPr>
              <a:t>:</a:t>
            </a:r>
            <a:endParaRPr lang="de-DE" sz="1600" b="0" i="0" dirty="0">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LinkedIn (</a:t>
            </a:r>
            <a:r>
              <a:rPr lang="de-DE" sz="1600" b="0" i="0" err="1">
                <a:solidFill>
                  <a:srgbClr val="404040"/>
                </a:solidFill>
                <a:latin typeface="Apercu Pro" panose="020B0503050601040103" pitchFamily="34" charset="0"/>
                <a:cs typeface="Times New Roman" panose="02020603050405020304" pitchFamily="18" charset="0"/>
              </a:rPr>
              <a:t>voluntarily</a:t>
            </a:r>
            <a:r>
              <a:rPr lang="de-DE" sz="1600" b="0" i="0">
                <a:solidFill>
                  <a:srgbClr val="404040"/>
                </a:solidFill>
                <a:latin typeface="Apercu Pro" panose="020B0503050601040103" pitchFamily="34" charset="0"/>
                <a:cs typeface="Times New Roman" panose="02020603050405020304" pitchFamily="18" charset="0"/>
              </a:rPr>
              <a:t>):</a:t>
            </a:r>
            <a:endParaRPr lang="de-DE" sz="1600" b="0" i="0">
              <a:solidFill>
                <a:srgbClr val="404040"/>
              </a:solidFill>
              <a:latin typeface="Apercu Pro" panose="020B05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000">
                <a:solidFill>
                  <a:schemeClr val="tx1">
                    <a:lumMod val="85000"/>
                    <a:lumOff val="15000"/>
                  </a:schemeClr>
                </a:solidFill>
                <a:latin typeface="Apercu Pro Medium" panose="02000606040000020004" pitchFamily="50" charset="0"/>
              </a:defRPr>
            </a:lvl1pPr>
          </a:lstStyle>
          <a:p>
            <a:pPr lvl="0"/>
            <a:r>
              <a:rPr lang="de-DE" dirty="0"/>
              <a:t>Add </a:t>
            </a:r>
            <a:r>
              <a:rPr lang="de-DE" dirty="0" err="1"/>
              <a:t>text</a:t>
            </a:r>
            <a:endParaRPr lang="de-DE" dirty="0"/>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5" name="Rechteck 64">
            <a:extLst>
              <a:ext uri="{FF2B5EF4-FFF2-40B4-BE49-F238E27FC236}">
                <a16:creationId xmlns:a16="http://schemas.microsoft.com/office/drawing/2014/main" id="{5F11DEE9-CF16-4A1E-9BB8-294C16213C59}"/>
              </a:ext>
            </a:extLst>
          </p:cNvPr>
          <p:cNvSpPr/>
          <p:nvPr userDrawn="1"/>
        </p:nvSpPr>
        <p:spPr>
          <a:xfrm>
            <a:off x="580945" y="1827104"/>
            <a:ext cx="7141212" cy="338554"/>
          </a:xfrm>
          <a:prstGeom prst="rect">
            <a:avLst/>
          </a:prstGeom>
        </p:spPr>
        <p:txBody>
          <a:bodyPr wrap="square">
            <a:spAutoFit/>
          </a:bodyPr>
          <a:lstStyle/>
          <a:p>
            <a:pPr lvl="0">
              <a:defRPr/>
            </a:pP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Your</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 Team</a:t>
            </a:r>
            <a:r>
              <a:rPr lang="de-DE" sz="1600" b="1" dirty="0">
                <a:solidFill>
                  <a:schemeClr val="tx1">
                    <a:lumMod val="75000"/>
                    <a:lumOff val="25000"/>
                  </a:schemeClr>
                </a:solidFill>
                <a:latin typeface="Apercu Pro Light" panose="02000506030000020004" pitchFamily="50" charset="0"/>
                <a:cs typeface="Times New Roman" panose="02020603050405020304" pitchFamily="18" charset="0"/>
              </a:rPr>
              <a:t>:</a:t>
            </a:r>
            <a:endParaRPr lang="de-DE" sz="1600" b="1" dirty="0">
              <a:solidFill>
                <a:schemeClr val="tx1">
                  <a:lumMod val="75000"/>
                  <a:lumOff val="25000"/>
                </a:schemeClr>
              </a:solidFill>
              <a:latin typeface="Apercu Pro Light" panose="02000506030000020004" pitchFamily="50"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Age:</a:t>
            </a:r>
            <a:endParaRPr lang="de-DE" sz="1600" b="0" i="0">
              <a:solidFill>
                <a:srgbClr val="404040"/>
              </a:solidFill>
              <a:latin typeface="Apercu Pro" panose="020B05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pic>
        <p:nvPicPr>
          <p:cNvPr id="63" name="Grafik 62">
            <a:extLst>
              <a:ext uri="{FF2B5EF4-FFF2-40B4-BE49-F238E27FC236}">
                <a16:creationId xmlns:a16="http://schemas.microsoft.com/office/drawing/2014/main" id="{C89134AA-F946-4CEF-AFEC-8224E2C93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sp>
        <p:nvSpPr>
          <p:cNvPr id="2" name="Textfeld 1">
            <a:extLst>
              <a:ext uri="{FF2B5EF4-FFF2-40B4-BE49-F238E27FC236}">
                <a16:creationId xmlns:a16="http://schemas.microsoft.com/office/drawing/2014/main" id="{6A73B165-69D5-430F-A012-2D6978D5D641}"/>
              </a:ext>
            </a:extLst>
          </p:cNvPr>
          <p:cNvSpPr txBox="1"/>
          <p:nvPr userDrawn="1"/>
        </p:nvSpPr>
        <p:spPr>
          <a:xfrm>
            <a:off x="594079" y="2389936"/>
            <a:ext cx="11169798" cy="584775"/>
          </a:xfrm>
          <a:prstGeom prst="rect">
            <a:avLst/>
          </a:prstGeom>
          <a:noFill/>
        </p:spPr>
        <p:txBody>
          <a:bodyPr wrap="square" rtlCol="0">
            <a:spAutoFit/>
          </a:bodyPr>
          <a:lstStyle/>
          <a:p>
            <a:r>
              <a:rPr lang="de-DE" sz="1600" dirty="0">
                <a:solidFill>
                  <a:schemeClr val="tx1">
                    <a:lumMod val="75000"/>
                    <a:lumOff val="25000"/>
                  </a:schemeClr>
                </a:solidFill>
                <a:latin typeface="Apercu Pro Medium" panose="02000606040000020004" pitchFamily="50" charset="0"/>
              </a:rPr>
              <a:t>Every </a:t>
            </a:r>
            <a:r>
              <a:rPr lang="de-DE" sz="1600" dirty="0" err="1">
                <a:solidFill>
                  <a:schemeClr val="tx1">
                    <a:lumMod val="75000"/>
                    <a:lumOff val="25000"/>
                  </a:schemeClr>
                </a:solidFill>
                <a:latin typeface="Apercu Pro Medium" panose="02000606040000020004" pitchFamily="50" charset="0"/>
              </a:rPr>
              <a:t>team</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member</a:t>
            </a:r>
            <a:r>
              <a:rPr lang="de-DE" sz="1600" dirty="0">
                <a:solidFill>
                  <a:schemeClr val="tx1">
                    <a:lumMod val="75000"/>
                    <a:lumOff val="25000"/>
                  </a:schemeClr>
                </a:solidFill>
                <a:latin typeface="Apercu Pro Medium" panose="02000606040000020004" pitchFamily="50" charset="0"/>
              </a:rPr>
              <a:t> </a:t>
            </a:r>
            <a:r>
              <a:rPr lang="de-DE" sz="1600" b="1" dirty="0" err="1">
                <a:solidFill>
                  <a:schemeClr val="tx1">
                    <a:lumMod val="75000"/>
                    <a:lumOff val="25000"/>
                  </a:schemeClr>
                </a:solidFill>
                <a:latin typeface="Apercu Pro Medium" panose="02000606040000020004" pitchFamily="50" charset="0"/>
              </a:rPr>
              <a:t>must</a:t>
            </a:r>
            <a:r>
              <a:rPr lang="de-DE" sz="1600" b="1" dirty="0">
                <a:solidFill>
                  <a:schemeClr val="tx1">
                    <a:lumMod val="75000"/>
                    <a:lumOff val="25000"/>
                  </a:schemeClr>
                </a:solidFill>
                <a:latin typeface="Apercu Pro Medium" panose="02000606040000020004" pitchFamily="50" charset="0"/>
              </a:rPr>
              <a:t> </a:t>
            </a:r>
            <a:r>
              <a:rPr lang="de-DE" sz="1600" b="1" dirty="0" err="1">
                <a:solidFill>
                  <a:schemeClr val="tx1">
                    <a:lumMod val="75000"/>
                    <a:lumOff val="25000"/>
                  </a:schemeClr>
                </a:solidFill>
                <a:latin typeface="Apercu Pro Medium" panose="02000606040000020004" pitchFamily="50" charset="0"/>
              </a:rPr>
              <a:t>be</a:t>
            </a:r>
            <a:r>
              <a:rPr lang="de-DE" sz="1600" b="1" dirty="0">
                <a:solidFill>
                  <a:schemeClr val="tx1">
                    <a:lumMod val="75000"/>
                    <a:lumOff val="25000"/>
                  </a:schemeClr>
                </a:solidFill>
                <a:latin typeface="Apercu Pro Medium" panose="02000606040000020004" pitchFamily="50" charset="0"/>
              </a:rPr>
              <a:t> registered </a:t>
            </a:r>
            <a:r>
              <a:rPr lang="de-DE" sz="1600" dirty="0">
                <a:solidFill>
                  <a:schemeClr val="tx1">
                    <a:lumMod val="75000"/>
                    <a:lumOff val="25000"/>
                  </a:schemeClr>
                </a:solidFill>
                <a:latin typeface="Apercu Pro Medium" panose="02000606040000020004" pitchFamily="50" charset="0"/>
              </a:rPr>
              <a:t>on </a:t>
            </a:r>
            <a:r>
              <a:rPr lang="de-DE" sz="1600" dirty="0" err="1">
                <a:solidFill>
                  <a:schemeClr val="tx1">
                    <a:lumMod val="75000"/>
                    <a:lumOff val="25000"/>
                  </a:schemeClr>
                </a:solidFill>
                <a:latin typeface="Apercu Pro Medium" panose="02000606040000020004" pitchFamily="50" charset="0"/>
              </a:rPr>
              <a:t>our</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platform</a:t>
            </a:r>
            <a:r>
              <a:rPr lang="de-DE" sz="1600" dirty="0">
                <a:solidFill>
                  <a:schemeClr val="tx1">
                    <a:lumMod val="75000"/>
                    <a:lumOff val="25000"/>
                  </a:schemeClr>
                </a:solidFill>
                <a:latin typeface="Apercu Pro Medium" panose="02000606040000020004" pitchFamily="50" charset="0"/>
              </a:rPr>
              <a:t> </a:t>
            </a:r>
            <a:r>
              <a:rPr lang="de-DE" sz="1600" dirty="0">
                <a:solidFill>
                  <a:schemeClr val="accent2">
                    <a:lumMod val="75000"/>
                  </a:schemeClr>
                </a:solidFill>
                <a:latin typeface="Apercu Pro Medium" panose="02000606040000020004" pitchFamily="50" charset="0"/>
              </a:rPr>
              <a:t>app.ekipa.de </a:t>
            </a:r>
            <a:r>
              <a:rPr lang="de-DE" sz="1600" dirty="0" err="1">
                <a:solidFill>
                  <a:schemeClr val="tx1">
                    <a:lumMod val="75000"/>
                    <a:lumOff val="25000"/>
                  </a:schemeClr>
                </a:solidFill>
                <a:latin typeface="Apercu Pro Medium" panose="02000606040000020004" pitchFamily="50" charset="0"/>
              </a:rPr>
              <a:t>with</a:t>
            </a:r>
            <a:r>
              <a:rPr lang="de-DE" sz="1600" dirty="0">
                <a:solidFill>
                  <a:schemeClr val="tx1">
                    <a:lumMod val="75000"/>
                    <a:lumOff val="25000"/>
                  </a:schemeClr>
                </a:solidFill>
                <a:latin typeface="Apercu Pro Medium" panose="02000606040000020004" pitchFamily="50" charset="0"/>
              </a:rPr>
              <a:t> a valid E-Mail </a:t>
            </a:r>
            <a:r>
              <a:rPr lang="de-DE" sz="1600" dirty="0" err="1">
                <a:solidFill>
                  <a:schemeClr val="tx1">
                    <a:lumMod val="75000"/>
                    <a:lumOff val="25000"/>
                  </a:schemeClr>
                </a:solidFill>
                <a:latin typeface="Apercu Pro Medium" panose="02000606040000020004" pitchFamily="50" charset="0"/>
              </a:rPr>
              <a:t>to</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which</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we</a:t>
            </a:r>
            <a:r>
              <a:rPr lang="de-DE" sz="1600" dirty="0">
                <a:solidFill>
                  <a:schemeClr val="tx1">
                    <a:lumMod val="75000"/>
                    <a:lumOff val="25000"/>
                  </a:schemeClr>
                </a:solidFill>
                <a:latin typeface="Apercu Pro Medium" panose="02000606040000020004" pitchFamily="50" charset="0"/>
              </a:rPr>
              <a:t> will send all </a:t>
            </a:r>
            <a:r>
              <a:rPr lang="de-DE" sz="1600" dirty="0" err="1">
                <a:solidFill>
                  <a:schemeClr val="tx1">
                    <a:lumMod val="75000"/>
                    <a:lumOff val="25000"/>
                  </a:schemeClr>
                </a:solidFill>
                <a:latin typeface="Apercu Pro Medium" panose="02000606040000020004" pitchFamily="50" charset="0"/>
              </a:rPr>
              <a:t>information</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during</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the</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whole</a:t>
            </a:r>
            <a:r>
              <a:rPr lang="de-DE" sz="1600" dirty="0">
                <a:solidFill>
                  <a:schemeClr val="tx1">
                    <a:lumMod val="75000"/>
                    <a:lumOff val="25000"/>
                  </a:schemeClr>
                </a:solidFill>
                <a:latin typeface="Apercu Pro Medium" panose="02000606040000020004" pitchFamily="50" charset="0"/>
              </a:rPr>
              <a:t> Challenge.</a:t>
            </a:r>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Add </a:t>
            </a:r>
            <a:r>
              <a:rPr lang="de-DE" dirty="0" err="1"/>
              <a:t>text</a:t>
            </a:r>
            <a:endParaRPr lang="de-DE" dirty="0"/>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6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Discipline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600" b="0">
                <a:latin typeface="Apercu Pro Medium" panose="02000606040000020004" pitchFamily="50" charset="0"/>
                <a:cs typeface="Times New Roman" panose="02020603050405020304" pitchFamily="18" charset="0"/>
              </a:rPr>
              <a:t>:</a:t>
            </a:r>
            <a:endParaRPr lang="de-DE" sz="16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05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7" name="Grafik 116">
            <a:extLst>
              <a:ext uri="{FF2B5EF4-FFF2-40B4-BE49-F238E27FC236}">
                <a16:creationId xmlns:a16="http://schemas.microsoft.com/office/drawing/2014/main" id="{159DA2B7-C15A-0544-BD05-FBE767161D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9" name="Grafik 18" descr="Ein Bild, das schwarz, dunkel enthält.&#10;&#10;Automatisch generierte Beschreibung">
            <a:extLst>
              <a:ext uri="{FF2B5EF4-FFF2-40B4-BE49-F238E27FC236}">
                <a16:creationId xmlns:a16="http://schemas.microsoft.com/office/drawing/2014/main" id="{05457E4E-5898-964A-888C-660612169D8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253468"/>
            <a:ext cx="10591800" cy="584775"/>
          </a:xfrm>
          <a:prstGeom prst="rect">
            <a:avLst/>
          </a:prstGeom>
        </p:spPr>
        <p:txBody>
          <a:bodyPr wrap="square">
            <a:spAutoFit/>
          </a:bodyPr>
          <a:lstStyle/>
          <a:p>
            <a:pPr lvl="0">
              <a:defRPr/>
            </a:pPr>
            <a:r>
              <a:rPr lang="en-US" sz="1600" b="1">
                <a:solidFill>
                  <a:schemeClr val="tx1">
                    <a:lumMod val="75000"/>
                    <a:lumOff val="25000"/>
                  </a:schemeClr>
                </a:solidFill>
                <a:latin typeface="+mj-lt"/>
              </a:rPr>
              <a:t>Introduce yourself and your team! Where do you come from? What skills do you bring with you? How do your skills play together perfectly? And what motivates you to participate in the “Innovate2030 – Digital Natives for a sustainable future”-Challenge?</a:t>
            </a:r>
            <a:endParaRPr lang="de-DE" sz="1600" b="1">
              <a:solidFill>
                <a:schemeClr val="tx1">
                  <a:lumMod val="75000"/>
                  <a:lumOff val="25000"/>
                </a:schemeClr>
              </a:solidFill>
              <a:latin typeface="+mj-lt"/>
            </a:endParaRPr>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F5700CB5-25A4-2C47-A560-E49710EA7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6EBA9F1-AA7E-DC44-B3B6-9E6AD3B45A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dirty="0" err="1"/>
              <a:t>Idea</a:t>
            </a:r>
            <a:r>
              <a:rPr lang="de-DE" dirty="0"/>
              <a:t> Titel</a:t>
            </a:r>
          </a:p>
        </p:txBody>
      </p:sp>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06.05.2021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26" r:id="rId6"/>
    <p:sldLayoutId id="2147483725" r:id="rId7"/>
    <p:sldLayoutId id="2147483706" r:id="rId8"/>
    <p:sldLayoutId id="2147483667" r:id="rId9"/>
    <p:sldLayoutId id="2147483729" r:id="rId10"/>
    <p:sldLayoutId id="2147483708" r:id="rId11"/>
    <p:sldLayoutId id="2147483709" r:id="rId12"/>
    <p:sldLayoutId id="2147483718" r:id="rId13"/>
    <p:sldLayoutId id="2147483711" r:id="rId14"/>
    <p:sldLayoutId id="2147483721" r:id="rId15"/>
    <p:sldLayoutId id="2147483722" r:id="rId16"/>
    <p:sldLayoutId id="2147483727" r:id="rId17"/>
    <p:sldLayoutId id="214748371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8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245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095B1F-9A2A-42E1-94E4-BF3986730C8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9903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42879D-D537-46C5-A53E-44EFBB55D83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7567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2F8F97-EF44-416E-BC8D-D9784224754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5860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221793A-151F-4BF0-A932-68AC41625E1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0152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24EC9A1-CBBB-45C3-943E-267856839CE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83233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D8769BD5-938E-410A-8051-77CD0BD88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7297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D25C50D-C78C-40E2-B28A-B78BB3860FA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916256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E90407-9803-487E-B695-E3162942C94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9245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E9921E-693A-4A1D-97A2-6F462111507F}"/>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30164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44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B8B16D-5AA4-4C28-9642-870A6F9A7103}"/>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91401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platzhalter 77">
            <a:extLst>
              <a:ext uri="{FF2B5EF4-FFF2-40B4-BE49-F238E27FC236}">
                <a16:creationId xmlns:a16="http://schemas.microsoft.com/office/drawing/2014/main" id="{B5C0D082-4956-4DB5-87E0-EB975C721187}"/>
              </a:ext>
            </a:extLst>
          </p:cNvPr>
          <p:cNvSpPr>
            <a:spLocks noGrp="1"/>
          </p:cNvSpPr>
          <p:nvPr>
            <p:ph type="body" sz="quarter" idx="11"/>
          </p:nvPr>
        </p:nvSpPr>
        <p:spPr/>
        <p:txBody>
          <a:bodyPr>
            <a:normAutofit/>
          </a:bodyPr>
          <a:lstStyle/>
          <a:p>
            <a:pPr marL="0" indent="0">
              <a:buNone/>
            </a:pPr>
            <a:endParaRPr lang="de-DE" sz="1050" dirty="0">
              <a:solidFill>
                <a:srgbClr val="404040"/>
              </a:solidFill>
              <a:latin typeface="Apercu Pro" panose="020B0503050601040103" pitchFamily="34" charset="0"/>
            </a:endParaRPr>
          </a:p>
        </p:txBody>
      </p:sp>
      <p:sp>
        <p:nvSpPr>
          <p:cNvPr id="79" name="Textplatzhalter 78">
            <a:extLst>
              <a:ext uri="{FF2B5EF4-FFF2-40B4-BE49-F238E27FC236}">
                <a16:creationId xmlns:a16="http://schemas.microsoft.com/office/drawing/2014/main" id="{78A7FDDB-1E85-4A72-8A05-4696A28A9B7F}"/>
              </a:ext>
            </a:extLst>
          </p:cNvPr>
          <p:cNvSpPr>
            <a:spLocks noGrp="1"/>
          </p:cNvSpPr>
          <p:nvPr>
            <p:ph type="body" sz="quarter" idx="13"/>
          </p:nvPr>
        </p:nvSpPr>
        <p:spPr/>
        <p:txBody>
          <a:bodyPr>
            <a:normAutofit/>
          </a:bodyPr>
          <a:lstStyle/>
          <a:p>
            <a:pPr marL="0" indent="0">
              <a:buNone/>
            </a:pPr>
            <a:endParaRPr lang="de-DE" sz="1000" dirty="0"/>
          </a:p>
        </p:txBody>
      </p:sp>
      <p:sp>
        <p:nvSpPr>
          <p:cNvPr id="80" name="Textplatzhalter 79">
            <a:extLst>
              <a:ext uri="{FF2B5EF4-FFF2-40B4-BE49-F238E27FC236}">
                <a16:creationId xmlns:a16="http://schemas.microsoft.com/office/drawing/2014/main" id="{4761EA54-3775-4B0A-83CE-AD7D878146C8}"/>
              </a:ext>
            </a:extLst>
          </p:cNvPr>
          <p:cNvSpPr>
            <a:spLocks noGrp="1"/>
          </p:cNvSpPr>
          <p:nvPr>
            <p:ph type="body" sz="quarter" idx="14"/>
          </p:nvPr>
        </p:nvSpPr>
        <p:spPr/>
        <p:txBody>
          <a:bodyPr>
            <a:normAutofit/>
          </a:bodyPr>
          <a:lstStyle/>
          <a:p>
            <a:pPr marL="0" indent="0">
              <a:buNone/>
            </a:pPr>
            <a:endParaRPr lang="de-DE" sz="1000" dirty="0"/>
          </a:p>
        </p:txBody>
      </p:sp>
      <p:sp>
        <p:nvSpPr>
          <p:cNvPr id="81" name="Textplatzhalter 80">
            <a:extLst>
              <a:ext uri="{FF2B5EF4-FFF2-40B4-BE49-F238E27FC236}">
                <a16:creationId xmlns:a16="http://schemas.microsoft.com/office/drawing/2014/main" id="{1EAB4F8D-AB70-481A-A1C8-BD458BD7EFE4}"/>
              </a:ext>
            </a:extLst>
          </p:cNvPr>
          <p:cNvSpPr>
            <a:spLocks noGrp="1"/>
          </p:cNvSpPr>
          <p:nvPr>
            <p:ph type="body" sz="quarter" idx="15"/>
          </p:nvPr>
        </p:nvSpPr>
        <p:spPr/>
        <p:txBody>
          <a:bodyPr>
            <a:normAutofit/>
          </a:bodyPr>
          <a:lstStyle/>
          <a:p>
            <a:pPr marL="0" indent="0">
              <a:buNone/>
            </a:pPr>
            <a:endParaRPr lang="de-DE" sz="1000" dirty="0"/>
          </a:p>
        </p:txBody>
      </p:sp>
      <p:sp>
        <p:nvSpPr>
          <p:cNvPr id="82" name="Textplatzhalter 81">
            <a:extLst>
              <a:ext uri="{FF2B5EF4-FFF2-40B4-BE49-F238E27FC236}">
                <a16:creationId xmlns:a16="http://schemas.microsoft.com/office/drawing/2014/main" id="{8500DA8C-3893-4DF6-A5C8-5D4E9B231853}"/>
              </a:ext>
            </a:extLst>
          </p:cNvPr>
          <p:cNvSpPr>
            <a:spLocks noGrp="1"/>
          </p:cNvSpPr>
          <p:nvPr>
            <p:ph type="body" sz="quarter" idx="16"/>
          </p:nvPr>
        </p:nvSpPr>
        <p:spPr/>
        <p:txBody>
          <a:bodyPr>
            <a:normAutofit/>
          </a:bodyPr>
          <a:lstStyle/>
          <a:p>
            <a:pPr marL="0" indent="0">
              <a:buNone/>
            </a:pPr>
            <a:endParaRPr lang="de-DE" sz="1000" dirty="0"/>
          </a:p>
        </p:txBody>
      </p:sp>
      <p:sp>
        <p:nvSpPr>
          <p:cNvPr id="83" name="Textplatzhalter 82">
            <a:extLst>
              <a:ext uri="{FF2B5EF4-FFF2-40B4-BE49-F238E27FC236}">
                <a16:creationId xmlns:a16="http://schemas.microsoft.com/office/drawing/2014/main" id="{E77699C1-06D2-4ADE-9537-29606CDA4326}"/>
              </a:ext>
            </a:extLst>
          </p:cNvPr>
          <p:cNvSpPr>
            <a:spLocks noGrp="1"/>
          </p:cNvSpPr>
          <p:nvPr>
            <p:ph type="body" sz="quarter" idx="25"/>
          </p:nvPr>
        </p:nvSpPr>
        <p:spPr/>
        <p:txBody>
          <a:bodyPr>
            <a:normAutofit/>
          </a:bodyPr>
          <a:lstStyle/>
          <a:p>
            <a:pPr marL="0" indent="0">
              <a:buNone/>
            </a:pPr>
            <a:endParaRPr lang="de-DE" sz="1000" dirty="0"/>
          </a:p>
        </p:txBody>
      </p:sp>
      <p:sp>
        <p:nvSpPr>
          <p:cNvPr id="2" name="Textplatzhalter 1">
            <a:extLst>
              <a:ext uri="{FF2B5EF4-FFF2-40B4-BE49-F238E27FC236}">
                <a16:creationId xmlns:a16="http://schemas.microsoft.com/office/drawing/2014/main" id="{6F59E46F-49E4-EB4B-B2CD-614E7B4C6AA1}"/>
              </a:ext>
            </a:extLst>
          </p:cNvPr>
          <p:cNvSpPr>
            <a:spLocks noGrp="1"/>
          </p:cNvSpPr>
          <p:nvPr>
            <p:ph type="body" sz="quarter" idx="26"/>
          </p:nvPr>
        </p:nvSpPr>
        <p:spPr/>
        <p:txBody>
          <a:bodyPr/>
          <a:lstStyle/>
          <a:p>
            <a:endParaRPr lang="de-DE" sz="1000" dirty="0"/>
          </a:p>
        </p:txBody>
      </p:sp>
      <p:sp>
        <p:nvSpPr>
          <p:cNvPr id="3" name="Textplatzhalter 2">
            <a:extLst>
              <a:ext uri="{FF2B5EF4-FFF2-40B4-BE49-F238E27FC236}">
                <a16:creationId xmlns:a16="http://schemas.microsoft.com/office/drawing/2014/main" id="{ABD35991-30C2-934B-AB94-E403498E80DD}"/>
              </a:ext>
            </a:extLst>
          </p:cNvPr>
          <p:cNvSpPr>
            <a:spLocks noGrp="1"/>
          </p:cNvSpPr>
          <p:nvPr>
            <p:ph type="body" sz="quarter" idx="27"/>
          </p:nvPr>
        </p:nvSpPr>
        <p:spPr/>
        <p:txBody>
          <a:bodyPr/>
          <a:lstStyle/>
          <a:p>
            <a:endParaRPr lang="de-DE" sz="1000" dirty="0"/>
          </a:p>
        </p:txBody>
      </p:sp>
      <p:sp>
        <p:nvSpPr>
          <p:cNvPr id="4" name="Textplatzhalter 3">
            <a:extLst>
              <a:ext uri="{FF2B5EF4-FFF2-40B4-BE49-F238E27FC236}">
                <a16:creationId xmlns:a16="http://schemas.microsoft.com/office/drawing/2014/main" id="{6E236057-9AEE-184F-9BB7-A5C84CE059CE}"/>
              </a:ext>
            </a:extLst>
          </p:cNvPr>
          <p:cNvSpPr>
            <a:spLocks noGrp="1"/>
          </p:cNvSpPr>
          <p:nvPr>
            <p:ph type="body" sz="quarter" idx="28"/>
          </p:nvPr>
        </p:nvSpPr>
        <p:spPr/>
        <p:txBody>
          <a:bodyPr/>
          <a:lstStyle/>
          <a:p>
            <a:endParaRPr lang="de-DE" sz="1000" dirty="0"/>
          </a:p>
        </p:txBody>
      </p:sp>
      <p:sp>
        <p:nvSpPr>
          <p:cNvPr id="5" name="Textplatzhalter 4">
            <a:extLst>
              <a:ext uri="{FF2B5EF4-FFF2-40B4-BE49-F238E27FC236}">
                <a16:creationId xmlns:a16="http://schemas.microsoft.com/office/drawing/2014/main" id="{B31294E1-7956-4441-8B16-00DE39E85E1A}"/>
              </a:ext>
            </a:extLst>
          </p:cNvPr>
          <p:cNvSpPr>
            <a:spLocks noGrp="1"/>
          </p:cNvSpPr>
          <p:nvPr>
            <p:ph type="body" sz="quarter" idx="29"/>
          </p:nvPr>
        </p:nvSpPr>
        <p:spPr/>
        <p:txBody>
          <a:bodyPr/>
          <a:lstStyle/>
          <a:p>
            <a:endParaRPr lang="de-DE" sz="1000" dirty="0"/>
          </a:p>
        </p:txBody>
      </p:sp>
      <p:sp>
        <p:nvSpPr>
          <p:cNvPr id="6" name="Textplatzhalter 5">
            <a:extLst>
              <a:ext uri="{FF2B5EF4-FFF2-40B4-BE49-F238E27FC236}">
                <a16:creationId xmlns:a16="http://schemas.microsoft.com/office/drawing/2014/main" id="{8E883E53-65AB-D949-AA68-0786B4FB6B96}"/>
              </a:ext>
            </a:extLst>
          </p:cNvPr>
          <p:cNvSpPr>
            <a:spLocks noGrp="1"/>
          </p:cNvSpPr>
          <p:nvPr>
            <p:ph type="body" sz="quarter" idx="30"/>
          </p:nvPr>
        </p:nvSpPr>
        <p:spPr/>
        <p:txBody>
          <a:bodyPr/>
          <a:lstStyle/>
          <a:p>
            <a:endParaRPr lang="de-DE" sz="1000" dirty="0"/>
          </a:p>
        </p:txBody>
      </p:sp>
      <p:sp>
        <p:nvSpPr>
          <p:cNvPr id="7" name="Textplatzhalter 6">
            <a:extLst>
              <a:ext uri="{FF2B5EF4-FFF2-40B4-BE49-F238E27FC236}">
                <a16:creationId xmlns:a16="http://schemas.microsoft.com/office/drawing/2014/main" id="{43CAE0E6-B8A0-E841-825B-FF8353D7FF76}"/>
              </a:ext>
            </a:extLst>
          </p:cNvPr>
          <p:cNvSpPr>
            <a:spLocks noGrp="1"/>
          </p:cNvSpPr>
          <p:nvPr>
            <p:ph type="body" sz="quarter" idx="31"/>
          </p:nvPr>
        </p:nvSpPr>
        <p:spPr/>
        <p:txBody>
          <a:bodyPr/>
          <a:lstStyle/>
          <a:p>
            <a:endParaRPr lang="de-DE" sz="1000" dirty="0"/>
          </a:p>
        </p:txBody>
      </p:sp>
      <p:sp>
        <p:nvSpPr>
          <p:cNvPr id="8" name="Textplatzhalter 7">
            <a:extLst>
              <a:ext uri="{FF2B5EF4-FFF2-40B4-BE49-F238E27FC236}">
                <a16:creationId xmlns:a16="http://schemas.microsoft.com/office/drawing/2014/main" id="{48090DA0-CBBF-5E42-9973-41DB67B81E88}"/>
              </a:ext>
            </a:extLst>
          </p:cNvPr>
          <p:cNvSpPr>
            <a:spLocks noGrp="1"/>
          </p:cNvSpPr>
          <p:nvPr>
            <p:ph type="body" sz="quarter" idx="32"/>
          </p:nvPr>
        </p:nvSpPr>
        <p:spPr/>
        <p:txBody>
          <a:bodyPr/>
          <a:lstStyle/>
          <a:p>
            <a:endParaRPr lang="de-DE" sz="1000" dirty="0"/>
          </a:p>
        </p:txBody>
      </p:sp>
      <p:sp>
        <p:nvSpPr>
          <p:cNvPr id="9" name="Textplatzhalter 8">
            <a:extLst>
              <a:ext uri="{FF2B5EF4-FFF2-40B4-BE49-F238E27FC236}">
                <a16:creationId xmlns:a16="http://schemas.microsoft.com/office/drawing/2014/main" id="{2C881DA1-F4EA-4444-899A-23CFDE0D7B08}"/>
              </a:ext>
            </a:extLst>
          </p:cNvPr>
          <p:cNvSpPr>
            <a:spLocks noGrp="1"/>
          </p:cNvSpPr>
          <p:nvPr>
            <p:ph type="body" sz="quarter" idx="33"/>
          </p:nvPr>
        </p:nvSpPr>
        <p:spPr/>
        <p:txBody>
          <a:bodyPr/>
          <a:lstStyle/>
          <a:p>
            <a:endParaRPr lang="de-DE" sz="1000" dirty="0"/>
          </a:p>
        </p:txBody>
      </p:sp>
      <p:sp>
        <p:nvSpPr>
          <p:cNvPr id="10" name="Textplatzhalter 9">
            <a:extLst>
              <a:ext uri="{FF2B5EF4-FFF2-40B4-BE49-F238E27FC236}">
                <a16:creationId xmlns:a16="http://schemas.microsoft.com/office/drawing/2014/main" id="{A0DE3F32-6675-1444-8D7C-EC8B049C6BC1}"/>
              </a:ext>
            </a:extLst>
          </p:cNvPr>
          <p:cNvSpPr>
            <a:spLocks noGrp="1"/>
          </p:cNvSpPr>
          <p:nvPr>
            <p:ph type="body" sz="quarter" idx="34"/>
          </p:nvPr>
        </p:nvSpPr>
        <p:spPr/>
        <p:txBody>
          <a:bodyPr/>
          <a:lstStyle/>
          <a:p>
            <a:endParaRPr lang="de-DE" sz="1000" dirty="0"/>
          </a:p>
        </p:txBody>
      </p:sp>
      <p:sp>
        <p:nvSpPr>
          <p:cNvPr id="11" name="Textplatzhalter 10">
            <a:extLst>
              <a:ext uri="{FF2B5EF4-FFF2-40B4-BE49-F238E27FC236}">
                <a16:creationId xmlns:a16="http://schemas.microsoft.com/office/drawing/2014/main" id="{0467F991-4F48-2C48-AA72-B61A1082CDC8}"/>
              </a:ext>
            </a:extLst>
          </p:cNvPr>
          <p:cNvSpPr>
            <a:spLocks noGrp="1"/>
          </p:cNvSpPr>
          <p:nvPr>
            <p:ph type="body" sz="quarter" idx="35"/>
          </p:nvPr>
        </p:nvSpPr>
        <p:spPr/>
        <p:txBody>
          <a:bodyPr/>
          <a:lstStyle/>
          <a:p>
            <a:endParaRPr lang="de-DE" sz="1000" dirty="0"/>
          </a:p>
        </p:txBody>
      </p:sp>
      <p:sp>
        <p:nvSpPr>
          <p:cNvPr id="12" name="Textplatzhalter 11">
            <a:extLst>
              <a:ext uri="{FF2B5EF4-FFF2-40B4-BE49-F238E27FC236}">
                <a16:creationId xmlns:a16="http://schemas.microsoft.com/office/drawing/2014/main" id="{5846906E-4530-1840-9C9F-7139502C2A71}"/>
              </a:ext>
            </a:extLst>
          </p:cNvPr>
          <p:cNvSpPr>
            <a:spLocks noGrp="1"/>
          </p:cNvSpPr>
          <p:nvPr>
            <p:ph type="body" sz="quarter" idx="36"/>
          </p:nvPr>
        </p:nvSpPr>
        <p:spPr/>
        <p:txBody>
          <a:bodyPr/>
          <a:lstStyle/>
          <a:p>
            <a:endParaRPr lang="de-DE" sz="1000" dirty="0"/>
          </a:p>
        </p:txBody>
      </p:sp>
      <p:sp>
        <p:nvSpPr>
          <p:cNvPr id="13" name="Textplatzhalter 12">
            <a:extLst>
              <a:ext uri="{FF2B5EF4-FFF2-40B4-BE49-F238E27FC236}">
                <a16:creationId xmlns:a16="http://schemas.microsoft.com/office/drawing/2014/main" id="{803784EB-8859-BC47-AD1B-063B84AD4FF8}"/>
              </a:ext>
            </a:extLst>
          </p:cNvPr>
          <p:cNvSpPr>
            <a:spLocks noGrp="1"/>
          </p:cNvSpPr>
          <p:nvPr>
            <p:ph type="body" sz="quarter" idx="37"/>
          </p:nvPr>
        </p:nvSpPr>
        <p:spPr/>
        <p:txBody>
          <a:bodyPr/>
          <a:lstStyle/>
          <a:p>
            <a:endParaRPr lang="de-DE" sz="1000" dirty="0"/>
          </a:p>
        </p:txBody>
      </p:sp>
      <p:sp>
        <p:nvSpPr>
          <p:cNvPr id="14" name="Textplatzhalter 13">
            <a:extLst>
              <a:ext uri="{FF2B5EF4-FFF2-40B4-BE49-F238E27FC236}">
                <a16:creationId xmlns:a16="http://schemas.microsoft.com/office/drawing/2014/main" id="{B7D7676D-6B9F-F94D-9792-0B5362122DA2}"/>
              </a:ext>
            </a:extLst>
          </p:cNvPr>
          <p:cNvSpPr>
            <a:spLocks noGrp="1"/>
          </p:cNvSpPr>
          <p:nvPr>
            <p:ph type="body" sz="quarter" idx="38"/>
          </p:nvPr>
        </p:nvSpPr>
        <p:spPr/>
        <p:txBody>
          <a:bodyPr/>
          <a:lstStyle/>
          <a:p>
            <a:endParaRPr lang="de-DE" sz="1000" dirty="0"/>
          </a:p>
        </p:txBody>
      </p:sp>
      <p:sp>
        <p:nvSpPr>
          <p:cNvPr id="15" name="Textplatzhalter 14">
            <a:extLst>
              <a:ext uri="{FF2B5EF4-FFF2-40B4-BE49-F238E27FC236}">
                <a16:creationId xmlns:a16="http://schemas.microsoft.com/office/drawing/2014/main" id="{3DC3ADF2-A6E7-E449-A57E-40058DF5E6A1}"/>
              </a:ext>
            </a:extLst>
          </p:cNvPr>
          <p:cNvSpPr>
            <a:spLocks noGrp="1"/>
          </p:cNvSpPr>
          <p:nvPr>
            <p:ph type="body" sz="quarter" idx="39"/>
          </p:nvPr>
        </p:nvSpPr>
        <p:spPr/>
        <p:txBody>
          <a:bodyPr/>
          <a:lstStyle/>
          <a:p>
            <a:endParaRPr lang="de-DE"/>
          </a:p>
        </p:txBody>
      </p:sp>
      <p:sp>
        <p:nvSpPr>
          <p:cNvPr id="16" name="Textplatzhalter 15">
            <a:extLst>
              <a:ext uri="{FF2B5EF4-FFF2-40B4-BE49-F238E27FC236}">
                <a16:creationId xmlns:a16="http://schemas.microsoft.com/office/drawing/2014/main" id="{6BABD608-727C-3548-89E3-A41275F0513B}"/>
              </a:ext>
            </a:extLst>
          </p:cNvPr>
          <p:cNvSpPr>
            <a:spLocks noGrp="1"/>
          </p:cNvSpPr>
          <p:nvPr>
            <p:ph type="body" sz="quarter" idx="40"/>
          </p:nvPr>
        </p:nvSpPr>
        <p:spPr/>
        <p:txBody>
          <a:bodyPr/>
          <a:lstStyle/>
          <a:p>
            <a:endParaRPr lang="de-DE"/>
          </a:p>
        </p:txBody>
      </p:sp>
      <p:sp>
        <p:nvSpPr>
          <p:cNvPr id="17" name="Textplatzhalter 16">
            <a:extLst>
              <a:ext uri="{FF2B5EF4-FFF2-40B4-BE49-F238E27FC236}">
                <a16:creationId xmlns:a16="http://schemas.microsoft.com/office/drawing/2014/main" id="{B586A8CD-0CB6-9D47-81A6-1B35B627A71B}"/>
              </a:ext>
            </a:extLst>
          </p:cNvPr>
          <p:cNvSpPr>
            <a:spLocks noGrp="1"/>
          </p:cNvSpPr>
          <p:nvPr>
            <p:ph type="body" sz="quarter" idx="41"/>
          </p:nvPr>
        </p:nvSpPr>
        <p:spPr/>
        <p:txBody>
          <a:bodyPr/>
          <a:lstStyle/>
          <a:p>
            <a:endParaRPr lang="de-DE"/>
          </a:p>
        </p:txBody>
      </p:sp>
      <p:sp>
        <p:nvSpPr>
          <p:cNvPr id="18" name="Textplatzhalter 17">
            <a:extLst>
              <a:ext uri="{FF2B5EF4-FFF2-40B4-BE49-F238E27FC236}">
                <a16:creationId xmlns:a16="http://schemas.microsoft.com/office/drawing/2014/main" id="{489A3DB3-8F6A-D34F-B201-5073564A60AB}"/>
              </a:ext>
            </a:extLst>
          </p:cNvPr>
          <p:cNvSpPr>
            <a:spLocks noGrp="1"/>
          </p:cNvSpPr>
          <p:nvPr>
            <p:ph type="body" sz="quarter" idx="42"/>
          </p:nvPr>
        </p:nvSpPr>
        <p:spPr/>
        <p:txBody>
          <a:bodyPr/>
          <a:lstStyle/>
          <a:p>
            <a:endParaRPr lang="de-DE"/>
          </a:p>
        </p:txBody>
      </p:sp>
      <p:sp>
        <p:nvSpPr>
          <p:cNvPr id="19" name="Textplatzhalter 18">
            <a:extLst>
              <a:ext uri="{FF2B5EF4-FFF2-40B4-BE49-F238E27FC236}">
                <a16:creationId xmlns:a16="http://schemas.microsoft.com/office/drawing/2014/main" id="{BA3160C9-B882-DF40-9ED5-EB21B1250954}"/>
              </a:ext>
            </a:extLst>
          </p:cNvPr>
          <p:cNvSpPr>
            <a:spLocks noGrp="1"/>
          </p:cNvSpPr>
          <p:nvPr>
            <p:ph type="body" sz="quarter" idx="43"/>
          </p:nvPr>
        </p:nvSpPr>
        <p:spPr/>
        <p:txBody>
          <a:bodyPr/>
          <a:lstStyle/>
          <a:p>
            <a:endParaRPr lang="de-DE"/>
          </a:p>
        </p:txBody>
      </p:sp>
      <p:sp>
        <p:nvSpPr>
          <p:cNvPr id="20" name="Textplatzhalter 19">
            <a:extLst>
              <a:ext uri="{FF2B5EF4-FFF2-40B4-BE49-F238E27FC236}">
                <a16:creationId xmlns:a16="http://schemas.microsoft.com/office/drawing/2014/main" id="{4AAB1A05-03A5-2844-B4EC-52F1EEE152E5}"/>
              </a:ext>
            </a:extLst>
          </p:cNvPr>
          <p:cNvSpPr>
            <a:spLocks noGrp="1"/>
          </p:cNvSpPr>
          <p:nvPr>
            <p:ph type="body" sz="quarter" idx="44"/>
          </p:nvPr>
        </p:nvSpPr>
        <p:spPr/>
        <p:txBody>
          <a:bodyPr/>
          <a:lstStyle/>
          <a:p>
            <a:endParaRPr lang="de-DE"/>
          </a:p>
        </p:txBody>
      </p:sp>
    </p:spTree>
    <p:extLst>
      <p:ext uri="{BB962C8B-B14F-4D97-AF65-F5344CB8AC3E}">
        <p14:creationId xmlns:p14="http://schemas.microsoft.com/office/powerpoint/2010/main" val="358313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platzhalter 39">
            <a:extLst>
              <a:ext uri="{FF2B5EF4-FFF2-40B4-BE49-F238E27FC236}">
                <a16:creationId xmlns:a16="http://schemas.microsoft.com/office/drawing/2014/main" id="{3285E2DC-9D8B-C04C-9437-8780993C8CD4}"/>
              </a:ext>
            </a:extLst>
          </p:cNvPr>
          <p:cNvSpPr>
            <a:spLocks noGrp="1"/>
          </p:cNvSpPr>
          <p:nvPr>
            <p:ph type="body" sz="quarter" idx="39"/>
          </p:nvPr>
        </p:nvSpPr>
        <p:spPr/>
        <p:txBody>
          <a:bodyPr/>
          <a:lstStyle/>
          <a:p>
            <a:endParaRPr lang="de-DE"/>
          </a:p>
        </p:txBody>
      </p:sp>
      <p:sp>
        <p:nvSpPr>
          <p:cNvPr id="41" name="Textplatzhalter 40">
            <a:extLst>
              <a:ext uri="{FF2B5EF4-FFF2-40B4-BE49-F238E27FC236}">
                <a16:creationId xmlns:a16="http://schemas.microsoft.com/office/drawing/2014/main" id="{6B302029-EADD-D44D-A97B-F87332D4211E}"/>
              </a:ext>
            </a:extLst>
          </p:cNvPr>
          <p:cNvSpPr>
            <a:spLocks noGrp="1"/>
          </p:cNvSpPr>
          <p:nvPr>
            <p:ph type="body" sz="quarter" idx="40"/>
          </p:nvPr>
        </p:nvSpPr>
        <p:spPr/>
        <p:txBody>
          <a:bodyPr/>
          <a:lstStyle/>
          <a:p>
            <a:endParaRPr lang="de-DE"/>
          </a:p>
        </p:txBody>
      </p:sp>
      <p:sp>
        <p:nvSpPr>
          <p:cNvPr id="42" name="Textplatzhalter 41">
            <a:extLst>
              <a:ext uri="{FF2B5EF4-FFF2-40B4-BE49-F238E27FC236}">
                <a16:creationId xmlns:a16="http://schemas.microsoft.com/office/drawing/2014/main" id="{56C39015-0123-4F4E-BDA4-2AE1967D2A3F}"/>
              </a:ext>
            </a:extLst>
          </p:cNvPr>
          <p:cNvSpPr>
            <a:spLocks noGrp="1"/>
          </p:cNvSpPr>
          <p:nvPr>
            <p:ph type="body" sz="quarter" idx="41"/>
          </p:nvPr>
        </p:nvSpPr>
        <p:spPr/>
        <p:txBody>
          <a:bodyPr/>
          <a:lstStyle/>
          <a:p>
            <a:endParaRPr lang="de-DE"/>
          </a:p>
        </p:txBody>
      </p:sp>
      <p:sp>
        <p:nvSpPr>
          <p:cNvPr id="43" name="Textplatzhalter 42">
            <a:extLst>
              <a:ext uri="{FF2B5EF4-FFF2-40B4-BE49-F238E27FC236}">
                <a16:creationId xmlns:a16="http://schemas.microsoft.com/office/drawing/2014/main" id="{E5BBEF34-B435-8E42-B36F-7DAD5B6DCD0F}"/>
              </a:ext>
            </a:extLst>
          </p:cNvPr>
          <p:cNvSpPr>
            <a:spLocks noGrp="1"/>
          </p:cNvSpPr>
          <p:nvPr>
            <p:ph type="body" sz="quarter" idx="42"/>
          </p:nvPr>
        </p:nvSpPr>
        <p:spPr/>
        <p:txBody>
          <a:bodyPr/>
          <a:lstStyle/>
          <a:p>
            <a:endParaRPr lang="de-DE"/>
          </a:p>
        </p:txBody>
      </p:sp>
      <p:sp>
        <p:nvSpPr>
          <p:cNvPr id="44" name="Textplatzhalter 43">
            <a:extLst>
              <a:ext uri="{FF2B5EF4-FFF2-40B4-BE49-F238E27FC236}">
                <a16:creationId xmlns:a16="http://schemas.microsoft.com/office/drawing/2014/main" id="{6CE659ED-00FC-6A40-9B69-5B8A372EF61E}"/>
              </a:ext>
            </a:extLst>
          </p:cNvPr>
          <p:cNvSpPr>
            <a:spLocks noGrp="1"/>
          </p:cNvSpPr>
          <p:nvPr>
            <p:ph type="body" sz="quarter" idx="43"/>
          </p:nvPr>
        </p:nvSpPr>
        <p:spPr/>
        <p:txBody>
          <a:bodyPr/>
          <a:lstStyle/>
          <a:p>
            <a:endParaRPr lang="de-DE"/>
          </a:p>
        </p:txBody>
      </p:sp>
      <p:sp>
        <p:nvSpPr>
          <p:cNvPr id="45" name="Textplatzhalter 44">
            <a:extLst>
              <a:ext uri="{FF2B5EF4-FFF2-40B4-BE49-F238E27FC236}">
                <a16:creationId xmlns:a16="http://schemas.microsoft.com/office/drawing/2014/main" id="{CF18F722-9B5D-904E-AAC7-1DBFF59B64A4}"/>
              </a:ext>
            </a:extLst>
          </p:cNvPr>
          <p:cNvSpPr>
            <a:spLocks noGrp="1"/>
          </p:cNvSpPr>
          <p:nvPr>
            <p:ph type="body" sz="quarter" idx="44"/>
          </p:nvPr>
        </p:nvSpPr>
        <p:spPr/>
        <p:txBody>
          <a:bodyPr/>
          <a:lstStyle/>
          <a:p>
            <a:endParaRPr lang="de-DE"/>
          </a:p>
        </p:txBody>
      </p:sp>
      <p:sp>
        <p:nvSpPr>
          <p:cNvPr id="2" name="Textplatzhalter 1">
            <a:extLst>
              <a:ext uri="{FF2B5EF4-FFF2-40B4-BE49-F238E27FC236}">
                <a16:creationId xmlns:a16="http://schemas.microsoft.com/office/drawing/2014/main" id="{15D96D71-36F7-9145-96C5-E06EE840FDE2}"/>
              </a:ext>
            </a:extLst>
          </p:cNvPr>
          <p:cNvSpPr>
            <a:spLocks noGrp="1"/>
          </p:cNvSpPr>
          <p:nvPr>
            <p:ph type="body" sz="quarter" idx="12"/>
          </p:nvPr>
        </p:nvSpPr>
        <p:spPr/>
        <p:txBody>
          <a:bodyPr/>
          <a:lstStyle/>
          <a:p>
            <a:endParaRPr lang="de-DE" sz="1000" dirty="0"/>
          </a:p>
        </p:txBody>
      </p:sp>
      <p:sp>
        <p:nvSpPr>
          <p:cNvPr id="3" name="Textplatzhalter 2">
            <a:extLst>
              <a:ext uri="{FF2B5EF4-FFF2-40B4-BE49-F238E27FC236}">
                <a16:creationId xmlns:a16="http://schemas.microsoft.com/office/drawing/2014/main" id="{FC9434C6-A63D-C442-BB94-A85CD0EA23D8}"/>
              </a:ext>
            </a:extLst>
          </p:cNvPr>
          <p:cNvSpPr>
            <a:spLocks noGrp="1"/>
          </p:cNvSpPr>
          <p:nvPr>
            <p:ph type="body" sz="quarter" idx="13"/>
          </p:nvPr>
        </p:nvSpPr>
        <p:spPr/>
        <p:txBody>
          <a:bodyPr/>
          <a:lstStyle/>
          <a:p>
            <a:endParaRPr lang="de-DE" sz="1000" dirty="0"/>
          </a:p>
        </p:txBody>
      </p:sp>
      <p:sp>
        <p:nvSpPr>
          <p:cNvPr id="4" name="Textplatzhalter 3">
            <a:extLst>
              <a:ext uri="{FF2B5EF4-FFF2-40B4-BE49-F238E27FC236}">
                <a16:creationId xmlns:a16="http://schemas.microsoft.com/office/drawing/2014/main" id="{B891A133-4F0B-1A46-BAF6-22DBF36F8E58}"/>
              </a:ext>
            </a:extLst>
          </p:cNvPr>
          <p:cNvSpPr>
            <a:spLocks noGrp="1"/>
          </p:cNvSpPr>
          <p:nvPr>
            <p:ph type="body" sz="quarter" idx="14"/>
          </p:nvPr>
        </p:nvSpPr>
        <p:spPr/>
        <p:txBody>
          <a:bodyPr/>
          <a:lstStyle/>
          <a:p>
            <a:endParaRPr lang="de-DE" sz="1000" dirty="0"/>
          </a:p>
        </p:txBody>
      </p:sp>
      <p:sp>
        <p:nvSpPr>
          <p:cNvPr id="5" name="Textplatzhalter 4">
            <a:extLst>
              <a:ext uri="{FF2B5EF4-FFF2-40B4-BE49-F238E27FC236}">
                <a16:creationId xmlns:a16="http://schemas.microsoft.com/office/drawing/2014/main" id="{92C756B3-9FA6-8643-843F-A8AB0CD130D3}"/>
              </a:ext>
            </a:extLst>
          </p:cNvPr>
          <p:cNvSpPr>
            <a:spLocks noGrp="1"/>
          </p:cNvSpPr>
          <p:nvPr>
            <p:ph type="body" sz="quarter" idx="15"/>
          </p:nvPr>
        </p:nvSpPr>
        <p:spPr/>
        <p:txBody>
          <a:bodyPr/>
          <a:lstStyle/>
          <a:p>
            <a:endParaRPr lang="de-DE" sz="1000" dirty="0"/>
          </a:p>
        </p:txBody>
      </p:sp>
      <p:sp>
        <p:nvSpPr>
          <p:cNvPr id="6" name="Textplatzhalter 5">
            <a:extLst>
              <a:ext uri="{FF2B5EF4-FFF2-40B4-BE49-F238E27FC236}">
                <a16:creationId xmlns:a16="http://schemas.microsoft.com/office/drawing/2014/main" id="{92EB4DBF-CE82-2047-8BC0-0352F8292F0F}"/>
              </a:ext>
            </a:extLst>
          </p:cNvPr>
          <p:cNvSpPr>
            <a:spLocks noGrp="1"/>
          </p:cNvSpPr>
          <p:nvPr>
            <p:ph type="body" sz="quarter" idx="16"/>
          </p:nvPr>
        </p:nvSpPr>
        <p:spPr/>
        <p:txBody>
          <a:bodyPr/>
          <a:lstStyle/>
          <a:p>
            <a:endParaRPr lang="de-DE" sz="1000" dirty="0"/>
          </a:p>
        </p:txBody>
      </p:sp>
      <p:sp>
        <p:nvSpPr>
          <p:cNvPr id="7" name="Textplatzhalter 6">
            <a:extLst>
              <a:ext uri="{FF2B5EF4-FFF2-40B4-BE49-F238E27FC236}">
                <a16:creationId xmlns:a16="http://schemas.microsoft.com/office/drawing/2014/main" id="{E5B1327B-7434-0B41-9818-7A706A4E6DD7}"/>
              </a:ext>
            </a:extLst>
          </p:cNvPr>
          <p:cNvSpPr>
            <a:spLocks noGrp="1"/>
          </p:cNvSpPr>
          <p:nvPr>
            <p:ph type="body" sz="quarter" idx="17"/>
          </p:nvPr>
        </p:nvSpPr>
        <p:spPr/>
        <p:txBody>
          <a:bodyPr/>
          <a:lstStyle/>
          <a:p>
            <a:endParaRPr lang="de-DE" sz="1000" dirty="0"/>
          </a:p>
        </p:txBody>
      </p:sp>
      <p:sp>
        <p:nvSpPr>
          <p:cNvPr id="8" name="Textplatzhalter 7">
            <a:extLst>
              <a:ext uri="{FF2B5EF4-FFF2-40B4-BE49-F238E27FC236}">
                <a16:creationId xmlns:a16="http://schemas.microsoft.com/office/drawing/2014/main" id="{89DEFF26-E244-834E-A88B-51DDDC37A29C}"/>
              </a:ext>
            </a:extLst>
          </p:cNvPr>
          <p:cNvSpPr>
            <a:spLocks noGrp="1"/>
          </p:cNvSpPr>
          <p:nvPr>
            <p:ph type="body" sz="quarter" idx="18"/>
          </p:nvPr>
        </p:nvSpPr>
        <p:spPr/>
        <p:txBody>
          <a:bodyPr/>
          <a:lstStyle/>
          <a:p>
            <a:endParaRPr lang="de-DE" sz="1000" dirty="0"/>
          </a:p>
        </p:txBody>
      </p:sp>
      <p:sp>
        <p:nvSpPr>
          <p:cNvPr id="9" name="Textplatzhalter 8">
            <a:extLst>
              <a:ext uri="{FF2B5EF4-FFF2-40B4-BE49-F238E27FC236}">
                <a16:creationId xmlns:a16="http://schemas.microsoft.com/office/drawing/2014/main" id="{A0143539-BB2A-CD41-800A-D1C1A0DC03F6}"/>
              </a:ext>
            </a:extLst>
          </p:cNvPr>
          <p:cNvSpPr>
            <a:spLocks noGrp="1"/>
          </p:cNvSpPr>
          <p:nvPr>
            <p:ph type="body" sz="quarter" idx="19"/>
          </p:nvPr>
        </p:nvSpPr>
        <p:spPr/>
        <p:txBody>
          <a:bodyPr/>
          <a:lstStyle/>
          <a:p>
            <a:endParaRPr lang="de-DE" sz="1000" dirty="0"/>
          </a:p>
        </p:txBody>
      </p:sp>
      <p:sp>
        <p:nvSpPr>
          <p:cNvPr id="31" name="Textplatzhalter 30">
            <a:extLst>
              <a:ext uri="{FF2B5EF4-FFF2-40B4-BE49-F238E27FC236}">
                <a16:creationId xmlns:a16="http://schemas.microsoft.com/office/drawing/2014/main" id="{7FB19B8C-7146-9943-A04C-7F3B45396B2F}"/>
              </a:ext>
            </a:extLst>
          </p:cNvPr>
          <p:cNvSpPr>
            <a:spLocks noGrp="1"/>
          </p:cNvSpPr>
          <p:nvPr>
            <p:ph type="body" sz="quarter" idx="21"/>
          </p:nvPr>
        </p:nvSpPr>
        <p:spPr/>
        <p:txBody>
          <a:bodyPr/>
          <a:lstStyle/>
          <a:p>
            <a:endParaRPr lang="de-DE" sz="1000" dirty="0"/>
          </a:p>
        </p:txBody>
      </p:sp>
      <p:sp>
        <p:nvSpPr>
          <p:cNvPr id="32" name="Textplatzhalter 31">
            <a:extLst>
              <a:ext uri="{FF2B5EF4-FFF2-40B4-BE49-F238E27FC236}">
                <a16:creationId xmlns:a16="http://schemas.microsoft.com/office/drawing/2014/main" id="{9B75CF8A-FB1E-6849-AA82-630A8C6B3F37}"/>
              </a:ext>
            </a:extLst>
          </p:cNvPr>
          <p:cNvSpPr>
            <a:spLocks noGrp="1"/>
          </p:cNvSpPr>
          <p:nvPr>
            <p:ph type="body" sz="quarter" idx="22"/>
          </p:nvPr>
        </p:nvSpPr>
        <p:spPr/>
        <p:txBody>
          <a:bodyPr/>
          <a:lstStyle/>
          <a:p>
            <a:endParaRPr lang="de-DE" sz="1000" dirty="0"/>
          </a:p>
        </p:txBody>
      </p:sp>
      <p:sp>
        <p:nvSpPr>
          <p:cNvPr id="33" name="Textplatzhalter 32">
            <a:extLst>
              <a:ext uri="{FF2B5EF4-FFF2-40B4-BE49-F238E27FC236}">
                <a16:creationId xmlns:a16="http://schemas.microsoft.com/office/drawing/2014/main" id="{FA430419-1295-B048-ABE7-7C08B8EB78F2}"/>
              </a:ext>
            </a:extLst>
          </p:cNvPr>
          <p:cNvSpPr>
            <a:spLocks noGrp="1"/>
          </p:cNvSpPr>
          <p:nvPr>
            <p:ph type="body" sz="quarter" idx="23"/>
          </p:nvPr>
        </p:nvSpPr>
        <p:spPr/>
        <p:txBody>
          <a:bodyPr/>
          <a:lstStyle/>
          <a:p>
            <a:endParaRPr lang="de-DE" sz="1000" dirty="0"/>
          </a:p>
        </p:txBody>
      </p:sp>
      <p:sp>
        <p:nvSpPr>
          <p:cNvPr id="34" name="Textplatzhalter 33">
            <a:extLst>
              <a:ext uri="{FF2B5EF4-FFF2-40B4-BE49-F238E27FC236}">
                <a16:creationId xmlns:a16="http://schemas.microsoft.com/office/drawing/2014/main" id="{ECBB3B3A-9C19-C743-A2EA-7B0C2C8B2BF1}"/>
              </a:ext>
            </a:extLst>
          </p:cNvPr>
          <p:cNvSpPr>
            <a:spLocks noGrp="1"/>
          </p:cNvSpPr>
          <p:nvPr>
            <p:ph type="body" sz="quarter" idx="25"/>
          </p:nvPr>
        </p:nvSpPr>
        <p:spPr/>
        <p:txBody>
          <a:bodyPr/>
          <a:lstStyle/>
          <a:p>
            <a:endParaRPr lang="de-DE" sz="1000" dirty="0"/>
          </a:p>
        </p:txBody>
      </p:sp>
      <p:sp>
        <p:nvSpPr>
          <p:cNvPr id="35" name="Textplatzhalter 34">
            <a:extLst>
              <a:ext uri="{FF2B5EF4-FFF2-40B4-BE49-F238E27FC236}">
                <a16:creationId xmlns:a16="http://schemas.microsoft.com/office/drawing/2014/main" id="{6C52DDCE-143F-404D-B378-EBA377804D43}"/>
              </a:ext>
            </a:extLst>
          </p:cNvPr>
          <p:cNvSpPr>
            <a:spLocks noGrp="1"/>
          </p:cNvSpPr>
          <p:nvPr>
            <p:ph type="body" sz="quarter" idx="26"/>
          </p:nvPr>
        </p:nvSpPr>
        <p:spPr/>
        <p:txBody>
          <a:bodyPr/>
          <a:lstStyle/>
          <a:p>
            <a:endParaRPr lang="de-DE" sz="1000" dirty="0"/>
          </a:p>
        </p:txBody>
      </p:sp>
      <p:sp>
        <p:nvSpPr>
          <p:cNvPr id="36" name="Textplatzhalter 35">
            <a:extLst>
              <a:ext uri="{FF2B5EF4-FFF2-40B4-BE49-F238E27FC236}">
                <a16:creationId xmlns:a16="http://schemas.microsoft.com/office/drawing/2014/main" id="{423760BE-4CBA-2841-A267-D098BC7C5B58}"/>
              </a:ext>
            </a:extLst>
          </p:cNvPr>
          <p:cNvSpPr>
            <a:spLocks noGrp="1"/>
          </p:cNvSpPr>
          <p:nvPr>
            <p:ph type="body" sz="quarter" idx="27"/>
          </p:nvPr>
        </p:nvSpPr>
        <p:spPr/>
        <p:txBody>
          <a:bodyPr/>
          <a:lstStyle/>
          <a:p>
            <a:endParaRPr lang="de-DE" sz="1000" dirty="0"/>
          </a:p>
        </p:txBody>
      </p:sp>
      <p:sp>
        <p:nvSpPr>
          <p:cNvPr id="37" name="Textplatzhalter 36">
            <a:extLst>
              <a:ext uri="{FF2B5EF4-FFF2-40B4-BE49-F238E27FC236}">
                <a16:creationId xmlns:a16="http://schemas.microsoft.com/office/drawing/2014/main" id="{A0B890A0-7121-1848-83E3-3D6CF9362795}"/>
              </a:ext>
            </a:extLst>
          </p:cNvPr>
          <p:cNvSpPr>
            <a:spLocks noGrp="1"/>
          </p:cNvSpPr>
          <p:nvPr>
            <p:ph type="body" sz="quarter" idx="28"/>
          </p:nvPr>
        </p:nvSpPr>
        <p:spPr/>
        <p:txBody>
          <a:bodyPr/>
          <a:lstStyle/>
          <a:p>
            <a:endParaRPr lang="de-DE" sz="1000" dirty="0"/>
          </a:p>
        </p:txBody>
      </p:sp>
      <p:sp>
        <p:nvSpPr>
          <p:cNvPr id="38" name="Textplatzhalter 37">
            <a:extLst>
              <a:ext uri="{FF2B5EF4-FFF2-40B4-BE49-F238E27FC236}">
                <a16:creationId xmlns:a16="http://schemas.microsoft.com/office/drawing/2014/main" id="{547F3EF6-4290-DE47-881A-160EF4589534}"/>
              </a:ext>
            </a:extLst>
          </p:cNvPr>
          <p:cNvSpPr>
            <a:spLocks noGrp="1"/>
          </p:cNvSpPr>
          <p:nvPr>
            <p:ph type="body" sz="quarter" idx="29"/>
          </p:nvPr>
        </p:nvSpPr>
        <p:spPr/>
        <p:txBody>
          <a:bodyPr/>
          <a:lstStyle/>
          <a:p>
            <a:endParaRPr lang="de-DE" sz="1000" dirty="0"/>
          </a:p>
        </p:txBody>
      </p:sp>
      <p:sp>
        <p:nvSpPr>
          <p:cNvPr id="39" name="Textplatzhalter 38">
            <a:extLst>
              <a:ext uri="{FF2B5EF4-FFF2-40B4-BE49-F238E27FC236}">
                <a16:creationId xmlns:a16="http://schemas.microsoft.com/office/drawing/2014/main" id="{AA9E0D4C-DBFF-9344-A5B2-E47769C58FF6}"/>
              </a:ext>
            </a:extLst>
          </p:cNvPr>
          <p:cNvSpPr>
            <a:spLocks noGrp="1"/>
          </p:cNvSpPr>
          <p:nvPr>
            <p:ph type="body" sz="quarter" idx="30"/>
          </p:nvPr>
        </p:nvSpPr>
        <p:spPr/>
        <p:txBody>
          <a:bodyPr/>
          <a:lstStyle/>
          <a:p>
            <a:endParaRPr lang="de-DE" sz="1000" dirty="0"/>
          </a:p>
        </p:txBody>
      </p:sp>
      <p:sp>
        <p:nvSpPr>
          <p:cNvPr id="10" name="Textplatzhalter 9">
            <a:extLst>
              <a:ext uri="{FF2B5EF4-FFF2-40B4-BE49-F238E27FC236}">
                <a16:creationId xmlns:a16="http://schemas.microsoft.com/office/drawing/2014/main" id="{F8DAD670-902E-6E43-9389-24223B7B74D5}"/>
              </a:ext>
            </a:extLst>
          </p:cNvPr>
          <p:cNvSpPr>
            <a:spLocks noGrp="1"/>
          </p:cNvSpPr>
          <p:nvPr>
            <p:ph type="body" sz="quarter" idx="20"/>
          </p:nvPr>
        </p:nvSpPr>
        <p:spPr/>
        <p:txBody>
          <a:bodyPr/>
          <a:lstStyle/>
          <a:p>
            <a:endParaRPr lang="de-DE" sz="1000" dirty="0"/>
          </a:p>
        </p:txBody>
      </p:sp>
      <p:sp>
        <p:nvSpPr>
          <p:cNvPr id="29" name="Textplatzhalter 77">
            <a:extLst>
              <a:ext uri="{FF2B5EF4-FFF2-40B4-BE49-F238E27FC236}">
                <a16:creationId xmlns:a16="http://schemas.microsoft.com/office/drawing/2014/main" id="{21C18ED1-780D-4AFD-B75A-8909671FE94A}"/>
              </a:ext>
            </a:extLst>
          </p:cNvPr>
          <p:cNvSpPr txBox="1">
            <a:spLocks/>
          </p:cNvSpPr>
          <p:nvPr/>
        </p:nvSpPr>
        <p:spPr>
          <a:xfrm>
            <a:off x="136570" y="1851541"/>
            <a:ext cx="478259" cy="338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
        <p:nvSpPr>
          <p:cNvPr id="30" name="Textplatzhalter 78">
            <a:extLst>
              <a:ext uri="{FF2B5EF4-FFF2-40B4-BE49-F238E27FC236}">
                <a16:creationId xmlns:a16="http://schemas.microsoft.com/office/drawing/2014/main" id="{19B4F311-9079-44E6-996E-4FDEED29907D}"/>
              </a:ext>
            </a:extLst>
          </p:cNvPr>
          <p:cNvSpPr txBox="1">
            <a:spLocks/>
          </p:cNvSpPr>
          <p:nvPr/>
        </p:nvSpPr>
        <p:spPr>
          <a:xfrm>
            <a:off x="136569" y="2301574"/>
            <a:ext cx="478259" cy="338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Tree>
    <p:extLst>
      <p:ext uri="{BB962C8B-B14F-4D97-AF65-F5344CB8AC3E}">
        <p14:creationId xmlns:p14="http://schemas.microsoft.com/office/powerpoint/2010/main" val="317658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15312F-CDAE-4B67-BBC8-E081ABB1306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671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7E9CEF-9DBC-421E-BCB3-B6CFF9F5798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5062627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B669D26C8494CA7785679D8B2A5ED" ma:contentTypeVersion="13" ma:contentTypeDescription="Create a new document." ma:contentTypeScope="" ma:versionID="93a741da39799f4aa41fc92fbadf43b0">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2060489d920741a64d577e46607b0def"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0D5A80-1833-4D31-9D6F-8C8D170B88B9}"/>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Apercu Pro</vt:lpstr>
      <vt:lpstr>Apercu Pro Light</vt:lpstr>
      <vt:lpstr>Apercu Pro Medium</vt:lpstr>
      <vt:lpstr>Arial</vt:lpstr>
      <vt:lpstr>Calibri</vt:lpstr>
      <vt:lpstr>Calibri Light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Katharina Heby</cp:lastModifiedBy>
  <cp:revision>2</cp:revision>
  <dcterms:created xsi:type="dcterms:W3CDTF">2020-07-08T12:31:02Z</dcterms:created>
  <dcterms:modified xsi:type="dcterms:W3CDTF">2021-05-06T15:15:43Z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