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784" r:id="rId5"/>
    <p:sldMasterId id="2147483798" r:id="rId6"/>
    <p:sldMasterId id="2147483814" r:id="rId7"/>
    <p:sldMasterId id="2147483825" r:id="rId8"/>
  </p:sldMasterIdLst>
  <p:notesMasterIdLst>
    <p:notesMasterId r:id="rId25"/>
  </p:notesMasterIdLst>
  <p:handoutMasterIdLst>
    <p:handoutMasterId r:id="rId26"/>
  </p:handoutMasterIdLst>
  <p:sldIdLst>
    <p:sldId id="274" r:id="rId9"/>
    <p:sldId id="257" r:id="rId10"/>
    <p:sldId id="259" r:id="rId11"/>
    <p:sldId id="272" r:id="rId12"/>
    <p:sldId id="277" r:id="rId13"/>
    <p:sldId id="261" r:id="rId14"/>
    <p:sldId id="262" r:id="rId15"/>
    <p:sldId id="273" r:id="rId16"/>
    <p:sldId id="263" r:id="rId17"/>
    <p:sldId id="264" r:id="rId18"/>
    <p:sldId id="265" r:id="rId19"/>
    <p:sldId id="267" r:id="rId20"/>
    <p:sldId id="268" r:id="rId21"/>
    <p:sldId id="276" r:id="rId22"/>
    <p:sldId id="270" r:id="rId23"/>
    <p:sldId id="271" r:id="rId2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74"/>
            <p14:sldId id="257"/>
            <p14:sldId id="259"/>
          </p14:sldIdLst>
        </p14:section>
        <p14:section name="Your team" id="{9C696F81-A4E5-4967-AA20-C54021685281}">
          <p14:sldIdLst>
            <p14:sldId id="272"/>
            <p14:sldId id="277"/>
            <p14:sldId id="261"/>
            <p14:sldId id="262"/>
          </p14:sldIdLst>
        </p14:section>
        <p14:section name="Your solution" id="{8CB7ACCA-DF70-493C-BF11-2E0D5CAD1F3B}">
          <p14:sldIdLst>
            <p14:sldId id="273"/>
            <p14:sldId id="263"/>
            <p14:sldId id="264"/>
            <p14:sldId id="265"/>
            <p14:sldId id="267"/>
            <p14:sldId id="268"/>
            <p14:sldId id="276"/>
            <p14:sldId id="270"/>
            <p14:sldId id="271"/>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633"/>
    <a:srgbClr val="D1E0CC"/>
    <a:srgbClr val="48773D"/>
    <a:srgbClr val="525355"/>
    <a:srgbClr val="3C3C3B"/>
    <a:srgbClr val="404040"/>
    <a:srgbClr val="F2F2F2"/>
    <a:srgbClr val="E5296B"/>
    <a:srgbClr val="99CAED"/>
    <a:srgbClr val="0C44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4694"/>
  </p:normalViewPr>
  <p:slideViewPr>
    <p:cSldViewPr snapToGrid="0">
      <p:cViewPr varScale="1">
        <p:scale>
          <a:sx n="55" d="100"/>
          <a:sy n="55" d="100"/>
        </p:scale>
        <p:origin x="2851" y="62"/>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8CC2D15B-81CE-433C-9869-1ACF18A46E85}"/>
    <pc:docChg chg="custSel modSld modMainMaster">
      <pc:chgData name="Hannah Werner" userId="6f96a161-cb2c-4bc7-a90d-3c38d78bf0fc" providerId="ADAL" clId="{8CC2D15B-81CE-433C-9869-1ACF18A46E85}" dt="2022-12-14T20:29:56.067" v="83" actId="20577"/>
      <pc:docMkLst>
        <pc:docMk/>
      </pc:docMkLst>
      <pc:sldChg chg="modSp mod">
        <pc:chgData name="Hannah Werner" userId="6f96a161-cb2c-4bc7-a90d-3c38d78bf0fc" providerId="ADAL" clId="{8CC2D15B-81CE-433C-9869-1ACF18A46E85}" dt="2022-12-14T20:29:56.067" v="83" actId="20577"/>
        <pc:sldMkLst>
          <pc:docMk/>
          <pc:sldMk cId="3439046945" sldId="259"/>
        </pc:sldMkLst>
        <pc:spChg chg="mod">
          <ac:chgData name="Hannah Werner" userId="6f96a161-cb2c-4bc7-a90d-3c38d78bf0fc" providerId="ADAL" clId="{8CC2D15B-81CE-433C-9869-1ACF18A46E85}" dt="2022-12-14T20:29:56.067" v="83" actId="20577"/>
          <ac:spMkLst>
            <pc:docMk/>
            <pc:sldMk cId="3439046945" sldId="259"/>
            <ac:spMk id="2" creationId="{76B2C514-50AA-28C7-4DAA-AB24C98ED89C}"/>
          </ac:spMkLst>
        </pc:spChg>
      </pc:sldChg>
      <pc:sldMasterChg chg="addSp modSp modSldLayout">
        <pc:chgData name="Hannah Werner" userId="6f96a161-cb2c-4bc7-a90d-3c38d78bf0fc" providerId="ADAL" clId="{8CC2D15B-81CE-433C-9869-1ACF18A46E85}" dt="2022-12-14T20:25:59.954" v="62"/>
        <pc:sldMasterMkLst>
          <pc:docMk/>
          <pc:sldMasterMk cId="1598098635" sldId="2147483784"/>
        </pc:sldMasterMkLst>
        <pc:picChg chg="add mod">
          <ac:chgData name="Hannah Werner" userId="6f96a161-cb2c-4bc7-a90d-3c38d78bf0fc" providerId="ADAL" clId="{8CC2D15B-81CE-433C-9869-1ACF18A46E85}" dt="2022-12-14T20:25:59.954" v="62"/>
          <ac:picMkLst>
            <pc:docMk/>
            <pc:sldMasterMk cId="1598098635" sldId="2147483784"/>
            <ac:picMk id="4" creationId="{CEF46E8A-78D9-6DBF-4E3C-F2ADF0C08C65}"/>
          </ac:picMkLst>
        </pc:picChg>
        <pc:sldLayoutChg chg="modSp mod">
          <pc:chgData name="Hannah Werner" userId="6f96a161-cb2c-4bc7-a90d-3c38d78bf0fc" providerId="ADAL" clId="{8CC2D15B-81CE-433C-9869-1ACF18A46E85}" dt="2022-12-06T16:54:49.816" v="4" actId="207"/>
          <pc:sldLayoutMkLst>
            <pc:docMk/>
            <pc:sldMasterMk cId="1598098635" sldId="2147483784"/>
            <pc:sldLayoutMk cId="4005461956" sldId="2147483786"/>
          </pc:sldLayoutMkLst>
          <pc:spChg chg="mod">
            <ac:chgData name="Hannah Werner" userId="6f96a161-cb2c-4bc7-a90d-3c38d78bf0fc" providerId="ADAL" clId="{8CC2D15B-81CE-433C-9869-1ACF18A46E85}" dt="2022-12-06T16:54:49.816" v="4" actId="207"/>
            <ac:spMkLst>
              <pc:docMk/>
              <pc:sldMasterMk cId="1598098635" sldId="2147483784"/>
              <pc:sldLayoutMk cId="4005461956" sldId="2147483786"/>
              <ac:spMk id="2" creationId="{76F28432-AAFD-8844-E9FC-7BC6FBE1955B}"/>
            </ac:spMkLst>
          </pc:spChg>
        </pc:sldLayoutChg>
        <pc:sldLayoutChg chg="modSp mod">
          <pc:chgData name="Hannah Werner" userId="6f96a161-cb2c-4bc7-a90d-3c38d78bf0fc" providerId="ADAL" clId="{8CC2D15B-81CE-433C-9869-1ACF18A46E85}" dt="2022-12-06T16:55:09.520" v="12" actId="207"/>
          <pc:sldLayoutMkLst>
            <pc:docMk/>
            <pc:sldMasterMk cId="1598098635" sldId="2147483784"/>
            <pc:sldLayoutMk cId="46848786" sldId="2147483787"/>
          </pc:sldLayoutMkLst>
          <pc:spChg chg="mod">
            <ac:chgData name="Hannah Werner" userId="6f96a161-cb2c-4bc7-a90d-3c38d78bf0fc" providerId="ADAL" clId="{8CC2D15B-81CE-433C-9869-1ACF18A46E85}" dt="2022-12-06T16:55:09.520" v="12" actId="207"/>
            <ac:spMkLst>
              <pc:docMk/>
              <pc:sldMasterMk cId="1598098635" sldId="2147483784"/>
              <pc:sldLayoutMk cId="46848786" sldId="2147483787"/>
              <ac:spMk id="3" creationId="{93273F6D-96E1-82AF-8749-DF98FAEE12C9}"/>
            </ac:spMkLst>
          </pc:spChg>
        </pc:sldLayoutChg>
      </pc:sldMasterChg>
      <pc:sldMasterChg chg="addSp modSp mod">
        <pc:chgData name="Hannah Werner" userId="6f96a161-cb2c-4bc7-a90d-3c38d78bf0fc" providerId="ADAL" clId="{8CC2D15B-81CE-433C-9869-1ACF18A46E85}" dt="2022-12-14T20:26:02.812" v="63"/>
        <pc:sldMasterMkLst>
          <pc:docMk/>
          <pc:sldMasterMk cId="3918732497" sldId="2147483798"/>
        </pc:sldMasterMkLst>
        <pc:spChg chg="mod">
          <ac:chgData name="Hannah Werner" userId="6f96a161-cb2c-4bc7-a90d-3c38d78bf0fc" providerId="ADAL" clId="{8CC2D15B-81CE-433C-9869-1ACF18A46E85}" dt="2022-12-06T16:55:20.662" v="20" actId="207"/>
          <ac:spMkLst>
            <pc:docMk/>
            <pc:sldMasterMk cId="3918732497" sldId="2147483798"/>
            <ac:spMk id="10" creationId="{7BC3203F-4086-FEDF-0BCD-1E879C204883}"/>
          </ac:spMkLst>
        </pc:spChg>
        <pc:picChg chg="add mod">
          <ac:chgData name="Hannah Werner" userId="6f96a161-cb2c-4bc7-a90d-3c38d78bf0fc" providerId="ADAL" clId="{8CC2D15B-81CE-433C-9869-1ACF18A46E85}" dt="2022-12-14T20:26:02.812" v="63"/>
          <ac:picMkLst>
            <pc:docMk/>
            <pc:sldMasterMk cId="3918732497" sldId="2147483798"/>
            <ac:picMk id="4" creationId="{86BABF8D-7CD2-2CFD-268B-B64EE8A87CC9}"/>
          </ac:picMkLst>
        </pc:picChg>
      </pc:sldMasterChg>
      <pc:sldMasterChg chg="addSp modSp">
        <pc:chgData name="Hannah Werner" userId="6f96a161-cb2c-4bc7-a90d-3c38d78bf0fc" providerId="ADAL" clId="{8CC2D15B-81CE-433C-9869-1ACF18A46E85}" dt="2022-12-14T20:26:07.790" v="64"/>
        <pc:sldMasterMkLst>
          <pc:docMk/>
          <pc:sldMasterMk cId="3703750940" sldId="2147483814"/>
        </pc:sldMasterMkLst>
        <pc:picChg chg="add mod">
          <ac:chgData name="Hannah Werner" userId="6f96a161-cb2c-4bc7-a90d-3c38d78bf0fc" providerId="ADAL" clId="{8CC2D15B-81CE-433C-9869-1ACF18A46E85}" dt="2022-12-14T20:26:07.790" v="64"/>
          <ac:picMkLst>
            <pc:docMk/>
            <pc:sldMasterMk cId="3703750940" sldId="2147483814"/>
            <ac:picMk id="5" creationId="{2A161EEE-C679-7255-5CF2-31DE7B51A538}"/>
          </ac:picMkLst>
        </pc:picChg>
      </pc:sldMasterChg>
      <pc:sldMasterChg chg="addSp delSp modSp mod">
        <pc:chgData name="Hannah Werner" userId="6f96a161-cb2c-4bc7-a90d-3c38d78bf0fc" providerId="ADAL" clId="{8CC2D15B-81CE-433C-9869-1ACF18A46E85}" dt="2022-12-14T20:29:48.172" v="77" actId="1076"/>
        <pc:sldMasterMkLst>
          <pc:docMk/>
          <pc:sldMasterMk cId="1133052452" sldId="2147483823"/>
        </pc:sldMasterMkLst>
        <pc:spChg chg="add del mod">
          <ac:chgData name="Hannah Werner" userId="6f96a161-cb2c-4bc7-a90d-3c38d78bf0fc" providerId="ADAL" clId="{8CC2D15B-81CE-433C-9869-1ACF18A46E85}" dt="2022-12-14T20:29:42.411" v="73" actId="478"/>
          <ac:spMkLst>
            <pc:docMk/>
            <pc:sldMasterMk cId="1133052452" sldId="2147483823"/>
            <ac:spMk id="2" creationId="{69D926B2-5E0E-DCCD-4D7E-CAC51AA713E8}"/>
          </ac:spMkLst>
        </pc:spChg>
        <pc:picChg chg="add del mod">
          <ac:chgData name="Hannah Werner" userId="6f96a161-cb2c-4bc7-a90d-3c38d78bf0fc" providerId="ADAL" clId="{8CC2D15B-81CE-433C-9869-1ACF18A46E85}" dt="2022-12-14T20:25:40.395" v="58" actId="478"/>
          <ac:picMkLst>
            <pc:docMk/>
            <pc:sldMasterMk cId="1133052452" sldId="2147483823"/>
            <ac:picMk id="7" creationId="{9599B6C0-13AD-82AD-DA76-6A1A16787863}"/>
          </ac:picMkLst>
        </pc:picChg>
        <pc:picChg chg="add del mod">
          <ac:chgData name="Hannah Werner" userId="6f96a161-cb2c-4bc7-a90d-3c38d78bf0fc" providerId="ADAL" clId="{8CC2D15B-81CE-433C-9869-1ACF18A46E85}" dt="2022-12-14T20:29:40.343" v="72" actId="478"/>
          <ac:picMkLst>
            <pc:docMk/>
            <pc:sldMasterMk cId="1133052452" sldId="2147483823"/>
            <ac:picMk id="11" creationId="{088511A9-6479-17F4-2A02-FC8AA730C347}"/>
          </ac:picMkLst>
        </pc:picChg>
        <pc:picChg chg="add mod">
          <ac:chgData name="Hannah Werner" userId="6f96a161-cb2c-4bc7-a90d-3c38d78bf0fc" providerId="ADAL" clId="{8CC2D15B-81CE-433C-9869-1ACF18A46E85}" dt="2022-12-14T20:29:48.172" v="77" actId="1076"/>
          <ac:picMkLst>
            <pc:docMk/>
            <pc:sldMasterMk cId="1133052452" sldId="2147483823"/>
            <ac:picMk id="12" creationId="{95912E2E-0B4C-DC20-254E-53ACA432EE24}"/>
          </ac:picMkLst>
        </pc:picChg>
      </pc:sldMasterChg>
      <pc:sldMasterChg chg="addSp modSp mod">
        <pc:chgData name="Hannah Werner" userId="6f96a161-cb2c-4bc7-a90d-3c38d78bf0fc" providerId="ADAL" clId="{8CC2D15B-81CE-433C-9869-1ACF18A46E85}" dt="2022-12-14T20:26:09.803" v="65"/>
        <pc:sldMasterMkLst>
          <pc:docMk/>
          <pc:sldMasterMk cId="826027925" sldId="2147483825"/>
        </pc:sldMasterMkLst>
        <pc:spChg chg="mod">
          <ac:chgData name="Hannah Werner" userId="6f96a161-cb2c-4bc7-a90d-3c38d78bf0fc" providerId="ADAL" clId="{8CC2D15B-81CE-433C-9869-1ACF18A46E85}" dt="2022-12-06T16:55:39.714" v="28" actId="207"/>
          <ac:spMkLst>
            <pc:docMk/>
            <pc:sldMasterMk cId="826027925" sldId="2147483825"/>
            <ac:spMk id="6" creationId="{52F0AA5E-B1CD-713F-1650-F09F86D196B3}"/>
          </ac:spMkLst>
        </pc:spChg>
        <pc:picChg chg="add mod">
          <ac:chgData name="Hannah Werner" userId="6f96a161-cb2c-4bc7-a90d-3c38d78bf0fc" providerId="ADAL" clId="{8CC2D15B-81CE-433C-9869-1ACF18A46E85}" dt="2022-12-14T20:26:09.803" v="65"/>
          <ac:picMkLst>
            <pc:docMk/>
            <pc:sldMasterMk cId="826027925" sldId="2147483825"/>
            <ac:picMk id="4" creationId="{EDFD922B-8E86-1479-DE7A-8DE31BB499A3}"/>
          </ac:picMkLst>
        </pc:picChg>
      </pc:sldMasterChg>
    </pc:docChg>
  </pc:docChgLst>
  <pc:docChgLst>
    <pc:chgData name="Hannah Werner" userId="6f96a161-cb2c-4bc7-a90d-3c38d78bf0fc" providerId="ADAL" clId="{70FE4F9E-80B0-48BE-801E-3651F17E13BB}"/>
    <pc:docChg chg="modSld modMainMaster">
      <pc:chgData name="Hannah Werner" userId="6f96a161-cb2c-4bc7-a90d-3c38d78bf0fc" providerId="ADAL" clId="{70FE4F9E-80B0-48BE-801E-3651F17E13BB}" dt="2023-01-10T17:05:22.873" v="3" actId="20577"/>
      <pc:docMkLst>
        <pc:docMk/>
      </pc:docMkLst>
      <pc:sldChg chg="modSp mod">
        <pc:chgData name="Hannah Werner" userId="6f96a161-cb2c-4bc7-a90d-3c38d78bf0fc" providerId="ADAL" clId="{70FE4F9E-80B0-48BE-801E-3651F17E13BB}" dt="2023-01-10T17:05:22.873" v="3" actId="20577"/>
        <pc:sldMkLst>
          <pc:docMk/>
          <pc:sldMk cId="3439046945" sldId="259"/>
        </pc:sldMkLst>
        <pc:spChg chg="mod">
          <ac:chgData name="Hannah Werner" userId="6f96a161-cb2c-4bc7-a90d-3c38d78bf0fc" providerId="ADAL" clId="{70FE4F9E-80B0-48BE-801E-3651F17E13BB}" dt="2023-01-10T17:05:22.873" v="3" actId="20577"/>
          <ac:spMkLst>
            <pc:docMk/>
            <pc:sldMk cId="3439046945" sldId="259"/>
            <ac:spMk id="2" creationId="{76B2C514-50AA-28C7-4DAA-AB24C98ED89C}"/>
          </ac:spMkLst>
        </pc:spChg>
      </pc:sldChg>
      <pc:sldMasterChg chg="modSldLayout">
        <pc:chgData name="Hannah Werner" userId="6f96a161-cb2c-4bc7-a90d-3c38d78bf0fc" providerId="ADAL" clId="{70FE4F9E-80B0-48BE-801E-3651F17E13BB}" dt="2023-01-10T17:05:18.774" v="1" actId="20577"/>
        <pc:sldMasterMkLst>
          <pc:docMk/>
          <pc:sldMasterMk cId="1598098635" sldId="2147483784"/>
        </pc:sldMasterMkLst>
        <pc:sldLayoutChg chg="modSp mod">
          <pc:chgData name="Hannah Werner" userId="6f96a161-cb2c-4bc7-a90d-3c38d78bf0fc" providerId="ADAL" clId="{70FE4F9E-80B0-48BE-801E-3651F17E13BB}" dt="2023-01-10T17:05:18.774" v="1" actId="20577"/>
          <pc:sldLayoutMkLst>
            <pc:docMk/>
            <pc:sldMasterMk cId="1598098635" sldId="2147483784"/>
            <pc:sldLayoutMk cId="4005461956" sldId="2147483786"/>
          </pc:sldLayoutMkLst>
          <pc:spChg chg="mod">
            <ac:chgData name="Hannah Werner" userId="6f96a161-cb2c-4bc7-a90d-3c38d78bf0fc" providerId="ADAL" clId="{70FE4F9E-80B0-48BE-801E-3651F17E13BB}" dt="2023-01-10T17:05:18.774" v="1" actId="20577"/>
            <ac:spMkLst>
              <pc:docMk/>
              <pc:sldMasterMk cId="1598098635" sldId="2147483784"/>
              <pc:sldLayoutMk cId="4005461956" sldId="2147483786"/>
              <ac:spMk id="9" creationId="{70A377AB-0847-539B-23B8-DB5C4963B56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10.01.2023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10.01.2023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DETAILED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Describe your approach in detail, while considering the guiding questions from the challenge briefing.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You should also visualize and supplement your solution with graphics, mockups, videos, links, etc.</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32146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is your approach different to existing ones?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Why is it better, more innovative, and potentially more sustainable? </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7947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5388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TECHNOLOGICAL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11076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MARKET &amp; 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420853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IMPLEMENTATION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7508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ELABORATION PHASE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would you need the support from your challenge-provider or the program partners during the elaboration phase? What knowledge or input would help you further?</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940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1D978DE3-8357-B43B-BF78-DAB9936FCE8D}"/>
              </a:ext>
            </a:extLst>
          </p:cNvPr>
          <p:cNvSpPr txBox="1"/>
          <p:nvPr userDrawn="1"/>
        </p:nvSpPr>
        <p:spPr>
          <a:xfrm>
            <a:off x="223618" y="5051585"/>
            <a:ext cx="6634382"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APPROACH</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
        <p:nvSpPr>
          <p:cNvPr id="2" name="Textplatzhalter 46">
            <a:extLst>
              <a:ext uri="{FF2B5EF4-FFF2-40B4-BE49-F238E27FC236}">
                <a16:creationId xmlns:a16="http://schemas.microsoft.com/office/drawing/2014/main" id="{1962E97C-66F6-CAE8-55DD-2EBBEB840FE9}"/>
              </a:ext>
            </a:extLst>
          </p:cNvPr>
          <p:cNvSpPr>
            <a:spLocks noGrp="1"/>
          </p:cNvSpPr>
          <p:nvPr>
            <p:ph type="body" sz="quarter" idx="13" hasCustomPrompt="1"/>
          </p:nvPr>
        </p:nvSpPr>
        <p:spPr>
          <a:xfrm>
            <a:off x="336442" y="6025990"/>
            <a:ext cx="6187648" cy="1371403"/>
          </a:xfrm>
          <a:prstGeom prst="rect">
            <a:avLst/>
          </a:prstGeom>
          <a:solidFill>
            <a:schemeClr val="bg1">
              <a:lumMod val="95000"/>
            </a:schemeClr>
          </a:solidFill>
        </p:spPr>
        <p:txBody>
          <a:bodyPr>
            <a:noAutofit/>
          </a:bodyPr>
          <a:lstStyle>
            <a:lvl1pPr marL="0" indent="0">
              <a:buNone/>
              <a:defRPr sz="20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the name of you approach here.</a:t>
            </a:r>
          </a:p>
        </p:txBody>
      </p:sp>
    </p:spTree>
    <p:extLst>
      <p:ext uri="{BB962C8B-B14F-4D97-AF65-F5344CB8AC3E}">
        <p14:creationId xmlns:p14="http://schemas.microsoft.com/office/powerpoint/2010/main" val="199305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Textplatzhalter 6">
            <a:extLst>
              <a:ext uri="{FF2B5EF4-FFF2-40B4-BE49-F238E27FC236}">
                <a16:creationId xmlns:a16="http://schemas.microsoft.com/office/drawing/2014/main" id="{CDF03E34-4AE9-6B84-A65C-2346DBDA219D}"/>
              </a:ext>
            </a:extLst>
          </p:cNvPr>
          <p:cNvSpPr txBox="1">
            <a:spLocks/>
          </p:cNvSpPr>
          <p:nvPr userDrawn="1"/>
        </p:nvSpPr>
        <p:spPr>
          <a:xfrm>
            <a:off x="249239" y="6416408"/>
            <a:ext cx="5363733" cy="73128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667" b="0" i="0" kern="1200">
                <a:solidFill>
                  <a:srgbClr val="E5296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err="1"/>
          </a:p>
        </p:txBody>
      </p:sp>
      <p:sp>
        <p:nvSpPr>
          <p:cNvPr id="3" name="Textfeld 2">
            <a:extLst>
              <a:ext uri="{FF2B5EF4-FFF2-40B4-BE49-F238E27FC236}">
                <a16:creationId xmlns:a16="http://schemas.microsoft.com/office/drawing/2014/main" id="{57BF6BC9-FAAF-F822-B379-24D7C3D4A5F6}"/>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TEAM</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28975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AA92-5231-E153-18B3-E46313B57F6C}"/>
              </a:ext>
            </a:extLst>
          </p:cNvPr>
          <p:cNvSpPr txBox="1"/>
          <p:nvPr userDrawn="1"/>
        </p:nvSpPr>
        <p:spPr>
          <a:xfrm>
            <a:off x="575351" y="2997583"/>
            <a:ext cx="2040689" cy="2542363"/>
          </a:xfrm>
          <a:prstGeom prst="rect">
            <a:avLst/>
          </a:prstGeom>
          <a:noFill/>
        </p:spPr>
        <p:txBody>
          <a:bodyPr wrap="square" rtlCol="0">
            <a:spAutoFit/>
          </a:bodyPr>
          <a:lstStyle/>
          <a:p>
            <a:pPr marL="0" indent="0">
              <a:lnSpc>
                <a:spcPct val="150000"/>
              </a:lnSpc>
              <a:buFont typeface="Arial" panose="020B0604020202020204" pitchFamily="34" charset="0"/>
              <a:buNone/>
            </a:pPr>
            <a:r>
              <a:rPr lang="en-DE" dirty="0"/>
              <a:t>LinkedIn Posting</a:t>
            </a:r>
          </a:p>
          <a:p>
            <a:pPr marL="0" indent="0">
              <a:lnSpc>
                <a:spcPct val="150000"/>
              </a:lnSpc>
              <a:buFont typeface="Arial" panose="020B0604020202020204" pitchFamily="34" charset="0"/>
              <a:buNone/>
            </a:pPr>
            <a:r>
              <a:rPr lang="en-DE" dirty="0"/>
              <a:t>LinkedIn Message</a:t>
            </a:r>
          </a:p>
          <a:p>
            <a:pPr marL="0" indent="0">
              <a:lnSpc>
                <a:spcPct val="150000"/>
              </a:lnSpc>
              <a:buFont typeface="Arial" panose="020B0604020202020204" pitchFamily="34" charset="0"/>
              <a:buNone/>
            </a:pPr>
            <a:r>
              <a:rPr lang="en-DE" dirty="0"/>
              <a:t>E-Mail</a:t>
            </a:r>
          </a:p>
          <a:p>
            <a:pPr marL="0" indent="0">
              <a:lnSpc>
                <a:spcPct val="150000"/>
              </a:lnSpc>
              <a:buFont typeface="Arial" panose="020B0604020202020204" pitchFamily="34" charset="0"/>
              <a:buNone/>
            </a:pPr>
            <a:r>
              <a:rPr lang="en-GB" dirty="0"/>
              <a:t>E</a:t>
            </a:r>
            <a:r>
              <a:rPr lang="en-DE" dirty="0"/>
              <a:t>kipa Website</a:t>
            </a:r>
          </a:p>
          <a:p>
            <a:pPr marL="0" indent="0">
              <a:lnSpc>
                <a:spcPct val="150000"/>
              </a:lnSpc>
              <a:buFont typeface="Arial" panose="020B0604020202020204" pitchFamily="34" charset="0"/>
              <a:buNone/>
            </a:pPr>
            <a:r>
              <a:rPr lang="en-DE" dirty="0"/>
              <a:t>Twitter</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DE" dirty="0"/>
              <a:t>University</a:t>
            </a:r>
          </a:p>
        </p:txBody>
      </p:sp>
      <p:sp>
        <p:nvSpPr>
          <p:cNvPr id="4" name="Textplatzhalter 46">
            <a:extLst>
              <a:ext uri="{FF2B5EF4-FFF2-40B4-BE49-F238E27FC236}">
                <a16:creationId xmlns:a16="http://schemas.microsoft.com/office/drawing/2014/main" id="{FE287D6D-C54B-A183-35FB-C680696A85C2}"/>
              </a:ext>
            </a:extLst>
          </p:cNvPr>
          <p:cNvSpPr>
            <a:spLocks noGrp="1"/>
          </p:cNvSpPr>
          <p:nvPr>
            <p:ph type="body" sz="quarter" idx="13" hasCustomPrompt="1"/>
          </p:nvPr>
        </p:nvSpPr>
        <p:spPr>
          <a:xfrm>
            <a:off x="647905" y="5778364"/>
            <a:ext cx="5562190" cy="1413546"/>
          </a:xfrm>
          <a:prstGeom prst="rect">
            <a:avLst/>
          </a:prstGeom>
          <a:solidFill>
            <a:schemeClr val="bg1">
              <a:lumMod val="95000"/>
            </a:schemeClr>
          </a:solidFill>
        </p:spPr>
        <p:txBody>
          <a:bodyPr anchor="t">
            <a:noAutofit/>
          </a:bodyPr>
          <a:lstStyle>
            <a:lvl1pPr marL="0" indent="0">
              <a:buNone/>
              <a:defRPr sz="16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how you found out about the challenge here</a:t>
            </a:r>
          </a:p>
        </p:txBody>
      </p:sp>
      <p:sp>
        <p:nvSpPr>
          <p:cNvPr id="7" name="TextBox 6">
            <a:extLst>
              <a:ext uri="{FF2B5EF4-FFF2-40B4-BE49-F238E27FC236}">
                <a16:creationId xmlns:a16="http://schemas.microsoft.com/office/drawing/2014/main" id="{3675EAD1-E00E-F8EA-7C38-7E594C6A51EC}"/>
              </a:ext>
            </a:extLst>
          </p:cNvPr>
          <p:cNvSpPr txBox="1"/>
          <p:nvPr userDrawn="1"/>
        </p:nvSpPr>
        <p:spPr>
          <a:xfrm>
            <a:off x="3429000" y="2997583"/>
            <a:ext cx="2040689" cy="2126864"/>
          </a:xfrm>
          <a:prstGeom prst="rect">
            <a:avLst/>
          </a:prstGeom>
          <a:noFill/>
        </p:spPr>
        <p:txBody>
          <a:bodyPr wrap="square">
            <a:spAutoFit/>
          </a:bodyPr>
          <a:lstStyle/>
          <a:p>
            <a:pPr marL="0" indent="0">
              <a:lnSpc>
                <a:spcPct val="150000"/>
              </a:lnSpc>
              <a:buFont typeface="Arial" panose="020B0604020202020204" pitchFamily="34" charset="0"/>
              <a:buNone/>
            </a:pPr>
            <a:r>
              <a:rPr lang="en-DE" dirty="0"/>
              <a:t>Instagram </a:t>
            </a:r>
          </a:p>
          <a:p>
            <a:pPr marL="0" indent="0">
              <a:lnSpc>
                <a:spcPct val="150000"/>
              </a:lnSpc>
              <a:buFont typeface="Arial" panose="020B0604020202020204" pitchFamily="34" charset="0"/>
              <a:buNone/>
            </a:pPr>
            <a:r>
              <a:rPr lang="en-DE" dirty="0"/>
              <a:t>Google Suche </a:t>
            </a:r>
          </a:p>
          <a:p>
            <a:pPr marL="0" indent="0">
              <a:lnSpc>
                <a:spcPct val="150000"/>
              </a:lnSpc>
              <a:buFont typeface="Arial" panose="020B0604020202020204" pitchFamily="34" charset="0"/>
              <a:buNone/>
            </a:pPr>
            <a:r>
              <a:rPr lang="en-DE" dirty="0"/>
              <a:t>Instagram</a:t>
            </a:r>
          </a:p>
          <a:p>
            <a:pPr marL="0" indent="0">
              <a:lnSpc>
                <a:spcPct val="150000"/>
              </a:lnSpc>
              <a:buFont typeface="Arial" panose="020B0604020202020204" pitchFamily="34" charset="0"/>
              <a:buNone/>
            </a:pPr>
            <a:r>
              <a:rPr lang="en-GB" dirty="0"/>
              <a:t>A</a:t>
            </a:r>
            <a:r>
              <a:rPr lang="en-DE" dirty="0"/>
              <a:t> friend </a:t>
            </a:r>
          </a:p>
          <a:p>
            <a:pPr marL="0" indent="0">
              <a:lnSpc>
                <a:spcPct val="150000"/>
              </a:lnSpc>
              <a:buFont typeface="Arial" panose="020B0604020202020204" pitchFamily="34" charset="0"/>
              <a:buNone/>
            </a:pPr>
            <a:r>
              <a:rPr lang="en-DE" dirty="0"/>
              <a:t>Other</a:t>
            </a:r>
          </a:p>
        </p:txBody>
      </p:sp>
    </p:spTree>
    <p:extLst>
      <p:ext uri="{BB962C8B-B14F-4D97-AF65-F5344CB8AC3E}">
        <p14:creationId xmlns:p14="http://schemas.microsoft.com/office/powerpoint/2010/main" val="39944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6F28432-AAFD-8844-E9FC-7BC6FBE1955B}"/>
              </a:ext>
            </a:extLst>
          </p:cNvPr>
          <p:cNvSpPr/>
          <p:nvPr userDrawn="1"/>
        </p:nvSpPr>
        <p:spPr>
          <a:xfrm>
            <a:off x="-13063" y="-26126"/>
            <a:ext cx="6858000" cy="2547257"/>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8" name="Textfeld 7">
            <a:extLst>
              <a:ext uri="{FF2B5EF4-FFF2-40B4-BE49-F238E27FC236}">
                <a16:creationId xmlns:a16="http://schemas.microsoft.com/office/drawing/2014/main" id="{23396BD4-058D-2371-1947-2EABDE41DE9A}"/>
              </a:ext>
            </a:extLst>
          </p:cNvPr>
          <p:cNvSpPr txBox="1"/>
          <p:nvPr userDrawn="1"/>
        </p:nvSpPr>
        <p:spPr>
          <a:xfrm>
            <a:off x="29935"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
        <p:nvSpPr>
          <p:cNvPr id="9" name="Textfeld 8">
            <a:extLst>
              <a:ext uri="{FF2B5EF4-FFF2-40B4-BE49-F238E27FC236}">
                <a16:creationId xmlns:a16="http://schemas.microsoft.com/office/drawing/2014/main" id="{70A377AB-0847-539B-23B8-DB5C4963B56F}"/>
              </a:ext>
            </a:extLst>
          </p:cNvPr>
          <p:cNvSpPr txBox="1"/>
          <p:nvPr userDrawn="1"/>
        </p:nvSpPr>
        <p:spPr>
          <a:xfrm>
            <a:off x="377257" y="2661509"/>
            <a:ext cx="6103485" cy="4893647"/>
          </a:xfrm>
          <a:prstGeom prst="rect">
            <a:avLst/>
          </a:prstGeom>
          <a:noFill/>
        </p:spPr>
        <p:txBody>
          <a:bodyPr wrap="square" rtlCol="0">
            <a:spAutoFit/>
          </a:bodyPr>
          <a:lstStyle/>
          <a:p>
            <a:pPr algn="just">
              <a:defRPr/>
            </a:pPr>
            <a:r>
              <a:rPr lang="de-DE" sz="1200" dirty="0">
                <a:solidFill>
                  <a:schemeClr val="tx1"/>
                </a:solidFill>
                <a:latin typeface="Segoe UI" panose="020B0502040204020203" pitchFamily="34" charset="0"/>
                <a:cs typeface="Segoe UI" panose="020B0502040204020203" pitchFamily="34" charset="0"/>
              </a:rPr>
              <a:t>Dear </a:t>
            </a:r>
            <a:r>
              <a:rPr lang="en-US" sz="1200" noProof="0" dirty="0">
                <a:solidFill>
                  <a:schemeClr val="tx1"/>
                </a:solidFill>
                <a:latin typeface="Segoe UI" panose="020B0502040204020203" pitchFamily="34" charset="0"/>
                <a:cs typeface="Segoe UI" panose="020B0502040204020203" pitchFamily="34" charset="0"/>
              </a:rPr>
              <a:t>Participant</a:t>
            </a:r>
            <a:r>
              <a:rPr lang="de-DE" sz="1200" dirty="0">
                <a:solidFill>
                  <a:schemeClr val="tx1"/>
                </a:solidFill>
                <a:latin typeface="Segoe UI" panose="020B0502040204020203" pitchFamily="34" charset="0"/>
                <a:cs typeface="Segoe UI" panose="020B0502040204020203" pitchFamily="34" charset="0"/>
              </a:rPr>
              <a:t>,</a:t>
            </a:r>
          </a:p>
          <a:p>
            <a:pPr algn="just">
              <a:defRPr/>
            </a:pPr>
            <a:endParaRPr lang="de-DE"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document should help you to develop your approaches for the INNOVATE2030 Program and the respective challenges based on key &amp; guiding questions.</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b="0" dirty="0">
                <a:solidFill>
                  <a:schemeClr val="tx1"/>
                </a:solidFill>
                <a:latin typeface="Segoe UI" panose="020B0502040204020203" pitchFamily="34" charset="0"/>
                <a:cs typeface="Segoe UI" panose="020B0502040204020203" pitchFamily="34" charset="0"/>
              </a:rPr>
              <a:t>The</a:t>
            </a:r>
            <a:r>
              <a:rPr lang="en-US" sz="1200" b="1" dirty="0">
                <a:solidFill>
                  <a:schemeClr val="tx1"/>
                </a:solidFill>
                <a:latin typeface="Segoe UI" panose="020B0502040204020203" pitchFamily="34" charset="0"/>
                <a:cs typeface="Segoe UI" panose="020B0502040204020203" pitchFamily="34" charset="0"/>
              </a:rPr>
              <a:t> deadline</a:t>
            </a:r>
            <a:r>
              <a:rPr lang="en-US" sz="1200" dirty="0">
                <a:solidFill>
                  <a:schemeClr val="tx1"/>
                </a:solidFill>
                <a:latin typeface="Segoe UI" panose="020B0502040204020203" pitchFamily="34" charset="0"/>
                <a:cs typeface="Segoe UI" panose="020B0502040204020203" pitchFamily="34" charset="0"/>
              </a:rPr>
              <a:t> for submission is the </a:t>
            </a:r>
            <a:r>
              <a:rPr lang="en-US" sz="1200" b="1" dirty="0">
                <a:solidFill>
                  <a:schemeClr val="accent1"/>
                </a:solidFill>
                <a:latin typeface="Segoe UI" panose="020B0502040204020203" pitchFamily="34" charset="0"/>
                <a:cs typeface="Segoe UI" panose="020B0502040204020203" pitchFamily="34" charset="0"/>
              </a:rPr>
              <a:t>February 20, 2023 at 11:59 pm CET</a:t>
            </a:r>
            <a:r>
              <a:rPr lang="en-US" sz="1200" dirty="0">
                <a:solidFill>
                  <a:schemeClr val="accent1"/>
                </a:solidFill>
                <a:latin typeface="Segoe UI" panose="020B0502040204020203" pitchFamily="34" charset="0"/>
                <a:cs typeface="Segoe UI" panose="020B0502040204020203" pitchFamily="34" charset="0"/>
              </a:rPr>
              <a:t>. </a:t>
            </a:r>
          </a:p>
          <a:p>
            <a:pPr algn="just">
              <a:defRPr/>
            </a:pPr>
            <a:r>
              <a:rPr lang="en-US" sz="1200" dirty="0">
                <a:solidFill>
                  <a:schemeClr val="tx1"/>
                </a:solidFill>
                <a:latin typeface="Segoe UI" panose="020B0502040204020203" pitchFamily="34" charset="0"/>
                <a:cs typeface="Segoe UI" panose="020B0502040204020203" pitchFamily="34" charset="0"/>
              </a:rPr>
              <a:t>Please submit the completed submission template until this date via the </a:t>
            </a:r>
            <a:r>
              <a:rPr lang="en-US" sz="1200" dirty="0" err="1">
                <a:solidFill>
                  <a:schemeClr val="tx1"/>
                </a:solidFill>
                <a:latin typeface="Segoe UI" panose="020B0502040204020203" pitchFamily="34" charset="0"/>
                <a:cs typeface="Segoe UI" panose="020B0502040204020203" pitchFamily="34" charset="0"/>
              </a:rPr>
              <a:t>ekipa</a:t>
            </a:r>
            <a:r>
              <a:rPr lang="en-US" sz="1200" dirty="0">
                <a:solidFill>
                  <a:schemeClr val="tx1"/>
                </a:solidFill>
                <a:latin typeface="Segoe UI" panose="020B0502040204020203" pitchFamily="34" charset="0"/>
                <a:cs typeface="Segoe UI" panose="020B0502040204020203" pitchFamily="34" charset="0"/>
              </a:rPr>
              <a:t> platform. </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If you have any questions regarding the participation or submission please feel free to contact us:</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Subject: “Innovate 2030</a:t>
            </a:r>
            <a:r>
              <a:rPr lang="de-DE" sz="1200" dirty="0">
                <a:solidFill>
                  <a:schemeClr val="tx1"/>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solidFill>
                <a:latin typeface="Segoe UI" panose="020B0502040204020203" pitchFamily="34" charset="0"/>
                <a:cs typeface="Segoe UI" panose="020B0502040204020203" pitchFamily="34" charset="0"/>
              </a:rPr>
              <a:t>.</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You can also submit additional materials such</a:t>
            </a:r>
            <a:r>
              <a:rPr lang="en-US" sz="1200" b="1"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as </a:t>
            </a:r>
            <a:r>
              <a:rPr lang="en-US" sz="1200" b="1" dirty="0">
                <a:solidFill>
                  <a:schemeClr val="tx1"/>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If you </a:t>
            </a:r>
            <a:r>
              <a:rPr lang="en-US" sz="1200" b="1" dirty="0">
                <a:solidFill>
                  <a:schemeClr val="tx1"/>
                </a:solidFill>
                <a:latin typeface="Segoe UI" panose="020B0502040204020203" pitchFamily="34" charset="0"/>
                <a:cs typeface="Segoe UI" panose="020B0502040204020203" pitchFamily="34" charset="0"/>
              </a:rPr>
              <a:t>need</a:t>
            </a:r>
            <a:r>
              <a:rPr lang="en-US" sz="1200" dirty="0">
                <a:solidFill>
                  <a:schemeClr val="tx1"/>
                </a:solidFill>
                <a:latin typeface="Segoe UI" panose="020B0502040204020203" pitchFamily="34" charset="0"/>
                <a:cs typeface="Segoe UI" panose="020B0502040204020203" pitchFamily="34" charset="0"/>
              </a:rPr>
              <a:t> </a:t>
            </a:r>
            <a:r>
              <a:rPr lang="en-US" sz="1200" b="1" dirty="0">
                <a:solidFill>
                  <a:schemeClr val="tx1"/>
                </a:solidFill>
                <a:latin typeface="Segoe UI" panose="020B0502040204020203" pitchFamily="34" charset="0"/>
                <a:cs typeface="Segoe UI" panose="020B0502040204020203" pitchFamily="34" charset="0"/>
              </a:rPr>
              <a:t>more space </a:t>
            </a:r>
            <a:r>
              <a:rPr lang="en-US" sz="1200" dirty="0">
                <a:solidFill>
                  <a:schemeClr val="tx1"/>
                </a:solidFill>
                <a:latin typeface="Segoe UI" panose="020B0502040204020203" pitchFamily="34" charset="0"/>
                <a:cs typeface="Segoe UI" panose="020B0502040204020203" pitchFamily="34" charset="0"/>
              </a:rPr>
              <a:t>for answering a question, please </a:t>
            </a:r>
            <a:r>
              <a:rPr lang="en-US" sz="1200" b="1" dirty="0">
                <a:solidFill>
                  <a:schemeClr val="tx1"/>
                </a:solidFill>
                <a:latin typeface="Segoe UI" panose="020B0502040204020203" pitchFamily="34" charset="0"/>
                <a:cs typeface="Segoe UI" panose="020B0502040204020203" pitchFamily="34" charset="0"/>
              </a:rPr>
              <a:t>copy &amp; paste any of the following slides</a:t>
            </a:r>
            <a:r>
              <a:rPr lang="en-US" sz="1200" dirty="0">
                <a:solidFill>
                  <a:schemeClr val="tx1"/>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sp>
        <p:nvSpPr>
          <p:cNvPr id="10" name="Textfeld 12">
            <a:extLst>
              <a:ext uri="{FF2B5EF4-FFF2-40B4-BE49-F238E27FC236}">
                <a16:creationId xmlns:a16="http://schemas.microsoft.com/office/drawing/2014/main" id="{F8D347D1-7D60-CE2F-6AE9-3C8F0C391345}"/>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chemeClr val="accent1"/>
                </a:solidFill>
                <a:latin typeface="Segoe UI" panose="020B0502040204020203" pitchFamily="34" charset="0"/>
                <a:cs typeface="Segoe UI" panose="020B0502040204020203" pitchFamily="34" charset="0"/>
              </a:rPr>
              <a:t>PLEASE NOTE:</a:t>
            </a:r>
          </a:p>
          <a:p>
            <a:r>
              <a:rPr lang="en-AU" sz="1200" noProof="0" dirty="0">
                <a:solidFill>
                  <a:schemeClr val="tx1"/>
                </a:solidFill>
                <a:latin typeface="Segoe UI" panose="020B0502040204020203" pitchFamily="34" charset="0"/>
                <a:cs typeface="Segoe UI" panose="020B0502040204020203" pitchFamily="34" charset="0"/>
              </a:rPr>
              <a:t>Every team member </a:t>
            </a:r>
            <a:r>
              <a:rPr lang="en-AU" sz="1200" b="1" noProof="0" dirty="0">
                <a:solidFill>
                  <a:schemeClr val="tx1"/>
                </a:solidFill>
                <a:latin typeface="Segoe UI" panose="020B0502040204020203" pitchFamily="34" charset="0"/>
                <a:cs typeface="Segoe UI" panose="020B0502040204020203" pitchFamily="34" charset="0"/>
              </a:rPr>
              <a:t>must be registered </a:t>
            </a:r>
            <a:r>
              <a:rPr lang="en-AU" sz="1200" noProof="0" dirty="0">
                <a:solidFill>
                  <a:schemeClr val="tx1"/>
                </a:solidFill>
                <a:latin typeface="Segoe UI" panose="020B0502040204020203" pitchFamily="34" charset="0"/>
                <a:cs typeface="Segoe UI" panose="020B0502040204020203" pitchFamily="34" charset="0"/>
              </a:rPr>
              <a:t>on our platform                        with a valid </a:t>
            </a:r>
          </a:p>
          <a:p>
            <a:r>
              <a:rPr lang="en-AU" sz="1200" noProof="0" dirty="0">
                <a:solidFill>
                  <a:schemeClr val="tx1"/>
                </a:solidFill>
                <a:latin typeface="Segoe UI" panose="020B0502040204020203" pitchFamily="34" charset="0"/>
                <a:cs typeface="Segoe UI" panose="020B0502040204020203" pitchFamily="34" charset="0"/>
              </a:rPr>
              <a:t>e-mail address to which all correspondence regarding the project will be sent.</a:t>
            </a:r>
          </a:p>
        </p:txBody>
      </p:sp>
    </p:spTree>
    <p:extLst>
      <p:ext uri="{BB962C8B-B14F-4D97-AF65-F5344CB8AC3E}">
        <p14:creationId xmlns:p14="http://schemas.microsoft.com/office/powerpoint/2010/main" val="400546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bg>
      <p:bgPr>
        <a:solidFill>
          <a:schemeClr val="bg1">
            <a:alpha val="85000"/>
          </a:schemeClr>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622E9B2-69D4-10D3-E87C-23F603E40685}"/>
              </a:ext>
            </a:extLst>
          </p:cNvPr>
          <p:cNvSpPr/>
          <p:nvPr userDrawn="1"/>
        </p:nvSpPr>
        <p:spPr>
          <a:xfrm>
            <a:off x="0" y="0"/>
            <a:ext cx="6858000" cy="2547257"/>
          </a:xfrm>
          <a:prstGeom prst="rect">
            <a:avLst/>
          </a:prstGeom>
          <a:solidFill>
            <a:srgbClr val="D1E0CC">
              <a:alpha val="88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2" name="Textfeld 1">
            <a:extLst>
              <a:ext uri="{FF2B5EF4-FFF2-40B4-BE49-F238E27FC236}">
                <a16:creationId xmlns:a16="http://schemas.microsoft.com/office/drawing/2014/main" id="{6387CE1E-DDC3-29DA-52BF-D3F5D87F1153}"/>
              </a:ext>
            </a:extLst>
          </p:cNvPr>
          <p:cNvSpPr txBox="1"/>
          <p:nvPr userDrawn="1"/>
        </p:nvSpPr>
        <p:spPr>
          <a:xfrm>
            <a:off x="377257" y="2661509"/>
            <a:ext cx="6103485" cy="1719894"/>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Dear participants of the Innovate 2030 Innovation Program,</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Textfeld 7">
            <a:extLst>
              <a:ext uri="{FF2B5EF4-FFF2-40B4-BE49-F238E27FC236}">
                <a16:creationId xmlns:a16="http://schemas.microsoft.com/office/drawing/2014/main" id="{5ED00483-F6D9-E4BB-E51C-A32B0A403923}"/>
              </a:ext>
            </a:extLst>
          </p:cNvPr>
          <p:cNvSpPr txBox="1"/>
          <p:nvPr userDrawn="1"/>
        </p:nvSpPr>
        <p:spPr>
          <a:xfrm>
            <a:off x="121378"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Tree>
    <p:extLst>
      <p:ext uri="{BB962C8B-B14F-4D97-AF65-F5344CB8AC3E}">
        <p14:creationId xmlns:p14="http://schemas.microsoft.com/office/powerpoint/2010/main" val="30400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9" name="Textplatzhalter 46">
            <a:extLst>
              <a:ext uri="{FF2B5EF4-FFF2-40B4-BE49-F238E27FC236}">
                <a16:creationId xmlns:a16="http://schemas.microsoft.com/office/drawing/2014/main" id="{972BFA98-C4FA-0DC8-389E-A7B59F7CAA1D}"/>
              </a:ext>
            </a:extLst>
          </p:cNvPr>
          <p:cNvSpPr>
            <a:spLocks noGrp="1"/>
          </p:cNvSpPr>
          <p:nvPr>
            <p:ph type="body" sz="quarter" idx="12" hasCustomPrompt="1"/>
          </p:nvPr>
        </p:nvSpPr>
        <p:spPr>
          <a:xfrm>
            <a:off x="512531" y="2834639"/>
            <a:ext cx="5832938" cy="5460089"/>
          </a:xfrm>
          <a:prstGeom prst="rect">
            <a:avLst/>
          </a:prstGeo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sp>
        <p:nvSpPr>
          <p:cNvPr id="3" name="Rechteck 9">
            <a:extLst>
              <a:ext uri="{FF2B5EF4-FFF2-40B4-BE49-F238E27FC236}">
                <a16:creationId xmlns:a16="http://schemas.microsoft.com/office/drawing/2014/main" id="{93273F6D-96E1-82AF-8749-DF98FAEE12C9}"/>
              </a:ext>
            </a:extLst>
          </p:cNvPr>
          <p:cNvSpPr/>
          <p:nvPr userDrawn="1"/>
        </p:nvSpPr>
        <p:spPr>
          <a:xfrm>
            <a:off x="1799558" y="0"/>
            <a:ext cx="5058442" cy="2560320"/>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0" noProof="0" dirty="0">
                <a:solidFill>
                  <a:schemeClr val="tx1"/>
                </a:solidFill>
                <a:latin typeface="Segoe UI" panose="020B0502040204020203" pitchFamily="34" charset="0"/>
                <a:cs typeface="Segoe UI" panose="020B0502040204020203" pitchFamily="34" charset="0"/>
              </a:rPr>
              <a:t>You need more space? </a:t>
            </a:r>
          </a:p>
          <a:p>
            <a:pPr lvl="0">
              <a:defRPr/>
            </a:pPr>
            <a:r>
              <a:rPr lang="en-US" sz="1800" b="0" noProof="0" dirty="0">
                <a:solidFill>
                  <a:schemeClr val="tx1"/>
                </a:solidFill>
                <a:latin typeface="Segoe UI" panose="020B0502040204020203" pitchFamily="34" charset="0"/>
                <a:cs typeface="Segoe UI" panose="020B0502040204020203" pitchFamily="34" charset="0"/>
              </a:rPr>
              <a:t>Copy &amp; paste this slide wherever needed and continue writing!</a:t>
            </a:r>
            <a:r>
              <a:rPr lang="en-US" sz="1800" b="1" noProof="0" dirty="0">
                <a:solidFill>
                  <a:schemeClr val="tx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68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abgerundete Ecken 40">
            <a:extLst>
              <a:ext uri="{FF2B5EF4-FFF2-40B4-BE49-F238E27FC236}">
                <a16:creationId xmlns:a16="http://schemas.microsoft.com/office/drawing/2014/main" id="{A415DD7F-EDD8-301D-4219-936A7B949E9F}"/>
              </a:ext>
            </a:extLst>
          </p:cNvPr>
          <p:cNvSpPr/>
          <p:nvPr userDrawn="1"/>
        </p:nvSpPr>
        <p:spPr>
          <a:xfrm>
            <a:off x="2741761" y="2007429"/>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 name="Textplatzhalter 46">
            <a:extLst>
              <a:ext uri="{FF2B5EF4-FFF2-40B4-BE49-F238E27FC236}">
                <a16:creationId xmlns:a16="http://schemas.microsoft.com/office/drawing/2014/main" id="{12ACD1B4-973F-6DC4-8F04-E19F16BD74AE}"/>
              </a:ext>
            </a:extLst>
          </p:cNvPr>
          <p:cNvSpPr>
            <a:spLocks noGrp="1"/>
          </p:cNvSpPr>
          <p:nvPr>
            <p:ph type="body" sz="quarter" idx="25" hasCustomPrompt="1"/>
          </p:nvPr>
        </p:nvSpPr>
        <p:spPr>
          <a:xfrm>
            <a:off x="2741761" y="2042959"/>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9" name="Rechteck: abgerundete Ecken 86">
            <a:extLst>
              <a:ext uri="{FF2B5EF4-FFF2-40B4-BE49-F238E27FC236}">
                <a16:creationId xmlns:a16="http://schemas.microsoft.com/office/drawing/2014/main" id="{4D2A2B09-16C8-38D0-AF4A-0A29628E6B81}"/>
              </a:ext>
            </a:extLst>
          </p:cNvPr>
          <p:cNvSpPr/>
          <p:nvPr userDrawn="1"/>
        </p:nvSpPr>
        <p:spPr>
          <a:xfrm>
            <a:off x="359870" y="201238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chemeClr val="tx2"/>
              </a:solidFill>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22E88558-9AEE-979B-260F-DB353A15A4CE}"/>
              </a:ext>
            </a:extLst>
          </p:cNvPr>
          <p:cNvSpPr>
            <a:spLocks noGrp="1"/>
          </p:cNvSpPr>
          <p:nvPr>
            <p:ph type="body" sz="quarter" idx="32" hasCustomPrompt="1"/>
          </p:nvPr>
        </p:nvSpPr>
        <p:spPr>
          <a:xfrm>
            <a:off x="359870" y="2049516"/>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11" name="Textplatzhalter 46">
            <a:extLst>
              <a:ext uri="{FF2B5EF4-FFF2-40B4-BE49-F238E27FC236}">
                <a16:creationId xmlns:a16="http://schemas.microsoft.com/office/drawing/2014/main" id="{6E0AE754-0C6B-65BD-FC94-0EE9BD812863}"/>
              </a:ext>
            </a:extLst>
          </p:cNvPr>
          <p:cNvSpPr>
            <a:spLocks noGrp="1"/>
          </p:cNvSpPr>
          <p:nvPr>
            <p:ph type="body" sz="quarter" idx="39" hasCustomPrompt="1"/>
          </p:nvPr>
        </p:nvSpPr>
        <p:spPr>
          <a:xfrm>
            <a:off x="0" y="2022315"/>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12" name="Textplatzhalter 46">
            <a:extLst>
              <a:ext uri="{FF2B5EF4-FFF2-40B4-BE49-F238E27FC236}">
                <a16:creationId xmlns:a16="http://schemas.microsoft.com/office/drawing/2014/main" id="{2AACB7B4-A37A-AB5C-1ADF-0CF579908923}"/>
              </a:ext>
            </a:extLst>
          </p:cNvPr>
          <p:cNvSpPr>
            <a:spLocks noGrp="1"/>
          </p:cNvSpPr>
          <p:nvPr>
            <p:ph type="body" sz="quarter" idx="40" hasCustomPrompt="1"/>
          </p:nvPr>
        </p:nvSpPr>
        <p:spPr>
          <a:xfrm>
            <a:off x="813" y="3268920"/>
            <a:ext cx="336107"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13" name="Textplatzhalter 46">
            <a:extLst>
              <a:ext uri="{FF2B5EF4-FFF2-40B4-BE49-F238E27FC236}">
                <a16:creationId xmlns:a16="http://schemas.microsoft.com/office/drawing/2014/main" id="{97D309D8-9B10-BF5F-BE51-E4EC1C59A2E3}"/>
              </a:ext>
            </a:extLst>
          </p:cNvPr>
          <p:cNvSpPr>
            <a:spLocks noGrp="1"/>
          </p:cNvSpPr>
          <p:nvPr>
            <p:ph type="body" sz="quarter" idx="41" hasCustomPrompt="1"/>
          </p:nvPr>
        </p:nvSpPr>
        <p:spPr>
          <a:xfrm>
            <a:off x="-9939" y="4206059"/>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4" name="Rechteck: abgerundete Ecken 57">
            <a:extLst>
              <a:ext uri="{FF2B5EF4-FFF2-40B4-BE49-F238E27FC236}">
                <a16:creationId xmlns:a16="http://schemas.microsoft.com/office/drawing/2014/main" id="{E15AA96B-B5A0-5178-26A5-41A17252BD00}"/>
              </a:ext>
            </a:extLst>
          </p:cNvPr>
          <p:cNvSpPr/>
          <p:nvPr userDrawn="1"/>
        </p:nvSpPr>
        <p:spPr>
          <a:xfrm>
            <a:off x="3264313" y="198428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15" name="Textplatzhalter 46">
            <a:extLst>
              <a:ext uri="{FF2B5EF4-FFF2-40B4-BE49-F238E27FC236}">
                <a16:creationId xmlns:a16="http://schemas.microsoft.com/office/drawing/2014/main" id="{A96EECB5-BEF8-89AF-C35E-9C72037FF356}"/>
              </a:ext>
            </a:extLst>
          </p:cNvPr>
          <p:cNvSpPr>
            <a:spLocks noGrp="1"/>
          </p:cNvSpPr>
          <p:nvPr>
            <p:ph type="body" sz="quarter" idx="45" hasCustomPrompt="1"/>
          </p:nvPr>
        </p:nvSpPr>
        <p:spPr>
          <a:xfrm>
            <a:off x="3270762" y="2023791"/>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6" name="Rechteck: abgerundete Ecken 18">
            <a:extLst>
              <a:ext uri="{FF2B5EF4-FFF2-40B4-BE49-F238E27FC236}">
                <a16:creationId xmlns:a16="http://schemas.microsoft.com/office/drawing/2014/main" id="{61A46734-382B-74EB-5B0D-98BEE900C0D6}"/>
              </a:ext>
            </a:extLst>
          </p:cNvPr>
          <p:cNvSpPr/>
          <p:nvPr userDrawn="1"/>
        </p:nvSpPr>
        <p:spPr>
          <a:xfrm>
            <a:off x="359870" y="2481305"/>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7" name="Rechteck: abgerundete Ecken 18">
            <a:extLst>
              <a:ext uri="{FF2B5EF4-FFF2-40B4-BE49-F238E27FC236}">
                <a16:creationId xmlns:a16="http://schemas.microsoft.com/office/drawing/2014/main" id="{0F1FD64F-782D-7B4C-62C7-52BF244B2567}"/>
              </a:ext>
            </a:extLst>
          </p:cNvPr>
          <p:cNvSpPr/>
          <p:nvPr userDrawn="1"/>
        </p:nvSpPr>
        <p:spPr>
          <a:xfrm>
            <a:off x="2463899" y="2481138"/>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8" name="Rechteck: abgerundete Ecken 18">
            <a:extLst>
              <a:ext uri="{FF2B5EF4-FFF2-40B4-BE49-F238E27FC236}">
                <a16:creationId xmlns:a16="http://schemas.microsoft.com/office/drawing/2014/main" id="{AC0A283A-4007-82D5-72DF-6346AB5217FF}"/>
              </a:ext>
            </a:extLst>
          </p:cNvPr>
          <p:cNvSpPr/>
          <p:nvPr userDrawn="1"/>
        </p:nvSpPr>
        <p:spPr>
          <a:xfrm>
            <a:off x="4552281" y="2465731"/>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9" name="Rechteck: abgerundete Ecken 57">
            <a:extLst>
              <a:ext uri="{FF2B5EF4-FFF2-40B4-BE49-F238E27FC236}">
                <a16:creationId xmlns:a16="http://schemas.microsoft.com/office/drawing/2014/main" id="{0F32D72A-F75D-BE6E-8D94-0F2DA42FD138}"/>
              </a:ext>
            </a:extLst>
          </p:cNvPr>
          <p:cNvSpPr/>
          <p:nvPr userDrawn="1"/>
        </p:nvSpPr>
        <p:spPr>
          <a:xfrm>
            <a:off x="4916310" y="198351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0" name="Textplatzhalter 46">
            <a:extLst>
              <a:ext uri="{FF2B5EF4-FFF2-40B4-BE49-F238E27FC236}">
                <a16:creationId xmlns:a16="http://schemas.microsoft.com/office/drawing/2014/main" id="{A288A7FF-423F-A234-6084-500630E92BD1}"/>
              </a:ext>
            </a:extLst>
          </p:cNvPr>
          <p:cNvSpPr>
            <a:spLocks noGrp="1"/>
          </p:cNvSpPr>
          <p:nvPr>
            <p:ph type="body" sz="quarter" idx="46" hasCustomPrompt="1"/>
          </p:nvPr>
        </p:nvSpPr>
        <p:spPr>
          <a:xfrm>
            <a:off x="358461" y="2498823"/>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21" name="Textplatzhalter 46">
            <a:extLst>
              <a:ext uri="{FF2B5EF4-FFF2-40B4-BE49-F238E27FC236}">
                <a16:creationId xmlns:a16="http://schemas.microsoft.com/office/drawing/2014/main" id="{41F64FC5-9324-7518-4F2F-347290F5BF12}"/>
              </a:ext>
            </a:extLst>
          </p:cNvPr>
          <p:cNvSpPr>
            <a:spLocks noGrp="1"/>
          </p:cNvSpPr>
          <p:nvPr>
            <p:ph type="body" sz="quarter" idx="51" hasCustomPrompt="1"/>
          </p:nvPr>
        </p:nvSpPr>
        <p:spPr>
          <a:xfrm>
            <a:off x="2463898" y="250410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2" name="Textplatzhalter 46">
            <a:extLst>
              <a:ext uri="{FF2B5EF4-FFF2-40B4-BE49-F238E27FC236}">
                <a16:creationId xmlns:a16="http://schemas.microsoft.com/office/drawing/2014/main" id="{0D58073E-6F5E-3126-40BD-83AD4F10259F}"/>
              </a:ext>
            </a:extLst>
          </p:cNvPr>
          <p:cNvSpPr>
            <a:spLocks noGrp="1"/>
          </p:cNvSpPr>
          <p:nvPr>
            <p:ph type="body" sz="quarter" idx="52" hasCustomPrompt="1"/>
          </p:nvPr>
        </p:nvSpPr>
        <p:spPr>
          <a:xfrm>
            <a:off x="4572840" y="2492991"/>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3" name="Textplatzhalter 46">
            <a:extLst>
              <a:ext uri="{FF2B5EF4-FFF2-40B4-BE49-F238E27FC236}">
                <a16:creationId xmlns:a16="http://schemas.microsoft.com/office/drawing/2014/main" id="{A36FA136-C688-8E9B-71BF-C951532DDFAF}"/>
              </a:ext>
            </a:extLst>
          </p:cNvPr>
          <p:cNvSpPr>
            <a:spLocks noGrp="1"/>
          </p:cNvSpPr>
          <p:nvPr>
            <p:ph type="body" sz="quarter" idx="53" hasCustomPrompt="1"/>
          </p:nvPr>
        </p:nvSpPr>
        <p:spPr>
          <a:xfrm>
            <a:off x="4952193" y="2006342"/>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4" name="Rechteck: abgerundete Ecken 40">
            <a:extLst>
              <a:ext uri="{FF2B5EF4-FFF2-40B4-BE49-F238E27FC236}">
                <a16:creationId xmlns:a16="http://schemas.microsoft.com/office/drawing/2014/main" id="{C9A0DA9B-75C2-D4E8-2D00-A6D7E25693F5}"/>
              </a:ext>
            </a:extLst>
          </p:cNvPr>
          <p:cNvSpPr/>
          <p:nvPr userDrawn="1"/>
        </p:nvSpPr>
        <p:spPr>
          <a:xfrm>
            <a:off x="2731822" y="3084184"/>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A06AFB2F-6767-5756-0792-33B5CEB1319B}"/>
              </a:ext>
            </a:extLst>
          </p:cNvPr>
          <p:cNvSpPr>
            <a:spLocks noGrp="1"/>
          </p:cNvSpPr>
          <p:nvPr>
            <p:ph type="body" sz="quarter" idx="54" hasCustomPrompt="1"/>
          </p:nvPr>
        </p:nvSpPr>
        <p:spPr>
          <a:xfrm>
            <a:off x="2731822" y="3119714"/>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6" name="Rechteck: abgerundete Ecken 86">
            <a:extLst>
              <a:ext uri="{FF2B5EF4-FFF2-40B4-BE49-F238E27FC236}">
                <a16:creationId xmlns:a16="http://schemas.microsoft.com/office/drawing/2014/main" id="{0918C5D9-ACBB-0794-929C-643DDB5F929F}"/>
              </a:ext>
            </a:extLst>
          </p:cNvPr>
          <p:cNvSpPr/>
          <p:nvPr userDrawn="1"/>
        </p:nvSpPr>
        <p:spPr>
          <a:xfrm>
            <a:off x="349931" y="308913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4CD4D0F9-344D-6AE5-3FD5-0513A6B23F5D}"/>
              </a:ext>
            </a:extLst>
          </p:cNvPr>
          <p:cNvSpPr>
            <a:spLocks noGrp="1"/>
          </p:cNvSpPr>
          <p:nvPr>
            <p:ph type="body" sz="quarter" idx="55" hasCustomPrompt="1"/>
          </p:nvPr>
        </p:nvSpPr>
        <p:spPr>
          <a:xfrm>
            <a:off x="349931" y="3126271"/>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8" name="Rechteck: abgerundete Ecken 57">
            <a:extLst>
              <a:ext uri="{FF2B5EF4-FFF2-40B4-BE49-F238E27FC236}">
                <a16:creationId xmlns:a16="http://schemas.microsoft.com/office/drawing/2014/main" id="{4C0651AC-CBF1-7FE3-A5CE-3EBEEF10A29D}"/>
              </a:ext>
            </a:extLst>
          </p:cNvPr>
          <p:cNvSpPr/>
          <p:nvPr userDrawn="1"/>
        </p:nvSpPr>
        <p:spPr>
          <a:xfrm>
            <a:off x="3254374" y="3061035"/>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9" name="Textplatzhalter 46">
            <a:extLst>
              <a:ext uri="{FF2B5EF4-FFF2-40B4-BE49-F238E27FC236}">
                <a16:creationId xmlns:a16="http://schemas.microsoft.com/office/drawing/2014/main" id="{2A935D54-42D3-97EE-D0DD-D6A5647CA818}"/>
              </a:ext>
            </a:extLst>
          </p:cNvPr>
          <p:cNvSpPr>
            <a:spLocks noGrp="1"/>
          </p:cNvSpPr>
          <p:nvPr>
            <p:ph type="body" sz="quarter" idx="56" hasCustomPrompt="1"/>
          </p:nvPr>
        </p:nvSpPr>
        <p:spPr>
          <a:xfrm>
            <a:off x="3260823" y="3100546"/>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30" name="Rechteck: abgerundete Ecken 18">
            <a:extLst>
              <a:ext uri="{FF2B5EF4-FFF2-40B4-BE49-F238E27FC236}">
                <a16:creationId xmlns:a16="http://schemas.microsoft.com/office/drawing/2014/main" id="{C02F7350-C340-64F0-0AE0-C2502A1C9303}"/>
              </a:ext>
            </a:extLst>
          </p:cNvPr>
          <p:cNvSpPr/>
          <p:nvPr userDrawn="1"/>
        </p:nvSpPr>
        <p:spPr>
          <a:xfrm>
            <a:off x="349931" y="3558060"/>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1" name="Rechteck: abgerundete Ecken 18">
            <a:extLst>
              <a:ext uri="{FF2B5EF4-FFF2-40B4-BE49-F238E27FC236}">
                <a16:creationId xmlns:a16="http://schemas.microsoft.com/office/drawing/2014/main" id="{9D6AE1B0-2C6F-9295-1652-793EF69872EF}"/>
              </a:ext>
            </a:extLst>
          </p:cNvPr>
          <p:cNvSpPr/>
          <p:nvPr userDrawn="1"/>
        </p:nvSpPr>
        <p:spPr>
          <a:xfrm>
            <a:off x="2453960" y="3557893"/>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2" name="Rechteck: abgerundete Ecken 18">
            <a:extLst>
              <a:ext uri="{FF2B5EF4-FFF2-40B4-BE49-F238E27FC236}">
                <a16:creationId xmlns:a16="http://schemas.microsoft.com/office/drawing/2014/main" id="{1C00341C-C133-73FE-33E8-31FFD9EEBD24}"/>
              </a:ext>
            </a:extLst>
          </p:cNvPr>
          <p:cNvSpPr/>
          <p:nvPr userDrawn="1"/>
        </p:nvSpPr>
        <p:spPr>
          <a:xfrm>
            <a:off x="4542342" y="3542486"/>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3" name="Rechteck: abgerundete Ecken 57">
            <a:extLst>
              <a:ext uri="{FF2B5EF4-FFF2-40B4-BE49-F238E27FC236}">
                <a16:creationId xmlns:a16="http://schemas.microsoft.com/office/drawing/2014/main" id="{CD878D11-B0FF-1E6B-21D3-38F3373AAC93}"/>
              </a:ext>
            </a:extLst>
          </p:cNvPr>
          <p:cNvSpPr/>
          <p:nvPr userDrawn="1"/>
        </p:nvSpPr>
        <p:spPr>
          <a:xfrm>
            <a:off x="4906371" y="3060274"/>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4" name="Textplatzhalter 46">
            <a:extLst>
              <a:ext uri="{FF2B5EF4-FFF2-40B4-BE49-F238E27FC236}">
                <a16:creationId xmlns:a16="http://schemas.microsoft.com/office/drawing/2014/main" id="{4AB98C1C-DD88-7457-A879-8A21C6D5FF84}"/>
              </a:ext>
            </a:extLst>
          </p:cNvPr>
          <p:cNvSpPr>
            <a:spLocks noGrp="1"/>
          </p:cNvSpPr>
          <p:nvPr>
            <p:ph type="body" sz="quarter" idx="57" hasCustomPrompt="1"/>
          </p:nvPr>
        </p:nvSpPr>
        <p:spPr>
          <a:xfrm>
            <a:off x="348522" y="357557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5" name="Textplatzhalter 46">
            <a:extLst>
              <a:ext uri="{FF2B5EF4-FFF2-40B4-BE49-F238E27FC236}">
                <a16:creationId xmlns:a16="http://schemas.microsoft.com/office/drawing/2014/main" id="{F234B299-2AD7-EC1A-5060-CB40E50DD984}"/>
              </a:ext>
            </a:extLst>
          </p:cNvPr>
          <p:cNvSpPr>
            <a:spLocks noGrp="1"/>
          </p:cNvSpPr>
          <p:nvPr>
            <p:ph type="body" sz="quarter" idx="58" hasCustomPrompt="1"/>
          </p:nvPr>
        </p:nvSpPr>
        <p:spPr>
          <a:xfrm>
            <a:off x="2453959" y="3580861"/>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6" name="Textplatzhalter 46">
            <a:extLst>
              <a:ext uri="{FF2B5EF4-FFF2-40B4-BE49-F238E27FC236}">
                <a16:creationId xmlns:a16="http://schemas.microsoft.com/office/drawing/2014/main" id="{BADEF7CD-1E7E-F520-617C-7E70D6B58D5B}"/>
              </a:ext>
            </a:extLst>
          </p:cNvPr>
          <p:cNvSpPr>
            <a:spLocks noGrp="1"/>
          </p:cNvSpPr>
          <p:nvPr>
            <p:ph type="body" sz="quarter" idx="59" hasCustomPrompt="1"/>
          </p:nvPr>
        </p:nvSpPr>
        <p:spPr>
          <a:xfrm>
            <a:off x="4562901" y="3569746"/>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7" name="Textplatzhalter 46">
            <a:extLst>
              <a:ext uri="{FF2B5EF4-FFF2-40B4-BE49-F238E27FC236}">
                <a16:creationId xmlns:a16="http://schemas.microsoft.com/office/drawing/2014/main" id="{4178113A-9F6C-4713-D397-770C342D1940}"/>
              </a:ext>
            </a:extLst>
          </p:cNvPr>
          <p:cNvSpPr>
            <a:spLocks noGrp="1"/>
          </p:cNvSpPr>
          <p:nvPr>
            <p:ph type="body" sz="quarter" idx="60" hasCustomPrompt="1"/>
          </p:nvPr>
        </p:nvSpPr>
        <p:spPr>
          <a:xfrm>
            <a:off x="4942254" y="3083097"/>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8" name="Rechteck: abgerundete Ecken 40">
            <a:extLst>
              <a:ext uri="{FF2B5EF4-FFF2-40B4-BE49-F238E27FC236}">
                <a16:creationId xmlns:a16="http://schemas.microsoft.com/office/drawing/2014/main" id="{526A1106-3FDE-C629-939C-AF4069DD4442}"/>
              </a:ext>
            </a:extLst>
          </p:cNvPr>
          <p:cNvSpPr/>
          <p:nvPr userDrawn="1"/>
        </p:nvSpPr>
        <p:spPr>
          <a:xfrm>
            <a:off x="2731822" y="4169351"/>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03EEB501-5264-9789-523A-8216EAC7ADA1}"/>
              </a:ext>
            </a:extLst>
          </p:cNvPr>
          <p:cNvSpPr>
            <a:spLocks noGrp="1"/>
          </p:cNvSpPr>
          <p:nvPr>
            <p:ph type="body" sz="quarter" idx="61" hasCustomPrompt="1"/>
          </p:nvPr>
        </p:nvSpPr>
        <p:spPr>
          <a:xfrm>
            <a:off x="2731822" y="4204881"/>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40" name="Rechteck: abgerundete Ecken 86">
            <a:extLst>
              <a:ext uri="{FF2B5EF4-FFF2-40B4-BE49-F238E27FC236}">
                <a16:creationId xmlns:a16="http://schemas.microsoft.com/office/drawing/2014/main" id="{82AFB7FD-9ACF-D22C-6BBE-0741DA0701E7}"/>
              </a:ext>
            </a:extLst>
          </p:cNvPr>
          <p:cNvSpPr/>
          <p:nvPr userDrawn="1"/>
        </p:nvSpPr>
        <p:spPr>
          <a:xfrm>
            <a:off x="349931" y="417430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1" name="Textplatzhalter 46">
            <a:extLst>
              <a:ext uri="{FF2B5EF4-FFF2-40B4-BE49-F238E27FC236}">
                <a16:creationId xmlns:a16="http://schemas.microsoft.com/office/drawing/2014/main" id="{DDA5F974-5975-99EB-EF1F-787DA76BB29C}"/>
              </a:ext>
            </a:extLst>
          </p:cNvPr>
          <p:cNvSpPr>
            <a:spLocks noGrp="1"/>
          </p:cNvSpPr>
          <p:nvPr>
            <p:ph type="body" sz="quarter" idx="62" hasCustomPrompt="1"/>
          </p:nvPr>
        </p:nvSpPr>
        <p:spPr>
          <a:xfrm>
            <a:off x="349931" y="4211438"/>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2" name="Rechteck: abgerundete Ecken 57">
            <a:extLst>
              <a:ext uri="{FF2B5EF4-FFF2-40B4-BE49-F238E27FC236}">
                <a16:creationId xmlns:a16="http://schemas.microsoft.com/office/drawing/2014/main" id="{77D435F1-F2C1-A00F-989B-DCA0D9E966DA}"/>
              </a:ext>
            </a:extLst>
          </p:cNvPr>
          <p:cNvSpPr/>
          <p:nvPr userDrawn="1"/>
        </p:nvSpPr>
        <p:spPr>
          <a:xfrm>
            <a:off x="3254374" y="414620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3" name="Textplatzhalter 46">
            <a:extLst>
              <a:ext uri="{FF2B5EF4-FFF2-40B4-BE49-F238E27FC236}">
                <a16:creationId xmlns:a16="http://schemas.microsoft.com/office/drawing/2014/main" id="{601AE2EE-8657-83CD-2623-CDBF3A8DCB05}"/>
              </a:ext>
            </a:extLst>
          </p:cNvPr>
          <p:cNvSpPr>
            <a:spLocks noGrp="1"/>
          </p:cNvSpPr>
          <p:nvPr>
            <p:ph type="body" sz="quarter" idx="63" hasCustomPrompt="1"/>
          </p:nvPr>
        </p:nvSpPr>
        <p:spPr>
          <a:xfrm>
            <a:off x="3260823" y="4185713"/>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4" name="Rechteck: abgerundete Ecken 18">
            <a:extLst>
              <a:ext uri="{FF2B5EF4-FFF2-40B4-BE49-F238E27FC236}">
                <a16:creationId xmlns:a16="http://schemas.microsoft.com/office/drawing/2014/main" id="{889CE896-842C-F9A0-E313-28A6A251F993}"/>
              </a:ext>
            </a:extLst>
          </p:cNvPr>
          <p:cNvSpPr/>
          <p:nvPr userDrawn="1"/>
        </p:nvSpPr>
        <p:spPr>
          <a:xfrm>
            <a:off x="349931" y="4643227"/>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0DC5C042-11A6-1D8B-874F-FB93831722B7}"/>
              </a:ext>
            </a:extLst>
          </p:cNvPr>
          <p:cNvSpPr/>
          <p:nvPr userDrawn="1"/>
        </p:nvSpPr>
        <p:spPr>
          <a:xfrm>
            <a:off x="2453960" y="4643060"/>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6" name="Rechteck: abgerundete Ecken 18">
            <a:extLst>
              <a:ext uri="{FF2B5EF4-FFF2-40B4-BE49-F238E27FC236}">
                <a16:creationId xmlns:a16="http://schemas.microsoft.com/office/drawing/2014/main" id="{31731F27-8AA0-A2A9-AA8A-D09404DBFDCC}"/>
              </a:ext>
            </a:extLst>
          </p:cNvPr>
          <p:cNvSpPr/>
          <p:nvPr userDrawn="1"/>
        </p:nvSpPr>
        <p:spPr>
          <a:xfrm>
            <a:off x="4542342" y="4627653"/>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7" name="Rechteck: abgerundete Ecken 57">
            <a:extLst>
              <a:ext uri="{FF2B5EF4-FFF2-40B4-BE49-F238E27FC236}">
                <a16:creationId xmlns:a16="http://schemas.microsoft.com/office/drawing/2014/main" id="{4F6121A5-0020-2F19-A1E1-05E7DF900FD7}"/>
              </a:ext>
            </a:extLst>
          </p:cNvPr>
          <p:cNvSpPr/>
          <p:nvPr userDrawn="1"/>
        </p:nvSpPr>
        <p:spPr>
          <a:xfrm>
            <a:off x="4906371" y="414544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835B5A96-4BE2-320F-9C52-E7EDB1F3E2DD}"/>
              </a:ext>
            </a:extLst>
          </p:cNvPr>
          <p:cNvSpPr>
            <a:spLocks noGrp="1"/>
          </p:cNvSpPr>
          <p:nvPr>
            <p:ph type="body" sz="quarter" idx="64" hasCustomPrompt="1"/>
          </p:nvPr>
        </p:nvSpPr>
        <p:spPr>
          <a:xfrm>
            <a:off x="348522" y="466074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F082DD29-2BFB-ECBB-B300-A9E3347DB742}"/>
              </a:ext>
            </a:extLst>
          </p:cNvPr>
          <p:cNvSpPr>
            <a:spLocks noGrp="1"/>
          </p:cNvSpPr>
          <p:nvPr>
            <p:ph type="body" sz="quarter" idx="65" hasCustomPrompt="1"/>
          </p:nvPr>
        </p:nvSpPr>
        <p:spPr>
          <a:xfrm>
            <a:off x="2453959" y="466602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5FFFA815-B2BD-BBE3-2C91-F6CED665CF57}"/>
              </a:ext>
            </a:extLst>
          </p:cNvPr>
          <p:cNvSpPr>
            <a:spLocks noGrp="1"/>
          </p:cNvSpPr>
          <p:nvPr>
            <p:ph type="body" sz="quarter" idx="66" hasCustomPrompt="1"/>
          </p:nvPr>
        </p:nvSpPr>
        <p:spPr>
          <a:xfrm>
            <a:off x="4562901" y="4654913"/>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1ADBA10C-D8D1-38E3-84FC-A7B9F403A3B7}"/>
              </a:ext>
            </a:extLst>
          </p:cNvPr>
          <p:cNvSpPr>
            <a:spLocks noGrp="1"/>
          </p:cNvSpPr>
          <p:nvPr>
            <p:ph type="body" sz="quarter" idx="67" hasCustomPrompt="1"/>
          </p:nvPr>
        </p:nvSpPr>
        <p:spPr>
          <a:xfrm>
            <a:off x="4942254" y="4168264"/>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4A39648B-8BEF-08E2-66B8-8A4B369F5738}"/>
              </a:ext>
            </a:extLst>
          </p:cNvPr>
          <p:cNvSpPr>
            <a:spLocks noGrp="1"/>
          </p:cNvSpPr>
          <p:nvPr>
            <p:ph type="body" sz="quarter" idx="68" hasCustomPrompt="1"/>
          </p:nvPr>
        </p:nvSpPr>
        <p:spPr>
          <a:xfrm>
            <a:off x="10752" y="5299978"/>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F75FD124-38F6-1F0C-C644-4BA2C70E66CC}"/>
              </a:ext>
            </a:extLst>
          </p:cNvPr>
          <p:cNvSpPr/>
          <p:nvPr userDrawn="1"/>
        </p:nvSpPr>
        <p:spPr>
          <a:xfrm>
            <a:off x="2752513" y="5263270"/>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7735386B-DAAD-B3D8-085F-BE0B097D7235}"/>
              </a:ext>
            </a:extLst>
          </p:cNvPr>
          <p:cNvSpPr>
            <a:spLocks noGrp="1"/>
          </p:cNvSpPr>
          <p:nvPr>
            <p:ph type="body" sz="quarter" idx="69" hasCustomPrompt="1"/>
          </p:nvPr>
        </p:nvSpPr>
        <p:spPr>
          <a:xfrm>
            <a:off x="2752513" y="5298800"/>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D37BD096-3417-752C-0B08-F4F83A00121D}"/>
              </a:ext>
            </a:extLst>
          </p:cNvPr>
          <p:cNvSpPr/>
          <p:nvPr userDrawn="1"/>
        </p:nvSpPr>
        <p:spPr>
          <a:xfrm>
            <a:off x="370622" y="526822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44735BBD-EB1F-B852-4A23-3CC8B62CC5BD}"/>
              </a:ext>
            </a:extLst>
          </p:cNvPr>
          <p:cNvSpPr>
            <a:spLocks noGrp="1"/>
          </p:cNvSpPr>
          <p:nvPr>
            <p:ph type="body" sz="quarter" idx="70" hasCustomPrompt="1"/>
          </p:nvPr>
        </p:nvSpPr>
        <p:spPr>
          <a:xfrm>
            <a:off x="370622" y="5305357"/>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D8CE810B-24BB-9062-AA46-B12B0B3A4355}"/>
              </a:ext>
            </a:extLst>
          </p:cNvPr>
          <p:cNvSpPr/>
          <p:nvPr userDrawn="1"/>
        </p:nvSpPr>
        <p:spPr>
          <a:xfrm>
            <a:off x="3275065" y="524012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8" name="Textplatzhalter 46">
            <a:extLst>
              <a:ext uri="{FF2B5EF4-FFF2-40B4-BE49-F238E27FC236}">
                <a16:creationId xmlns:a16="http://schemas.microsoft.com/office/drawing/2014/main" id="{F9BA0945-1F45-04FB-4DD9-D5137BBE7D23}"/>
              </a:ext>
            </a:extLst>
          </p:cNvPr>
          <p:cNvSpPr>
            <a:spLocks noGrp="1"/>
          </p:cNvSpPr>
          <p:nvPr>
            <p:ph type="body" sz="quarter" idx="71" hasCustomPrompt="1"/>
          </p:nvPr>
        </p:nvSpPr>
        <p:spPr>
          <a:xfrm>
            <a:off x="3281514" y="5279632"/>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59" name="Rechteck: abgerundete Ecken 18">
            <a:extLst>
              <a:ext uri="{FF2B5EF4-FFF2-40B4-BE49-F238E27FC236}">
                <a16:creationId xmlns:a16="http://schemas.microsoft.com/office/drawing/2014/main" id="{E1187C02-C6BF-4157-3188-695BEE7E21B0}"/>
              </a:ext>
            </a:extLst>
          </p:cNvPr>
          <p:cNvSpPr/>
          <p:nvPr userDrawn="1"/>
        </p:nvSpPr>
        <p:spPr>
          <a:xfrm>
            <a:off x="370622" y="5737146"/>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0" name="Rechteck: abgerundete Ecken 18">
            <a:extLst>
              <a:ext uri="{FF2B5EF4-FFF2-40B4-BE49-F238E27FC236}">
                <a16:creationId xmlns:a16="http://schemas.microsoft.com/office/drawing/2014/main" id="{3630517C-6133-0948-AF3F-C52096085404}"/>
              </a:ext>
            </a:extLst>
          </p:cNvPr>
          <p:cNvSpPr/>
          <p:nvPr userDrawn="1"/>
        </p:nvSpPr>
        <p:spPr>
          <a:xfrm>
            <a:off x="2474651" y="5736979"/>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ED1C1CAB-D87F-1A73-8E75-CD546B08D1F3}"/>
              </a:ext>
            </a:extLst>
          </p:cNvPr>
          <p:cNvSpPr/>
          <p:nvPr userDrawn="1"/>
        </p:nvSpPr>
        <p:spPr>
          <a:xfrm>
            <a:off x="4563033" y="5721572"/>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2" name="Rechteck: abgerundete Ecken 57">
            <a:extLst>
              <a:ext uri="{FF2B5EF4-FFF2-40B4-BE49-F238E27FC236}">
                <a16:creationId xmlns:a16="http://schemas.microsoft.com/office/drawing/2014/main" id="{9187E36E-A4B9-B7B5-1062-B16C5497E7B4}"/>
              </a:ext>
            </a:extLst>
          </p:cNvPr>
          <p:cNvSpPr/>
          <p:nvPr userDrawn="1"/>
        </p:nvSpPr>
        <p:spPr>
          <a:xfrm>
            <a:off x="4927062" y="523936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3" name="Textplatzhalter 46">
            <a:extLst>
              <a:ext uri="{FF2B5EF4-FFF2-40B4-BE49-F238E27FC236}">
                <a16:creationId xmlns:a16="http://schemas.microsoft.com/office/drawing/2014/main" id="{2F666A32-B083-3FB8-F088-9917557CAE96}"/>
              </a:ext>
            </a:extLst>
          </p:cNvPr>
          <p:cNvSpPr>
            <a:spLocks noGrp="1"/>
          </p:cNvSpPr>
          <p:nvPr>
            <p:ph type="body" sz="quarter" idx="72" hasCustomPrompt="1"/>
          </p:nvPr>
        </p:nvSpPr>
        <p:spPr>
          <a:xfrm>
            <a:off x="369213" y="5754664"/>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4" name="Textplatzhalter 46">
            <a:extLst>
              <a:ext uri="{FF2B5EF4-FFF2-40B4-BE49-F238E27FC236}">
                <a16:creationId xmlns:a16="http://schemas.microsoft.com/office/drawing/2014/main" id="{385FC113-3BDF-518A-E923-5C0B511EE280}"/>
              </a:ext>
            </a:extLst>
          </p:cNvPr>
          <p:cNvSpPr>
            <a:spLocks noGrp="1"/>
          </p:cNvSpPr>
          <p:nvPr>
            <p:ph type="body" sz="quarter" idx="73" hasCustomPrompt="1"/>
          </p:nvPr>
        </p:nvSpPr>
        <p:spPr>
          <a:xfrm>
            <a:off x="2474650" y="5759947"/>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5" name="Textplatzhalter 46">
            <a:extLst>
              <a:ext uri="{FF2B5EF4-FFF2-40B4-BE49-F238E27FC236}">
                <a16:creationId xmlns:a16="http://schemas.microsoft.com/office/drawing/2014/main" id="{9FCDA78D-8A1A-288B-4ADC-787CC60803CC}"/>
              </a:ext>
            </a:extLst>
          </p:cNvPr>
          <p:cNvSpPr>
            <a:spLocks noGrp="1"/>
          </p:cNvSpPr>
          <p:nvPr>
            <p:ph type="body" sz="quarter" idx="74" hasCustomPrompt="1"/>
          </p:nvPr>
        </p:nvSpPr>
        <p:spPr>
          <a:xfrm>
            <a:off x="4583592" y="5748832"/>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6" name="Textplatzhalter 46">
            <a:extLst>
              <a:ext uri="{FF2B5EF4-FFF2-40B4-BE49-F238E27FC236}">
                <a16:creationId xmlns:a16="http://schemas.microsoft.com/office/drawing/2014/main" id="{CE4FA302-B1E8-5FE4-BEF9-1E3A5402ED1C}"/>
              </a:ext>
            </a:extLst>
          </p:cNvPr>
          <p:cNvSpPr>
            <a:spLocks noGrp="1"/>
          </p:cNvSpPr>
          <p:nvPr>
            <p:ph type="body" sz="quarter" idx="75" hasCustomPrompt="1"/>
          </p:nvPr>
        </p:nvSpPr>
        <p:spPr>
          <a:xfrm>
            <a:off x="4962945" y="5262183"/>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7" name="Textplatzhalter 46">
            <a:extLst>
              <a:ext uri="{FF2B5EF4-FFF2-40B4-BE49-F238E27FC236}">
                <a16:creationId xmlns:a16="http://schemas.microsoft.com/office/drawing/2014/main" id="{72D792B4-1C59-BB71-C413-1A1AAA57AA69}"/>
              </a:ext>
            </a:extLst>
          </p:cNvPr>
          <p:cNvSpPr>
            <a:spLocks noGrp="1"/>
          </p:cNvSpPr>
          <p:nvPr>
            <p:ph type="body" sz="quarter" idx="76" hasCustomPrompt="1"/>
          </p:nvPr>
        </p:nvSpPr>
        <p:spPr>
          <a:xfrm>
            <a:off x="10752" y="6376570"/>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8" name="Rechteck: abgerundete Ecken 40">
            <a:extLst>
              <a:ext uri="{FF2B5EF4-FFF2-40B4-BE49-F238E27FC236}">
                <a16:creationId xmlns:a16="http://schemas.microsoft.com/office/drawing/2014/main" id="{D8984F4F-1239-BAD7-2732-0660425819A5}"/>
              </a:ext>
            </a:extLst>
          </p:cNvPr>
          <p:cNvSpPr/>
          <p:nvPr userDrawn="1"/>
        </p:nvSpPr>
        <p:spPr>
          <a:xfrm>
            <a:off x="2752513" y="6339862"/>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9" name="Textplatzhalter 46">
            <a:extLst>
              <a:ext uri="{FF2B5EF4-FFF2-40B4-BE49-F238E27FC236}">
                <a16:creationId xmlns:a16="http://schemas.microsoft.com/office/drawing/2014/main" id="{39530D90-557D-131E-58DF-055557A5C9C2}"/>
              </a:ext>
            </a:extLst>
          </p:cNvPr>
          <p:cNvSpPr>
            <a:spLocks noGrp="1"/>
          </p:cNvSpPr>
          <p:nvPr>
            <p:ph type="body" sz="quarter" idx="77" hasCustomPrompt="1"/>
          </p:nvPr>
        </p:nvSpPr>
        <p:spPr>
          <a:xfrm>
            <a:off x="2752513" y="6375392"/>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0" name="Rechteck: abgerundete Ecken 86">
            <a:extLst>
              <a:ext uri="{FF2B5EF4-FFF2-40B4-BE49-F238E27FC236}">
                <a16:creationId xmlns:a16="http://schemas.microsoft.com/office/drawing/2014/main" id="{47CA4AC9-D2FA-4150-6A9F-F6C1556BB316}"/>
              </a:ext>
            </a:extLst>
          </p:cNvPr>
          <p:cNvSpPr/>
          <p:nvPr userDrawn="1"/>
        </p:nvSpPr>
        <p:spPr>
          <a:xfrm>
            <a:off x="370622" y="634481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1" name="Textplatzhalter 46">
            <a:extLst>
              <a:ext uri="{FF2B5EF4-FFF2-40B4-BE49-F238E27FC236}">
                <a16:creationId xmlns:a16="http://schemas.microsoft.com/office/drawing/2014/main" id="{1C796A2C-722A-390C-DDAF-BB1F07D22C06}"/>
              </a:ext>
            </a:extLst>
          </p:cNvPr>
          <p:cNvSpPr>
            <a:spLocks noGrp="1"/>
          </p:cNvSpPr>
          <p:nvPr>
            <p:ph type="body" sz="quarter" idx="78" hasCustomPrompt="1"/>
          </p:nvPr>
        </p:nvSpPr>
        <p:spPr>
          <a:xfrm>
            <a:off x="370622" y="6381949"/>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2" name="Rechteck: abgerundete Ecken 57">
            <a:extLst>
              <a:ext uri="{FF2B5EF4-FFF2-40B4-BE49-F238E27FC236}">
                <a16:creationId xmlns:a16="http://schemas.microsoft.com/office/drawing/2014/main" id="{398A8AE8-FD8C-EAF4-BB1B-37509EDE8779}"/>
              </a:ext>
            </a:extLst>
          </p:cNvPr>
          <p:cNvSpPr/>
          <p:nvPr userDrawn="1"/>
        </p:nvSpPr>
        <p:spPr>
          <a:xfrm>
            <a:off x="3275065" y="6316713"/>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3" name="Textplatzhalter 46">
            <a:extLst>
              <a:ext uri="{FF2B5EF4-FFF2-40B4-BE49-F238E27FC236}">
                <a16:creationId xmlns:a16="http://schemas.microsoft.com/office/drawing/2014/main" id="{C34F43E3-8B92-8005-C221-6C79BA984B89}"/>
              </a:ext>
            </a:extLst>
          </p:cNvPr>
          <p:cNvSpPr>
            <a:spLocks noGrp="1"/>
          </p:cNvSpPr>
          <p:nvPr>
            <p:ph type="body" sz="quarter" idx="79" hasCustomPrompt="1"/>
          </p:nvPr>
        </p:nvSpPr>
        <p:spPr>
          <a:xfrm>
            <a:off x="3281514" y="6356224"/>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4" name="Rechteck: abgerundete Ecken 18">
            <a:extLst>
              <a:ext uri="{FF2B5EF4-FFF2-40B4-BE49-F238E27FC236}">
                <a16:creationId xmlns:a16="http://schemas.microsoft.com/office/drawing/2014/main" id="{E77248C0-01D8-7A95-0C97-99FF0CD2C018}"/>
              </a:ext>
            </a:extLst>
          </p:cNvPr>
          <p:cNvSpPr/>
          <p:nvPr userDrawn="1"/>
        </p:nvSpPr>
        <p:spPr>
          <a:xfrm>
            <a:off x="370622" y="6813738"/>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5" name="Rechteck: abgerundete Ecken 18">
            <a:extLst>
              <a:ext uri="{FF2B5EF4-FFF2-40B4-BE49-F238E27FC236}">
                <a16:creationId xmlns:a16="http://schemas.microsoft.com/office/drawing/2014/main" id="{EB31BE9C-E302-4F8E-17E9-14DB1612FBD4}"/>
              </a:ext>
            </a:extLst>
          </p:cNvPr>
          <p:cNvSpPr/>
          <p:nvPr userDrawn="1"/>
        </p:nvSpPr>
        <p:spPr>
          <a:xfrm>
            <a:off x="2474651" y="6813571"/>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6" name="Rechteck: abgerundete Ecken 18">
            <a:extLst>
              <a:ext uri="{FF2B5EF4-FFF2-40B4-BE49-F238E27FC236}">
                <a16:creationId xmlns:a16="http://schemas.microsoft.com/office/drawing/2014/main" id="{5FE74C19-6872-C02D-C5F4-D3B21FE6533E}"/>
              </a:ext>
            </a:extLst>
          </p:cNvPr>
          <p:cNvSpPr/>
          <p:nvPr userDrawn="1"/>
        </p:nvSpPr>
        <p:spPr>
          <a:xfrm>
            <a:off x="4563033" y="6798164"/>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7" name="Rechteck: abgerundete Ecken 57">
            <a:extLst>
              <a:ext uri="{FF2B5EF4-FFF2-40B4-BE49-F238E27FC236}">
                <a16:creationId xmlns:a16="http://schemas.microsoft.com/office/drawing/2014/main" id="{4268C160-FA34-F30D-0621-54DD712F6132}"/>
              </a:ext>
            </a:extLst>
          </p:cNvPr>
          <p:cNvSpPr/>
          <p:nvPr userDrawn="1"/>
        </p:nvSpPr>
        <p:spPr>
          <a:xfrm>
            <a:off x="4927062" y="631595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8" name="Textplatzhalter 46">
            <a:extLst>
              <a:ext uri="{FF2B5EF4-FFF2-40B4-BE49-F238E27FC236}">
                <a16:creationId xmlns:a16="http://schemas.microsoft.com/office/drawing/2014/main" id="{867B49B2-BED3-ADF0-808C-C1CD33B955A5}"/>
              </a:ext>
            </a:extLst>
          </p:cNvPr>
          <p:cNvSpPr>
            <a:spLocks noGrp="1"/>
          </p:cNvSpPr>
          <p:nvPr>
            <p:ph type="body" sz="quarter" idx="80" hasCustomPrompt="1"/>
          </p:nvPr>
        </p:nvSpPr>
        <p:spPr>
          <a:xfrm>
            <a:off x="369213" y="683125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79" name="Textplatzhalter 46">
            <a:extLst>
              <a:ext uri="{FF2B5EF4-FFF2-40B4-BE49-F238E27FC236}">
                <a16:creationId xmlns:a16="http://schemas.microsoft.com/office/drawing/2014/main" id="{7A8AB6C2-6D8A-918C-F06C-9C96E63B87F9}"/>
              </a:ext>
            </a:extLst>
          </p:cNvPr>
          <p:cNvSpPr>
            <a:spLocks noGrp="1"/>
          </p:cNvSpPr>
          <p:nvPr>
            <p:ph type="body" sz="quarter" idx="81" hasCustomPrompt="1"/>
          </p:nvPr>
        </p:nvSpPr>
        <p:spPr>
          <a:xfrm>
            <a:off x="2474650" y="6836539"/>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0" name="Textplatzhalter 46">
            <a:extLst>
              <a:ext uri="{FF2B5EF4-FFF2-40B4-BE49-F238E27FC236}">
                <a16:creationId xmlns:a16="http://schemas.microsoft.com/office/drawing/2014/main" id="{800372C8-FF61-667D-74CC-0EB7F841BE77}"/>
              </a:ext>
            </a:extLst>
          </p:cNvPr>
          <p:cNvSpPr>
            <a:spLocks noGrp="1"/>
          </p:cNvSpPr>
          <p:nvPr>
            <p:ph type="body" sz="quarter" idx="82" hasCustomPrompt="1"/>
          </p:nvPr>
        </p:nvSpPr>
        <p:spPr>
          <a:xfrm>
            <a:off x="4583592" y="6825424"/>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1" name="Textplatzhalter 46">
            <a:extLst>
              <a:ext uri="{FF2B5EF4-FFF2-40B4-BE49-F238E27FC236}">
                <a16:creationId xmlns:a16="http://schemas.microsoft.com/office/drawing/2014/main" id="{71C3EFDA-3D94-F7EA-7710-76EEB7591005}"/>
              </a:ext>
            </a:extLst>
          </p:cNvPr>
          <p:cNvSpPr>
            <a:spLocks noGrp="1"/>
          </p:cNvSpPr>
          <p:nvPr>
            <p:ph type="body" sz="quarter" idx="83" hasCustomPrompt="1"/>
          </p:nvPr>
        </p:nvSpPr>
        <p:spPr>
          <a:xfrm>
            <a:off x="4962945" y="6338775"/>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2" name="Textplatzhalter 46">
            <a:extLst>
              <a:ext uri="{FF2B5EF4-FFF2-40B4-BE49-F238E27FC236}">
                <a16:creationId xmlns:a16="http://schemas.microsoft.com/office/drawing/2014/main" id="{57715253-53A5-5577-F112-F15A4AA4E609}"/>
              </a:ext>
            </a:extLst>
          </p:cNvPr>
          <p:cNvSpPr>
            <a:spLocks noGrp="1"/>
          </p:cNvSpPr>
          <p:nvPr>
            <p:ph type="body" sz="quarter" idx="84" hasCustomPrompt="1"/>
          </p:nvPr>
        </p:nvSpPr>
        <p:spPr>
          <a:xfrm>
            <a:off x="-11602" y="7495826"/>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3" name="Rechteck: abgerundete Ecken 40">
            <a:extLst>
              <a:ext uri="{FF2B5EF4-FFF2-40B4-BE49-F238E27FC236}">
                <a16:creationId xmlns:a16="http://schemas.microsoft.com/office/drawing/2014/main" id="{E7FFB03D-C44B-F4AC-E7F9-6FE866622A4D}"/>
              </a:ext>
            </a:extLst>
          </p:cNvPr>
          <p:cNvSpPr/>
          <p:nvPr userDrawn="1"/>
        </p:nvSpPr>
        <p:spPr>
          <a:xfrm>
            <a:off x="2730159" y="7459118"/>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4" name="Textplatzhalter 46">
            <a:extLst>
              <a:ext uri="{FF2B5EF4-FFF2-40B4-BE49-F238E27FC236}">
                <a16:creationId xmlns:a16="http://schemas.microsoft.com/office/drawing/2014/main" id="{00B773BD-A009-0050-BD02-BF1D67E2FADC}"/>
              </a:ext>
            </a:extLst>
          </p:cNvPr>
          <p:cNvSpPr>
            <a:spLocks noGrp="1"/>
          </p:cNvSpPr>
          <p:nvPr>
            <p:ph type="body" sz="quarter" idx="85" hasCustomPrompt="1"/>
          </p:nvPr>
        </p:nvSpPr>
        <p:spPr>
          <a:xfrm>
            <a:off x="2730159" y="7494648"/>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5" name="Rechteck: abgerundete Ecken 86">
            <a:extLst>
              <a:ext uri="{FF2B5EF4-FFF2-40B4-BE49-F238E27FC236}">
                <a16:creationId xmlns:a16="http://schemas.microsoft.com/office/drawing/2014/main" id="{726110B9-E8FC-41F5-12AF-5582798F7355}"/>
              </a:ext>
            </a:extLst>
          </p:cNvPr>
          <p:cNvSpPr/>
          <p:nvPr userDrawn="1"/>
        </p:nvSpPr>
        <p:spPr>
          <a:xfrm>
            <a:off x="348268" y="746407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31FA0B37-FDF7-2C37-8A0D-4E7C1FF7EE62}"/>
              </a:ext>
            </a:extLst>
          </p:cNvPr>
          <p:cNvSpPr>
            <a:spLocks noGrp="1"/>
          </p:cNvSpPr>
          <p:nvPr>
            <p:ph type="body" sz="quarter" idx="86" hasCustomPrompt="1"/>
          </p:nvPr>
        </p:nvSpPr>
        <p:spPr>
          <a:xfrm>
            <a:off x="348268" y="7501205"/>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87" name="Rechteck: abgerundete Ecken 57">
            <a:extLst>
              <a:ext uri="{FF2B5EF4-FFF2-40B4-BE49-F238E27FC236}">
                <a16:creationId xmlns:a16="http://schemas.microsoft.com/office/drawing/2014/main" id="{3E4B41F1-B321-6C6F-C05C-7E39F30301E8}"/>
              </a:ext>
            </a:extLst>
          </p:cNvPr>
          <p:cNvSpPr/>
          <p:nvPr userDrawn="1"/>
        </p:nvSpPr>
        <p:spPr>
          <a:xfrm>
            <a:off x="3252711" y="743596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CEED61C7-1C51-3CA2-3909-73EFDDD8ED64}"/>
              </a:ext>
            </a:extLst>
          </p:cNvPr>
          <p:cNvSpPr>
            <a:spLocks noGrp="1"/>
          </p:cNvSpPr>
          <p:nvPr>
            <p:ph type="body" sz="quarter" idx="87" hasCustomPrompt="1"/>
          </p:nvPr>
        </p:nvSpPr>
        <p:spPr>
          <a:xfrm>
            <a:off x="3259160" y="7475480"/>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89" name="Rechteck: abgerundete Ecken 18">
            <a:extLst>
              <a:ext uri="{FF2B5EF4-FFF2-40B4-BE49-F238E27FC236}">
                <a16:creationId xmlns:a16="http://schemas.microsoft.com/office/drawing/2014/main" id="{0997C7D1-EA63-1A01-7DD7-8814FB00F0BE}"/>
              </a:ext>
            </a:extLst>
          </p:cNvPr>
          <p:cNvSpPr/>
          <p:nvPr userDrawn="1"/>
        </p:nvSpPr>
        <p:spPr>
          <a:xfrm>
            <a:off x="348268" y="7932994"/>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0" name="Rechteck: abgerundete Ecken 18">
            <a:extLst>
              <a:ext uri="{FF2B5EF4-FFF2-40B4-BE49-F238E27FC236}">
                <a16:creationId xmlns:a16="http://schemas.microsoft.com/office/drawing/2014/main" id="{27BE2C65-F62C-67F0-CB3A-04B38533F709}"/>
              </a:ext>
            </a:extLst>
          </p:cNvPr>
          <p:cNvSpPr/>
          <p:nvPr userDrawn="1"/>
        </p:nvSpPr>
        <p:spPr>
          <a:xfrm>
            <a:off x="2452297" y="7932827"/>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1" name="Rechteck: abgerundete Ecken 18">
            <a:extLst>
              <a:ext uri="{FF2B5EF4-FFF2-40B4-BE49-F238E27FC236}">
                <a16:creationId xmlns:a16="http://schemas.microsoft.com/office/drawing/2014/main" id="{88F9F382-72E7-2A76-84D6-8FC1012B74AD}"/>
              </a:ext>
            </a:extLst>
          </p:cNvPr>
          <p:cNvSpPr/>
          <p:nvPr userDrawn="1"/>
        </p:nvSpPr>
        <p:spPr>
          <a:xfrm>
            <a:off x="4540679" y="7917420"/>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2" name="Rechteck: abgerundete Ecken 57">
            <a:extLst>
              <a:ext uri="{FF2B5EF4-FFF2-40B4-BE49-F238E27FC236}">
                <a16:creationId xmlns:a16="http://schemas.microsoft.com/office/drawing/2014/main" id="{CBFEFA80-93AD-55E5-58EB-F82098074962}"/>
              </a:ext>
            </a:extLst>
          </p:cNvPr>
          <p:cNvSpPr/>
          <p:nvPr userDrawn="1"/>
        </p:nvSpPr>
        <p:spPr>
          <a:xfrm>
            <a:off x="4904708" y="7435208"/>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C82FF149-3B40-8AE7-3E4A-1A8EF1299928}"/>
              </a:ext>
            </a:extLst>
          </p:cNvPr>
          <p:cNvSpPr>
            <a:spLocks noGrp="1"/>
          </p:cNvSpPr>
          <p:nvPr>
            <p:ph type="body" sz="quarter" idx="88" hasCustomPrompt="1"/>
          </p:nvPr>
        </p:nvSpPr>
        <p:spPr>
          <a:xfrm>
            <a:off x="346859" y="7950512"/>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94" name="Textplatzhalter 46">
            <a:extLst>
              <a:ext uri="{FF2B5EF4-FFF2-40B4-BE49-F238E27FC236}">
                <a16:creationId xmlns:a16="http://schemas.microsoft.com/office/drawing/2014/main" id="{37F5BE0B-6305-F5A6-8305-960729B1718E}"/>
              </a:ext>
            </a:extLst>
          </p:cNvPr>
          <p:cNvSpPr>
            <a:spLocks noGrp="1"/>
          </p:cNvSpPr>
          <p:nvPr>
            <p:ph type="body" sz="quarter" idx="89" hasCustomPrompt="1"/>
          </p:nvPr>
        </p:nvSpPr>
        <p:spPr>
          <a:xfrm>
            <a:off x="2452296" y="795579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95" name="Textplatzhalter 46">
            <a:extLst>
              <a:ext uri="{FF2B5EF4-FFF2-40B4-BE49-F238E27FC236}">
                <a16:creationId xmlns:a16="http://schemas.microsoft.com/office/drawing/2014/main" id="{9E26B9FE-0513-B481-8A0A-A99D775B670E}"/>
              </a:ext>
            </a:extLst>
          </p:cNvPr>
          <p:cNvSpPr>
            <a:spLocks noGrp="1"/>
          </p:cNvSpPr>
          <p:nvPr>
            <p:ph type="body" sz="quarter" idx="90" hasCustomPrompt="1"/>
          </p:nvPr>
        </p:nvSpPr>
        <p:spPr>
          <a:xfrm>
            <a:off x="4561238" y="7944680"/>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96" name="Textplatzhalter 46">
            <a:extLst>
              <a:ext uri="{FF2B5EF4-FFF2-40B4-BE49-F238E27FC236}">
                <a16:creationId xmlns:a16="http://schemas.microsoft.com/office/drawing/2014/main" id="{0CAECA4D-C62D-6482-5761-842F04CF4199}"/>
              </a:ext>
            </a:extLst>
          </p:cNvPr>
          <p:cNvSpPr>
            <a:spLocks noGrp="1"/>
          </p:cNvSpPr>
          <p:nvPr>
            <p:ph type="body" sz="quarter" idx="91" hasCustomPrompt="1"/>
          </p:nvPr>
        </p:nvSpPr>
        <p:spPr>
          <a:xfrm>
            <a:off x="4940591" y="7458031"/>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99" name="Rechteck 98">
            <a:extLst>
              <a:ext uri="{FF2B5EF4-FFF2-40B4-BE49-F238E27FC236}">
                <a16:creationId xmlns:a16="http://schemas.microsoft.com/office/drawing/2014/main" id="{4E331832-412E-8272-8621-B0B0BCD00449}"/>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bg2"/>
                </a:solidFill>
                <a:latin typeface="Segoe UI" panose="020B0502040204020203" pitchFamily="34" charset="0"/>
                <a:cs typeface="Segoe UI" panose="020B0502040204020203" pitchFamily="34" charset="0"/>
              </a:rPr>
              <a:t>Team name:</a:t>
            </a:r>
          </a:p>
        </p:txBody>
      </p:sp>
      <p:sp>
        <p:nvSpPr>
          <p:cNvPr id="100" name="Rechteck: abgerundete Ecken 99">
            <a:extLst>
              <a:ext uri="{FF2B5EF4-FFF2-40B4-BE49-F238E27FC236}">
                <a16:creationId xmlns:a16="http://schemas.microsoft.com/office/drawing/2014/main" id="{2BB5E016-6683-F5FD-9664-4DA37A942D79}"/>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101" name="Textplatzhalter 46">
            <a:extLst>
              <a:ext uri="{FF2B5EF4-FFF2-40B4-BE49-F238E27FC236}">
                <a16:creationId xmlns:a16="http://schemas.microsoft.com/office/drawing/2014/main" id="{7EC422DE-22B4-06F0-7391-D424D38C4341}"/>
              </a:ext>
            </a:extLst>
          </p:cNvPr>
          <p:cNvSpPr>
            <a:spLocks noGrp="1"/>
          </p:cNvSpPr>
          <p:nvPr>
            <p:ph type="body" sz="quarter" idx="11" hasCustomPrompt="1"/>
          </p:nvPr>
        </p:nvSpPr>
        <p:spPr>
          <a:xfrm>
            <a:off x="2093353" y="1111423"/>
            <a:ext cx="4383421" cy="294482"/>
          </a:xfrm>
          <a:prstGeom prst="rect">
            <a:avLst/>
          </a:prstGeom>
        </p:spPr>
        <p:txBody>
          <a:bodyPr>
            <a:noAutofit/>
          </a:bodyPr>
          <a:lstStyle>
            <a:lvl1pPr marL="0" indent="0">
              <a:buNone/>
              <a:defRPr sz="1400">
                <a:solidFill>
                  <a:schemeClr val="tx2"/>
                </a:solidFill>
                <a:latin typeface="+mj-lt"/>
              </a:defRPr>
            </a:lvl1pPr>
          </a:lstStyle>
          <a:p>
            <a:pPr lvl="0"/>
            <a:r>
              <a:rPr lang="de-DE" dirty="0"/>
              <a:t>Add text</a:t>
            </a:r>
          </a:p>
        </p:txBody>
      </p:sp>
      <p:sp>
        <p:nvSpPr>
          <p:cNvPr id="102" name="Rechteck 101">
            <a:extLst>
              <a:ext uri="{FF2B5EF4-FFF2-40B4-BE49-F238E27FC236}">
                <a16:creationId xmlns:a16="http://schemas.microsoft.com/office/drawing/2014/main" id="{D1BCB473-DB60-07E6-773C-C09B94C3D97A}"/>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p:txBody>
      </p:sp>
    </p:spTree>
    <p:extLst>
      <p:ext uri="{BB962C8B-B14F-4D97-AF65-F5344CB8AC3E}">
        <p14:creationId xmlns:p14="http://schemas.microsoft.com/office/powerpoint/2010/main" val="365479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endParaRPr lang="en-US" sz="1600" b="1"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21958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323439"/>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ELEVATOR PITCH</a:t>
            </a:r>
          </a:p>
          <a:p>
            <a:pPr lvl="0">
              <a:defRPr/>
            </a:pPr>
            <a:endParaRPr lang="en-US" sz="16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i="0" noProof="0" dirty="0">
                <a:solidFill>
                  <a:schemeClr val="bg2"/>
                </a:solidFill>
                <a:latin typeface="Segoe UI" panose="020B0502040204020203" pitchFamily="34" charset="0"/>
                <a:cs typeface="Segoe UI" panose="020B0502040204020203" pitchFamily="34" charset="0"/>
              </a:rPr>
            </a:br>
            <a:r>
              <a:rPr lang="en-US" sz="1200" b="0" i="0" noProof="0" dirty="0">
                <a:solidFill>
                  <a:schemeClr val="bg2"/>
                </a:solidFill>
                <a:latin typeface="Segoe UI" panose="020B0502040204020203" pitchFamily="34" charset="0"/>
                <a:cs typeface="Segoe UI" panose="020B0502040204020203" pitchFamily="34" charset="0"/>
              </a:rPr>
              <a:t>(max. 500 characters excl. spaces)</a:t>
            </a:r>
          </a:p>
          <a:p>
            <a:pPr lvl="0">
              <a:defRPr/>
            </a:pPr>
            <a:r>
              <a:rPr lang="en-US" sz="1200" b="0" i="0" noProof="0" dirty="0">
                <a:solidFill>
                  <a:schemeClr val="bg2"/>
                </a:solidFill>
                <a:latin typeface="Segoe UI" panose="020B0502040204020203" pitchFamily="34" charset="0"/>
                <a:cs typeface="Segoe UI" panose="020B0502040204020203" pitchFamily="34" charset="0"/>
              </a:rPr>
              <a:t>other? What motivates you to participate in this challenge?</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2927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PROBLEM DEFINITION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Which specific problems did you identify and are to be addressed with your solution? Which stakeholders are affected by these problems?</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
        <p:nvSpPr>
          <p:cNvPr id="15" name="Date Placeholder 3">
            <a:extLst>
              <a:ext uri="{FF2B5EF4-FFF2-40B4-BE49-F238E27FC236}">
                <a16:creationId xmlns:a16="http://schemas.microsoft.com/office/drawing/2014/main" id="{BBEA5399-C202-D732-FFCB-767EFB967C21}"/>
              </a:ext>
            </a:extLst>
          </p:cNvPr>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solidFill>
                <a:latin typeface="Segoe UI" panose="020B0502040204020203" pitchFamily="34" charset="0"/>
                <a:cs typeface="Segoe UI" panose="020B0502040204020203" pitchFamily="34" charset="0"/>
              </a:defRPr>
            </a:lvl1pPr>
          </a:lstStyle>
          <a:p>
            <a:endParaRPr lang="de-DE" dirty="0"/>
          </a:p>
        </p:txBody>
      </p:sp>
    </p:spTree>
    <p:extLst>
      <p:ext uri="{BB962C8B-B14F-4D97-AF65-F5344CB8AC3E}">
        <p14:creationId xmlns:p14="http://schemas.microsoft.com/office/powerpoint/2010/main" val="176917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STAKEHOLDER NEEDS</a:t>
            </a:r>
            <a:endParaRPr kumimoji="0" lang="en-US" sz="14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needs do the affected stakeholders have and what is the consequence of having no solution to the problem?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and why is your approach the right one to tackle the identified needs?</a:t>
            </a:r>
            <a:endParaRPr lang="en-US" sz="1200" b="0"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22568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1">
            <a:extLst>
              <a:ext uri="{FF2B5EF4-FFF2-40B4-BE49-F238E27FC236}">
                <a16:creationId xmlns:a16="http://schemas.microsoft.com/office/drawing/2014/main" id="{0C2F1A1A-0C9A-C9FD-3258-70D12E7E1427}"/>
              </a:ext>
            </a:extLst>
          </p:cNvPr>
          <p:cNvSpPr/>
          <p:nvPr userDrawn="1"/>
        </p:nvSpPr>
        <p:spPr>
          <a:xfrm>
            <a:off x="0" y="8137321"/>
            <a:ext cx="6858000" cy="1006679"/>
          </a:xfrm>
          <a:prstGeom prst="rect">
            <a:avLst/>
          </a:prstGeom>
          <a:solidFill>
            <a:srgbClr val="525355"/>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pic>
        <p:nvPicPr>
          <p:cNvPr id="9" name="Grafik 8">
            <a:extLst>
              <a:ext uri="{FF2B5EF4-FFF2-40B4-BE49-F238E27FC236}">
                <a16:creationId xmlns:a16="http://schemas.microsoft.com/office/drawing/2014/main" id="{AB06EA5B-76B7-383B-5C36-CE9C932FD9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27059" y="8427437"/>
            <a:ext cx="459453" cy="459453"/>
          </a:xfrm>
          <a:prstGeom prst="rect">
            <a:avLst/>
          </a:prstGeom>
        </p:spPr>
      </p:pic>
      <p:sp>
        <p:nvSpPr>
          <p:cNvPr id="10" name="Textfeld 9">
            <a:extLst>
              <a:ext uri="{FF2B5EF4-FFF2-40B4-BE49-F238E27FC236}">
                <a16:creationId xmlns:a16="http://schemas.microsoft.com/office/drawing/2014/main" id="{894C462B-27CA-163D-5723-AC69DFD14D36}"/>
              </a:ext>
            </a:extLst>
          </p:cNvPr>
          <p:cNvSpPr txBox="1"/>
          <p:nvPr userDrawn="1"/>
        </p:nvSpPr>
        <p:spPr>
          <a:xfrm>
            <a:off x="424818" y="6292135"/>
            <a:ext cx="6008361" cy="1077218"/>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C9633"/>
                </a:solidFill>
                <a:effectLst/>
                <a:latin typeface="Segoe UI" panose="020B0502040204020203" pitchFamily="34" charset="0"/>
                <a:cs typeface="Segoe UI" panose="020B0502040204020203" pitchFamily="34" charset="0"/>
              </a:rPr>
              <a:t>SUBMISSION</a:t>
            </a: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 </a:t>
            </a:r>
            <a:b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b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TEMPLATE</a:t>
            </a:r>
          </a:p>
        </p:txBody>
      </p:sp>
      <p:sp>
        <p:nvSpPr>
          <p:cNvPr id="4" name="Oval 3">
            <a:extLst>
              <a:ext uri="{FF2B5EF4-FFF2-40B4-BE49-F238E27FC236}">
                <a16:creationId xmlns:a16="http://schemas.microsoft.com/office/drawing/2014/main" id="{A33D0C98-BF41-84DA-54CB-A2A395BCACC3}"/>
              </a:ext>
            </a:extLst>
          </p:cNvPr>
          <p:cNvSpPr/>
          <p:nvPr userDrawn="1"/>
        </p:nvSpPr>
        <p:spPr>
          <a:xfrm>
            <a:off x="2863579" y="1783920"/>
            <a:ext cx="104443" cy="9618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Grafik 5">
            <a:extLst>
              <a:ext uri="{FF2B5EF4-FFF2-40B4-BE49-F238E27FC236}">
                <a16:creationId xmlns:a16="http://schemas.microsoft.com/office/drawing/2014/main" id="{E9E5D377-4D16-6BFC-E587-633D64411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10"/>
            <a:ext cx="6858000" cy="3812142"/>
          </a:xfrm>
          <a:prstGeom prst="rect">
            <a:avLst/>
          </a:prstGeom>
        </p:spPr>
      </p:pic>
      <p:pic>
        <p:nvPicPr>
          <p:cNvPr id="12" name="Grafik 11">
            <a:extLst>
              <a:ext uri="{FF2B5EF4-FFF2-40B4-BE49-F238E27FC236}">
                <a16:creationId xmlns:a16="http://schemas.microsoft.com/office/drawing/2014/main" id="{95912E2E-0B4C-DC20-254E-53ACA432EE2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89197" y="4456910"/>
            <a:ext cx="2879606" cy="1439803"/>
          </a:xfrm>
          <a:prstGeom prst="rect">
            <a:avLst/>
          </a:prstGeom>
        </p:spPr>
      </p:pic>
    </p:spTree>
    <p:extLst>
      <p:ext uri="{BB962C8B-B14F-4D97-AF65-F5344CB8AC3E}">
        <p14:creationId xmlns:p14="http://schemas.microsoft.com/office/powerpoint/2010/main" val="113305245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DD428FC-F962-241E-297D-4041C55DDAB0}"/>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pic>
        <p:nvPicPr>
          <p:cNvPr id="10" name="Grafik 9" descr="Ein Bild, das Text, Schild, Uhr enthält.&#10;&#10;Automatisch generierte Beschreibung">
            <a:extLst>
              <a:ext uri="{FF2B5EF4-FFF2-40B4-BE49-F238E27FC236}">
                <a16:creationId xmlns:a16="http://schemas.microsoft.com/office/drawing/2014/main" id="{A8738DD4-FA67-557E-0A1F-29336EE0A3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1879402C-45DA-E3E6-340B-EFF2DA3E62C8}"/>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6" name="Grafik 5" descr="Ein Bild, das Spinnennetz enthält.&#10;&#10;Automatisch generierte Beschreibung">
            <a:extLst>
              <a:ext uri="{FF2B5EF4-FFF2-40B4-BE49-F238E27FC236}">
                <a16:creationId xmlns:a16="http://schemas.microsoft.com/office/drawing/2014/main" id="{66BE7532-68F3-548D-06E8-C5AD907BA48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2008" b="12284"/>
          <a:stretch/>
        </p:blipFill>
        <p:spPr>
          <a:xfrm>
            <a:off x="0" y="-13856"/>
            <a:ext cx="6858000" cy="2534988"/>
          </a:xfrm>
          <a:prstGeom prst="rect">
            <a:avLst/>
          </a:prstGeom>
        </p:spPr>
      </p:pic>
      <p:pic>
        <p:nvPicPr>
          <p:cNvPr id="4" name="Grafik 3">
            <a:extLst>
              <a:ext uri="{FF2B5EF4-FFF2-40B4-BE49-F238E27FC236}">
                <a16:creationId xmlns:a16="http://schemas.microsoft.com/office/drawing/2014/main" id="{CEF46E8A-78D9-6DBF-4E3C-F2ADF0C08C6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4818" y="8335860"/>
            <a:ext cx="1219200" cy="609600"/>
          </a:xfrm>
          <a:prstGeom prst="rect">
            <a:avLst/>
          </a:prstGeom>
        </p:spPr>
      </p:pic>
    </p:spTree>
    <p:extLst>
      <p:ext uri="{BB962C8B-B14F-4D97-AF65-F5344CB8AC3E}">
        <p14:creationId xmlns:p14="http://schemas.microsoft.com/office/powerpoint/2010/main" val="1598098635"/>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7"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descr="Ein Bild, das Spinnennetz enthält.&#10;&#10;Automatisch generierte Beschreibung">
            <a:extLst>
              <a:ext uri="{FF2B5EF4-FFF2-40B4-BE49-F238E27FC236}">
                <a16:creationId xmlns:a16="http://schemas.microsoft.com/office/drawing/2014/main" id="{0634BA12-145A-7695-1665-1459C4FE720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8775" b="21113"/>
          <a:stretch/>
        </p:blipFill>
        <p:spPr>
          <a:xfrm>
            <a:off x="0" y="0"/>
            <a:ext cx="6858000" cy="1933303"/>
          </a:xfrm>
          <a:prstGeom prst="rect">
            <a:avLst/>
          </a:prstGeom>
        </p:spPr>
      </p:pic>
      <p:sp>
        <p:nvSpPr>
          <p:cNvPr id="10" name="Rechteck 9">
            <a:extLst>
              <a:ext uri="{FF2B5EF4-FFF2-40B4-BE49-F238E27FC236}">
                <a16:creationId xmlns:a16="http://schemas.microsoft.com/office/drawing/2014/main" id="{7BC3203F-4086-FEDF-0BCD-1E879C204883}"/>
              </a:ext>
            </a:extLst>
          </p:cNvPr>
          <p:cNvSpPr/>
          <p:nvPr userDrawn="1"/>
        </p:nvSpPr>
        <p:spPr>
          <a:xfrm>
            <a:off x="1803202" y="0"/>
            <a:ext cx="5058442" cy="1770376"/>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6D2AE9E-DAFE-B7A5-19AA-49A13B6E2729}"/>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descr="Ein Bild, das Text, Schild, Uhr enthält.&#10;&#10;Automatisch generierte Beschreibung">
            <a:extLst>
              <a:ext uri="{FF2B5EF4-FFF2-40B4-BE49-F238E27FC236}">
                <a16:creationId xmlns:a16="http://schemas.microsoft.com/office/drawing/2014/main" id="{B14B8DBC-80B4-6B20-1054-F95A3DCF4FD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cxnSp>
        <p:nvCxnSpPr>
          <p:cNvPr id="11" name="Gerade Verbindung 5">
            <a:extLst>
              <a:ext uri="{FF2B5EF4-FFF2-40B4-BE49-F238E27FC236}">
                <a16:creationId xmlns:a16="http://schemas.microsoft.com/office/drawing/2014/main" id="{DEBD1D75-3884-C9DE-731C-7680A8D6E24B}"/>
              </a:ext>
            </a:extLst>
          </p:cNvPr>
          <p:cNvCxnSpPr>
            <a:cxnSpLocks/>
          </p:cNvCxnSpPr>
          <p:nvPr userDrawn="1"/>
        </p:nvCxnSpPr>
        <p:spPr>
          <a:xfrm>
            <a:off x="2080447" y="630000"/>
            <a:ext cx="4306065" cy="0"/>
          </a:xfrm>
          <a:prstGeom prst="line">
            <a:avLst/>
          </a:prstGeom>
          <a:ln>
            <a:solidFill>
              <a:schemeClr val="bg2"/>
            </a:solidFill>
          </a:ln>
        </p:spPr>
        <p:style>
          <a:lnRef idx="3">
            <a:schemeClr val="accent4"/>
          </a:lnRef>
          <a:fillRef idx="0">
            <a:schemeClr val="accent4"/>
          </a:fillRef>
          <a:effectRef idx="2">
            <a:schemeClr val="accent4"/>
          </a:effectRef>
          <a:fontRef idx="minor">
            <a:schemeClr val="tx1"/>
          </a:fontRef>
        </p:style>
      </p:cxnSp>
      <p:sp>
        <p:nvSpPr>
          <p:cNvPr id="2" name="Date Placeholder 3">
            <a:extLst>
              <a:ext uri="{FF2B5EF4-FFF2-40B4-BE49-F238E27FC236}">
                <a16:creationId xmlns:a16="http://schemas.microsoft.com/office/drawing/2014/main" id="{EEA5D93F-8BAD-3FA3-2CA2-1E317CE43E7A}"/>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4" name="Grafik 3">
            <a:extLst>
              <a:ext uri="{FF2B5EF4-FFF2-40B4-BE49-F238E27FC236}">
                <a16:creationId xmlns:a16="http://schemas.microsoft.com/office/drawing/2014/main" id="{86BABF8D-7CD2-2CFD-268B-B64EE8A87CC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24818" y="8335860"/>
            <a:ext cx="1219200" cy="609600"/>
          </a:xfrm>
          <a:prstGeom prst="rect">
            <a:avLst/>
          </a:prstGeom>
        </p:spPr>
      </p:pic>
    </p:spTree>
    <p:extLst>
      <p:ext uri="{BB962C8B-B14F-4D97-AF65-F5344CB8AC3E}">
        <p14:creationId xmlns:p14="http://schemas.microsoft.com/office/powerpoint/2010/main" val="39187324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3" r:id="rId3"/>
    <p:sldLayoutId id="2147483804" r:id="rId4"/>
    <p:sldLayoutId id="2147483805" r:id="rId5"/>
    <p:sldLayoutId id="2147483807" r:id="rId6"/>
    <p:sldLayoutId id="2147483808" r:id="rId7"/>
    <p:sldLayoutId id="2147483810" r:id="rId8"/>
    <p:sldLayoutId id="2147483809" r:id="rId9"/>
    <p:sldLayoutId id="2147483811" r:id="rId10"/>
    <p:sldLayoutId id="21474838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0C87E2-3EA4-0535-A81F-2D763D27B8D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cxnSp>
        <p:nvCxnSpPr>
          <p:cNvPr id="12" name="Gerade Verbindung 4">
            <a:extLst>
              <a:ext uri="{FF2B5EF4-FFF2-40B4-BE49-F238E27FC236}">
                <a16:creationId xmlns:a16="http://schemas.microsoft.com/office/drawing/2014/main" id="{0C8AAE06-C37D-27F5-4359-FA9A28073544}"/>
              </a:ext>
            </a:extLst>
          </p:cNvPr>
          <p:cNvCxnSpPr>
            <a:cxnSpLocks/>
          </p:cNvCxnSpPr>
          <p:nvPr userDrawn="1"/>
        </p:nvCxnSpPr>
        <p:spPr>
          <a:xfrm>
            <a:off x="-22300" y="5865545"/>
            <a:ext cx="6553729" cy="0"/>
          </a:xfrm>
          <a:prstGeom prst="line">
            <a:avLst/>
          </a:prstGeom>
          <a:ln>
            <a:solidFill>
              <a:srgbClr val="48773D"/>
            </a:solidFill>
          </a:ln>
        </p:spPr>
        <p:style>
          <a:lnRef idx="3">
            <a:schemeClr val="accent4"/>
          </a:lnRef>
          <a:fillRef idx="0">
            <a:schemeClr val="accent4"/>
          </a:fillRef>
          <a:effectRef idx="2">
            <a:schemeClr val="accent4"/>
          </a:effectRef>
          <a:fontRef idx="minor">
            <a:schemeClr val="tx1"/>
          </a:fontRef>
        </p:style>
      </p:cxnSp>
      <p:pic>
        <p:nvPicPr>
          <p:cNvPr id="4" name="Grafik 3" descr="Ein Bild, das Text, Schild, Uhr enthält.&#10;&#10;Automatisch generierte Beschreibung">
            <a:extLst>
              <a:ext uri="{FF2B5EF4-FFF2-40B4-BE49-F238E27FC236}">
                <a16:creationId xmlns:a16="http://schemas.microsoft.com/office/drawing/2014/main" id="{F23053D9-3910-00E8-34A7-FBCF7020D7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A36D42C1-9A6D-A6DA-2BD3-AD949954B0B3}"/>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6" name="Grafik 5" descr="Ein Bild, das Spinnennetz enthält.&#10;&#10;Automatisch generierte Beschreibung">
            <a:extLst>
              <a:ext uri="{FF2B5EF4-FFF2-40B4-BE49-F238E27FC236}">
                <a16:creationId xmlns:a16="http://schemas.microsoft.com/office/drawing/2014/main" id="{4DA1C8FE-9438-C54E-981D-3ECAB21081F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56" b="436"/>
          <a:stretch/>
        </p:blipFill>
        <p:spPr>
          <a:xfrm>
            <a:off x="0" y="0"/>
            <a:ext cx="6858000" cy="3827411"/>
          </a:xfrm>
          <a:prstGeom prst="rect">
            <a:avLst/>
          </a:prstGeom>
        </p:spPr>
      </p:pic>
      <p:pic>
        <p:nvPicPr>
          <p:cNvPr id="5" name="Grafik 4">
            <a:extLst>
              <a:ext uri="{FF2B5EF4-FFF2-40B4-BE49-F238E27FC236}">
                <a16:creationId xmlns:a16="http://schemas.microsoft.com/office/drawing/2014/main" id="{2A161EEE-C679-7255-5CF2-31DE7B51A5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4818" y="8335860"/>
            <a:ext cx="1219200" cy="609600"/>
          </a:xfrm>
          <a:prstGeom prst="rect">
            <a:avLst/>
          </a:prstGeom>
        </p:spPr>
      </p:pic>
    </p:spTree>
    <p:extLst>
      <p:ext uri="{BB962C8B-B14F-4D97-AF65-F5344CB8AC3E}">
        <p14:creationId xmlns:p14="http://schemas.microsoft.com/office/powerpoint/2010/main" val="3703750940"/>
      </p:ext>
    </p:extLst>
  </p:cSld>
  <p:clrMap bg1="lt1" tx1="dk1" bg2="lt2" tx2="dk2" accent1="accent1" accent2="accent2" accent3="accent3" accent4="accent4" accent5="accent5" accent6="accent6" hlink="hlink" folHlink="folHlink"/>
  <p:sldLayoutIdLst>
    <p:sldLayoutId id="2147483821" r:id="rId1"/>
    <p:sldLayoutId id="214748382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descr="Ein Bild, das Spinnennetz enthält.&#10;&#10;Automatisch generierte Beschreibung">
            <a:extLst>
              <a:ext uri="{FF2B5EF4-FFF2-40B4-BE49-F238E27FC236}">
                <a16:creationId xmlns:a16="http://schemas.microsoft.com/office/drawing/2014/main" id="{863E0EBD-D8CE-F5D7-381E-CC158CA0A2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2008" b="1111"/>
          <a:stretch/>
        </p:blipFill>
        <p:spPr>
          <a:xfrm>
            <a:off x="0" y="-13856"/>
            <a:ext cx="6858000" cy="2966062"/>
          </a:xfrm>
          <a:prstGeom prst="rect">
            <a:avLst/>
          </a:prstGeom>
        </p:spPr>
      </p:pic>
      <p:pic>
        <p:nvPicPr>
          <p:cNvPr id="28" name="Grafik 27" descr="Ein Bild, das Text, Schild, Uhr enthält.&#10;&#10;Automatisch generierte Beschreibung">
            <a:extLst>
              <a:ext uri="{FF2B5EF4-FFF2-40B4-BE49-F238E27FC236}">
                <a16:creationId xmlns:a16="http://schemas.microsoft.com/office/drawing/2014/main" id="{7C7A963A-527F-AE93-8F45-20F7FCC66D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6" name="Rechteck 9">
            <a:extLst>
              <a:ext uri="{FF2B5EF4-FFF2-40B4-BE49-F238E27FC236}">
                <a16:creationId xmlns:a16="http://schemas.microsoft.com/office/drawing/2014/main" id="{52F0AA5E-B1CD-713F-1650-F09F86D196B3}"/>
              </a:ext>
            </a:extLst>
          </p:cNvPr>
          <p:cNvSpPr/>
          <p:nvPr userDrawn="1"/>
        </p:nvSpPr>
        <p:spPr>
          <a:xfrm>
            <a:off x="1730372" y="1"/>
            <a:ext cx="5131272" cy="2547256"/>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1" noProof="0" dirty="0">
                <a:solidFill>
                  <a:schemeClr val="tx1"/>
                </a:solidFill>
                <a:latin typeface="Segoe UI" panose="020B0502040204020203" pitchFamily="34" charset="0"/>
                <a:cs typeface="Segoe UI" panose="020B0502040204020203" pitchFamily="34" charset="0"/>
              </a:rPr>
              <a:t>Please tell us how you found out about the challenge? </a:t>
            </a:r>
          </a:p>
          <a:p>
            <a:pPr lvl="0">
              <a:defRPr/>
            </a:pPr>
            <a:r>
              <a:rPr lang="en-US" sz="1800" b="1" noProof="0" dirty="0">
                <a:solidFill>
                  <a:schemeClr val="tx1"/>
                </a:solidFill>
                <a:latin typeface="Segoe UI" panose="020B0502040204020203" pitchFamily="34" charset="0"/>
                <a:cs typeface="Segoe UI" panose="020B0502040204020203" pitchFamily="34" charset="0"/>
              </a:rPr>
              <a:t>Select one from the following options:</a:t>
            </a:r>
          </a:p>
        </p:txBody>
      </p:sp>
      <p:sp>
        <p:nvSpPr>
          <p:cNvPr id="3" name="Date Placeholder 3">
            <a:extLst>
              <a:ext uri="{FF2B5EF4-FFF2-40B4-BE49-F238E27FC236}">
                <a16:creationId xmlns:a16="http://schemas.microsoft.com/office/drawing/2014/main" id="{BBB2EB02-C36D-5BCD-063B-568FE6B351A6}"/>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4" name="Grafik 3">
            <a:extLst>
              <a:ext uri="{FF2B5EF4-FFF2-40B4-BE49-F238E27FC236}">
                <a16:creationId xmlns:a16="http://schemas.microsoft.com/office/drawing/2014/main" id="{EDFD922B-8E86-1479-DE7A-8DE31BB499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4818" y="8335860"/>
            <a:ext cx="1219200" cy="609600"/>
          </a:xfrm>
          <a:prstGeom prst="rect">
            <a:avLst/>
          </a:prstGeom>
        </p:spPr>
      </p:pic>
    </p:spTree>
    <p:extLst>
      <p:ext uri="{BB962C8B-B14F-4D97-AF65-F5344CB8AC3E}">
        <p14:creationId xmlns:p14="http://schemas.microsoft.com/office/powerpoint/2010/main" val="826027925"/>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app.ekipa.de/challenges" TargetMode="External"/><Relationship Id="rId2" Type="http://schemas.openxmlformats.org/officeDocument/2006/relationships/hyperlink" Target="mailto:hello@ekipa.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5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CE1170-0D0D-1854-A446-AA2337FF900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06127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D8764D-2D6F-0F02-544E-F8B12702F6D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759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4DB219-2341-A724-BD24-D8FC4BC600B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7162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557360-4B68-197F-8908-B2D66E6C4D1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9517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A77569-D6F3-0FAA-79A8-A7397FDE5733}"/>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80484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3194063-CC78-3521-8E45-6D5F5806B38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303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6B24A0-C609-7E38-D4B4-25AFE5C9322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95124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0A910A-9F79-F334-A847-DDD0D3371118}"/>
              </a:ext>
            </a:extLst>
          </p:cNvPr>
          <p:cNvSpPr txBox="1"/>
          <p:nvPr/>
        </p:nvSpPr>
        <p:spPr>
          <a:xfrm>
            <a:off x="370609" y="4396587"/>
            <a:ext cx="3429000" cy="461665"/>
          </a:xfrm>
          <a:prstGeom prst="rect">
            <a:avLst/>
          </a:prstGeom>
          <a:noFill/>
        </p:spPr>
        <p:txBody>
          <a:bodyPr wrap="square">
            <a:spAutoFit/>
          </a:bodyPr>
          <a:lstStyle/>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projects@ekipa.de</a:t>
            </a:r>
            <a:endParaRPr lang="en-US" sz="1200" dirty="0">
              <a:solidFill>
                <a:schemeClr val="accent1"/>
              </a:solidFill>
              <a:latin typeface="Segoe UI" panose="020B0502040204020203" pitchFamily="34" charset="0"/>
              <a:cs typeface="Segoe UI" panose="020B0502040204020203" pitchFamily="34" charset="0"/>
            </a:endParaRPr>
          </a:p>
        </p:txBody>
      </p:sp>
      <p:sp>
        <p:nvSpPr>
          <p:cNvPr id="5" name="Textfeld 4">
            <a:extLst>
              <a:ext uri="{FF2B5EF4-FFF2-40B4-BE49-F238E27FC236}">
                <a16:creationId xmlns:a16="http://schemas.microsoft.com/office/drawing/2014/main" id="{BF8510C9-78A2-A15F-F53C-5EEEF13A15C1}"/>
              </a:ext>
            </a:extLst>
          </p:cNvPr>
          <p:cNvSpPr txBox="1"/>
          <p:nvPr/>
        </p:nvSpPr>
        <p:spPr>
          <a:xfrm>
            <a:off x="4236027" y="7740135"/>
            <a:ext cx="3429000" cy="276999"/>
          </a:xfrm>
          <a:prstGeom prst="rect">
            <a:avLst/>
          </a:prstGeom>
          <a:noFill/>
        </p:spPr>
        <p:txBody>
          <a:bodyPr wrap="square">
            <a:spAutoFit/>
          </a:bodyPr>
          <a:lstStyle/>
          <a:p>
            <a:r>
              <a:rPr lang="en-AU" sz="1200" b="1" noProof="0" dirty="0">
                <a:solidFill>
                  <a:schemeClr val="tx1"/>
                </a:solidFill>
                <a:latin typeface="Segoe UI" panose="020B0502040204020203" pitchFamily="34" charset="0"/>
                <a:cs typeface="Segoe UI" panose="020B0502040204020203" pitchFamily="34" charset="0"/>
                <a:hlinkClick r:id="rId3"/>
              </a:rPr>
              <a:t>app.ekipa.de </a:t>
            </a:r>
            <a:endParaRPr lang="de-DE" sz="1200" dirty="0"/>
          </a:p>
        </p:txBody>
      </p:sp>
    </p:spTree>
    <p:extLst>
      <p:ext uri="{BB962C8B-B14F-4D97-AF65-F5344CB8AC3E}">
        <p14:creationId xmlns:p14="http://schemas.microsoft.com/office/powerpoint/2010/main" val="3995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B2C514-50AA-28C7-4DAA-AB24C98ED89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4390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8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CED62A1-BD2A-BFFB-D47E-C3A05186F76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59796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381E1-3FB2-8C22-7148-E826BE6B4053}"/>
              </a:ext>
            </a:extLst>
          </p:cNvPr>
          <p:cNvSpPr>
            <a:spLocks noGrp="1"/>
          </p:cNvSpPr>
          <p:nvPr>
            <p:ph type="body" sz="quarter" idx="25"/>
          </p:nvPr>
        </p:nvSpPr>
        <p:spPr/>
        <p:txBody>
          <a:bodyPr/>
          <a:lstStyle/>
          <a:p>
            <a:endParaRPr lang="de-DE"/>
          </a:p>
        </p:txBody>
      </p:sp>
      <p:sp>
        <p:nvSpPr>
          <p:cNvPr id="3" name="Textplatzhalter 2">
            <a:extLst>
              <a:ext uri="{FF2B5EF4-FFF2-40B4-BE49-F238E27FC236}">
                <a16:creationId xmlns:a16="http://schemas.microsoft.com/office/drawing/2014/main" id="{9736F842-97CD-F622-E862-642D463BA5D0}"/>
              </a:ext>
            </a:extLst>
          </p:cNvPr>
          <p:cNvSpPr>
            <a:spLocks noGrp="1"/>
          </p:cNvSpPr>
          <p:nvPr>
            <p:ph type="body" sz="quarter" idx="32"/>
          </p:nvPr>
        </p:nvSpPr>
        <p:spPr/>
        <p:txBody>
          <a:bodyPr/>
          <a:lstStyle/>
          <a:p>
            <a:endParaRPr lang="de-DE" dirty="0"/>
          </a:p>
        </p:txBody>
      </p:sp>
      <p:sp>
        <p:nvSpPr>
          <p:cNvPr id="4" name="Textplatzhalter 3">
            <a:extLst>
              <a:ext uri="{FF2B5EF4-FFF2-40B4-BE49-F238E27FC236}">
                <a16:creationId xmlns:a16="http://schemas.microsoft.com/office/drawing/2014/main" id="{09C3DC13-618F-49C3-27A3-099B6F3D9382}"/>
              </a:ext>
            </a:extLst>
          </p:cNvPr>
          <p:cNvSpPr>
            <a:spLocks noGrp="1"/>
          </p:cNvSpPr>
          <p:nvPr>
            <p:ph type="body" sz="quarter" idx="39"/>
          </p:nvPr>
        </p:nvSpPr>
        <p:spPr/>
        <p:txBody>
          <a:bodyPr/>
          <a:lstStyle/>
          <a:p>
            <a:endParaRPr lang="de-DE">
              <a:solidFill>
                <a:schemeClr val="accent5"/>
              </a:solidFill>
            </a:endParaRPr>
          </a:p>
        </p:txBody>
      </p:sp>
      <p:sp>
        <p:nvSpPr>
          <p:cNvPr id="5" name="Textplatzhalter 4">
            <a:extLst>
              <a:ext uri="{FF2B5EF4-FFF2-40B4-BE49-F238E27FC236}">
                <a16:creationId xmlns:a16="http://schemas.microsoft.com/office/drawing/2014/main" id="{675A1017-AA3C-F151-6466-DE87872F04F8}"/>
              </a:ext>
            </a:extLst>
          </p:cNvPr>
          <p:cNvSpPr>
            <a:spLocks noGrp="1"/>
          </p:cNvSpPr>
          <p:nvPr>
            <p:ph type="body" sz="quarter" idx="40"/>
          </p:nvPr>
        </p:nvSpPr>
        <p:spPr/>
        <p:txBody>
          <a:bodyPr/>
          <a:lstStyle/>
          <a:p>
            <a:endParaRPr lang="de-DE">
              <a:solidFill>
                <a:schemeClr val="accent5"/>
              </a:solidFill>
            </a:endParaRPr>
          </a:p>
        </p:txBody>
      </p:sp>
      <p:sp>
        <p:nvSpPr>
          <p:cNvPr id="6" name="Textplatzhalter 5">
            <a:extLst>
              <a:ext uri="{FF2B5EF4-FFF2-40B4-BE49-F238E27FC236}">
                <a16:creationId xmlns:a16="http://schemas.microsoft.com/office/drawing/2014/main" id="{18610B49-1E6F-5BD1-83DC-951F17B71D70}"/>
              </a:ext>
            </a:extLst>
          </p:cNvPr>
          <p:cNvSpPr>
            <a:spLocks noGrp="1"/>
          </p:cNvSpPr>
          <p:nvPr>
            <p:ph type="body" sz="quarter" idx="41"/>
          </p:nvPr>
        </p:nvSpPr>
        <p:spPr/>
        <p:txBody>
          <a:bodyPr/>
          <a:lstStyle/>
          <a:p>
            <a:endParaRPr lang="de-DE">
              <a:solidFill>
                <a:schemeClr val="accent5"/>
              </a:solidFill>
            </a:endParaRPr>
          </a:p>
        </p:txBody>
      </p:sp>
      <p:sp>
        <p:nvSpPr>
          <p:cNvPr id="7" name="Textplatzhalter 6">
            <a:extLst>
              <a:ext uri="{FF2B5EF4-FFF2-40B4-BE49-F238E27FC236}">
                <a16:creationId xmlns:a16="http://schemas.microsoft.com/office/drawing/2014/main" id="{6F2F5BBF-A384-EB73-CA27-956CBFFE1797}"/>
              </a:ext>
            </a:extLst>
          </p:cNvPr>
          <p:cNvSpPr>
            <a:spLocks noGrp="1"/>
          </p:cNvSpPr>
          <p:nvPr>
            <p:ph type="body" sz="quarter" idx="45"/>
          </p:nvPr>
        </p:nvSpPr>
        <p:spPr/>
        <p:txBody>
          <a:bodyPr/>
          <a:lstStyle/>
          <a:p>
            <a:endParaRPr lang="de-DE"/>
          </a:p>
        </p:txBody>
      </p:sp>
      <p:sp>
        <p:nvSpPr>
          <p:cNvPr id="8" name="Textplatzhalter 7">
            <a:extLst>
              <a:ext uri="{FF2B5EF4-FFF2-40B4-BE49-F238E27FC236}">
                <a16:creationId xmlns:a16="http://schemas.microsoft.com/office/drawing/2014/main" id="{5A499B3D-6CD0-C626-5142-822E8E3EF54E}"/>
              </a:ext>
            </a:extLst>
          </p:cNvPr>
          <p:cNvSpPr>
            <a:spLocks noGrp="1"/>
          </p:cNvSpPr>
          <p:nvPr>
            <p:ph type="body" sz="quarter" idx="46"/>
          </p:nvPr>
        </p:nvSpPr>
        <p:spPr/>
        <p:txBody>
          <a:bodyPr/>
          <a:lstStyle/>
          <a:p>
            <a:endParaRPr lang="de-DE" dirty="0"/>
          </a:p>
        </p:txBody>
      </p:sp>
      <p:sp>
        <p:nvSpPr>
          <p:cNvPr id="9" name="Textplatzhalter 8">
            <a:extLst>
              <a:ext uri="{FF2B5EF4-FFF2-40B4-BE49-F238E27FC236}">
                <a16:creationId xmlns:a16="http://schemas.microsoft.com/office/drawing/2014/main" id="{DECE53D7-4032-30CE-DD30-2E6A69B76B4F}"/>
              </a:ext>
            </a:extLst>
          </p:cNvPr>
          <p:cNvSpPr>
            <a:spLocks noGrp="1"/>
          </p:cNvSpPr>
          <p:nvPr>
            <p:ph type="body" sz="quarter" idx="51"/>
          </p:nvPr>
        </p:nvSpPr>
        <p:spPr/>
        <p:txBody>
          <a:bodyPr/>
          <a:lstStyle/>
          <a:p>
            <a:endParaRPr lang="de-DE"/>
          </a:p>
        </p:txBody>
      </p:sp>
      <p:sp>
        <p:nvSpPr>
          <p:cNvPr id="10" name="Textplatzhalter 9">
            <a:extLst>
              <a:ext uri="{FF2B5EF4-FFF2-40B4-BE49-F238E27FC236}">
                <a16:creationId xmlns:a16="http://schemas.microsoft.com/office/drawing/2014/main" id="{97AF6463-E742-43FC-C133-3D7A30A18A54}"/>
              </a:ext>
            </a:extLst>
          </p:cNvPr>
          <p:cNvSpPr>
            <a:spLocks noGrp="1"/>
          </p:cNvSpPr>
          <p:nvPr>
            <p:ph type="body" sz="quarter" idx="52"/>
          </p:nvPr>
        </p:nvSpPr>
        <p:spPr/>
        <p:txBody>
          <a:bodyPr/>
          <a:lstStyle/>
          <a:p>
            <a:endParaRPr lang="de-DE"/>
          </a:p>
        </p:txBody>
      </p:sp>
      <p:sp>
        <p:nvSpPr>
          <p:cNvPr id="11" name="Textplatzhalter 10">
            <a:extLst>
              <a:ext uri="{FF2B5EF4-FFF2-40B4-BE49-F238E27FC236}">
                <a16:creationId xmlns:a16="http://schemas.microsoft.com/office/drawing/2014/main" id="{037B041D-D9FD-0289-4567-83FB4E7704A6}"/>
              </a:ext>
            </a:extLst>
          </p:cNvPr>
          <p:cNvSpPr>
            <a:spLocks noGrp="1"/>
          </p:cNvSpPr>
          <p:nvPr>
            <p:ph type="body" sz="quarter" idx="53"/>
          </p:nvPr>
        </p:nvSpPr>
        <p:spPr/>
        <p:txBody>
          <a:bodyPr/>
          <a:lstStyle/>
          <a:p>
            <a:endParaRPr lang="de-DE" dirty="0"/>
          </a:p>
        </p:txBody>
      </p:sp>
      <p:sp>
        <p:nvSpPr>
          <p:cNvPr id="12" name="Textplatzhalter 11">
            <a:extLst>
              <a:ext uri="{FF2B5EF4-FFF2-40B4-BE49-F238E27FC236}">
                <a16:creationId xmlns:a16="http://schemas.microsoft.com/office/drawing/2014/main" id="{5E3C34E3-98F8-83B9-9015-6CF0B4FE7549}"/>
              </a:ext>
            </a:extLst>
          </p:cNvPr>
          <p:cNvSpPr>
            <a:spLocks noGrp="1"/>
          </p:cNvSpPr>
          <p:nvPr>
            <p:ph type="body" sz="quarter" idx="54"/>
          </p:nvPr>
        </p:nvSpPr>
        <p:spPr/>
        <p:txBody>
          <a:bodyPr/>
          <a:lstStyle/>
          <a:p>
            <a:endParaRPr lang="de-DE"/>
          </a:p>
        </p:txBody>
      </p:sp>
      <p:sp>
        <p:nvSpPr>
          <p:cNvPr id="13" name="Textplatzhalter 12">
            <a:extLst>
              <a:ext uri="{FF2B5EF4-FFF2-40B4-BE49-F238E27FC236}">
                <a16:creationId xmlns:a16="http://schemas.microsoft.com/office/drawing/2014/main" id="{E860E704-6B7F-643A-E04E-68F1BAD7DF3F}"/>
              </a:ext>
            </a:extLst>
          </p:cNvPr>
          <p:cNvSpPr>
            <a:spLocks noGrp="1"/>
          </p:cNvSpPr>
          <p:nvPr>
            <p:ph type="body" sz="quarter" idx="55"/>
          </p:nvPr>
        </p:nvSpPr>
        <p:spPr/>
        <p:txBody>
          <a:bodyPr/>
          <a:lstStyle/>
          <a:p>
            <a:endParaRPr lang="de-DE"/>
          </a:p>
        </p:txBody>
      </p:sp>
      <p:sp>
        <p:nvSpPr>
          <p:cNvPr id="14" name="Textplatzhalter 13">
            <a:extLst>
              <a:ext uri="{FF2B5EF4-FFF2-40B4-BE49-F238E27FC236}">
                <a16:creationId xmlns:a16="http://schemas.microsoft.com/office/drawing/2014/main" id="{8C573D81-D07C-33D4-5488-648C37E5D434}"/>
              </a:ext>
            </a:extLst>
          </p:cNvPr>
          <p:cNvSpPr>
            <a:spLocks noGrp="1"/>
          </p:cNvSpPr>
          <p:nvPr>
            <p:ph type="body" sz="quarter" idx="56"/>
          </p:nvPr>
        </p:nvSpPr>
        <p:spPr/>
        <p:txBody>
          <a:bodyPr/>
          <a:lstStyle/>
          <a:p>
            <a:endParaRPr lang="de-DE"/>
          </a:p>
        </p:txBody>
      </p:sp>
      <p:sp>
        <p:nvSpPr>
          <p:cNvPr id="15" name="Textplatzhalter 14">
            <a:extLst>
              <a:ext uri="{FF2B5EF4-FFF2-40B4-BE49-F238E27FC236}">
                <a16:creationId xmlns:a16="http://schemas.microsoft.com/office/drawing/2014/main" id="{53CA6F2E-7AC0-A7A9-5525-34170AA0D563}"/>
              </a:ext>
            </a:extLst>
          </p:cNvPr>
          <p:cNvSpPr>
            <a:spLocks noGrp="1"/>
          </p:cNvSpPr>
          <p:nvPr>
            <p:ph type="body" sz="quarter" idx="57"/>
          </p:nvPr>
        </p:nvSpPr>
        <p:spPr/>
        <p:txBody>
          <a:bodyPr/>
          <a:lstStyle/>
          <a:p>
            <a:endParaRPr lang="de-DE"/>
          </a:p>
        </p:txBody>
      </p:sp>
      <p:sp>
        <p:nvSpPr>
          <p:cNvPr id="16" name="Textplatzhalter 15">
            <a:extLst>
              <a:ext uri="{FF2B5EF4-FFF2-40B4-BE49-F238E27FC236}">
                <a16:creationId xmlns:a16="http://schemas.microsoft.com/office/drawing/2014/main" id="{D28FB88C-A031-4348-986E-B2DC3B41A84E}"/>
              </a:ext>
            </a:extLst>
          </p:cNvPr>
          <p:cNvSpPr>
            <a:spLocks noGrp="1"/>
          </p:cNvSpPr>
          <p:nvPr>
            <p:ph type="body" sz="quarter" idx="58"/>
          </p:nvPr>
        </p:nvSpPr>
        <p:spPr/>
        <p:txBody>
          <a:bodyPr/>
          <a:lstStyle/>
          <a:p>
            <a:endParaRPr lang="de-DE"/>
          </a:p>
        </p:txBody>
      </p:sp>
      <p:sp>
        <p:nvSpPr>
          <p:cNvPr id="17" name="Textplatzhalter 16">
            <a:extLst>
              <a:ext uri="{FF2B5EF4-FFF2-40B4-BE49-F238E27FC236}">
                <a16:creationId xmlns:a16="http://schemas.microsoft.com/office/drawing/2014/main" id="{A3E8210D-2A03-91D4-D348-FD3017135012}"/>
              </a:ext>
            </a:extLst>
          </p:cNvPr>
          <p:cNvSpPr>
            <a:spLocks noGrp="1"/>
          </p:cNvSpPr>
          <p:nvPr>
            <p:ph type="body" sz="quarter" idx="59"/>
          </p:nvPr>
        </p:nvSpPr>
        <p:spPr/>
        <p:txBody>
          <a:bodyPr/>
          <a:lstStyle/>
          <a:p>
            <a:endParaRPr lang="de-DE"/>
          </a:p>
        </p:txBody>
      </p:sp>
      <p:sp>
        <p:nvSpPr>
          <p:cNvPr id="18" name="Textplatzhalter 17">
            <a:extLst>
              <a:ext uri="{FF2B5EF4-FFF2-40B4-BE49-F238E27FC236}">
                <a16:creationId xmlns:a16="http://schemas.microsoft.com/office/drawing/2014/main" id="{B0C9E609-5856-2489-7BFE-A90DEFDA8447}"/>
              </a:ext>
            </a:extLst>
          </p:cNvPr>
          <p:cNvSpPr>
            <a:spLocks noGrp="1"/>
          </p:cNvSpPr>
          <p:nvPr>
            <p:ph type="body" sz="quarter" idx="60"/>
          </p:nvPr>
        </p:nvSpPr>
        <p:spPr/>
        <p:txBody>
          <a:bodyPr/>
          <a:lstStyle/>
          <a:p>
            <a:endParaRPr lang="de-DE"/>
          </a:p>
        </p:txBody>
      </p:sp>
      <p:sp>
        <p:nvSpPr>
          <p:cNvPr id="19" name="Textplatzhalter 18">
            <a:extLst>
              <a:ext uri="{FF2B5EF4-FFF2-40B4-BE49-F238E27FC236}">
                <a16:creationId xmlns:a16="http://schemas.microsoft.com/office/drawing/2014/main" id="{9A33BE20-8DC8-4474-DF70-61C2EDFC4E02}"/>
              </a:ext>
            </a:extLst>
          </p:cNvPr>
          <p:cNvSpPr>
            <a:spLocks noGrp="1"/>
          </p:cNvSpPr>
          <p:nvPr>
            <p:ph type="body" sz="quarter" idx="61"/>
          </p:nvPr>
        </p:nvSpPr>
        <p:spPr/>
        <p:txBody>
          <a:bodyPr/>
          <a:lstStyle/>
          <a:p>
            <a:endParaRPr lang="de-DE"/>
          </a:p>
        </p:txBody>
      </p:sp>
      <p:sp>
        <p:nvSpPr>
          <p:cNvPr id="20" name="Textplatzhalter 19">
            <a:extLst>
              <a:ext uri="{FF2B5EF4-FFF2-40B4-BE49-F238E27FC236}">
                <a16:creationId xmlns:a16="http://schemas.microsoft.com/office/drawing/2014/main" id="{72CB8D32-92FB-68EF-FCB2-1D8111E1338B}"/>
              </a:ext>
            </a:extLst>
          </p:cNvPr>
          <p:cNvSpPr>
            <a:spLocks noGrp="1"/>
          </p:cNvSpPr>
          <p:nvPr>
            <p:ph type="body" sz="quarter" idx="62"/>
          </p:nvPr>
        </p:nvSpPr>
        <p:spPr/>
        <p:txBody>
          <a:bodyPr/>
          <a:lstStyle/>
          <a:p>
            <a:endParaRPr lang="de-DE"/>
          </a:p>
        </p:txBody>
      </p:sp>
      <p:sp>
        <p:nvSpPr>
          <p:cNvPr id="21" name="Textplatzhalter 20">
            <a:extLst>
              <a:ext uri="{FF2B5EF4-FFF2-40B4-BE49-F238E27FC236}">
                <a16:creationId xmlns:a16="http://schemas.microsoft.com/office/drawing/2014/main" id="{6D2E5D0E-6321-DEEF-4AA7-FEA8A12541E0}"/>
              </a:ext>
            </a:extLst>
          </p:cNvPr>
          <p:cNvSpPr>
            <a:spLocks noGrp="1"/>
          </p:cNvSpPr>
          <p:nvPr>
            <p:ph type="body" sz="quarter" idx="63"/>
          </p:nvPr>
        </p:nvSpPr>
        <p:spPr/>
        <p:txBody>
          <a:bodyPr/>
          <a:lstStyle/>
          <a:p>
            <a:endParaRPr lang="de-DE" dirty="0"/>
          </a:p>
        </p:txBody>
      </p:sp>
      <p:sp>
        <p:nvSpPr>
          <p:cNvPr id="22" name="Textplatzhalter 21">
            <a:extLst>
              <a:ext uri="{FF2B5EF4-FFF2-40B4-BE49-F238E27FC236}">
                <a16:creationId xmlns:a16="http://schemas.microsoft.com/office/drawing/2014/main" id="{7C2904F0-56F0-36FC-65E3-F69B30DA1F42}"/>
              </a:ext>
            </a:extLst>
          </p:cNvPr>
          <p:cNvSpPr>
            <a:spLocks noGrp="1"/>
          </p:cNvSpPr>
          <p:nvPr>
            <p:ph type="body" sz="quarter" idx="64"/>
          </p:nvPr>
        </p:nvSpPr>
        <p:spPr/>
        <p:txBody>
          <a:bodyPr/>
          <a:lstStyle/>
          <a:p>
            <a:endParaRPr lang="de-DE"/>
          </a:p>
        </p:txBody>
      </p:sp>
      <p:sp>
        <p:nvSpPr>
          <p:cNvPr id="23" name="Textplatzhalter 22">
            <a:extLst>
              <a:ext uri="{FF2B5EF4-FFF2-40B4-BE49-F238E27FC236}">
                <a16:creationId xmlns:a16="http://schemas.microsoft.com/office/drawing/2014/main" id="{9049FB82-C368-0006-8FD2-2DEA52E4B2A0}"/>
              </a:ext>
            </a:extLst>
          </p:cNvPr>
          <p:cNvSpPr>
            <a:spLocks noGrp="1"/>
          </p:cNvSpPr>
          <p:nvPr>
            <p:ph type="body" sz="quarter" idx="65"/>
          </p:nvPr>
        </p:nvSpPr>
        <p:spPr/>
        <p:txBody>
          <a:bodyPr/>
          <a:lstStyle/>
          <a:p>
            <a:endParaRPr lang="de-DE"/>
          </a:p>
        </p:txBody>
      </p:sp>
      <p:sp>
        <p:nvSpPr>
          <p:cNvPr id="24" name="Textplatzhalter 23">
            <a:extLst>
              <a:ext uri="{FF2B5EF4-FFF2-40B4-BE49-F238E27FC236}">
                <a16:creationId xmlns:a16="http://schemas.microsoft.com/office/drawing/2014/main" id="{35994ACA-6974-A9D9-6888-2870D4244A1B}"/>
              </a:ext>
            </a:extLst>
          </p:cNvPr>
          <p:cNvSpPr>
            <a:spLocks noGrp="1"/>
          </p:cNvSpPr>
          <p:nvPr>
            <p:ph type="body" sz="quarter" idx="66"/>
          </p:nvPr>
        </p:nvSpPr>
        <p:spPr/>
        <p:txBody>
          <a:bodyPr/>
          <a:lstStyle/>
          <a:p>
            <a:endParaRPr lang="de-DE"/>
          </a:p>
        </p:txBody>
      </p:sp>
      <p:sp>
        <p:nvSpPr>
          <p:cNvPr id="25" name="Textplatzhalter 24">
            <a:extLst>
              <a:ext uri="{FF2B5EF4-FFF2-40B4-BE49-F238E27FC236}">
                <a16:creationId xmlns:a16="http://schemas.microsoft.com/office/drawing/2014/main" id="{2B086DB5-C713-CE7C-D112-230EF4627A8D}"/>
              </a:ext>
            </a:extLst>
          </p:cNvPr>
          <p:cNvSpPr>
            <a:spLocks noGrp="1"/>
          </p:cNvSpPr>
          <p:nvPr>
            <p:ph type="body" sz="quarter" idx="67"/>
          </p:nvPr>
        </p:nvSpPr>
        <p:spPr/>
        <p:txBody>
          <a:bodyPr/>
          <a:lstStyle/>
          <a:p>
            <a:endParaRPr lang="de-DE"/>
          </a:p>
        </p:txBody>
      </p:sp>
      <p:sp>
        <p:nvSpPr>
          <p:cNvPr id="26" name="Textplatzhalter 25">
            <a:extLst>
              <a:ext uri="{FF2B5EF4-FFF2-40B4-BE49-F238E27FC236}">
                <a16:creationId xmlns:a16="http://schemas.microsoft.com/office/drawing/2014/main" id="{1243E12C-2B7E-89DC-A9DE-8CEE9DDFFCC1}"/>
              </a:ext>
            </a:extLst>
          </p:cNvPr>
          <p:cNvSpPr>
            <a:spLocks noGrp="1"/>
          </p:cNvSpPr>
          <p:nvPr>
            <p:ph type="body" sz="quarter" idx="68"/>
          </p:nvPr>
        </p:nvSpPr>
        <p:spPr/>
        <p:txBody>
          <a:bodyPr/>
          <a:lstStyle/>
          <a:p>
            <a:endParaRPr lang="de-DE">
              <a:solidFill>
                <a:schemeClr val="accent5"/>
              </a:solidFill>
            </a:endParaRPr>
          </a:p>
        </p:txBody>
      </p:sp>
      <p:sp>
        <p:nvSpPr>
          <p:cNvPr id="27" name="Textplatzhalter 26">
            <a:extLst>
              <a:ext uri="{FF2B5EF4-FFF2-40B4-BE49-F238E27FC236}">
                <a16:creationId xmlns:a16="http://schemas.microsoft.com/office/drawing/2014/main" id="{A3E04D5D-3857-38C4-27F0-1236461D9314}"/>
              </a:ext>
            </a:extLst>
          </p:cNvPr>
          <p:cNvSpPr>
            <a:spLocks noGrp="1"/>
          </p:cNvSpPr>
          <p:nvPr>
            <p:ph type="body" sz="quarter" idx="69"/>
          </p:nvPr>
        </p:nvSpPr>
        <p:spPr/>
        <p:txBody>
          <a:bodyPr/>
          <a:lstStyle/>
          <a:p>
            <a:endParaRPr lang="de-DE"/>
          </a:p>
        </p:txBody>
      </p:sp>
      <p:sp>
        <p:nvSpPr>
          <p:cNvPr id="28" name="Textplatzhalter 27">
            <a:extLst>
              <a:ext uri="{FF2B5EF4-FFF2-40B4-BE49-F238E27FC236}">
                <a16:creationId xmlns:a16="http://schemas.microsoft.com/office/drawing/2014/main" id="{10AEB6B0-42F7-E51E-0A19-29406787DCE0}"/>
              </a:ext>
            </a:extLst>
          </p:cNvPr>
          <p:cNvSpPr>
            <a:spLocks noGrp="1"/>
          </p:cNvSpPr>
          <p:nvPr>
            <p:ph type="body" sz="quarter" idx="70"/>
          </p:nvPr>
        </p:nvSpPr>
        <p:spPr/>
        <p:txBody>
          <a:bodyPr/>
          <a:lstStyle/>
          <a:p>
            <a:endParaRPr lang="de-DE"/>
          </a:p>
        </p:txBody>
      </p:sp>
      <p:sp>
        <p:nvSpPr>
          <p:cNvPr id="29" name="Textplatzhalter 28">
            <a:extLst>
              <a:ext uri="{FF2B5EF4-FFF2-40B4-BE49-F238E27FC236}">
                <a16:creationId xmlns:a16="http://schemas.microsoft.com/office/drawing/2014/main" id="{9A18ED6C-92CB-7BD0-EE35-A3540762C2B9}"/>
              </a:ext>
            </a:extLst>
          </p:cNvPr>
          <p:cNvSpPr>
            <a:spLocks noGrp="1"/>
          </p:cNvSpPr>
          <p:nvPr>
            <p:ph type="body" sz="quarter" idx="71"/>
          </p:nvPr>
        </p:nvSpPr>
        <p:spPr/>
        <p:txBody>
          <a:bodyPr/>
          <a:lstStyle/>
          <a:p>
            <a:endParaRPr lang="de-DE"/>
          </a:p>
        </p:txBody>
      </p:sp>
      <p:sp>
        <p:nvSpPr>
          <p:cNvPr id="30" name="Textplatzhalter 29">
            <a:extLst>
              <a:ext uri="{FF2B5EF4-FFF2-40B4-BE49-F238E27FC236}">
                <a16:creationId xmlns:a16="http://schemas.microsoft.com/office/drawing/2014/main" id="{E2519A7D-BA76-B181-B8D0-0EB8D6F3E890}"/>
              </a:ext>
            </a:extLst>
          </p:cNvPr>
          <p:cNvSpPr>
            <a:spLocks noGrp="1"/>
          </p:cNvSpPr>
          <p:nvPr>
            <p:ph type="body" sz="quarter" idx="72"/>
          </p:nvPr>
        </p:nvSpPr>
        <p:spPr/>
        <p:txBody>
          <a:bodyPr/>
          <a:lstStyle/>
          <a:p>
            <a:endParaRPr lang="de-DE"/>
          </a:p>
        </p:txBody>
      </p:sp>
      <p:sp>
        <p:nvSpPr>
          <p:cNvPr id="31" name="Textplatzhalter 30">
            <a:extLst>
              <a:ext uri="{FF2B5EF4-FFF2-40B4-BE49-F238E27FC236}">
                <a16:creationId xmlns:a16="http://schemas.microsoft.com/office/drawing/2014/main" id="{C0D6BC4E-6D86-2B49-AC09-4EE8BD8C9BEA}"/>
              </a:ext>
            </a:extLst>
          </p:cNvPr>
          <p:cNvSpPr>
            <a:spLocks noGrp="1"/>
          </p:cNvSpPr>
          <p:nvPr>
            <p:ph type="body" sz="quarter" idx="73"/>
          </p:nvPr>
        </p:nvSpPr>
        <p:spPr/>
        <p:txBody>
          <a:bodyPr/>
          <a:lstStyle/>
          <a:p>
            <a:endParaRPr lang="de-DE"/>
          </a:p>
        </p:txBody>
      </p:sp>
      <p:sp>
        <p:nvSpPr>
          <p:cNvPr id="32" name="Textplatzhalter 31">
            <a:extLst>
              <a:ext uri="{FF2B5EF4-FFF2-40B4-BE49-F238E27FC236}">
                <a16:creationId xmlns:a16="http://schemas.microsoft.com/office/drawing/2014/main" id="{554A6407-7EB4-BAEB-6B92-8776812C1E64}"/>
              </a:ext>
            </a:extLst>
          </p:cNvPr>
          <p:cNvSpPr>
            <a:spLocks noGrp="1"/>
          </p:cNvSpPr>
          <p:nvPr>
            <p:ph type="body" sz="quarter" idx="74"/>
          </p:nvPr>
        </p:nvSpPr>
        <p:spPr/>
        <p:txBody>
          <a:bodyPr/>
          <a:lstStyle/>
          <a:p>
            <a:endParaRPr lang="de-DE"/>
          </a:p>
        </p:txBody>
      </p:sp>
      <p:sp>
        <p:nvSpPr>
          <p:cNvPr id="33" name="Textplatzhalter 32">
            <a:extLst>
              <a:ext uri="{FF2B5EF4-FFF2-40B4-BE49-F238E27FC236}">
                <a16:creationId xmlns:a16="http://schemas.microsoft.com/office/drawing/2014/main" id="{5007F370-1C54-8F55-04C1-18FD5726F652}"/>
              </a:ext>
            </a:extLst>
          </p:cNvPr>
          <p:cNvSpPr>
            <a:spLocks noGrp="1"/>
          </p:cNvSpPr>
          <p:nvPr>
            <p:ph type="body" sz="quarter" idx="75"/>
          </p:nvPr>
        </p:nvSpPr>
        <p:spPr/>
        <p:txBody>
          <a:bodyPr/>
          <a:lstStyle/>
          <a:p>
            <a:endParaRPr lang="de-DE"/>
          </a:p>
        </p:txBody>
      </p:sp>
      <p:sp>
        <p:nvSpPr>
          <p:cNvPr id="34" name="Textplatzhalter 33">
            <a:extLst>
              <a:ext uri="{FF2B5EF4-FFF2-40B4-BE49-F238E27FC236}">
                <a16:creationId xmlns:a16="http://schemas.microsoft.com/office/drawing/2014/main" id="{52AAAFB7-C1D2-F4AE-60A7-38E04CA040DD}"/>
              </a:ext>
            </a:extLst>
          </p:cNvPr>
          <p:cNvSpPr>
            <a:spLocks noGrp="1"/>
          </p:cNvSpPr>
          <p:nvPr>
            <p:ph type="body" sz="quarter" idx="76"/>
          </p:nvPr>
        </p:nvSpPr>
        <p:spPr/>
        <p:txBody>
          <a:bodyPr/>
          <a:lstStyle/>
          <a:p>
            <a:endParaRPr lang="de-DE">
              <a:solidFill>
                <a:schemeClr val="accent5"/>
              </a:solidFill>
            </a:endParaRPr>
          </a:p>
        </p:txBody>
      </p:sp>
      <p:sp>
        <p:nvSpPr>
          <p:cNvPr id="35" name="Textplatzhalter 34">
            <a:extLst>
              <a:ext uri="{FF2B5EF4-FFF2-40B4-BE49-F238E27FC236}">
                <a16:creationId xmlns:a16="http://schemas.microsoft.com/office/drawing/2014/main" id="{90E54BE8-16C3-292D-411F-1A399FC47AF7}"/>
              </a:ext>
            </a:extLst>
          </p:cNvPr>
          <p:cNvSpPr>
            <a:spLocks noGrp="1"/>
          </p:cNvSpPr>
          <p:nvPr>
            <p:ph type="body" sz="quarter" idx="77"/>
          </p:nvPr>
        </p:nvSpPr>
        <p:spPr/>
        <p:txBody>
          <a:bodyPr/>
          <a:lstStyle/>
          <a:p>
            <a:endParaRPr lang="de-DE"/>
          </a:p>
        </p:txBody>
      </p:sp>
      <p:sp>
        <p:nvSpPr>
          <p:cNvPr id="36" name="Textplatzhalter 35">
            <a:extLst>
              <a:ext uri="{FF2B5EF4-FFF2-40B4-BE49-F238E27FC236}">
                <a16:creationId xmlns:a16="http://schemas.microsoft.com/office/drawing/2014/main" id="{B2CEC385-B694-FA9E-DF5A-9CA0BA8F6919}"/>
              </a:ext>
            </a:extLst>
          </p:cNvPr>
          <p:cNvSpPr>
            <a:spLocks noGrp="1"/>
          </p:cNvSpPr>
          <p:nvPr>
            <p:ph type="body" sz="quarter" idx="78"/>
          </p:nvPr>
        </p:nvSpPr>
        <p:spPr/>
        <p:txBody>
          <a:bodyPr/>
          <a:lstStyle/>
          <a:p>
            <a:endParaRPr lang="de-DE"/>
          </a:p>
        </p:txBody>
      </p:sp>
      <p:sp>
        <p:nvSpPr>
          <p:cNvPr id="37" name="Textplatzhalter 36">
            <a:extLst>
              <a:ext uri="{FF2B5EF4-FFF2-40B4-BE49-F238E27FC236}">
                <a16:creationId xmlns:a16="http://schemas.microsoft.com/office/drawing/2014/main" id="{DEA07DEF-B014-36F1-B241-E03D8FF1D410}"/>
              </a:ext>
            </a:extLst>
          </p:cNvPr>
          <p:cNvSpPr>
            <a:spLocks noGrp="1"/>
          </p:cNvSpPr>
          <p:nvPr>
            <p:ph type="body" sz="quarter" idx="79"/>
          </p:nvPr>
        </p:nvSpPr>
        <p:spPr/>
        <p:txBody>
          <a:bodyPr/>
          <a:lstStyle/>
          <a:p>
            <a:endParaRPr lang="de-DE"/>
          </a:p>
        </p:txBody>
      </p:sp>
      <p:sp>
        <p:nvSpPr>
          <p:cNvPr id="38" name="Textplatzhalter 37">
            <a:extLst>
              <a:ext uri="{FF2B5EF4-FFF2-40B4-BE49-F238E27FC236}">
                <a16:creationId xmlns:a16="http://schemas.microsoft.com/office/drawing/2014/main" id="{B0C2C685-7B8D-F484-5FF0-FFF76D99BEC6}"/>
              </a:ext>
            </a:extLst>
          </p:cNvPr>
          <p:cNvSpPr>
            <a:spLocks noGrp="1"/>
          </p:cNvSpPr>
          <p:nvPr>
            <p:ph type="body" sz="quarter" idx="80"/>
          </p:nvPr>
        </p:nvSpPr>
        <p:spPr/>
        <p:txBody>
          <a:bodyPr/>
          <a:lstStyle/>
          <a:p>
            <a:endParaRPr lang="de-DE"/>
          </a:p>
        </p:txBody>
      </p:sp>
      <p:sp>
        <p:nvSpPr>
          <p:cNvPr id="39" name="Textplatzhalter 38">
            <a:extLst>
              <a:ext uri="{FF2B5EF4-FFF2-40B4-BE49-F238E27FC236}">
                <a16:creationId xmlns:a16="http://schemas.microsoft.com/office/drawing/2014/main" id="{6FEDE372-03E2-DCD1-3A4E-EC8805365217}"/>
              </a:ext>
            </a:extLst>
          </p:cNvPr>
          <p:cNvSpPr>
            <a:spLocks noGrp="1"/>
          </p:cNvSpPr>
          <p:nvPr>
            <p:ph type="body" sz="quarter" idx="81"/>
          </p:nvPr>
        </p:nvSpPr>
        <p:spPr/>
        <p:txBody>
          <a:bodyPr/>
          <a:lstStyle/>
          <a:p>
            <a:endParaRPr lang="de-DE"/>
          </a:p>
        </p:txBody>
      </p:sp>
      <p:sp>
        <p:nvSpPr>
          <p:cNvPr id="40" name="Textplatzhalter 39">
            <a:extLst>
              <a:ext uri="{FF2B5EF4-FFF2-40B4-BE49-F238E27FC236}">
                <a16:creationId xmlns:a16="http://schemas.microsoft.com/office/drawing/2014/main" id="{E12A3E40-48F3-41FD-86EE-4B1C1AEC5CF3}"/>
              </a:ext>
            </a:extLst>
          </p:cNvPr>
          <p:cNvSpPr>
            <a:spLocks noGrp="1"/>
          </p:cNvSpPr>
          <p:nvPr>
            <p:ph type="body" sz="quarter" idx="82"/>
          </p:nvPr>
        </p:nvSpPr>
        <p:spPr/>
        <p:txBody>
          <a:bodyPr/>
          <a:lstStyle/>
          <a:p>
            <a:endParaRPr lang="de-DE"/>
          </a:p>
        </p:txBody>
      </p:sp>
      <p:sp>
        <p:nvSpPr>
          <p:cNvPr id="41" name="Textplatzhalter 40">
            <a:extLst>
              <a:ext uri="{FF2B5EF4-FFF2-40B4-BE49-F238E27FC236}">
                <a16:creationId xmlns:a16="http://schemas.microsoft.com/office/drawing/2014/main" id="{5011096D-2713-8264-5408-2BB58109AE52}"/>
              </a:ext>
            </a:extLst>
          </p:cNvPr>
          <p:cNvSpPr>
            <a:spLocks noGrp="1"/>
          </p:cNvSpPr>
          <p:nvPr>
            <p:ph type="body" sz="quarter" idx="83"/>
          </p:nvPr>
        </p:nvSpPr>
        <p:spPr/>
        <p:txBody>
          <a:bodyPr/>
          <a:lstStyle/>
          <a:p>
            <a:endParaRPr lang="de-DE"/>
          </a:p>
        </p:txBody>
      </p:sp>
      <p:sp>
        <p:nvSpPr>
          <p:cNvPr id="42" name="Textplatzhalter 41">
            <a:extLst>
              <a:ext uri="{FF2B5EF4-FFF2-40B4-BE49-F238E27FC236}">
                <a16:creationId xmlns:a16="http://schemas.microsoft.com/office/drawing/2014/main" id="{9BBD68E6-D36F-898F-5E25-131B351B8995}"/>
              </a:ext>
            </a:extLst>
          </p:cNvPr>
          <p:cNvSpPr>
            <a:spLocks noGrp="1"/>
          </p:cNvSpPr>
          <p:nvPr>
            <p:ph type="body" sz="quarter" idx="84"/>
          </p:nvPr>
        </p:nvSpPr>
        <p:spPr/>
        <p:txBody>
          <a:bodyPr/>
          <a:lstStyle/>
          <a:p>
            <a:endParaRPr lang="de-DE">
              <a:solidFill>
                <a:schemeClr val="accent5"/>
              </a:solidFill>
            </a:endParaRPr>
          </a:p>
        </p:txBody>
      </p:sp>
      <p:sp>
        <p:nvSpPr>
          <p:cNvPr id="43" name="Textplatzhalter 42">
            <a:extLst>
              <a:ext uri="{FF2B5EF4-FFF2-40B4-BE49-F238E27FC236}">
                <a16:creationId xmlns:a16="http://schemas.microsoft.com/office/drawing/2014/main" id="{53682D8E-23E5-5D15-6E5A-A669204B04AE}"/>
              </a:ext>
            </a:extLst>
          </p:cNvPr>
          <p:cNvSpPr>
            <a:spLocks noGrp="1"/>
          </p:cNvSpPr>
          <p:nvPr>
            <p:ph type="body" sz="quarter" idx="85"/>
          </p:nvPr>
        </p:nvSpPr>
        <p:spPr/>
        <p:txBody>
          <a:bodyPr/>
          <a:lstStyle/>
          <a:p>
            <a:endParaRPr lang="de-DE"/>
          </a:p>
        </p:txBody>
      </p:sp>
      <p:sp>
        <p:nvSpPr>
          <p:cNvPr id="44" name="Textplatzhalter 43">
            <a:extLst>
              <a:ext uri="{FF2B5EF4-FFF2-40B4-BE49-F238E27FC236}">
                <a16:creationId xmlns:a16="http://schemas.microsoft.com/office/drawing/2014/main" id="{95D78196-7A9A-F23B-2F9E-32EEACD1D822}"/>
              </a:ext>
            </a:extLst>
          </p:cNvPr>
          <p:cNvSpPr>
            <a:spLocks noGrp="1"/>
          </p:cNvSpPr>
          <p:nvPr>
            <p:ph type="body" sz="quarter" idx="86"/>
          </p:nvPr>
        </p:nvSpPr>
        <p:spPr/>
        <p:txBody>
          <a:bodyPr/>
          <a:lstStyle/>
          <a:p>
            <a:endParaRPr lang="de-DE"/>
          </a:p>
        </p:txBody>
      </p:sp>
      <p:sp>
        <p:nvSpPr>
          <p:cNvPr id="45" name="Textplatzhalter 44">
            <a:extLst>
              <a:ext uri="{FF2B5EF4-FFF2-40B4-BE49-F238E27FC236}">
                <a16:creationId xmlns:a16="http://schemas.microsoft.com/office/drawing/2014/main" id="{9E27D9BF-8EB9-61FC-2243-FFC2C27012DF}"/>
              </a:ext>
            </a:extLst>
          </p:cNvPr>
          <p:cNvSpPr>
            <a:spLocks noGrp="1"/>
          </p:cNvSpPr>
          <p:nvPr>
            <p:ph type="body" sz="quarter" idx="87"/>
          </p:nvPr>
        </p:nvSpPr>
        <p:spPr/>
        <p:txBody>
          <a:bodyPr/>
          <a:lstStyle/>
          <a:p>
            <a:endParaRPr lang="de-DE"/>
          </a:p>
        </p:txBody>
      </p:sp>
      <p:sp>
        <p:nvSpPr>
          <p:cNvPr id="46" name="Textplatzhalter 45">
            <a:extLst>
              <a:ext uri="{FF2B5EF4-FFF2-40B4-BE49-F238E27FC236}">
                <a16:creationId xmlns:a16="http://schemas.microsoft.com/office/drawing/2014/main" id="{CC96698E-50FB-B5C3-B6FB-3086BEC6E949}"/>
              </a:ext>
            </a:extLst>
          </p:cNvPr>
          <p:cNvSpPr>
            <a:spLocks noGrp="1"/>
          </p:cNvSpPr>
          <p:nvPr>
            <p:ph type="body" sz="quarter" idx="88"/>
          </p:nvPr>
        </p:nvSpPr>
        <p:spPr/>
        <p:txBody>
          <a:bodyPr/>
          <a:lstStyle/>
          <a:p>
            <a:endParaRPr lang="de-DE"/>
          </a:p>
        </p:txBody>
      </p:sp>
      <p:sp>
        <p:nvSpPr>
          <p:cNvPr id="47" name="Textplatzhalter 46">
            <a:extLst>
              <a:ext uri="{FF2B5EF4-FFF2-40B4-BE49-F238E27FC236}">
                <a16:creationId xmlns:a16="http://schemas.microsoft.com/office/drawing/2014/main" id="{BE00BB5A-B11C-7D25-DC8B-6F246EDC92AD}"/>
              </a:ext>
            </a:extLst>
          </p:cNvPr>
          <p:cNvSpPr>
            <a:spLocks noGrp="1"/>
          </p:cNvSpPr>
          <p:nvPr>
            <p:ph type="body" sz="quarter" idx="89"/>
          </p:nvPr>
        </p:nvSpPr>
        <p:spPr/>
        <p:txBody>
          <a:bodyPr/>
          <a:lstStyle/>
          <a:p>
            <a:endParaRPr lang="de-DE"/>
          </a:p>
        </p:txBody>
      </p:sp>
      <p:sp>
        <p:nvSpPr>
          <p:cNvPr id="48" name="Textplatzhalter 47">
            <a:extLst>
              <a:ext uri="{FF2B5EF4-FFF2-40B4-BE49-F238E27FC236}">
                <a16:creationId xmlns:a16="http://schemas.microsoft.com/office/drawing/2014/main" id="{D8C521DF-89DF-B849-1BB9-B67EC4EE463B}"/>
              </a:ext>
            </a:extLst>
          </p:cNvPr>
          <p:cNvSpPr>
            <a:spLocks noGrp="1"/>
          </p:cNvSpPr>
          <p:nvPr>
            <p:ph type="body" sz="quarter" idx="90"/>
          </p:nvPr>
        </p:nvSpPr>
        <p:spPr/>
        <p:txBody>
          <a:bodyPr/>
          <a:lstStyle/>
          <a:p>
            <a:endParaRPr lang="de-DE"/>
          </a:p>
        </p:txBody>
      </p:sp>
      <p:sp>
        <p:nvSpPr>
          <p:cNvPr id="49" name="Textplatzhalter 48">
            <a:extLst>
              <a:ext uri="{FF2B5EF4-FFF2-40B4-BE49-F238E27FC236}">
                <a16:creationId xmlns:a16="http://schemas.microsoft.com/office/drawing/2014/main" id="{A9E920C2-6F56-301C-DB01-C35D8C55E3C9}"/>
              </a:ext>
            </a:extLst>
          </p:cNvPr>
          <p:cNvSpPr>
            <a:spLocks noGrp="1"/>
          </p:cNvSpPr>
          <p:nvPr>
            <p:ph type="body" sz="quarter" idx="91"/>
          </p:nvPr>
        </p:nvSpPr>
        <p:spPr/>
        <p:txBody>
          <a:bodyPr/>
          <a:lstStyle/>
          <a:p>
            <a:endParaRPr lang="de-DE"/>
          </a:p>
        </p:txBody>
      </p:sp>
      <p:sp>
        <p:nvSpPr>
          <p:cNvPr id="50" name="Textplatzhalter 49">
            <a:extLst>
              <a:ext uri="{FF2B5EF4-FFF2-40B4-BE49-F238E27FC236}">
                <a16:creationId xmlns:a16="http://schemas.microsoft.com/office/drawing/2014/main" id="{2337EAEE-5438-8EAA-D911-A35D46D0E4EE}"/>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7171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FC20A3-EF1C-F52B-F9DE-52775AD2CF5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7140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7BBDF-B541-08EB-7BD2-35C3BC573DA8}"/>
              </a:ext>
            </a:extLst>
          </p:cNvPr>
          <p:cNvSpPr>
            <a:spLocks noGrp="1"/>
          </p:cNvSpPr>
          <p:nvPr>
            <p:ph type="body" sz="quarter" idx="13"/>
          </p:nvPr>
        </p:nvSpPr>
        <p:spPr>
          <a:xfrm>
            <a:off x="335176" y="6087635"/>
            <a:ext cx="6187648" cy="1371403"/>
          </a:xfrm>
        </p:spPr>
        <p:txBody>
          <a:bodyPr/>
          <a:lstStyle/>
          <a:p>
            <a:endParaRPr lang="en-DE" dirty="0"/>
          </a:p>
        </p:txBody>
      </p:sp>
    </p:spTree>
    <p:extLst>
      <p:ext uri="{BB962C8B-B14F-4D97-AF65-F5344CB8AC3E}">
        <p14:creationId xmlns:p14="http://schemas.microsoft.com/office/powerpoint/2010/main" val="184406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9879-71BA-0999-B036-092B5565D50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015875062"/>
      </p:ext>
    </p:extLst>
  </p:cSld>
  <p:clrMapOvr>
    <a:masterClrMapping/>
  </p:clrMapOvr>
</p:sld>
</file>

<file path=ppt/theme/theme1.xml><?xml version="1.0" encoding="utf-8"?>
<a:theme xmlns:a="http://schemas.openxmlformats.org/drawingml/2006/main" name="2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515151"/>
            </a:gs>
            <a:gs pos="83000">
              <a:srgbClr val="292929"/>
            </a:gs>
          </a:gsLst>
          <a:path path="circle">
            <a:fillToRect l="100000" t="100000"/>
          </a:path>
          <a:tileRect r="-100000" b="-100000"/>
        </a:gradFill>
        <a:ln>
          <a:noFill/>
        </a:ln>
      </a:spPr>
      <a:bodyPr rtlCol="0" anchor="ctr"/>
      <a:lstStyle>
        <a:defPPr algn="ctr">
          <a:defRPr dirty="0">
            <a:solidFill>
              <a:srgbClr val="0096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enutzerdefiniertes Design">
  <a:themeElements>
    <a:clrScheme name="Future Materials">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BC5E0AAA-B271-42CD-AA8A-D16C90AF1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9587F1-CD90-4A2A-AA03-4A2469380955}">
  <ds:schemaRefs>
    <ds:schemaRef ds:uri="http://purl.org/dc/dcmitype/"/>
    <ds:schemaRef ds:uri="http://schemas.microsoft.com/office/2006/documentManagement/types"/>
    <ds:schemaRef ds:uri="http://schemas.openxmlformats.org/package/2006/metadata/core-properties"/>
    <ds:schemaRef ds:uri="be24c730-79ca-4eb5-9fee-26c6c4fc7260"/>
    <ds:schemaRef ds:uri="http://purl.org/dc/terms/"/>
    <ds:schemaRef ds:uri="http://purl.org/dc/elements/1.1/"/>
    <ds:schemaRef ds:uri="http://schemas.microsoft.com/office/2006/metadata/properties"/>
    <ds:schemaRef ds:uri="http://schemas.microsoft.com/office/infopath/2007/PartnerControls"/>
    <ds:schemaRef ds:uri="a13041a0-5882-43a7-a09d-61ebda83141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Words>
  <Application>Microsoft Office PowerPoint</Application>
  <PresentationFormat>Bildschirmpräsentation (4:3)</PresentationFormat>
  <Paragraphs>3</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16</vt:i4>
      </vt:variant>
    </vt:vector>
  </HeadingPairs>
  <TitlesOfParts>
    <vt:vector size="27" baseType="lpstr">
      <vt:lpstr>Arial</vt:lpstr>
      <vt:lpstr>Calibri</vt:lpstr>
      <vt:lpstr>Segeo UI</vt:lpstr>
      <vt:lpstr>Segoe UI</vt:lpstr>
      <vt:lpstr>Segoe UI Light</vt:lpstr>
      <vt:lpstr>Segoe UI Semibold</vt:lpstr>
      <vt:lpstr>2_Benutzerdefiniertes Design</vt:lpstr>
      <vt:lpstr>1_Benutzerdefiniertes Design</vt:lpstr>
      <vt:lpstr>Benutzerdefiniertes Design</vt:lpstr>
      <vt:lpstr>5_Benutzerdefiniertes Design</vt:lpstr>
      <vt:lpstr>3_Benutzerdefiniertes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Hannah Werner</cp:lastModifiedBy>
  <cp:revision>11</cp:revision>
  <dcterms:created xsi:type="dcterms:W3CDTF">2020-07-08T12:31:02Z</dcterms:created>
  <dcterms:modified xsi:type="dcterms:W3CDTF">2023-01-10T17:05:25Z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