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4"/>
  </p:sldMasterIdLst>
  <p:notesMasterIdLst>
    <p:notesMasterId r:id="rId21"/>
  </p:notesMasterIdLst>
  <p:handoutMasterIdLst>
    <p:handoutMasterId r:id="rId22"/>
  </p:handoutMasterIdLst>
  <p:sldIdLst>
    <p:sldId id="256" r:id="rId5"/>
    <p:sldId id="274" r:id="rId6"/>
    <p:sldId id="258" r:id="rId7"/>
    <p:sldId id="259" r:id="rId8"/>
    <p:sldId id="277" r:id="rId9"/>
    <p:sldId id="276" r:id="rId10"/>
    <p:sldId id="263" r:id="rId11"/>
    <p:sldId id="262" r:id="rId12"/>
    <p:sldId id="264" r:id="rId13"/>
    <p:sldId id="270" r:id="rId14"/>
    <p:sldId id="267" r:id="rId15"/>
    <p:sldId id="271" r:id="rId16"/>
    <p:sldId id="269" r:id="rId17"/>
    <p:sldId id="272" r:id="rId18"/>
    <p:sldId id="273" r:id="rId19"/>
    <p:sldId id="268" r:id="rId20"/>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id="{4968EA2D-ABA0-4959-9076-4FA52F5202F9}">
          <p14:sldIdLst>
            <p14:sldId id="256"/>
            <p14:sldId id="274"/>
            <p14:sldId id="258"/>
            <p14:sldId id="259"/>
          </p14:sldIdLst>
        </p14:section>
        <p14:section name="Your team" id="{9C696F81-A4E5-4967-AA20-C54021685281}">
          <p14:sldIdLst>
            <p14:sldId id="277"/>
            <p14:sldId id="276"/>
            <p14:sldId id="263"/>
          </p14:sldIdLst>
        </p14:section>
        <p14:section name="Your solution" id="{8CB7ACCA-DF70-493C-BF11-2E0D5CAD1F3B}">
          <p14:sldIdLst>
            <p14:sldId id="262"/>
            <p14:sldId id="264"/>
            <p14:sldId id="270"/>
            <p14:sldId id="267"/>
            <p14:sldId id="271"/>
            <p14:sldId id="269"/>
            <p14:sldId id="272"/>
            <p14:sldId id="273"/>
            <p14:sldId id="268"/>
          </p14:sldIdLst>
        </p14:section>
      </p14:sectionLst>
    </p:ext>
    <p:ext uri="{EFAFB233-063F-42B5-8137-9DF3F51BA10A}">
      <p15:sldGuideLst xmlns:p15="http://schemas.microsoft.com/office/powerpoint/2012/main">
        <p15:guide id="1" orient="horz" pos="4211" userDrawn="1">
          <p15:clr>
            <a:srgbClr val="A4A3A4"/>
          </p15:clr>
        </p15:guide>
        <p15:guide id="2" pos="43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 Heby" initials="NH" lastIdx="33" clrIdx="0">
    <p:extLst>
      <p:ext uri="{19B8F6BF-5375-455C-9EA6-DF929625EA0E}">
        <p15:presenceInfo xmlns:p15="http://schemas.microsoft.com/office/powerpoint/2012/main" userId="Nico Heby" providerId="None"/>
      </p:ext>
    </p:extLst>
  </p:cmAuthor>
  <p:cmAuthor id="2" name="Justin Gemeri" initials="JG" lastIdx="11" clrIdx="1">
    <p:extLst>
      <p:ext uri="{19B8F6BF-5375-455C-9EA6-DF929625EA0E}">
        <p15:presenceInfo xmlns:p15="http://schemas.microsoft.com/office/powerpoint/2012/main" userId="Justin Gemeri" providerId="None"/>
      </p:ext>
    </p:extLst>
  </p:cmAuthor>
  <p:cmAuthor id="3" name="Robin Rhiel" initials="RR" lastIdx="1" clrIdx="2">
    <p:extLst>
      <p:ext uri="{19B8F6BF-5375-455C-9EA6-DF929625EA0E}">
        <p15:presenceInfo xmlns:p15="http://schemas.microsoft.com/office/powerpoint/2012/main" userId="Robin Rhiel" providerId="None"/>
      </p:ext>
    </p:extLst>
  </p:cmAuthor>
  <p:cmAuthor id="4" name="Sashia Niemeyer" initials="SN" lastIdx="6" clrIdx="3">
    <p:extLst>
      <p:ext uri="{19B8F6BF-5375-455C-9EA6-DF929625EA0E}">
        <p15:presenceInfo xmlns:p15="http://schemas.microsoft.com/office/powerpoint/2012/main" userId="Sashia Niemey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ED114"/>
    <a:srgbClr val="FC0607"/>
    <a:srgbClr val="99CAED"/>
    <a:srgbClr val="06386D"/>
    <a:srgbClr val="F49A23"/>
    <a:srgbClr val="4F4F4F"/>
    <a:srgbClr val="F2F2F2"/>
    <a:srgbClr val="F79A21"/>
    <a:srgbClr val="F59B23"/>
    <a:srgbClr val="4040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B4FD01-D7C4-49FE-8EE0-7982CC3C91AB}" v="3" dt="2022-11-02T13:54:41.5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12"/>
    <p:restoredTop sz="94665"/>
  </p:normalViewPr>
  <p:slideViewPr>
    <p:cSldViewPr snapToGrid="0">
      <p:cViewPr>
        <p:scale>
          <a:sx n="80" d="100"/>
          <a:sy n="80" d="100"/>
        </p:scale>
        <p:origin x="2098" y="-806"/>
      </p:cViewPr>
      <p:guideLst>
        <p:guide orient="horz" pos="4211"/>
        <p:guide pos="43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 Sedovnik" userId="c899cdf4-4dd3-48e4-9d05-d9a3bf84ba8f" providerId="ADAL" clId="{13B4FD01-D7C4-49FE-8EE0-7982CC3C91AB}"/>
    <pc:docChg chg="custSel modSld modMainMaster">
      <pc:chgData name="Nico Sedovnik" userId="c899cdf4-4dd3-48e4-9d05-d9a3bf84ba8f" providerId="ADAL" clId="{13B4FD01-D7C4-49FE-8EE0-7982CC3C91AB}" dt="2022-11-02T13:56:36.141" v="147" actId="12788"/>
      <pc:docMkLst>
        <pc:docMk/>
      </pc:docMkLst>
      <pc:sldChg chg="addSp delSp modSp mod">
        <pc:chgData name="Nico Sedovnik" userId="c899cdf4-4dd3-48e4-9d05-d9a3bf84ba8f" providerId="ADAL" clId="{13B4FD01-D7C4-49FE-8EE0-7982CC3C91AB}" dt="2022-11-02T13:52:39.383" v="5" actId="478"/>
        <pc:sldMkLst>
          <pc:docMk/>
          <pc:sldMk cId="812304286" sldId="256"/>
        </pc:sldMkLst>
        <pc:picChg chg="add del mod modCrop">
          <ac:chgData name="Nico Sedovnik" userId="c899cdf4-4dd3-48e4-9d05-d9a3bf84ba8f" providerId="ADAL" clId="{13B4FD01-D7C4-49FE-8EE0-7982CC3C91AB}" dt="2022-11-02T13:52:39.383" v="5" actId="478"/>
          <ac:picMkLst>
            <pc:docMk/>
            <pc:sldMk cId="812304286" sldId="256"/>
            <ac:picMk id="5" creationId="{D64CAC6F-3D22-B605-0346-8A7D26C6E776}"/>
          </ac:picMkLst>
        </pc:picChg>
      </pc:sldChg>
      <pc:sldMasterChg chg="modSldLayout">
        <pc:chgData name="Nico Sedovnik" userId="c899cdf4-4dd3-48e4-9d05-d9a3bf84ba8f" providerId="ADAL" clId="{13B4FD01-D7C4-49FE-8EE0-7982CC3C91AB}" dt="2022-11-02T13:56:36.141" v="147" actId="12788"/>
        <pc:sldMasterMkLst>
          <pc:docMk/>
          <pc:sldMasterMk cId="3571240666" sldId="2147483730"/>
        </pc:sldMasterMkLst>
        <pc:sldLayoutChg chg="addSp delSp modSp mod">
          <pc:chgData name="Nico Sedovnik" userId="c899cdf4-4dd3-48e4-9d05-d9a3bf84ba8f" providerId="ADAL" clId="{13B4FD01-D7C4-49FE-8EE0-7982CC3C91AB}" dt="2022-11-02T13:56:36.141" v="147" actId="12788"/>
          <pc:sldLayoutMkLst>
            <pc:docMk/>
            <pc:sldMasterMk cId="3571240666" sldId="2147483730"/>
            <pc:sldLayoutMk cId="3165537371" sldId="2147483742"/>
          </pc:sldLayoutMkLst>
          <pc:spChg chg="add mod">
            <ac:chgData name="Nico Sedovnik" userId="c899cdf4-4dd3-48e4-9d05-d9a3bf84ba8f" providerId="ADAL" clId="{13B4FD01-D7C4-49FE-8EE0-7982CC3C91AB}" dt="2022-11-02T13:56:21.138" v="143" actId="1037"/>
            <ac:spMkLst>
              <pc:docMk/>
              <pc:sldMasterMk cId="3571240666" sldId="2147483730"/>
              <pc:sldLayoutMk cId="3165537371" sldId="2147483742"/>
              <ac:spMk id="13" creationId="{E1CF66EE-0647-552E-5DD7-2C94FD25C3B7}"/>
            </ac:spMkLst>
          </pc:spChg>
          <pc:spChg chg="mod">
            <ac:chgData name="Nico Sedovnik" userId="c899cdf4-4dd3-48e4-9d05-d9a3bf84ba8f" providerId="ADAL" clId="{13B4FD01-D7C4-49FE-8EE0-7982CC3C91AB}" dt="2022-11-02T13:56:36.141" v="147" actId="12788"/>
            <ac:spMkLst>
              <pc:docMk/>
              <pc:sldMasterMk cId="3571240666" sldId="2147483730"/>
              <pc:sldLayoutMk cId="3165537371" sldId="2147483742"/>
              <ac:spMk id="15" creationId="{065937B7-1DAB-C64F-B5CF-696F5FAC9DCC}"/>
            </ac:spMkLst>
          </pc:spChg>
          <pc:picChg chg="mod modCrop">
            <ac:chgData name="Nico Sedovnik" userId="c899cdf4-4dd3-48e4-9d05-d9a3bf84ba8f" providerId="ADAL" clId="{13B4FD01-D7C4-49FE-8EE0-7982CC3C91AB}" dt="2022-11-02T13:56:24.091" v="145" actId="1038"/>
            <ac:picMkLst>
              <pc:docMk/>
              <pc:sldMasterMk cId="3571240666" sldId="2147483730"/>
              <pc:sldLayoutMk cId="3165537371" sldId="2147483742"/>
              <ac:picMk id="4" creationId="{8B58481B-8DB3-AC8A-086E-5B34A7BB0FBD}"/>
            </ac:picMkLst>
          </pc:picChg>
          <pc:picChg chg="del">
            <ac:chgData name="Nico Sedovnik" userId="c899cdf4-4dd3-48e4-9d05-d9a3bf84ba8f" providerId="ADAL" clId="{13B4FD01-D7C4-49FE-8EE0-7982CC3C91AB}" dt="2022-11-02T13:52:43.620" v="6" actId="478"/>
            <ac:picMkLst>
              <pc:docMk/>
              <pc:sldMasterMk cId="3571240666" sldId="2147483730"/>
              <pc:sldLayoutMk cId="3165537371" sldId="2147483742"/>
              <ac:picMk id="9" creationId="{8E6171F8-524B-87EC-7ACE-FD3A2211A7AE}"/>
            </ac:picMkLst>
          </pc:picChg>
          <pc:picChg chg="add mod">
            <ac:chgData name="Nico Sedovnik" userId="c899cdf4-4dd3-48e4-9d05-d9a3bf84ba8f" providerId="ADAL" clId="{13B4FD01-D7C4-49FE-8EE0-7982CC3C91AB}" dt="2022-11-02T13:52:54.628" v="8" actId="1076"/>
            <ac:picMkLst>
              <pc:docMk/>
              <pc:sldMasterMk cId="3571240666" sldId="2147483730"/>
              <pc:sldLayoutMk cId="3165537371" sldId="2147483742"/>
              <ac:picMk id="10" creationId="{7151042B-D732-37F0-15ED-1FA5A1A3D6FC}"/>
            </ac:picMkLst>
          </pc:picChg>
        </pc:sldLayoutChg>
        <pc:sldLayoutChg chg="addSp delSp modSp mod">
          <pc:chgData name="Nico Sedovnik" userId="c899cdf4-4dd3-48e4-9d05-d9a3bf84ba8f" providerId="ADAL" clId="{13B4FD01-D7C4-49FE-8EE0-7982CC3C91AB}" dt="2022-11-02T13:54:41.553" v="111"/>
          <pc:sldLayoutMkLst>
            <pc:docMk/>
            <pc:sldMasterMk cId="3571240666" sldId="2147483730"/>
            <pc:sldLayoutMk cId="587815686" sldId="2147483768"/>
          </pc:sldLayoutMkLst>
          <pc:spChg chg="add mod">
            <ac:chgData name="Nico Sedovnik" userId="c899cdf4-4dd3-48e4-9d05-d9a3bf84ba8f" providerId="ADAL" clId="{13B4FD01-D7C4-49FE-8EE0-7982CC3C91AB}" dt="2022-11-02T13:54:41.553" v="111"/>
            <ac:spMkLst>
              <pc:docMk/>
              <pc:sldMasterMk cId="3571240666" sldId="2147483730"/>
              <pc:sldLayoutMk cId="587815686" sldId="2147483768"/>
              <ac:spMk id="4" creationId="{9D71304B-CB85-EFD6-C604-C8F0401B7C36}"/>
            </ac:spMkLst>
          </pc:spChg>
          <pc:spChg chg="del">
            <ac:chgData name="Nico Sedovnik" userId="c899cdf4-4dd3-48e4-9d05-d9a3bf84ba8f" providerId="ADAL" clId="{13B4FD01-D7C4-49FE-8EE0-7982CC3C91AB}" dt="2022-11-02T13:54:41.232" v="110" actId="478"/>
            <ac:spMkLst>
              <pc:docMk/>
              <pc:sldMasterMk cId="3571240666" sldId="2147483730"/>
              <pc:sldLayoutMk cId="587815686" sldId="2147483768"/>
              <ac:spMk id="13" creationId="{9F239F00-7B1E-4DEC-AA92-A70B4E9F6EAC}"/>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A9692088-6A06-4AE1-BA25-2F7999B05D6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9ED2B881-AC31-4914-8225-6C2CB76350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058C43C-A5B3-40C8-BE1C-4F42044117BF}" type="datetimeFigureOut">
              <a:rPr lang="de-DE" smtClean="0"/>
              <a:t>02.11.2022</a:t>
            </a:fld>
            <a:endParaRPr lang="de-DE"/>
          </a:p>
        </p:txBody>
      </p:sp>
      <p:sp>
        <p:nvSpPr>
          <p:cNvPr id="4" name="Fußzeilenplatzhalter 3">
            <a:extLst>
              <a:ext uri="{FF2B5EF4-FFF2-40B4-BE49-F238E27FC236}">
                <a16:creationId xmlns:a16="http://schemas.microsoft.com/office/drawing/2014/main" id="{101A1109-1521-40E4-8BC8-0986BD533EC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182D0A50-2432-46E4-9C5E-4B48B45F78F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53BFE0D-32FA-4908-8444-0A97090D9D77}" type="slidenum">
              <a:rPr lang="de-DE" smtClean="0"/>
              <a:t>‹Nr.›</a:t>
            </a:fld>
            <a:endParaRPr lang="de-DE"/>
          </a:p>
        </p:txBody>
      </p:sp>
    </p:spTree>
    <p:extLst>
      <p:ext uri="{BB962C8B-B14F-4D97-AF65-F5344CB8AC3E}">
        <p14:creationId xmlns:p14="http://schemas.microsoft.com/office/powerpoint/2010/main" val="38447816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D93893-BC2E-4FE2-866B-40B72D1FBAB0}" type="datetimeFigureOut">
              <a:rPr lang="de-DE" smtClean="0"/>
              <a:t>02.11.2022</a:t>
            </a:fld>
            <a:endParaRPr lang="de-DE"/>
          </a:p>
        </p:txBody>
      </p:sp>
      <p:sp>
        <p:nvSpPr>
          <p:cNvPr id="4" name="Folienbildplatzhalt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7A652-34C5-4E86-9D64-B9C94CF5DE4C}" type="slidenum">
              <a:rPr lang="de-DE" smtClean="0"/>
              <a:t>‹Nr.›</a:t>
            </a:fld>
            <a:endParaRPr lang="de-DE"/>
          </a:p>
        </p:txBody>
      </p:sp>
    </p:spTree>
    <p:extLst>
      <p:ext uri="{BB962C8B-B14F-4D97-AF65-F5344CB8AC3E}">
        <p14:creationId xmlns:p14="http://schemas.microsoft.com/office/powerpoint/2010/main" val="1383940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hello@ekipa.de"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2_Cover">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B50B62B9-208C-B947-9490-60174BDB6964}"/>
              </a:ext>
            </a:extLst>
          </p:cNvPr>
          <p:cNvSpPr/>
          <p:nvPr userDrawn="1"/>
        </p:nvSpPr>
        <p:spPr>
          <a:xfrm>
            <a:off x="0" y="261261"/>
            <a:ext cx="6858000" cy="2024743"/>
          </a:xfrm>
          <a:prstGeom prst="rect">
            <a:avLst/>
          </a:prstGeom>
          <a:solidFill>
            <a:srgbClr val="F2F2F2"/>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Segoe UI" panose="020B0502040204020203" pitchFamily="34" charset="0"/>
              <a:cs typeface="Segoe UI" panose="020B0502040204020203" pitchFamily="34" charset="0"/>
            </a:endParaRPr>
          </a:p>
        </p:txBody>
      </p:sp>
      <p:sp>
        <p:nvSpPr>
          <p:cNvPr id="11" name="AutoShape 4">
            <a:extLst>
              <a:ext uri="{FF2B5EF4-FFF2-40B4-BE49-F238E27FC236}">
                <a16:creationId xmlns:a16="http://schemas.microsoft.com/office/drawing/2014/main" id="{1131BA31-8C8C-41AC-B30C-D3A0015254F5}"/>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2" name="AutoShape 6">
            <a:extLst>
              <a:ext uri="{FF2B5EF4-FFF2-40B4-BE49-F238E27FC236}">
                <a16:creationId xmlns:a16="http://schemas.microsoft.com/office/drawing/2014/main" id="{B9417A91-9FD5-4F78-8D82-33763CEC8A8E}"/>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5" name="Textfeld 14">
            <a:extLst>
              <a:ext uri="{FF2B5EF4-FFF2-40B4-BE49-F238E27FC236}">
                <a16:creationId xmlns:a16="http://schemas.microsoft.com/office/drawing/2014/main" id="{065937B7-1DAB-C64F-B5CF-696F5FAC9DCC}"/>
              </a:ext>
            </a:extLst>
          </p:cNvPr>
          <p:cNvSpPr txBox="1"/>
          <p:nvPr userDrawn="1"/>
        </p:nvSpPr>
        <p:spPr>
          <a:xfrm>
            <a:off x="228600" y="4235158"/>
            <a:ext cx="6400800" cy="1938992"/>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de-DE" sz="3200" b="0" i="0" spc="400" dirty="0">
                <a:solidFill>
                  <a:srgbClr val="404040"/>
                </a:solidFill>
                <a:latin typeface="Segoe UI" panose="020B0502040204020203" pitchFamily="34" charset="0"/>
                <a:cs typeface="Segoe UI" panose="020B0502040204020203" pitchFamily="34" charset="0"/>
              </a:rPr>
              <a:t>SUBMISSION TEMPLATE</a:t>
            </a:r>
          </a:p>
          <a:p>
            <a:pPr marL="0" marR="0" lvl="0" indent="0" algn="ctr" defTabSz="1219170" rtl="0" eaLnBrk="1" fontAlgn="auto" latinLnBrk="0" hangingPunct="1">
              <a:lnSpc>
                <a:spcPct val="100000"/>
              </a:lnSpc>
              <a:spcBef>
                <a:spcPts val="0"/>
              </a:spcBef>
              <a:spcAft>
                <a:spcPts val="0"/>
              </a:spcAft>
              <a:buClrTx/>
              <a:buSzTx/>
              <a:buFontTx/>
              <a:buNone/>
              <a:tabLst/>
              <a:defRPr/>
            </a:pPr>
            <a:endParaRPr lang="de-DE" sz="3200" b="0" i="0" spc="400" dirty="0">
              <a:solidFill>
                <a:srgbClr val="404040"/>
              </a:solidFill>
              <a:latin typeface="Segoe UI" panose="020B0502040204020203" pitchFamily="34" charset="0"/>
              <a:cs typeface="Segoe UI" panose="020B0502040204020203" pitchFamily="34" charset="0"/>
            </a:endParaRPr>
          </a:p>
          <a:p>
            <a:pPr marL="0" marR="0" lvl="0" indent="0" algn="ctr" defTabSz="1219170" rtl="0" eaLnBrk="1" fontAlgn="auto" latinLnBrk="0" hangingPunct="1">
              <a:lnSpc>
                <a:spcPct val="100000"/>
              </a:lnSpc>
              <a:spcBef>
                <a:spcPts val="0"/>
              </a:spcBef>
              <a:spcAft>
                <a:spcPts val="0"/>
              </a:spcAft>
              <a:buClrTx/>
              <a:buSzTx/>
              <a:buFontTx/>
              <a:buNone/>
              <a:tabLst/>
              <a:defRPr/>
            </a:pPr>
            <a:r>
              <a:rPr lang="de-DE" sz="3200" kern="1200" dirty="0">
                <a:solidFill>
                  <a:schemeClr val="tx1"/>
                </a:solidFill>
                <a:effectLst/>
                <a:latin typeface="Segoe UI" panose="020B0502040204020203" pitchFamily="34" charset="0"/>
                <a:ea typeface="+mn-ea"/>
                <a:cs typeface="Segoe UI" panose="020B0502040204020203" pitchFamily="34" charset="0"/>
              </a:rPr>
              <a:t>Digitale Lagerbestandstransparenz</a:t>
            </a:r>
            <a:br>
              <a:rPr lang="de-DE" sz="3200" kern="1200" dirty="0">
                <a:solidFill>
                  <a:schemeClr val="tx1"/>
                </a:solidFill>
                <a:effectLst/>
                <a:latin typeface="Segoe UI" panose="020B0502040204020203" pitchFamily="34" charset="0"/>
                <a:ea typeface="+mn-ea"/>
                <a:cs typeface="Segoe UI" panose="020B0502040204020203" pitchFamily="34" charset="0"/>
              </a:rPr>
            </a:br>
            <a:r>
              <a:rPr lang="de-DE" sz="2000" kern="1200" dirty="0">
                <a:solidFill>
                  <a:schemeClr val="tx1"/>
                </a:solidFill>
                <a:effectLst/>
                <a:latin typeface="Segoe UI" panose="020B0502040204020203" pitchFamily="34" charset="0"/>
                <a:ea typeface="+mn-ea"/>
                <a:cs typeface="Segoe UI" panose="020B0502040204020203" pitchFamily="34" charset="0"/>
              </a:rPr>
              <a:t>Die </a:t>
            </a:r>
            <a:r>
              <a:rPr lang="de-DE" sz="2000" kern="1200" dirty="0" err="1">
                <a:solidFill>
                  <a:schemeClr val="tx1"/>
                </a:solidFill>
                <a:effectLst/>
                <a:latin typeface="Segoe UI" panose="020B0502040204020203" pitchFamily="34" charset="0"/>
                <a:ea typeface="+mn-ea"/>
                <a:cs typeface="Segoe UI" panose="020B0502040204020203" pitchFamily="34" charset="0"/>
              </a:rPr>
              <a:t>Inventory</a:t>
            </a:r>
            <a:r>
              <a:rPr lang="de-DE" sz="2000" kern="1200" dirty="0">
                <a:solidFill>
                  <a:schemeClr val="tx1"/>
                </a:solidFill>
                <a:effectLst/>
                <a:latin typeface="Segoe UI" panose="020B0502040204020203" pitchFamily="34" charset="0"/>
                <a:ea typeface="+mn-ea"/>
                <a:cs typeface="Segoe UI" panose="020B0502040204020203" pitchFamily="34" charset="0"/>
              </a:rPr>
              <a:t> Finance Innovation</a:t>
            </a:r>
            <a:endParaRPr lang="de-DE" sz="3200" b="0" i="0" spc="0" dirty="0">
              <a:solidFill>
                <a:schemeClr val="tx1"/>
              </a:solidFill>
              <a:latin typeface="Segoe UI" panose="020B0502040204020203" pitchFamily="34" charset="0"/>
              <a:cs typeface="Segoe UI" panose="020B0502040204020203" pitchFamily="34" charset="0"/>
            </a:endParaRPr>
          </a:p>
        </p:txBody>
      </p:sp>
      <p:sp>
        <p:nvSpPr>
          <p:cNvPr id="5" name="Rechteck 4">
            <a:extLst>
              <a:ext uri="{FF2B5EF4-FFF2-40B4-BE49-F238E27FC236}">
                <a16:creationId xmlns:a16="http://schemas.microsoft.com/office/drawing/2014/main" id="{66586C19-3E89-9DAD-79A5-00C7EB2ED5BB}"/>
              </a:ext>
            </a:extLst>
          </p:cNvPr>
          <p:cNvSpPr/>
          <p:nvPr userDrawn="1"/>
        </p:nvSpPr>
        <p:spPr>
          <a:xfrm>
            <a:off x="0" y="261261"/>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8EE14AEB-5128-1C81-1137-FE117F8AE3F4}"/>
              </a:ext>
            </a:extLst>
          </p:cNvPr>
          <p:cNvSpPr/>
          <p:nvPr userDrawn="1"/>
        </p:nvSpPr>
        <p:spPr>
          <a:xfrm>
            <a:off x="4785263" y="112053"/>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4" name="Grafik 3">
            <a:extLst>
              <a:ext uri="{FF2B5EF4-FFF2-40B4-BE49-F238E27FC236}">
                <a16:creationId xmlns:a16="http://schemas.microsoft.com/office/drawing/2014/main" id="{8B58481B-8DB3-AC8A-086E-5B34A7BB0FBD}"/>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12" t="13614" r="54325" b="17295"/>
          <a:stretch/>
        </p:blipFill>
        <p:spPr>
          <a:xfrm>
            <a:off x="238125" y="8077200"/>
            <a:ext cx="964979" cy="935697"/>
          </a:xfrm>
          <a:prstGeom prst="rect">
            <a:avLst/>
          </a:prstGeom>
        </p:spPr>
      </p:pic>
      <p:pic>
        <p:nvPicPr>
          <p:cNvPr id="10" name="Grafik 9" descr="Ein Bild, das Text, Licht, Verkehr, erleuchtet enthält.&#10;&#10;Automatisch generierte Beschreibung">
            <a:extLst>
              <a:ext uri="{FF2B5EF4-FFF2-40B4-BE49-F238E27FC236}">
                <a16:creationId xmlns:a16="http://schemas.microsoft.com/office/drawing/2014/main" id="{7151042B-D732-37F0-15ED-1FA5A1A3D6FC}"/>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b="11581"/>
          <a:stretch/>
        </p:blipFill>
        <p:spPr>
          <a:xfrm>
            <a:off x="-1" y="0"/>
            <a:ext cx="6858000" cy="3409950"/>
          </a:xfrm>
          <a:prstGeom prst="rect">
            <a:avLst/>
          </a:prstGeom>
        </p:spPr>
      </p:pic>
      <p:sp>
        <p:nvSpPr>
          <p:cNvPr id="13" name="Rechteck 12">
            <a:extLst>
              <a:ext uri="{FF2B5EF4-FFF2-40B4-BE49-F238E27FC236}">
                <a16:creationId xmlns:a16="http://schemas.microsoft.com/office/drawing/2014/main" id="{E1CF66EE-0647-552E-5DD7-2C94FD25C3B7}"/>
              </a:ext>
            </a:extLst>
          </p:cNvPr>
          <p:cNvSpPr/>
          <p:nvPr userDrawn="1"/>
        </p:nvSpPr>
        <p:spPr>
          <a:xfrm>
            <a:off x="1162051" y="8086725"/>
            <a:ext cx="767811" cy="10287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165537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107996"/>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PROBLEMDEFINITION </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Welche konkreten Probleme habt ihr identifiziert, die ihr mit eurer Lösung adressieren wollt? Welche Stakeholder sind von diesen Problemen betroffen?</a:t>
            </a:r>
            <a:endParaRPr lang="en-US" sz="1200" b="0" kern="1200" dirty="0">
              <a:solidFill>
                <a:schemeClr val="tx1">
                  <a:lumMod val="75000"/>
                  <a:lumOff val="25000"/>
                </a:schemeClr>
              </a:solidFill>
              <a:latin typeface="Segoe UI" panose="020B0502040204020203" pitchFamily="34" charset="0"/>
              <a:ea typeface="+mn-ea"/>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52D1DB06-F3F1-AD37-6C11-50A7A684956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216091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138773"/>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STAKEHOLDER ANALYSE</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Welche Bedürfnisse haben die betroffenen Stakeholder? Was ist die Konsequenz, wenn das Problem nicht gelöst wird?</a:t>
            </a:r>
          </a:p>
          <a:p>
            <a:pPr marL="0" marR="0" lvl="0" indent="0" algn="l" defTabSz="1219170" rtl="0" eaLnBrk="1" fontAlgn="auto" latinLnBrk="0" hangingPunct="1">
              <a:lnSpc>
                <a:spcPct val="100000"/>
              </a:lnSpc>
              <a:spcBef>
                <a:spcPts val="0"/>
              </a:spcBef>
              <a:spcAft>
                <a:spcPts val="0"/>
              </a:spcAft>
              <a:buClrTx/>
              <a:buSzTx/>
              <a:buFontTx/>
              <a:buNone/>
              <a:tabLst/>
              <a:defRPr/>
            </a:pPr>
            <a:endParaRPr lang="de-DE" sz="1400" b="1"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E41AA336-A176-F3AD-4104-2063B30C87E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5890331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ANSATZ IM DETAIL</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Beschreibt euren Ansatz detaillierter und beachtet dabei die Leitfragen, die das Unternehmen gestellt hat. Gerne könnt ihr eure Lösung auch mit Grafiken und visuellen Aspekten beschreiben bzw. ergänzen. </a:t>
            </a:r>
          </a:p>
          <a:p>
            <a:pPr lvl="0">
              <a:defRPr/>
            </a:pPr>
            <a:endParaRPr lang="en-US" sz="1200" b="0"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5BB7A1F7-E8E9-0D77-BECD-7AADD7A51C0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3292126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8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7" name="Rechteck 6">
            <a:extLst>
              <a:ext uri="{FF2B5EF4-FFF2-40B4-BE49-F238E27FC236}">
                <a16:creationId xmlns:a16="http://schemas.microsoft.com/office/drawing/2014/main" id="{F029A43B-05FE-4109-D706-E3B1C2D6185F}"/>
              </a:ext>
            </a:extLst>
          </p:cNvPr>
          <p:cNvSpPr/>
          <p:nvPr userDrawn="1"/>
        </p:nvSpPr>
        <p:spPr>
          <a:xfrm>
            <a:off x="2053072" y="428565"/>
            <a:ext cx="4290968" cy="1107996"/>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INNOVATIONSGRAD</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Inwiefern ist eure Lösung innovativ? Worin unterscheidet sich eure Lösung von bereits bekannten Konzepten?</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sz="1200" b="0" kern="1200" noProof="0" dirty="0">
              <a:solidFill>
                <a:schemeClr val="bg2">
                  <a:lumMod val="25000"/>
                </a:schemeClr>
              </a:solidFill>
              <a:latin typeface="Segoe UI" panose="020B0502040204020203" pitchFamily="34" charset="0"/>
              <a:ea typeface="+mn-ea"/>
              <a:cs typeface="Segoe UI" panose="020B0502040204020203" pitchFamily="34" charset="0"/>
            </a:endParaRPr>
          </a:p>
        </p:txBody>
      </p:sp>
      <p:pic>
        <p:nvPicPr>
          <p:cNvPr id="3" name="Grafik 2">
            <a:extLst>
              <a:ext uri="{FF2B5EF4-FFF2-40B4-BE49-F238E27FC236}">
                <a16:creationId xmlns:a16="http://schemas.microsoft.com/office/drawing/2014/main" id="{90826D46-0D15-C1D6-AA57-75CF3731EFC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8495219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0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7" name="Rechteck 6">
            <a:extLst>
              <a:ext uri="{FF2B5EF4-FFF2-40B4-BE49-F238E27FC236}">
                <a16:creationId xmlns:a16="http://schemas.microsoft.com/office/drawing/2014/main" id="{41E2D98C-A0B4-A28A-B280-D55032F19582}"/>
              </a:ext>
            </a:extLst>
          </p:cNvPr>
          <p:cNvSpPr/>
          <p:nvPr userDrawn="1"/>
        </p:nvSpPr>
        <p:spPr>
          <a:xfrm>
            <a:off x="2053072" y="428565"/>
            <a:ext cx="4290968" cy="1107996"/>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MARKT &amp; FUNDING</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Wo seht ihr eine Möglichkeit, euren Ansatz zu monetarisieren, oder wie kann eine Finanzierung gesichert werden, um einen nachhaltigen Unterschied zu machen?</a:t>
            </a:r>
            <a:endParaRPr lang="en-US" sz="1200" b="0" kern="1200" noProof="0" dirty="0">
              <a:solidFill>
                <a:schemeClr val="bg2">
                  <a:lumMod val="25000"/>
                </a:schemeClr>
              </a:solidFill>
              <a:latin typeface="Segoe UI" panose="020B0502040204020203" pitchFamily="34" charset="0"/>
              <a:ea typeface="+mn-ea"/>
              <a:cs typeface="Segoe UI" panose="020B0502040204020203" pitchFamily="34" charset="0"/>
            </a:endParaRPr>
          </a:p>
        </p:txBody>
      </p:sp>
      <p:pic>
        <p:nvPicPr>
          <p:cNvPr id="3" name="Grafik 2">
            <a:extLst>
              <a:ext uri="{FF2B5EF4-FFF2-40B4-BE49-F238E27FC236}">
                <a16:creationId xmlns:a16="http://schemas.microsoft.com/office/drawing/2014/main" id="{EECABF0B-1DCA-E3AD-C1F7-5E8DE9059AA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5265423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1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6137E3BE-E320-D054-A32B-C4C35179223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
        <p:nvSpPr>
          <p:cNvPr id="4" name="Rechteck 3">
            <a:extLst>
              <a:ext uri="{FF2B5EF4-FFF2-40B4-BE49-F238E27FC236}">
                <a16:creationId xmlns:a16="http://schemas.microsoft.com/office/drawing/2014/main" id="{9D71304B-CB85-EFD6-C604-C8F0401B7C36}"/>
              </a:ext>
            </a:extLst>
          </p:cNvPr>
          <p:cNvSpPr/>
          <p:nvPr userDrawn="1"/>
        </p:nvSpPr>
        <p:spPr>
          <a:xfrm>
            <a:off x="2053072" y="428565"/>
            <a:ext cx="4290968" cy="1292662"/>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IMPLEMENTIERUNG </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dirty="0">
                <a:solidFill>
                  <a:schemeClr val="bg2">
                    <a:lumMod val="25000"/>
                  </a:schemeClr>
                </a:solidFill>
                <a:latin typeface="Segoe UI" panose="020B0502040204020203" pitchFamily="34" charset="0"/>
                <a:cs typeface="Segoe UI" panose="020B0502040204020203" pitchFamily="34" charset="0"/>
              </a:rPr>
              <a:t>Wie würde eine optimale Umsetzung eures Konzepts aussehen? Was sind mögliche Hürden, die genommen werden müssen, und die nächsten Schritte bei der Umsetzung?</a:t>
            </a:r>
          </a:p>
        </p:txBody>
      </p:sp>
    </p:spTree>
    <p:extLst>
      <p:ext uri="{BB962C8B-B14F-4D97-AF65-F5344CB8AC3E}">
        <p14:creationId xmlns:p14="http://schemas.microsoft.com/office/powerpoint/2010/main" val="5878156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AUSARBEITUNGSPHASE</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noProof="0" dirty="0">
                <a:solidFill>
                  <a:schemeClr val="tx1">
                    <a:lumMod val="75000"/>
                    <a:lumOff val="25000"/>
                  </a:schemeClr>
                </a:solidFill>
                <a:latin typeface="Segoe UI" panose="020B0502040204020203" pitchFamily="34" charset="0"/>
                <a:cs typeface="Segoe UI" panose="020B0502040204020203" pitchFamily="34" charset="0"/>
              </a:rPr>
              <a:t>Was sind die nächsten Entwicklungsschritte für eure Lösung? Welche Unterstützung wünscht ihr euch von eurem Challenge-Provider oder den Programmpartnern in der Ausarbeitungsphase? Welches Wissen oder welcher Input würde euch weiterhelfen?</a:t>
            </a:r>
            <a:endParaRPr lang="en-US" sz="1200" b="0" kern="1200" noProof="0" dirty="0">
              <a:solidFill>
                <a:schemeClr val="tx1">
                  <a:lumMod val="75000"/>
                  <a:lumOff val="25000"/>
                </a:schemeClr>
              </a:solidFill>
              <a:latin typeface="Segoe UI" panose="020B0502040204020203" pitchFamily="34" charset="0"/>
              <a:ea typeface="+mn-ea"/>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D9470AD8-A373-C969-31BE-BFFE933B4D5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41676323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9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de-DE" dirty="0"/>
              <a:t>Text hinzufügen</a:t>
            </a:r>
          </a:p>
          <a:p>
            <a:pPr lvl="0"/>
            <a:endParaRPr lang="de-DE" dirty="0"/>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7" name="Rechteck 6">
            <a:extLst>
              <a:ext uri="{FF2B5EF4-FFF2-40B4-BE49-F238E27FC236}">
                <a16:creationId xmlns:a16="http://schemas.microsoft.com/office/drawing/2014/main" id="{31980EC8-AF0D-4582-4A85-2C7CCDB91CF9}"/>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DIGITALE ENTWICKLUNG</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Welche Rolle spielen technologische Innovationen in eurem Ansatz und wie könnt ihr durch die Digitalisierung einen Wandel herbeiführen? Welche Prinzipien für die digitale Entwicklung werden angewendet?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sz="1200" b="0" kern="1200" noProof="0" dirty="0">
              <a:solidFill>
                <a:schemeClr val="bg2">
                  <a:lumMod val="25000"/>
                </a:schemeClr>
              </a:solidFill>
              <a:latin typeface="Segoe UI" panose="020B0502040204020203" pitchFamily="34" charset="0"/>
              <a:ea typeface="+mn-ea"/>
              <a:cs typeface="Segoe UI" panose="020B0502040204020203" pitchFamily="34" charset="0"/>
            </a:endParaRPr>
          </a:p>
        </p:txBody>
      </p:sp>
      <p:pic>
        <p:nvPicPr>
          <p:cNvPr id="3" name="Grafik 2">
            <a:extLst>
              <a:ext uri="{FF2B5EF4-FFF2-40B4-BE49-F238E27FC236}">
                <a16:creationId xmlns:a16="http://schemas.microsoft.com/office/drawing/2014/main" id="{B438AD91-B05E-CC25-5E43-2D3AE9BE21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297416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9" name="Rechteck 8">
            <a:extLst>
              <a:ext uri="{FF2B5EF4-FFF2-40B4-BE49-F238E27FC236}">
                <a16:creationId xmlns:a16="http://schemas.microsoft.com/office/drawing/2014/main" id="{06571CB3-6323-2849-A2EA-EAF0D62FB95C}"/>
              </a:ext>
            </a:extLst>
          </p:cNvPr>
          <p:cNvSpPr/>
          <p:nvPr userDrawn="1"/>
        </p:nvSpPr>
        <p:spPr>
          <a:xfrm>
            <a:off x="0" y="261261"/>
            <a:ext cx="6858000" cy="2024743"/>
          </a:xfrm>
          <a:prstGeom prst="rect">
            <a:avLst/>
          </a:prstGeom>
          <a:solidFill>
            <a:srgbClr val="F2F2F2"/>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Segoe UI" panose="020B0502040204020203" pitchFamily="34" charset="0"/>
              <a:cs typeface="Segoe UI" panose="020B0502040204020203" pitchFamily="34" charset="0"/>
            </a:endParaRPr>
          </a:p>
        </p:txBody>
      </p:sp>
      <p:sp>
        <p:nvSpPr>
          <p:cNvPr id="4" name="Footer Placeholder 3"/>
          <p:cNvSpPr>
            <a:spLocks noGrp="1"/>
          </p:cNvSpPr>
          <p:nvPr>
            <p:ph type="ftr" sz="quarter" idx="11"/>
          </p:nvPr>
        </p:nvSpPr>
        <p:spPr/>
        <p:txBody>
          <a:bodyPr/>
          <a:lstStyle>
            <a:lvl1pPr>
              <a:defRPr>
                <a:latin typeface="Segoe UI" panose="020B0502040204020203" pitchFamily="34" charset="0"/>
                <a:cs typeface="Segoe UI" panose="020B0502040204020203" pitchFamily="34" charset="0"/>
              </a:defRPr>
            </a:lvl1pPr>
          </a:lstStyle>
          <a:p>
            <a:endParaRPr lang="de-DE"/>
          </a:p>
        </p:txBody>
      </p:sp>
      <p:sp>
        <p:nvSpPr>
          <p:cNvPr id="11" name="Textfeld 10">
            <a:extLst>
              <a:ext uri="{FF2B5EF4-FFF2-40B4-BE49-F238E27FC236}">
                <a16:creationId xmlns:a16="http://schemas.microsoft.com/office/drawing/2014/main" id="{38461432-806A-7C40-867E-301CF7B3B609}"/>
              </a:ext>
            </a:extLst>
          </p:cNvPr>
          <p:cNvSpPr txBox="1"/>
          <p:nvPr userDrawn="1"/>
        </p:nvSpPr>
        <p:spPr>
          <a:xfrm>
            <a:off x="31617" y="735023"/>
            <a:ext cx="6794767" cy="1077218"/>
          </a:xfrm>
          <a:prstGeom prst="rect">
            <a:avLst/>
          </a:prstGeom>
          <a:noFill/>
        </p:spPr>
        <p:txBody>
          <a:bodyPr wrap="square" rtlCol="0">
            <a:spAutoFit/>
          </a:bodyPr>
          <a:lstStyle/>
          <a:p>
            <a:pPr algn="ctr"/>
            <a:r>
              <a:rPr lang="de-DE" sz="3200" b="0" spc="400" dirty="0">
                <a:solidFill>
                  <a:srgbClr val="404040"/>
                </a:solidFill>
                <a:latin typeface="Segoe UI" panose="020B0502040204020203" pitchFamily="34" charset="0"/>
                <a:cs typeface="Segoe UI" panose="020B0502040204020203" pitchFamily="34" charset="0"/>
              </a:rPr>
              <a:t>IMPORTANT </a:t>
            </a:r>
            <a:br>
              <a:rPr lang="de-DE" sz="3200" b="0" spc="400" dirty="0">
                <a:solidFill>
                  <a:srgbClr val="404040"/>
                </a:solidFill>
                <a:latin typeface="Segoe UI" panose="020B0502040204020203" pitchFamily="34" charset="0"/>
                <a:cs typeface="Segoe UI" panose="020B0502040204020203" pitchFamily="34" charset="0"/>
              </a:rPr>
            </a:br>
            <a:r>
              <a:rPr lang="de-DE" sz="3200" b="0" spc="400" dirty="0">
                <a:solidFill>
                  <a:srgbClr val="404040"/>
                </a:solidFill>
                <a:latin typeface="Segoe UI" panose="020B0502040204020203" pitchFamily="34" charset="0"/>
                <a:cs typeface="Segoe UI" panose="020B0502040204020203" pitchFamily="34" charset="0"/>
              </a:rPr>
              <a:t>INFORMATION</a:t>
            </a:r>
          </a:p>
        </p:txBody>
      </p:sp>
      <p:sp>
        <p:nvSpPr>
          <p:cNvPr id="3" name="Rechteck 2">
            <a:extLst>
              <a:ext uri="{FF2B5EF4-FFF2-40B4-BE49-F238E27FC236}">
                <a16:creationId xmlns:a16="http://schemas.microsoft.com/office/drawing/2014/main" id="{B10A9FA8-4AAE-E235-6260-4A5A71C68DC9}"/>
              </a:ext>
            </a:extLst>
          </p:cNvPr>
          <p:cNvSpPr/>
          <p:nvPr userDrawn="1"/>
        </p:nvSpPr>
        <p:spPr>
          <a:xfrm>
            <a:off x="182684" y="2297283"/>
            <a:ext cx="6494563" cy="4893647"/>
          </a:xfrm>
          <a:prstGeom prst="rect">
            <a:avLst/>
          </a:prstGeom>
        </p:spPr>
        <p:txBody>
          <a:bodyPr wrap="square" anchor="t">
            <a:spAutoFit/>
          </a:bodyPr>
          <a:lstStyle/>
          <a:p>
            <a:pPr algn="just">
              <a:defRPr/>
            </a:pPr>
            <a:r>
              <a:rPr lang="de-DE" sz="1200" dirty="0">
                <a:latin typeface="Segoe UI" panose="020B0502040204020203" pitchFamily="34" charset="0"/>
                <a:cs typeface="Segoe UI" panose="020B0502040204020203" pitchFamily="34" charset="0"/>
              </a:rPr>
              <a:t>Liebe </a:t>
            </a:r>
            <a:r>
              <a:rPr lang="de-DE" sz="1200" dirty="0" err="1">
                <a:latin typeface="Segoe UI" panose="020B0502040204020203" pitchFamily="34" charset="0"/>
                <a:cs typeface="Segoe UI" panose="020B0502040204020203" pitchFamily="34" charset="0"/>
              </a:rPr>
              <a:t>Teilnehmer:Innen</a:t>
            </a:r>
            <a:r>
              <a:rPr lang="de-DE" sz="1200" dirty="0">
                <a:latin typeface="Segoe UI" panose="020B0502040204020203" pitchFamily="34" charset="0"/>
                <a:cs typeface="Segoe UI" panose="020B0502040204020203" pitchFamily="34" charset="0"/>
              </a:rPr>
              <a:t>,</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dieses Dokument soll euch dabei helfen, eure Ansätze für die DEUTSCHLAND 4.0 Challenge zu entwickeln und zu strukturieren. </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b="1" dirty="0">
                <a:latin typeface="Segoe UI" panose="020B0502040204020203" pitchFamily="34" charset="0"/>
                <a:cs typeface="Segoe UI" panose="020B0502040204020203" pitchFamily="34" charset="0"/>
              </a:rPr>
              <a:t>Bitte beachtet:</a:t>
            </a:r>
          </a:p>
          <a:p>
            <a:pPr algn="just">
              <a:defRPr/>
            </a:pPr>
            <a:r>
              <a:rPr lang="de-DE" sz="1200" dirty="0">
                <a:solidFill>
                  <a:srgbClr val="FF0000"/>
                </a:solidFill>
                <a:latin typeface="Segoe UI" panose="020B0502040204020203" pitchFamily="34" charset="0"/>
                <a:cs typeface="Segoe UI" panose="020B0502040204020203" pitchFamily="34" charset="0"/>
              </a:rPr>
              <a:t>Deadline für die Einreichung ist der </a:t>
            </a:r>
            <a:r>
              <a:rPr lang="de-DE" sz="1200" b="1" dirty="0">
                <a:solidFill>
                  <a:srgbClr val="FF0000"/>
                </a:solidFill>
                <a:latin typeface="Segoe UI" panose="020B0502040204020203" pitchFamily="34" charset="0"/>
                <a:cs typeface="Segoe UI" panose="020B0502040204020203" pitchFamily="34" charset="0"/>
              </a:rPr>
              <a:t>23. Januar 2023 um 23:59:59 Uhr</a:t>
            </a:r>
            <a:r>
              <a:rPr lang="de-DE" sz="1200" dirty="0">
                <a:solidFill>
                  <a:srgbClr val="FF0000"/>
                </a:solidFill>
                <a:latin typeface="Segoe UI" panose="020B0502040204020203" pitchFamily="34" charset="0"/>
                <a:cs typeface="Segoe UI" panose="020B0502040204020203" pitchFamily="34" charset="0"/>
              </a:rPr>
              <a:t>. </a:t>
            </a:r>
          </a:p>
          <a:p>
            <a:pPr algn="just">
              <a:defRPr/>
            </a:pPr>
            <a:r>
              <a:rPr lang="de-DE" sz="1200" dirty="0">
                <a:latin typeface="Segoe UI" panose="020B0502040204020203" pitchFamily="34" charset="0"/>
                <a:cs typeface="Segoe UI" panose="020B0502040204020203" pitchFamily="34" charset="0"/>
              </a:rPr>
              <a:t>Bitte reicht das vollständige Submission Template bis zu diesem Termin über die ekipa-Plattform ein. </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Wenn Ihr Fragen zur Teilnahme oder Einreichung haben, könnt Ihr uns gerne jederzeit kontaktieren:</a:t>
            </a:r>
          </a:p>
          <a:p>
            <a:pPr algn="just">
              <a:defRPr/>
            </a:pPr>
            <a:endParaRPr lang="de-DE" sz="1200" dirty="0">
              <a:latin typeface="Segoe UI" panose="020B0502040204020203" pitchFamily="34" charset="0"/>
              <a:cs typeface="Segoe UI" panose="020B0502040204020203" pitchFamily="34" charset="0"/>
              <a:hlinkClick r:id="rId2"/>
            </a:endParaRPr>
          </a:p>
          <a:p>
            <a:pPr algn="just">
              <a:defRPr/>
            </a:pPr>
            <a:r>
              <a:rPr lang="de-DE" sz="1200" dirty="0">
                <a:latin typeface="Segoe UI" panose="020B0502040204020203" pitchFamily="34" charset="0"/>
                <a:cs typeface="Segoe UI" panose="020B0502040204020203" pitchFamily="34" charset="0"/>
                <a:hlinkClick r:id="rId2"/>
              </a:rPr>
              <a:t>Projects@ekipa.de</a:t>
            </a: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Betreff: Deutschland 4.0</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Diese Vorlage dient der besseren Übersicht und Nachvollziehbarkeit eures Ansatzes. Bitte beachtet daher, dass ihr idealerweise alle Inhalte mit Grafiken oder anderen visuellen Elementen ergänzen oder darstellen solltet.</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Ihr könnt auch zusätzliche Materialien wie Pitch Decks, Mockups, Videos oder andere wichtige Ressourcen auf der Plattform einreichen, um euer Submission Template zu unterstützen.</a:t>
            </a:r>
            <a:endParaRPr lang="de-DE" sz="1200" b="1" dirty="0">
              <a:latin typeface="Segoe UI" panose="020B0502040204020203" pitchFamily="34" charset="0"/>
              <a:cs typeface="Segoe UI" panose="020B0502040204020203" pitchFamily="34" charset="0"/>
            </a:endParaRP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Wenn Ihr bei der Beantwortung einer Frage mehr Platz benötigt, kopiert einfach die dafür vorgesehen Folie (nächste Slide) und fügt sie wieder ein. Sollten euch die Textfelder bei der grafischen Darstellungen behindern, nutzt gerne die übernächste Slide.</a:t>
            </a:r>
            <a:endParaRPr lang="en-US" sz="12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263943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567032" y="552373"/>
            <a:ext cx="4290968" cy="523220"/>
          </a:xfrm>
          <a:prstGeom prst="rect">
            <a:avLst/>
          </a:prstGeom>
        </p:spPr>
        <p:txBody>
          <a:bodyPr wrap="square">
            <a:spAutoFit/>
          </a:bodyPr>
          <a:lstStyle/>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Du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brauchst</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mehr</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Platz? </a:t>
            </a:r>
          </a:p>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Copy &amp; Paste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diese</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Slide um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weiterzuschreiben</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a:t>
            </a:r>
            <a:r>
              <a:rPr lang="en-US" sz="1400" b="1" noProof="0" dirty="0">
                <a:solidFill>
                  <a:schemeClr val="tx1">
                    <a:lumMod val="75000"/>
                    <a:lumOff val="25000"/>
                  </a:schemeClr>
                </a:solidFill>
                <a:latin typeface="Segoe UI" panose="020B0502040204020203" pitchFamily="34" charset="0"/>
                <a:cs typeface="Segoe UI" panose="020B0502040204020203" pitchFamily="34" charset="0"/>
              </a:rPr>
              <a:t> </a:t>
            </a:r>
          </a:p>
        </p:txBody>
      </p:sp>
      <p:pic>
        <p:nvPicPr>
          <p:cNvPr id="3" name="Grafik 2">
            <a:extLst>
              <a:ext uri="{FF2B5EF4-FFF2-40B4-BE49-F238E27FC236}">
                <a16:creationId xmlns:a16="http://schemas.microsoft.com/office/drawing/2014/main" id="{85692D8E-C6CC-5069-2150-36E60989FE6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018207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Platzhalter_text">
    <p:spTree>
      <p:nvGrpSpPr>
        <p:cNvPr id="1" name=""/>
        <p:cNvGrpSpPr/>
        <p:nvPr/>
      </p:nvGrpSpPr>
      <p:grpSpPr>
        <a:xfrm>
          <a:off x="0" y="0"/>
          <a:ext cx="0" cy="0"/>
          <a:chOff x="0" y="0"/>
          <a:chExt cx="0" cy="0"/>
        </a:xfrm>
      </p:grpSpPr>
      <p:pic>
        <p:nvPicPr>
          <p:cNvPr id="11" name="Grafik 10" descr="Ein Bild, das Text, Schild, Uhr enthält.&#10;&#10;Automatisch generierte Beschreibung">
            <a:extLst>
              <a:ext uri="{FF2B5EF4-FFF2-40B4-BE49-F238E27FC236}">
                <a16:creationId xmlns:a16="http://schemas.microsoft.com/office/drawing/2014/main" id="{2D632178-A473-334B-9DCA-165B36C368D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483913" y="8357704"/>
            <a:ext cx="202169" cy="479216"/>
          </a:xfrm>
          <a:prstGeom prst="rect">
            <a:avLst/>
          </a:prstGeom>
        </p:spPr>
      </p:pic>
      <p:sp>
        <p:nvSpPr>
          <p:cNvPr id="10" name="Rechteck 9">
            <a:extLst>
              <a:ext uri="{FF2B5EF4-FFF2-40B4-BE49-F238E27FC236}">
                <a16:creationId xmlns:a16="http://schemas.microsoft.com/office/drawing/2014/main" id="{6C74F956-3988-304B-9E98-210D14371A72}"/>
              </a:ext>
            </a:extLst>
          </p:cNvPr>
          <p:cNvSpPr/>
          <p:nvPr userDrawn="1"/>
        </p:nvSpPr>
        <p:spPr>
          <a:xfrm>
            <a:off x="2567032" y="552373"/>
            <a:ext cx="4290968" cy="738664"/>
          </a:xfrm>
          <a:prstGeom prst="rect">
            <a:avLst/>
          </a:prstGeom>
        </p:spPr>
        <p:txBody>
          <a:bodyPr wrap="square">
            <a:spAutoFit/>
          </a:bodyPr>
          <a:lstStyle/>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Du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brauchst</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mehr</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Platz? </a:t>
            </a:r>
          </a:p>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Copy &amp; Paste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diese</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Slide für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Grafiken</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oder</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Schaubilder</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p:txBody>
      </p:sp>
      <p:pic>
        <p:nvPicPr>
          <p:cNvPr id="3" name="Grafik 2">
            <a:extLst>
              <a:ext uri="{FF2B5EF4-FFF2-40B4-BE49-F238E27FC236}">
                <a16:creationId xmlns:a16="http://schemas.microsoft.com/office/drawing/2014/main" id="{E710F39F-7FB3-B6B1-2C6D-2220D8A06E1B}"/>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224157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 Cover Personal Information">
    <p:spTree>
      <p:nvGrpSpPr>
        <p:cNvPr id="1" name=""/>
        <p:cNvGrpSpPr/>
        <p:nvPr/>
      </p:nvGrpSpPr>
      <p:grpSpPr>
        <a:xfrm>
          <a:off x="0" y="0"/>
          <a:ext cx="0" cy="0"/>
          <a:chOff x="0" y="0"/>
          <a:chExt cx="0" cy="0"/>
        </a:xfrm>
      </p:grpSpPr>
      <p:sp>
        <p:nvSpPr>
          <p:cNvPr id="4" name="AutoShape 4">
            <a:extLst>
              <a:ext uri="{FF2B5EF4-FFF2-40B4-BE49-F238E27FC236}">
                <a16:creationId xmlns:a16="http://schemas.microsoft.com/office/drawing/2014/main" id="{F87E69AD-A721-4F0D-9685-177E4DD61A2D}"/>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8" name="AutoShape 6">
            <a:extLst>
              <a:ext uri="{FF2B5EF4-FFF2-40B4-BE49-F238E27FC236}">
                <a16:creationId xmlns:a16="http://schemas.microsoft.com/office/drawing/2014/main" id="{B5207D00-6B4A-4560-8EE2-5EC3FDBBEC47}"/>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4" name="Textfeld 13">
            <a:extLst>
              <a:ext uri="{FF2B5EF4-FFF2-40B4-BE49-F238E27FC236}">
                <a16:creationId xmlns:a16="http://schemas.microsoft.com/office/drawing/2014/main" id="{3A0E83CA-5246-4653-8936-8B4111A3563F}"/>
              </a:ext>
            </a:extLst>
          </p:cNvPr>
          <p:cNvSpPr txBox="1"/>
          <p:nvPr userDrawn="1"/>
        </p:nvSpPr>
        <p:spPr>
          <a:xfrm>
            <a:off x="223618" y="5051585"/>
            <a:ext cx="5709096" cy="748988"/>
          </a:xfrm>
          <a:prstGeom prst="rect">
            <a:avLst/>
          </a:prstGeom>
          <a:noFill/>
        </p:spPr>
        <p:txBody>
          <a:bodyPr wrap="square" rtlCol="0">
            <a:spAutoFit/>
          </a:bodyPr>
          <a:lstStyle/>
          <a:p>
            <a:r>
              <a:rPr lang="de-DE" sz="4267" b="0" spc="800">
                <a:solidFill>
                  <a:srgbClr val="404040"/>
                </a:solidFill>
                <a:latin typeface="Segoe UI" panose="020B0502040204020203" pitchFamily="34" charset="0"/>
                <a:cs typeface="Segoe UI" panose="020B0502040204020203" pitchFamily="34" charset="0"/>
              </a:rPr>
              <a:t>#EUER </a:t>
            </a:r>
            <a:r>
              <a:rPr lang="de-DE" sz="4267" b="0" spc="800" dirty="0">
                <a:solidFill>
                  <a:srgbClr val="404040"/>
                </a:solidFill>
                <a:latin typeface="Segoe UI" panose="020B0502040204020203" pitchFamily="34" charset="0"/>
                <a:cs typeface="Segoe UI" panose="020B0502040204020203" pitchFamily="34" charset="0"/>
              </a:rPr>
              <a:t>TEAM</a:t>
            </a:r>
            <a:endParaRPr lang="de-DE" sz="4267" b="0" spc="800" dirty="0">
              <a:solidFill>
                <a:srgbClr val="404040"/>
              </a:solidFill>
              <a:effectLst/>
              <a:latin typeface="Segoe UI" panose="020B0502040204020203" pitchFamily="34" charset="0"/>
              <a:cs typeface="Segoe UI" panose="020B0502040204020203" pitchFamily="34" charset="0"/>
            </a:endParaRPr>
          </a:p>
        </p:txBody>
      </p:sp>
      <p:cxnSp>
        <p:nvCxnSpPr>
          <p:cNvPr id="5" name="Gerade Verbindung 4">
            <a:extLst>
              <a:ext uri="{FF2B5EF4-FFF2-40B4-BE49-F238E27FC236}">
                <a16:creationId xmlns:a16="http://schemas.microsoft.com/office/drawing/2014/main" id="{48E0223C-9151-5840-B8AA-BF69841E79BA}"/>
              </a:ext>
            </a:extLst>
          </p:cNvPr>
          <p:cNvCxnSpPr>
            <a:cxnSpLocks/>
          </p:cNvCxnSpPr>
          <p:nvPr userDrawn="1"/>
        </p:nvCxnSpPr>
        <p:spPr>
          <a:xfrm>
            <a:off x="-22300" y="5865545"/>
            <a:ext cx="5363734"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19" name="Textplatzhalter 6">
            <a:extLst>
              <a:ext uri="{FF2B5EF4-FFF2-40B4-BE49-F238E27FC236}">
                <a16:creationId xmlns:a16="http://schemas.microsoft.com/office/drawing/2014/main" id="{54FAD7BC-37FA-F84D-BCC0-7B60C9E32838}"/>
              </a:ext>
            </a:extLst>
          </p:cNvPr>
          <p:cNvSpPr>
            <a:spLocks noGrp="1"/>
          </p:cNvSpPr>
          <p:nvPr>
            <p:ph type="body" sz="quarter" idx="11" hasCustomPrompt="1"/>
          </p:nvPr>
        </p:nvSpPr>
        <p:spPr>
          <a:xfrm>
            <a:off x="249239" y="6224714"/>
            <a:ext cx="5363734" cy="1533451"/>
          </a:xfrm>
        </p:spPr>
        <p:txBody>
          <a:bodyPr>
            <a:normAutofit/>
          </a:bodyPr>
          <a:lstStyle>
            <a:lvl1pPr marL="0" indent="0">
              <a:buNone/>
              <a:defRPr sz="2667" b="0">
                <a:solidFill>
                  <a:schemeClr val="tx1"/>
                </a:solidFill>
                <a:latin typeface="Segoe UI" panose="020B0502040204020203" pitchFamily="34" charset="0"/>
                <a:cs typeface="Segoe UI" panose="020B0502040204020203" pitchFamily="34" charset="0"/>
              </a:defRPr>
            </a:lvl1pPr>
          </a:lstStyle>
          <a:p>
            <a:pPr lvl="0"/>
            <a:r>
              <a:rPr lang="de-DE" dirty="0"/>
              <a:t>Wie habt ihr von der Challenge erfahren? Schreibt es hier auf. </a:t>
            </a:r>
          </a:p>
        </p:txBody>
      </p:sp>
      <p:grpSp>
        <p:nvGrpSpPr>
          <p:cNvPr id="2" name="Gruppieren 1">
            <a:extLst>
              <a:ext uri="{FF2B5EF4-FFF2-40B4-BE49-F238E27FC236}">
                <a16:creationId xmlns:a16="http://schemas.microsoft.com/office/drawing/2014/main" id="{01E0F269-FDFC-2559-BF60-86EF719A8121}"/>
              </a:ext>
            </a:extLst>
          </p:cNvPr>
          <p:cNvGrpSpPr/>
          <p:nvPr userDrawn="1"/>
        </p:nvGrpSpPr>
        <p:grpSpPr>
          <a:xfrm>
            <a:off x="0" y="41499"/>
            <a:ext cx="6858000" cy="3164041"/>
            <a:chOff x="0" y="41499"/>
            <a:chExt cx="6858000" cy="3164041"/>
          </a:xfrm>
        </p:grpSpPr>
        <p:pic>
          <p:nvPicPr>
            <p:cNvPr id="3" name="Grafik 2">
              <a:extLst>
                <a:ext uri="{FF2B5EF4-FFF2-40B4-BE49-F238E27FC236}">
                  <a16:creationId xmlns:a16="http://schemas.microsoft.com/office/drawing/2014/main" id="{CEB2D3FF-0F20-6BF0-F464-DE8D6C0E4FD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48750"/>
            <a:stretch/>
          </p:blipFill>
          <p:spPr>
            <a:xfrm>
              <a:off x="2072737" y="41499"/>
              <a:ext cx="2883976" cy="3164041"/>
            </a:xfrm>
            <a:prstGeom prst="rect">
              <a:avLst/>
            </a:prstGeom>
          </p:spPr>
        </p:pic>
        <p:sp>
          <p:nvSpPr>
            <p:cNvPr id="6" name="Rechteck 5">
              <a:extLst>
                <a:ext uri="{FF2B5EF4-FFF2-40B4-BE49-F238E27FC236}">
                  <a16:creationId xmlns:a16="http://schemas.microsoft.com/office/drawing/2014/main" id="{D7AC43AF-2C11-A886-E401-C08B33AD1BC9}"/>
                </a:ext>
              </a:extLst>
            </p:cNvPr>
            <p:cNvSpPr/>
            <p:nvPr userDrawn="1"/>
          </p:nvSpPr>
          <p:spPr>
            <a:xfrm>
              <a:off x="0" y="261261"/>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Rechteck 6">
              <a:extLst>
                <a:ext uri="{FF2B5EF4-FFF2-40B4-BE49-F238E27FC236}">
                  <a16:creationId xmlns:a16="http://schemas.microsoft.com/office/drawing/2014/main" id="{B33C2762-7260-15A7-21E2-03AAF13FC917}"/>
                </a:ext>
              </a:extLst>
            </p:cNvPr>
            <p:cNvSpPr/>
            <p:nvPr userDrawn="1"/>
          </p:nvSpPr>
          <p:spPr>
            <a:xfrm>
              <a:off x="4785263" y="112053"/>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Tree>
    <p:extLst>
      <p:ext uri="{BB962C8B-B14F-4D97-AF65-F5344CB8AC3E}">
        <p14:creationId xmlns:p14="http://schemas.microsoft.com/office/powerpoint/2010/main" val="3057689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3_(1) Personal Data I">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FBF684F9-6DC7-4FA1-94BA-368D42D06721}"/>
              </a:ext>
            </a:extLst>
          </p:cNvPr>
          <p:cNvSpPr/>
          <p:nvPr userDrawn="1"/>
        </p:nvSpPr>
        <p:spPr>
          <a:xfrm>
            <a:off x="2053072" y="786195"/>
            <a:ext cx="4016932" cy="307777"/>
          </a:xfrm>
          <a:prstGeom prst="rect">
            <a:avLst/>
          </a:prstGeom>
        </p:spPr>
        <p:txBody>
          <a:bodyPr wrap="square">
            <a:spAutoFit/>
          </a:bodyPr>
          <a:lstStyle/>
          <a:p>
            <a:pPr lvl="0">
              <a:defRPr/>
            </a:pPr>
            <a:r>
              <a:rPr lang="de-DE" sz="1400" b="0" dirty="0">
                <a:solidFill>
                  <a:schemeClr val="tx1">
                    <a:lumMod val="75000"/>
                    <a:lumOff val="25000"/>
                  </a:schemeClr>
                </a:solidFill>
                <a:latin typeface="Segoe UI" panose="020B0502040204020203" pitchFamily="34" charset="0"/>
                <a:cs typeface="Segoe UI" panose="020B0502040204020203" pitchFamily="34" charset="0"/>
              </a:rPr>
              <a:t>Teamname:</a:t>
            </a:r>
          </a:p>
        </p:txBody>
      </p:sp>
      <p:sp>
        <p:nvSpPr>
          <p:cNvPr id="12" name="Rechteck: abgerundete Ecken 11">
            <a:extLst>
              <a:ext uri="{FF2B5EF4-FFF2-40B4-BE49-F238E27FC236}">
                <a16:creationId xmlns:a16="http://schemas.microsoft.com/office/drawing/2014/main" id="{DAC92EB3-1747-4EA2-AADC-DC52B6924385}"/>
              </a:ext>
            </a:extLst>
          </p:cNvPr>
          <p:cNvSpPr/>
          <p:nvPr userDrawn="1"/>
        </p:nvSpPr>
        <p:spPr>
          <a:xfrm>
            <a:off x="2078258" y="1100717"/>
            <a:ext cx="4398516" cy="305187"/>
          </a:xfrm>
          <a:prstGeom prst="roundRect">
            <a:avLst/>
          </a:prstGeom>
          <a:solidFill>
            <a:schemeClr val="bg1">
              <a:lumMod val="9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48" name="Textplatzhalter 46">
            <a:extLst>
              <a:ext uri="{FF2B5EF4-FFF2-40B4-BE49-F238E27FC236}">
                <a16:creationId xmlns:a16="http://schemas.microsoft.com/office/drawing/2014/main" id="{A60D084F-9457-44A1-B860-C2077036AA2F}"/>
              </a:ext>
            </a:extLst>
          </p:cNvPr>
          <p:cNvSpPr>
            <a:spLocks noGrp="1"/>
          </p:cNvSpPr>
          <p:nvPr userDrawn="1">
            <p:ph type="body" sz="quarter" idx="11" hasCustomPrompt="1"/>
          </p:nvPr>
        </p:nvSpPr>
        <p:spPr>
          <a:xfrm>
            <a:off x="2093353" y="1111423"/>
            <a:ext cx="4383421" cy="294482"/>
          </a:xfrm>
        </p:spPr>
        <p:txBody>
          <a:bodyPr>
            <a:noAutofit/>
          </a:bodyPr>
          <a:lstStyle>
            <a:lvl1pPr marL="0" indent="0">
              <a:buNone/>
              <a:defRPr sz="1400">
                <a:solidFill>
                  <a:schemeClr val="tx1">
                    <a:lumMod val="85000"/>
                    <a:lumOff val="15000"/>
                  </a:schemeClr>
                </a:solidFill>
                <a:latin typeface="Segoe UI" panose="020B0502040204020203" pitchFamily="34" charset="0"/>
                <a:cs typeface="Segoe UI" panose="020B0502040204020203" pitchFamily="34" charset="0"/>
              </a:defRPr>
            </a:lvl1pPr>
          </a:lstStyle>
          <a:p>
            <a:pPr lvl="0"/>
            <a:r>
              <a:rPr lang="de-DE" dirty="0"/>
              <a:t>Text hinzufügen</a:t>
            </a:r>
          </a:p>
        </p:txBody>
      </p:sp>
      <p:sp>
        <p:nvSpPr>
          <p:cNvPr id="41" name="Rechteck: abgerundete Ecken 40">
            <a:extLst>
              <a:ext uri="{FF2B5EF4-FFF2-40B4-BE49-F238E27FC236}">
                <a16:creationId xmlns:a16="http://schemas.microsoft.com/office/drawing/2014/main" id="{0292DD11-14C7-4E01-89EC-07A034DB243A}"/>
              </a:ext>
            </a:extLst>
          </p:cNvPr>
          <p:cNvSpPr/>
          <p:nvPr userDrawn="1"/>
        </p:nvSpPr>
        <p:spPr>
          <a:xfrm>
            <a:off x="2741761" y="1843761"/>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74" name="Textplatzhalter 46">
            <a:extLst>
              <a:ext uri="{FF2B5EF4-FFF2-40B4-BE49-F238E27FC236}">
                <a16:creationId xmlns:a16="http://schemas.microsoft.com/office/drawing/2014/main" id="{DDB46905-8A89-4E90-BC89-3555E43F285D}"/>
              </a:ext>
            </a:extLst>
          </p:cNvPr>
          <p:cNvSpPr>
            <a:spLocks noGrp="1"/>
          </p:cNvSpPr>
          <p:nvPr>
            <p:ph type="body" sz="quarter" idx="25" hasCustomPrompt="1"/>
          </p:nvPr>
        </p:nvSpPr>
        <p:spPr>
          <a:xfrm>
            <a:off x="2741761" y="1879291"/>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87" name="Rechteck: abgerundete Ecken 86">
            <a:extLst>
              <a:ext uri="{FF2B5EF4-FFF2-40B4-BE49-F238E27FC236}">
                <a16:creationId xmlns:a16="http://schemas.microsoft.com/office/drawing/2014/main" id="{74D2B630-E718-457C-B05B-9EACC1F22092}"/>
              </a:ext>
            </a:extLst>
          </p:cNvPr>
          <p:cNvSpPr/>
          <p:nvPr userDrawn="1"/>
        </p:nvSpPr>
        <p:spPr>
          <a:xfrm>
            <a:off x="359870" y="1848715"/>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88" name="Textplatzhalter 46">
            <a:extLst>
              <a:ext uri="{FF2B5EF4-FFF2-40B4-BE49-F238E27FC236}">
                <a16:creationId xmlns:a16="http://schemas.microsoft.com/office/drawing/2014/main" id="{0B3F3DD0-6DCD-4FC6-B84A-7BE492C3B51B}"/>
              </a:ext>
            </a:extLst>
          </p:cNvPr>
          <p:cNvSpPr>
            <a:spLocks noGrp="1"/>
          </p:cNvSpPr>
          <p:nvPr>
            <p:ph type="body" sz="quarter" idx="32" hasCustomPrompt="1"/>
          </p:nvPr>
        </p:nvSpPr>
        <p:spPr>
          <a:xfrm>
            <a:off x="359870" y="1875215"/>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67" name="Textplatzhalter 46">
            <a:extLst>
              <a:ext uri="{FF2B5EF4-FFF2-40B4-BE49-F238E27FC236}">
                <a16:creationId xmlns:a16="http://schemas.microsoft.com/office/drawing/2014/main" id="{3E969FED-D536-0D43-9CE8-0220E86B9568}"/>
              </a:ext>
            </a:extLst>
          </p:cNvPr>
          <p:cNvSpPr>
            <a:spLocks noGrp="1"/>
          </p:cNvSpPr>
          <p:nvPr>
            <p:ph type="body" sz="quarter" idx="39" hasCustomPrompt="1"/>
          </p:nvPr>
        </p:nvSpPr>
        <p:spPr>
          <a:xfrm>
            <a:off x="0" y="1858647"/>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1.</a:t>
            </a:r>
          </a:p>
          <a:p>
            <a:pPr lvl="0"/>
            <a:endParaRPr lang="de-DE"/>
          </a:p>
        </p:txBody>
      </p:sp>
      <p:sp>
        <p:nvSpPr>
          <p:cNvPr id="68" name="Textplatzhalter 46">
            <a:extLst>
              <a:ext uri="{FF2B5EF4-FFF2-40B4-BE49-F238E27FC236}">
                <a16:creationId xmlns:a16="http://schemas.microsoft.com/office/drawing/2014/main" id="{915B0D6F-44BD-CD4B-ADEC-7F56D6362FA5}"/>
              </a:ext>
            </a:extLst>
          </p:cNvPr>
          <p:cNvSpPr>
            <a:spLocks noGrp="1"/>
          </p:cNvSpPr>
          <p:nvPr>
            <p:ph type="body" sz="quarter" idx="40" hasCustomPrompt="1"/>
          </p:nvPr>
        </p:nvSpPr>
        <p:spPr>
          <a:xfrm>
            <a:off x="813" y="3105252"/>
            <a:ext cx="336107"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2.</a:t>
            </a:r>
          </a:p>
          <a:p>
            <a:pPr lvl="0"/>
            <a:endParaRPr lang="de-DE"/>
          </a:p>
        </p:txBody>
      </p:sp>
      <p:sp>
        <p:nvSpPr>
          <p:cNvPr id="85" name="Textplatzhalter 46">
            <a:extLst>
              <a:ext uri="{FF2B5EF4-FFF2-40B4-BE49-F238E27FC236}">
                <a16:creationId xmlns:a16="http://schemas.microsoft.com/office/drawing/2014/main" id="{97285D75-69A2-144F-AF1B-FB41641D47C7}"/>
              </a:ext>
            </a:extLst>
          </p:cNvPr>
          <p:cNvSpPr>
            <a:spLocks noGrp="1"/>
          </p:cNvSpPr>
          <p:nvPr>
            <p:ph type="body" sz="quarter" idx="41" hasCustomPrompt="1"/>
          </p:nvPr>
        </p:nvSpPr>
        <p:spPr>
          <a:xfrm>
            <a:off x="-9939" y="4042391"/>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3.</a:t>
            </a:r>
          </a:p>
          <a:p>
            <a:pPr lvl="0"/>
            <a:endParaRPr lang="de-DE"/>
          </a:p>
        </p:txBody>
      </p:sp>
      <p:sp>
        <p:nvSpPr>
          <p:cNvPr id="58" name="Rechteck: abgerundete Ecken 57">
            <a:extLst>
              <a:ext uri="{FF2B5EF4-FFF2-40B4-BE49-F238E27FC236}">
                <a16:creationId xmlns:a16="http://schemas.microsoft.com/office/drawing/2014/main" id="{876C4871-1CA9-4FCD-B588-CAED52613C81}"/>
              </a:ext>
            </a:extLst>
          </p:cNvPr>
          <p:cNvSpPr/>
          <p:nvPr userDrawn="1"/>
        </p:nvSpPr>
        <p:spPr>
          <a:xfrm>
            <a:off x="3264313" y="1820612"/>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93" name="Textplatzhalter 46">
            <a:extLst>
              <a:ext uri="{FF2B5EF4-FFF2-40B4-BE49-F238E27FC236}">
                <a16:creationId xmlns:a16="http://schemas.microsoft.com/office/drawing/2014/main" id="{A2204956-A115-4FED-A8A0-F97D9BE6136B}"/>
              </a:ext>
            </a:extLst>
          </p:cNvPr>
          <p:cNvSpPr>
            <a:spLocks noGrp="1"/>
          </p:cNvSpPr>
          <p:nvPr>
            <p:ph type="body" sz="quarter" idx="45" hasCustomPrompt="1"/>
          </p:nvPr>
        </p:nvSpPr>
        <p:spPr>
          <a:xfrm>
            <a:off x="3270762" y="1860123"/>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a:t>
            </a:r>
            <a:br>
              <a:rPr lang="de-DE" dirty="0"/>
            </a:br>
            <a:r>
              <a:rPr lang="de-DE" dirty="0"/>
              <a:t>(freiwillig)</a:t>
            </a:r>
          </a:p>
          <a:p>
            <a:pPr lvl="0"/>
            <a:endParaRPr lang="de-DE" dirty="0"/>
          </a:p>
        </p:txBody>
      </p:sp>
      <p:sp>
        <p:nvSpPr>
          <p:cNvPr id="100" name="Rechteck 99">
            <a:extLst>
              <a:ext uri="{FF2B5EF4-FFF2-40B4-BE49-F238E27FC236}">
                <a16:creationId xmlns:a16="http://schemas.microsoft.com/office/drawing/2014/main" id="{3D8A46F7-2FAA-A74C-87DC-6A41E183C359}"/>
              </a:ext>
            </a:extLst>
          </p:cNvPr>
          <p:cNvSpPr/>
          <p:nvPr userDrawn="1"/>
        </p:nvSpPr>
        <p:spPr>
          <a:xfrm>
            <a:off x="2053072" y="491037"/>
            <a:ext cx="4290968" cy="338554"/>
          </a:xfrm>
          <a:prstGeom prst="rect">
            <a:avLst/>
          </a:prstGeom>
        </p:spPr>
        <p:txBody>
          <a:bodyPr wrap="square">
            <a:spAutoFit/>
          </a:bodyPr>
          <a:lstStyle/>
          <a:p>
            <a:pPr lvl="0">
              <a:defRPr/>
            </a:pPr>
            <a:r>
              <a:rPr lang="en-US" sz="1600" b="0" noProof="0" dirty="0">
                <a:solidFill>
                  <a:schemeClr val="tx1">
                    <a:lumMod val="75000"/>
                    <a:lumOff val="25000"/>
                  </a:schemeClr>
                </a:solidFill>
                <a:latin typeface="Segoe UI" panose="020B0502040204020203" pitchFamily="34" charset="0"/>
                <a:cs typeface="Segoe UI" panose="020B0502040204020203" pitchFamily="34" charset="0"/>
              </a:rPr>
              <a:t>INFORMATIONEN ZUM TEAM</a:t>
            </a:r>
            <a:endParaRPr lang="en-US" sz="1600" b="1" noProof="0" dirty="0">
              <a:solidFill>
                <a:schemeClr val="tx1">
                  <a:lumMod val="75000"/>
                  <a:lumOff val="25000"/>
                </a:schemeClr>
              </a:solidFill>
              <a:latin typeface="Segoe UI" panose="020B0502040204020203" pitchFamily="34" charset="0"/>
              <a:cs typeface="Segoe UI" panose="020B0502040204020203" pitchFamily="34" charset="0"/>
            </a:endParaRPr>
          </a:p>
        </p:txBody>
      </p:sp>
      <p:sp>
        <p:nvSpPr>
          <p:cNvPr id="101" name="Rechteck: abgerundete Ecken 18">
            <a:extLst>
              <a:ext uri="{FF2B5EF4-FFF2-40B4-BE49-F238E27FC236}">
                <a16:creationId xmlns:a16="http://schemas.microsoft.com/office/drawing/2014/main" id="{05986C18-F250-CF46-8CA0-859A69CC7B72}"/>
              </a:ext>
            </a:extLst>
          </p:cNvPr>
          <p:cNvSpPr/>
          <p:nvPr userDrawn="1"/>
        </p:nvSpPr>
        <p:spPr>
          <a:xfrm>
            <a:off x="359870" y="2317637"/>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02" name="Rechteck: abgerundete Ecken 18">
            <a:extLst>
              <a:ext uri="{FF2B5EF4-FFF2-40B4-BE49-F238E27FC236}">
                <a16:creationId xmlns:a16="http://schemas.microsoft.com/office/drawing/2014/main" id="{6E847C4C-2DF4-6845-BE68-84544E5887CA}"/>
              </a:ext>
            </a:extLst>
          </p:cNvPr>
          <p:cNvSpPr/>
          <p:nvPr userDrawn="1"/>
        </p:nvSpPr>
        <p:spPr>
          <a:xfrm>
            <a:off x="2463899" y="2317470"/>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03" name="Rechteck: abgerundete Ecken 18">
            <a:extLst>
              <a:ext uri="{FF2B5EF4-FFF2-40B4-BE49-F238E27FC236}">
                <a16:creationId xmlns:a16="http://schemas.microsoft.com/office/drawing/2014/main" id="{804338C3-A6CB-A642-8479-A59FD4038CEC}"/>
              </a:ext>
            </a:extLst>
          </p:cNvPr>
          <p:cNvSpPr/>
          <p:nvPr userDrawn="1"/>
        </p:nvSpPr>
        <p:spPr>
          <a:xfrm>
            <a:off x="4552281" y="2302063"/>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04" name="Rechteck: abgerundete Ecken 57">
            <a:extLst>
              <a:ext uri="{FF2B5EF4-FFF2-40B4-BE49-F238E27FC236}">
                <a16:creationId xmlns:a16="http://schemas.microsoft.com/office/drawing/2014/main" id="{F694883A-AB86-6149-B574-488FB0DF2362}"/>
              </a:ext>
            </a:extLst>
          </p:cNvPr>
          <p:cNvSpPr/>
          <p:nvPr userDrawn="1"/>
        </p:nvSpPr>
        <p:spPr>
          <a:xfrm>
            <a:off x="4916310" y="1819851"/>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05" name="Textplatzhalter 46">
            <a:extLst>
              <a:ext uri="{FF2B5EF4-FFF2-40B4-BE49-F238E27FC236}">
                <a16:creationId xmlns:a16="http://schemas.microsoft.com/office/drawing/2014/main" id="{25AD37E9-059C-134B-9A9E-9A3F9A53244F}"/>
              </a:ext>
            </a:extLst>
          </p:cNvPr>
          <p:cNvSpPr>
            <a:spLocks noGrp="1"/>
          </p:cNvSpPr>
          <p:nvPr>
            <p:ph type="body" sz="quarter" idx="12" hasCustomPrompt="1"/>
          </p:nvPr>
        </p:nvSpPr>
        <p:spPr>
          <a:xfrm>
            <a:off x="358461" y="233515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06" name="Textplatzhalter 46">
            <a:extLst>
              <a:ext uri="{FF2B5EF4-FFF2-40B4-BE49-F238E27FC236}">
                <a16:creationId xmlns:a16="http://schemas.microsoft.com/office/drawing/2014/main" id="{20B9F275-72CF-AB41-88B1-86213126D9E9}"/>
              </a:ext>
            </a:extLst>
          </p:cNvPr>
          <p:cNvSpPr>
            <a:spLocks noGrp="1"/>
          </p:cNvSpPr>
          <p:nvPr>
            <p:ph type="body" sz="quarter" idx="51" hasCustomPrompt="1"/>
          </p:nvPr>
        </p:nvSpPr>
        <p:spPr>
          <a:xfrm>
            <a:off x="2463898" y="232980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107" name="Textplatzhalter 46">
            <a:extLst>
              <a:ext uri="{FF2B5EF4-FFF2-40B4-BE49-F238E27FC236}">
                <a16:creationId xmlns:a16="http://schemas.microsoft.com/office/drawing/2014/main" id="{DC493E7C-1E9C-7B40-912C-1588E5DE821E}"/>
              </a:ext>
            </a:extLst>
          </p:cNvPr>
          <p:cNvSpPr>
            <a:spLocks noGrp="1"/>
          </p:cNvSpPr>
          <p:nvPr>
            <p:ph type="body" sz="quarter" idx="52" hasCustomPrompt="1"/>
          </p:nvPr>
        </p:nvSpPr>
        <p:spPr>
          <a:xfrm>
            <a:off x="4572840" y="2329323"/>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08" name="Textplatzhalter 46">
            <a:extLst>
              <a:ext uri="{FF2B5EF4-FFF2-40B4-BE49-F238E27FC236}">
                <a16:creationId xmlns:a16="http://schemas.microsoft.com/office/drawing/2014/main" id="{F337C307-0C79-614B-B7A2-451746A8DD4E}"/>
              </a:ext>
            </a:extLst>
          </p:cNvPr>
          <p:cNvSpPr>
            <a:spLocks noGrp="1"/>
          </p:cNvSpPr>
          <p:nvPr>
            <p:ph type="body" sz="quarter" idx="53" hasCustomPrompt="1"/>
          </p:nvPr>
        </p:nvSpPr>
        <p:spPr>
          <a:xfrm>
            <a:off x="4952193" y="1842674"/>
            <a:ext cx="1524580"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109" name="Rechteck: abgerundete Ecken 40">
            <a:extLst>
              <a:ext uri="{FF2B5EF4-FFF2-40B4-BE49-F238E27FC236}">
                <a16:creationId xmlns:a16="http://schemas.microsoft.com/office/drawing/2014/main" id="{EEF07850-57A3-B94B-845D-2E8E888D923D}"/>
              </a:ext>
            </a:extLst>
          </p:cNvPr>
          <p:cNvSpPr/>
          <p:nvPr userDrawn="1"/>
        </p:nvSpPr>
        <p:spPr>
          <a:xfrm>
            <a:off x="2741760" y="2920516"/>
            <a:ext cx="421079"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11" name="Rechteck: abgerundete Ecken 86">
            <a:extLst>
              <a:ext uri="{FF2B5EF4-FFF2-40B4-BE49-F238E27FC236}">
                <a16:creationId xmlns:a16="http://schemas.microsoft.com/office/drawing/2014/main" id="{94C1F2AD-597C-7348-A06F-ED9F3CBECB2C}"/>
              </a:ext>
            </a:extLst>
          </p:cNvPr>
          <p:cNvSpPr/>
          <p:nvPr userDrawn="1"/>
        </p:nvSpPr>
        <p:spPr>
          <a:xfrm>
            <a:off x="349931" y="2925470"/>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13" name="Rechteck: abgerundete Ecken 57">
            <a:extLst>
              <a:ext uri="{FF2B5EF4-FFF2-40B4-BE49-F238E27FC236}">
                <a16:creationId xmlns:a16="http://schemas.microsoft.com/office/drawing/2014/main" id="{3E13093B-3C4E-5549-B6C4-306EF565EF6F}"/>
              </a:ext>
            </a:extLst>
          </p:cNvPr>
          <p:cNvSpPr/>
          <p:nvPr userDrawn="1"/>
        </p:nvSpPr>
        <p:spPr>
          <a:xfrm>
            <a:off x="3254374" y="2897367"/>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14" name="Textplatzhalter 46">
            <a:extLst>
              <a:ext uri="{FF2B5EF4-FFF2-40B4-BE49-F238E27FC236}">
                <a16:creationId xmlns:a16="http://schemas.microsoft.com/office/drawing/2014/main" id="{29CFD2CF-46A5-0F48-923C-8826CD5AF61C}"/>
              </a:ext>
            </a:extLst>
          </p:cNvPr>
          <p:cNvSpPr>
            <a:spLocks noGrp="1"/>
          </p:cNvSpPr>
          <p:nvPr>
            <p:ph type="body" sz="quarter" idx="56" hasCustomPrompt="1"/>
          </p:nvPr>
        </p:nvSpPr>
        <p:spPr>
          <a:xfrm>
            <a:off x="3260823" y="2936878"/>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a:t>
            </a:r>
            <a:br>
              <a:rPr lang="de-DE" dirty="0"/>
            </a:br>
            <a:r>
              <a:rPr lang="de-DE" dirty="0"/>
              <a:t>(freiwillig)</a:t>
            </a:r>
          </a:p>
          <a:p>
            <a:pPr lvl="0"/>
            <a:endParaRPr lang="de-DE" dirty="0"/>
          </a:p>
        </p:txBody>
      </p:sp>
      <p:sp>
        <p:nvSpPr>
          <p:cNvPr id="115" name="Rechteck: abgerundete Ecken 18">
            <a:extLst>
              <a:ext uri="{FF2B5EF4-FFF2-40B4-BE49-F238E27FC236}">
                <a16:creationId xmlns:a16="http://schemas.microsoft.com/office/drawing/2014/main" id="{0BE18A08-A7D5-A948-A152-BD7EB557AEE6}"/>
              </a:ext>
            </a:extLst>
          </p:cNvPr>
          <p:cNvSpPr/>
          <p:nvPr userDrawn="1"/>
        </p:nvSpPr>
        <p:spPr>
          <a:xfrm>
            <a:off x="349931" y="3394392"/>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16" name="Rechteck: abgerundete Ecken 18">
            <a:extLst>
              <a:ext uri="{FF2B5EF4-FFF2-40B4-BE49-F238E27FC236}">
                <a16:creationId xmlns:a16="http://schemas.microsoft.com/office/drawing/2014/main" id="{C0C471CF-FA48-0341-97A6-CF11FF6BFF71}"/>
              </a:ext>
            </a:extLst>
          </p:cNvPr>
          <p:cNvSpPr/>
          <p:nvPr userDrawn="1"/>
        </p:nvSpPr>
        <p:spPr>
          <a:xfrm>
            <a:off x="2453960" y="3394225"/>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17" name="Rechteck: abgerundete Ecken 18">
            <a:extLst>
              <a:ext uri="{FF2B5EF4-FFF2-40B4-BE49-F238E27FC236}">
                <a16:creationId xmlns:a16="http://schemas.microsoft.com/office/drawing/2014/main" id="{45C34B8C-CF9B-DD4E-8E33-2627669192DD}"/>
              </a:ext>
            </a:extLst>
          </p:cNvPr>
          <p:cNvSpPr/>
          <p:nvPr userDrawn="1"/>
        </p:nvSpPr>
        <p:spPr>
          <a:xfrm>
            <a:off x="4542342" y="3378818"/>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18" name="Rechteck: abgerundete Ecken 57">
            <a:extLst>
              <a:ext uri="{FF2B5EF4-FFF2-40B4-BE49-F238E27FC236}">
                <a16:creationId xmlns:a16="http://schemas.microsoft.com/office/drawing/2014/main" id="{FFE0BC89-C740-7D42-B984-65B47B659765}"/>
              </a:ext>
            </a:extLst>
          </p:cNvPr>
          <p:cNvSpPr/>
          <p:nvPr userDrawn="1"/>
        </p:nvSpPr>
        <p:spPr>
          <a:xfrm>
            <a:off x="4906371" y="2896606"/>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1" name="Textplatzhalter 46">
            <a:extLst>
              <a:ext uri="{FF2B5EF4-FFF2-40B4-BE49-F238E27FC236}">
                <a16:creationId xmlns:a16="http://schemas.microsoft.com/office/drawing/2014/main" id="{50A3A560-B763-284D-A2B6-149A31604F20}"/>
              </a:ext>
            </a:extLst>
          </p:cNvPr>
          <p:cNvSpPr>
            <a:spLocks noGrp="1"/>
          </p:cNvSpPr>
          <p:nvPr>
            <p:ph type="body" sz="quarter" idx="59" hasCustomPrompt="1"/>
          </p:nvPr>
        </p:nvSpPr>
        <p:spPr>
          <a:xfrm>
            <a:off x="4562901" y="3406078"/>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23" name="Rechteck: abgerundete Ecken 40">
            <a:extLst>
              <a:ext uri="{FF2B5EF4-FFF2-40B4-BE49-F238E27FC236}">
                <a16:creationId xmlns:a16="http://schemas.microsoft.com/office/drawing/2014/main" id="{14B6691D-02E3-964F-8112-78FB75E6446A}"/>
              </a:ext>
            </a:extLst>
          </p:cNvPr>
          <p:cNvSpPr/>
          <p:nvPr userDrawn="1"/>
        </p:nvSpPr>
        <p:spPr>
          <a:xfrm>
            <a:off x="2731822" y="4005683"/>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5" name="Rechteck: abgerundete Ecken 86">
            <a:extLst>
              <a:ext uri="{FF2B5EF4-FFF2-40B4-BE49-F238E27FC236}">
                <a16:creationId xmlns:a16="http://schemas.microsoft.com/office/drawing/2014/main" id="{057848BE-055B-1A47-99E9-E7C86E7597A1}"/>
              </a:ext>
            </a:extLst>
          </p:cNvPr>
          <p:cNvSpPr/>
          <p:nvPr userDrawn="1"/>
        </p:nvSpPr>
        <p:spPr>
          <a:xfrm>
            <a:off x="349931" y="4010637"/>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7" name="Rechteck: abgerundete Ecken 57">
            <a:extLst>
              <a:ext uri="{FF2B5EF4-FFF2-40B4-BE49-F238E27FC236}">
                <a16:creationId xmlns:a16="http://schemas.microsoft.com/office/drawing/2014/main" id="{8DE4E1E6-A361-FD4A-A1EB-7738B4FD973D}"/>
              </a:ext>
            </a:extLst>
          </p:cNvPr>
          <p:cNvSpPr/>
          <p:nvPr userDrawn="1"/>
        </p:nvSpPr>
        <p:spPr>
          <a:xfrm>
            <a:off x="3254374" y="3982534"/>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8" name="Textplatzhalter 46">
            <a:extLst>
              <a:ext uri="{FF2B5EF4-FFF2-40B4-BE49-F238E27FC236}">
                <a16:creationId xmlns:a16="http://schemas.microsoft.com/office/drawing/2014/main" id="{83D949CA-EB95-7D40-BF39-53FAE7A1BA54}"/>
              </a:ext>
            </a:extLst>
          </p:cNvPr>
          <p:cNvSpPr>
            <a:spLocks noGrp="1"/>
          </p:cNvSpPr>
          <p:nvPr>
            <p:ph type="body" sz="quarter" idx="63" hasCustomPrompt="1"/>
          </p:nvPr>
        </p:nvSpPr>
        <p:spPr>
          <a:xfrm>
            <a:off x="3260823" y="4022045"/>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a:t>
            </a:r>
            <a:br>
              <a:rPr lang="de-DE" dirty="0"/>
            </a:br>
            <a:r>
              <a:rPr lang="de-DE" dirty="0"/>
              <a:t>(freiwillig)</a:t>
            </a:r>
          </a:p>
          <a:p>
            <a:pPr lvl="0"/>
            <a:endParaRPr lang="de-DE" dirty="0"/>
          </a:p>
        </p:txBody>
      </p:sp>
      <p:sp>
        <p:nvSpPr>
          <p:cNvPr id="129" name="Rechteck: abgerundete Ecken 18">
            <a:extLst>
              <a:ext uri="{FF2B5EF4-FFF2-40B4-BE49-F238E27FC236}">
                <a16:creationId xmlns:a16="http://schemas.microsoft.com/office/drawing/2014/main" id="{0C418997-561F-E040-9DBE-522F1FA9D049}"/>
              </a:ext>
            </a:extLst>
          </p:cNvPr>
          <p:cNvSpPr/>
          <p:nvPr userDrawn="1"/>
        </p:nvSpPr>
        <p:spPr>
          <a:xfrm>
            <a:off x="349931" y="4479559"/>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30" name="Rechteck: abgerundete Ecken 18">
            <a:extLst>
              <a:ext uri="{FF2B5EF4-FFF2-40B4-BE49-F238E27FC236}">
                <a16:creationId xmlns:a16="http://schemas.microsoft.com/office/drawing/2014/main" id="{03B01529-A078-8E4F-886C-732FFE5735C6}"/>
              </a:ext>
            </a:extLst>
          </p:cNvPr>
          <p:cNvSpPr/>
          <p:nvPr userDrawn="1"/>
        </p:nvSpPr>
        <p:spPr>
          <a:xfrm>
            <a:off x="2453960" y="4468759"/>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31" name="Rechteck: abgerundete Ecken 18">
            <a:extLst>
              <a:ext uri="{FF2B5EF4-FFF2-40B4-BE49-F238E27FC236}">
                <a16:creationId xmlns:a16="http://schemas.microsoft.com/office/drawing/2014/main" id="{3DD16E20-ADE4-4E49-A602-E98095E4A9C2}"/>
              </a:ext>
            </a:extLst>
          </p:cNvPr>
          <p:cNvSpPr/>
          <p:nvPr userDrawn="1"/>
        </p:nvSpPr>
        <p:spPr>
          <a:xfrm>
            <a:off x="4542342" y="4463985"/>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32" name="Rechteck: abgerundete Ecken 57">
            <a:extLst>
              <a:ext uri="{FF2B5EF4-FFF2-40B4-BE49-F238E27FC236}">
                <a16:creationId xmlns:a16="http://schemas.microsoft.com/office/drawing/2014/main" id="{FFE8BEEE-4888-844E-80FA-E88FEE6C7633}"/>
              </a:ext>
            </a:extLst>
          </p:cNvPr>
          <p:cNvSpPr/>
          <p:nvPr userDrawn="1"/>
        </p:nvSpPr>
        <p:spPr>
          <a:xfrm>
            <a:off x="4906371" y="3981773"/>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35" name="Textplatzhalter 46">
            <a:extLst>
              <a:ext uri="{FF2B5EF4-FFF2-40B4-BE49-F238E27FC236}">
                <a16:creationId xmlns:a16="http://schemas.microsoft.com/office/drawing/2014/main" id="{F23EA722-0338-704D-8BB3-4D9808D98A15}"/>
              </a:ext>
            </a:extLst>
          </p:cNvPr>
          <p:cNvSpPr>
            <a:spLocks noGrp="1"/>
          </p:cNvSpPr>
          <p:nvPr>
            <p:ph type="body" sz="quarter" idx="66" hasCustomPrompt="1"/>
          </p:nvPr>
        </p:nvSpPr>
        <p:spPr>
          <a:xfrm>
            <a:off x="4562901" y="4491245"/>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37" name="Textplatzhalter 46">
            <a:extLst>
              <a:ext uri="{FF2B5EF4-FFF2-40B4-BE49-F238E27FC236}">
                <a16:creationId xmlns:a16="http://schemas.microsoft.com/office/drawing/2014/main" id="{DFA1BE26-74FA-3A4E-9C20-AB52E62873C2}"/>
              </a:ext>
            </a:extLst>
          </p:cNvPr>
          <p:cNvSpPr>
            <a:spLocks noGrp="1"/>
          </p:cNvSpPr>
          <p:nvPr>
            <p:ph type="body" sz="quarter" idx="68" hasCustomPrompt="1"/>
          </p:nvPr>
        </p:nvSpPr>
        <p:spPr>
          <a:xfrm>
            <a:off x="10752" y="5136310"/>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4.</a:t>
            </a:r>
          </a:p>
          <a:p>
            <a:pPr lvl="0"/>
            <a:endParaRPr lang="de-DE"/>
          </a:p>
        </p:txBody>
      </p:sp>
      <p:sp>
        <p:nvSpPr>
          <p:cNvPr id="138" name="Rechteck: abgerundete Ecken 40">
            <a:extLst>
              <a:ext uri="{FF2B5EF4-FFF2-40B4-BE49-F238E27FC236}">
                <a16:creationId xmlns:a16="http://schemas.microsoft.com/office/drawing/2014/main" id="{31E4373D-36A6-A344-94E7-47D20FDD4B5B}"/>
              </a:ext>
            </a:extLst>
          </p:cNvPr>
          <p:cNvSpPr/>
          <p:nvPr userDrawn="1"/>
        </p:nvSpPr>
        <p:spPr>
          <a:xfrm>
            <a:off x="2752513" y="5099602"/>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40" name="Rechteck: abgerundete Ecken 86">
            <a:extLst>
              <a:ext uri="{FF2B5EF4-FFF2-40B4-BE49-F238E27FC236}">
                <a16:creationId xmlns:a16="http://schemas.microsoft.com/office/drawing/2014/main" id="{172FAB04-FD8C-BD4A-BD3B-91D0947EE8A0}"/>
              </a:ext>
            </a:extLst>
          </p:cNvPr>
          <p:cNvSpPr/>
          <p:nvPr userDrawn="1"/>
        </p:nvSpPr>
        <p:spPr>
          <a:xfrm>
            <a:off x="370622" y="5104556"/>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42" name="Rechteck: abgerundete Ecken 57">
            <a:extLst>
              <a:ext uri="{FF2B5EF4-FFF2-40B4-BE49-F238E27FC236}">
                <a16:creationId xmlns:a16="http://schemas.microsoft.com/office/drawing/2014/main" id="{8546C011-0558-7548-A1A2-F62119108D82}"/>
              </a:ext>
            </a:extLst>
          </p:cNvPr>
          <p:cNvSpPr/>
          <p:nvPr userDrawn="1"/>
        </p:nvSpPr>
        <p:spPr>
          <a:xfrm>
            <a:off x="3275065" y="5076453"/>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43" name="Textplatzhalter 46">
            <a:extLst>
              <a:ext uri="{FF2B5EF4-FFF2-40B4-BE49-F238E27FC236}">
                <a16:creationId xmlns:a16="http://schemas.microsoft.com/office/drawing/2014/main" id="{E47F77F4-4CD5-2847-B9B7-61336B659E8C}"/>
              </a:ext>
            </a:extLst>
          </p:cNvPr>
          <p:cNvSpPr>
            <a:spLocks noGrp="1"/>
          </p:cNvSpPr>
          <p:nvPr>
            <p:ph type="body" sz="quarter" idx="71" hasCustomPrompt="1"/>
          </p:nvPr>
        </p:nvSpPr>
        <p:spPr>
          <a:xfrm>
            <a:off x="3281514" y="5115964"/>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a:t>
            </a:r>
            <a:br>
              <a:rPr lang="de-DE" dirty="0"/>
            </a:br>
            <a:r>
              <a:rPr lang="de-DE" dirty="0"/>
              <a:t>(freiwillig)</a:t>
            </a:r>
          </a:p>
          <a:p>
            <a:pPr lvl="0"/>
            <a:endParaRPr lang="de-DE" dirty="0"/>
          </a:p>
        </p:txBody>
      </p:sp>
      <p:sp>
        <p:nvSpPr>
          <p:cNvPr id="144" name="Rechteck: abgerundete Ecken 18">
            <a:extLst>
              <a:ext uri="{FF2B5EF4-FFF2-40B4-BE49-F238E27FC236}">
                <a16:creationId xmlns:a16="http://schemas.microsoft.com/office/drawing/2014/main" id="{4EA14C04-F0B0-7649-AE1D-E8F976971D1F}"/>
              </a:ext>
            </a:extLst>
          </p:cNvPr>
          <p:cNvSpPr/>
          <p:nvPr userDrawn="1"/>
        </p:nvSpPr>
        <p:spPr>
          <a:xfrm>
            <a:off x="370622" y="5573478"/>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45" name="Rechteck: abgerundete Ecken 18">
            <a:extLst>
              <a:ext uri="{FF2B5EF4-FFF2-40B4-BE49-F238E27FC236}">
                <a16:creationId xmlns:a16="http://schemas.microsoft.com/office/drawing/2014/main" id="{7230537B-95C2-984E-A76C-657EE093520C}"/>
              </a:ext>
            </a:extLst>
          </p:cNvPr>
          <p:cNvSpPr/>
          <p:nvPr userDrawn="1"/>
        </p:nvSpPr>
        <p:spPr>
          <a:xfrm>
            <a:off x="2474651" y="5573311"/>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46" name="Rechteck: abgerundete Ecken 18">
            <a:extLst>
              <a:ext uri="{FF2B5EF4-FFF2-40B4-BE49-F238E27FC236}">
                <a16:creationId xmlns:a16="http://schemas.microsoft.com/office/drawing/2014/main" id="{30A21AB1-B10E-A449-872A-3776A2329F3D}"/>
              </a:ext>
            </a:extLst>
          </p:cNvPr>
          <p:cNvSpPr/>
          <p:nvPr userDrawn="1"/>
        </p:nvSpPr>
        <p:spPr>
          <a:xfrm>
            <a:off x="4563033" y="5557904"/>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47" name="Rechteck: abgerundete Ecken 57">
            <a:extLst>
              <a:ext uri="{FF2B5EF4-FFF2-40B4-BE49-F238E27FC236}">
                <a16:creationId xmlns:a16="http://schemas.microsoft.com/office/drawing/2014/main" id="{963B7550-3B5D-D644-9155-E2D493F9C31F}"/>
              </a:ext>
            </a:extLst>
          </p:cNvPr>
          <p:cNvSpPr/>
          <p:nvPr userDrawn="1"/>
        </p:nvSpPr>
        <p:spPr>
          <a:xfrm>
            <a:off x="4927062" y="5075692"/>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50" name="Textplatzhalter 46">
            <a:extLst>
              <a:ext uri="{FF2B5EF4-FFF2-40B4-BE49-F238E27FC236}">
                <a16:creationId xmlns:a16="http://schemas.microsoft.com/office/drawing/2014/main" id="{8CB8ACA3-4090-8845-8648-35F092B9C692}"/>
              </a:ext>
            </a:extLst>
          </p:cNvPr>
          <p:cNvSpPr>
            <a:spLocks noGrp="1"/>
          </p:cNvSpPr>
          <p:nvPr>
            <p:ph type="body" sz="quarter" idx="74" hasCustomPrompt="1"/>
          </p:nvPr>
        </p:nvSpPr>
        <p:spPr>
          <a:xfrm>
            <a:off x="4583592" y="5585164"/>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52" name="Textplatzhalter 46">
            <a:extLst>
              <a:ext uri="{FF2B5EF4-FFF2-40B4-BE49-F238E27FC236}">
                <a16:creationId xmlns:a16="http://schemas.microsoft.com/office/drawing/2014/main" id="{B0DD4557-BBCF-E04F-902F-64817BEE4E32}"/>
              </a:ext>
            </a:extLst>
          </p:cNvPr>
          <p:cNvSpPr>
            <a:spLocks noGrp="1"/>
          </p:cNvSpPr>
          <p:nvPr>
            <p:ph type="body" sz="quarter" idx="76" hasCustomPrompt="1"/>
          </p:nvPr>
        </p:nvSpPr>
        <p:spPr>
          <a:xfrm>
            <a:off x="10752" y="6212902"/>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5.</a:t>
            </a:r>
          </a:p>
          <a:p>
            <a:pPr lvl="0"/>
            <a:endParaRPr lang="de-DE"/>
          </a:p>
        </p:txBody>
      </p:sp>
      <p:sp>
        <p:nvSpPr>
          <p:cNvPr id="153" name="Rechteck: abgerundete Ecken 40">
            <a:extLst>
              <a:ext uri="{FF2B5EF4-FFF2-40B4-BE49-F238E27FC236}">
                <a16:creationId xmlns:a16="http://schemas.microsoft.com/office/drawing/2014/main" id="{59321F20-F125-2B4A-821F-782997B5378F}"/>
              </a:ext>
            </a:extLst>
          </p:cNvPr>
          <p:cNvSpPr/>
          <p:nvPr userDrawn="1"/>
        </p:nvSpPr>
        <p:spPr>
          <a:xfrm>
            <a:off x="2752513" y="6176194"/>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55" name="Rechteck: abgerundete Ecken 86">
            <a:extLst>
              <a:ext uri="{FF2B5EF4-FFF2-40B4-BE49-F238E27FC236}">
                <a16:creationId xmlns:a16="http://schemas.microsoft.com/office/drawing/2014/main" id="{DEBC1224-6877-C04B-B866-50C7335C3EC4}"/>
              </a:ext>
            </a:extLst>
          </p:cNvPr>
          <p:cNvSpPr/>
          <p:nvPr userDrawn="1"/>
        </p:nvSpPr>
        <p:spPr>
          <a:xfrm>
            <a:off x="370622" y="6181148"/>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57" name="Rechteck: abgerundete Ecken 57">
            <a:extLst>
              <a:ext uri="{FF2B5EF4-FFF2-40B4-BE49-F238E27FC236}">
                <a16:creationId xmlns:a16="http://schemas.microsoft.com/office/drawing/2014/main" id="{A7A53D6A-3583-C84C-8AC1-C715F87F470B}"/>
              </a:ext>
            </a:extLst>
          </p:cNvPr>
          <p:cNvSpPr/>
          <p:nvPr userDrawn="1"/>
        </p:nvSpPr>
        <p:spPr>
          <a:xfrm>
            <a:off x="3275065" y="6153045"/>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58" name="Textplatzhalter 46">
            <a:extLst>
              <a:ext uri="{FF2B5EF4-FFF2-40B4-BE49-F238E27FC236}">
                <a16:creationId xmlns:a16="http://schemas.microsoft.com/office/drawing/2014/main" id="{A4B3A685-BC96-8549-9DEA-6168FADE37E0}"/>
              </a:ext>
            </a:extLst>
          </p:cNvPr>
          <p:cNvSpPr>
            <a:spLocks noGrp="1"/>
          </p:cNvSpPr>
          <p:nvPr>
            <p:ph type="body" sz="quarter" idx="79" hasCustomPrompt="1"/>
          </p:nvPr>
        </p:nvSpPr>
        <p:spPr>
          <a:xfrm>
            <a:off x="3281514" y="6192556"/>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a:t>
            </a:r>
            <a:br>
              <a:rPr lang="de-DE" dirty="0"/>
            </a:br>
            <a:r>
              <a:rPr lang="de-DE" dirty="0"/>
              <a:t>(freiwillig)</a:t>
            </a:r>
          </a:p>
          <a:p>
            <a:pPr lvl="0"/>
            <a:endParaRPr lang="de-DE" dirty="0"/>
          </a:p>
        </p:txBody>
      </p:sp>
      <p:sp>
        <p:nvSpPr>
          <p:cNvPr id="159" name="Rechteck: abgerundete Ecken 18">
            <a:extLst>
              <a:ext uri="{FF2B5EF4-FFF2-40B4-BE49-F238E27FC236}">
                <a16:creationId xmlns:a16="http://schemas.microsoft.com/office/drawing/2014/main" id="{6CD5490D-0878-9845-BDF7-8F79809F907B}"/>
              </a:ext>
            </a:extLst>
          </p:cNvPr>
          <p:cNvSpPr/>
          <p:nvPr userDrawn="1"/>
        </p:nvSpPr>
        <p:spPr>
          <a:xfrm>
            <a:off x="370622" y="6650070"/>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60" name="Rechteck: abgerundete Ecken 18">
            <a:extLst>
              <a:ext uri="{FF2B5EF4-FFF2-40B4-BE49-F238E27FC236}">
                <a16:creationId xmlns:a16="http://schemas.microsoft.com/office/drawing/2014/main" id="{90D545D6-56AF-7548-81C3-E1073F12C2C8}"/>
              </a:ext>
            </a:extLst>
          </p:cNvPr>
          <p:cNvSpPr/>
          <p:nvPr userDrawn="1"/>
        </p:nvSpPr>
        <p:spPr>
          <a:xfrm>
            <a:off x="2474651" y="6649903"/>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61" name="Rechteck: abgerundete Ecken 18">
            <a:extLst>
              <a:ext uri="{FF2B5EF4-FFF2-40B4-BE49-F238E27FC236}">
                <a16:creationId xmlns:a16="http://schemas.microsoft.com/office/drawing/2014/main" id="{1ED55D5D-7046-7245-8B89-D6CB0BEE2B05}"/>
              </a:ext>
            </a:extLst>
          </p:cNvPr>
          <p:cNvSpPr/>
          <p:nvPr userDrawn="1"/>
        </p:nvSpPr>
        <p:spPr>
          <a:xfrm>
            <a:off x="4563033" y="6634496"/>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62" name="Rechteck: abgerundete Ecken 57">
            <a:extLst>
              <a:ext uri="{FF2B5EF4-FFF2-40B4-BE49-F238E27FC236}">
                <a16:creationId xmlns:a16="http://schemas.microsoft.com/office/drawing/2014/main" id="{E2BE5AE7-2591-604F-BA22-30DF8079BED2}"/>
              </a:ext>
            </a:extLst>
          </p:cNvPr>
          <p:cNvSpPr/>
          <p:nvPr userDrawn="1"/>
        </p:nvSpPr>
        <p:spPr>
          <a:xfrm>
            <a:off x="4927062" y="6152284"/>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65" name="Textplatzhalter 46">
            <a:extLst>
              <a:ext uri="{FF2B5EF4-FFF2-40B4-BE49-F238E27FC236}">
                <a16:creationId xmlns:a16="http://schemas.microsoft.com/office/drawing/2014/main" id="{5CF3AA06-E843-3E4C-938B-62248D4E9C08}"/>
              </a:ext>
            </a:extLst>
          </p:cNvPr>
          <p:cNvSpPr>
            <a:spLocks noGrp="1"/>
          </p:cNvSpPr>
          <p:nvPr>
            <p:ph type="body" sz="quarter" idx="82" hasCustomPrompt="1"/>
          </p:nvPr>
        </p:nvSpPr>
        <p:spPr>
          <a:xfrm>
            <a:off x="4583592" y="6661756"/>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67" name="Textplatzhalter 46">
            <a:extLst>
              <a:ext uri="{FF2B5EF4-FFF2-40B4-BE49-F238E27FC236}">
                <a16:creationId xmlns:a16="http://schemas.microsoft.com/office/drawing/2014/main" id="{6BF0D6C7-30EA-C044-806F-172F1E37DC6B}"/>
              </a:ext>
            </a:extLst>
          </p:cNvPr>
          <p:cNvSpPr>
            <a:spLocks noGrp="1"/>
          </p:cNvSpPr>
          <p:nvPr>
            <p:ph type="body" sz="quarter" idx="84" hasCustomPrompt="1"/>
          </p:nvPr>
        </p:nvSpPr>
        <p:spPr>
          <a:xfrm>
            <a:off x="-11602" y="7332158"/>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6.</a:t>
            </a:r>
          </a:p>
          <a:p>
            <a:pPr lvl="0"/>
            <a:endParaRPr lang="de-DE"/>
          </a:p>
        </p:txBody>
      </p:sp>
      <p:sp>
        <p:nvSpPr>
          <p:cNvPr id="168" name="Rechteck: abgerundete Ecken 40">
            <a:extLst>
              <a:ext uri="{FF2B5EF4-FFF2-40B4-BE49-F238E27FC236}">
                <a16:creationId xmlns:a16="http://schemas.microsoft.com/office/drawing/2014/main" id="{3FCBCCAE-CF2B-DC45-A219-69341A060CF7}"/>
              </a:ext>
            </a:extLst>
          </p:cNvPr>
          <p:cNvSpPr/>
          <p:nvPr userDrawn="1"/>
        </p:nvSpPr>
        <p:spPr>
          <a:xfrm>
            <a:off x="2730159" y="7295450"/>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70" name="Rechteck: abgerundete Ecken 86">
            <a:extLst>
              <a:ext uri="{FF2B5EF4-FFF2-40B4-BE49-F238E27FC236}">
                <a16:creationId xmlns:a16="http://schemas.microsoft.com/office/drawing/2014/main" id="{BF695F55-11C4-EF48-81FF-4229EA9055AA}"/>
              </a:ext>
            </a:extLst>
          </p:cNvPr>
          <p:cNvSpPr/>
          <p:nvPr userDrawn="1"/>
        </p:nvSpPr>
        <p:spPr>
          <a:xfrm>
            <a:off x="348268" y="7300404"/>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72" name="Rechteck: abgerundete Ecken 57">
            <a:extLst>
              <a:ext uri="{FF2B5EF4-FFF2-40B4-BE49-F238E27FC236}">
                <a16:creationId xmlns:a16="http://schemas.microsoft.com/office/drawing/2014/main" id="{92613885-0D5E-3545-BCB8-8BA004652ACD}"/>
              </a:ext>
            </a:extLst>
          </p:cNvPr>
          <p:cNvSpPr/>
          <p:nvPr userDrawn="1"/>
        </p:nvSpPr>
        <p:spPr>
          <a:xfrm>
            <a:off x="3252711" y="7272301"/>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73" name="Textplatzhalter 46">
            <a:extLst>
              <a:ext uri="{FF2B5EF4-FFF2-40B4-BE49-F238E27FC236}">
                <a16:creationId xmlns:a16="http://schemas.microsoft.com/office/drawing/2014/main" id="{010601A5-05FE-794E-A61A-029D7D550153}"/>
              </a:ext>
            </a:extLst>
          </p:cNvPr>
          <p:cNvSpPr>
            <a:spLocks noGrp="1"/>
          </p:cNvSpPr>
          <p:nvPr>
            <p:ph type="body" sz="quarter" idx="87" hasCustomPrompt="1"/>
          </p:nvPr>
        </p:nvSpPr>
        <p:spPr>
          <a:xfrm>
            <a:off x="3259160" y="7311812"/>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a:t>
            </a:r>
            <a:br>
              <a:rPr lang="de-DE" dirty="0"/>
            </a:br>
            <a:r>
              <a:rPr lang="de-DE" dirty="0"/>
              <a:t>(freiwillig)</a:t>
            </a:r>
          </a:p>
          <a:p>
            <a:pPr lvl="0"/>
            <a:endParaRPr lang="de-DE" dirty="0"/>
          </a:p>
        </p:txBody>
      </p:sp>
      <p:sp>
        <p:nvSpPr>
          <p:cNvPr id="174" name="Rechteck: abgerundete Ecken 18">
            <a:extLst>
              <a:ext uri="{FF2B5EF4-FFF2-40B4-BE49-F238E27FC236}">
                <a16:creationId xmlns:a16="http://schemas.microsoft.com/office/drawing/2014/main" id="{2C96B02D-C2F6-DB4C-8543-8DBA082C8C88}"/>
              </a:ext>
            </a:extLst>
          </p:cNvPr>
          <p:cNvSpPr/>
          <p:nvPr userDrawn="1"/>
        </p:nvSpPr>
        <p:spPr>
          <a:xfrm>
            <a:off x="348268" y="7769326"/>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75" name="Rechteck: abgerundete Ecken 18">
            <a:extLst>
              <a:ext uri="{FF2B5EF4-FFF2-40B4-BE49-F238E27FC236}">
                <a16:creationId xmlns:a16="http://schemas.microsoft.com/office/drawing/2014/main" id="{8885F36B-7642-D849-8761-90972FD3A00A}"/>
              </a:ext>
            </a:extLst>
          </p:cNvPr>
          <p:cNvSpPr/>
          <p:nvPr userDrawn="1"/>
        </p:nvSpPr>
        <p:spPr>
          <a:xfrm>
            <a:off x="2452297" y="7769159"/>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76" name="Rechteck: abgerundete Ecken 18">
            <a:extLst>
              <a:ext uri="{FF2B5EF4-FFF2-40B4-BE49-F238E27FC236}">
                <a16:creationId xmlns:a16="http://schemas.microsoft.com/office/drawing/2014/main" id="{C8376C6C-8ED8-1C4D-A6FC-4356B56B6403}"/>
              </a:ext>
            </a:extLst>
          </p:cNvPr>
          <p:cNvSpPr/>
          <p:nvPr userDrawn="1"/>
        </p:nvSpPr>
        <p:spPr>
          <a:xfrm>
            <a:off x="4540679" y="7753752"/>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77" name="Rechteck: abgerundete Ecken 57">
            <a:extLst>
              <a:ext uri="{FF2B5EF4-FFF2-40B4-BE49-F238E27FC236}">
                <a16:creationId xmlns:a16="http://schemas.microsoft.com/office/drawing/2014/main" id="{0123B59B-92FB-7446-99EB-618E3A32A636}"/>
              </a:ext>
            </a:extLst>
          </p:cNvPr>
          <p:cNvSpPr/>
          <p:nvPr userDrawn="1"/>
        </p:nvSpPr>
        <p:spPr>
          <a:xfrm>
            <a:off x="4904708" y="7271540"/>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80" name="Textplatzhalter 46">
            <a:extLst>
              <a:ext uri="{FF2B5EF4-FFF2-40B4-BE49-F238E27FC236}">
                <a16:creationId xmlns:a16="http://schemas.microsoft.com/office/drawing/2014/main" id="{2EC2F621-E58D-474F-90D9-47F6388FEDB2}"/>
              </a:ext>
            </a:extLst>
          </p:cNvPr>
          <p:cNvSpPr>
            <a:spLocks noGrp="1"/>
          </p:cNvSpPr>
          <p:nvPr>
            <p:ph type="body" sz="quarter" idx="90" hasCustomPrompt="1"/>
          </p:nvPr>
        </p:nvSpPr>
        <p:spPr>
          <a:xfrm>
            <a:off x="4561238" y="7781012"/>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3" name="Textplatzhalter 46">
            <a:extLst>
              <a:ext uri="{FF2B5EF4-FFF2-40B4-BE49-F238E27FC236}">
                <a16:creationId xmlns:a16="http://schemas.microsoft.com/office/drawing/2014/main" id="{EB6CEBD6-AAF1-D59A-04FA-F0B0EA0E049E}"/>
              </a:ext>
            </a:extLst>
          </p:cNvPr>
          <p:cNvSpPr>
            <a:spLocks noGrp="1"/>
          </p:cNvSpPr>
          <p:nvPr>
            <p:ph type="body" sz="quarter" idx="92" hasCustomPrompt="1"/>
          </p:nvPr>
        </p:nvSpPr>
        <p:spPr>
          <a:xfrm>
            <a:off x="341824" y="2942206"/>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4" name="Textplatzhalter 46">
            <a:extLst>
              <a:ext uri="{FF2B5EF4-FFF2-40B4-BE49-F238E27FC236}">
                <a16:creationId xmlns:a16="http://schemas.microsoft.com/office/drawing/2014/main" id="{ABD18910-2490-7A86-C744-F5BE3EFD8228}"/>
              </a:ext>
            </a:extLst>
          </p:cNvPr>
          <p:cNvSpPr>
            <a:spLocks noGrp="1"/>
          </p:cNvSpPr>
          <p:nvPr>
            <p:ph type="body" sz="quarter" idx="93" hasCustomPrompt="1"/>
          </p:nvPr>
        </p:nvSpPr>
        <p:spPr>
          <a:xfrm>
            <a:off x="347052" y="4031000"/>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5" name="Textplatzhalter 46">
            <a:extLst>
              <a:ext uri="{FF2B5EF4-FFF2-40B4-BE49-F238E27FC236}">
                <a16:creationId xmlns:a16="http://schemas.microsoft.com/office/drawing/2014/main" id="{A3CE9F13-62AA-14D8-291F-80DF2B63C64E}"/>
              </a:ext>
            </a:extLst>
          </p:cNvPr>
          <p:cNvSpPr>
            <a:spLocks noGrp="1"/>
          </p:cNvSpPr>
          <p:nvPr>
            <p:ph type="body" sz="quarter" idx="94" hasCustomPrompt="1"/>
          </p:nvPr>
        </p:nvSpPr>
        <p:spPr>
          <a:xfrm>
            <a:off x="346213" y="5135552"/>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6" name="Textplatzhalter 46">
            <a:extLst>
              <a:ext uri="{FF2B5EF4-FFF2-40B4-BE49-F238E27FC236}">
                <a16:creationId xmlns:a16="http://schemas.microsoft.com/office/drawing/2014/main" id="{44EFCB72-42E8-EDD4-8B13-72E391970D9C}"/>
              </a:ext>
            </a:extLst>
          </p:cNvPr>
          <p:cNvSpPr>
            <a:spLocks noGrp="1"/>
          </p:cNvSpPr>
          <p:nvPr>
            <p:ph type="body" sz="quarter" idx="95" hasCustomPrompt="1"/>
          </p:nvPr>
        </p:nvSpPr>
        <p:spPr>
          <a:xfrm>
            <a:off x="346213" y="6211286"/>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7" name="Textplatzhalter 46">
            <a:extLst>
              <a:ext uri="{FF2B5EF4-FFF2-40B4-BE49-F238E27FC236}">
                <a16:creationId xmlns:a16="http://schemas.microsoft.com/office/drawing/2014/main" id="{B1994AF3-B7A3-63B6-CA04-9AF85273A465}"/>
              </a:ext>
            </a:extLst>
          </p:cNvPr>
          <p:cNvSpPr>
            <a:spLocks noGrp="1"/>
          </p:cNvSpPr>
          <p:nvPr>
            <p:ph type="body" sz="quarter" idx="96" hasCustomPrompt="1"/>
          </p:nvPr>
        </p:nvSpPr>
        <p:spPr>
          <a:xfrm>
            <a:off x="326301" y="7337537"/>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8" name="Textplatzhalter 46">
            <a:extLst>
              <a:ext uri="{FF2B5EF4-FFF2-40B4-BE49-F238E27FC236}">
                <a16:creationId xmlns:a16="http://schemas.microsoft.com/office/drawing/2014/main" id="{F47C8C9E-FB0C-8BD2-2166-0F1762EEF1A9}"/>
              </a:ext>
            </a:extLst>
          </p:cNvPr>
          <p:cNvSpPr>
            <a:spLocks noGrp="1"/>
          </p:cNvSpPr>
          <p:nvPr>
            <p:ph type="body" sz="quarter" idx="97" hasCustomPrompt="1"/>
          </p:nvPr>
        </p:nvSpPr>
        <p:spPr>
          <a:xfrm>
            <a:off x="2734571" y="2936878"/>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9" name="Textplatzhalter 46">
            <a:extLst>
              <a:ext uri="{FF2B5EF4-FFF2-40B4-BE49-F238E27FC236}">
                <a16:creationId xmlns:a16="http://schemas.microsoft.com/office/drawing/2014/main" id="{7541BD80-713D-6F6B-AA59-155D01CDAD84}"/>
              </a:ext>
            </a:extLst>
          </p:cNvPr>
          <p:cNvSpPr>
            <a:spLocks noGrp="1"/>
          </p:cNvSpPr>
          <p:nvPr>
            <p:ph type="body" sz="quarter" idx="98" hasCustomPrompt="1"/>
          </p:nvPr>
        </p:nvSpPr>
        <p:spPr>
          <a:xfrm>
            <a:off x="2741879" y="4022045"/>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0" name="Textplatzhalter 46">
            <a:extLst>
              <a:ext uri="{FF2B5EF4-FFF2-40B4-BE49-F238E27FC236}">
                <a16:creationId xmlns:a16="http://schemas.microsoft.com/office/drawing/2014/main" id="{960E7C79-5E1A-FC2A-3753-76F156EB0959}"/>
              </a:ext>
            </a:extLst>
          </p:cNvPr>
          <p:cNvSpPr>
            <a:spLocks noGrp="1"/>
          </p:cNvSpPr>
          <p:nvPr>
            <p:ph type="body" sz="quarter" idx="99" hasCustomPrompt="1"/>
          </p:nvPr>
        </p:nvSpPr>
        <p:spPr>
          <a:xfrm>
            <a:off x="2741761" y="5105866"/>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3" name="Textplatzhalter 46">
            <a:extLst>
              <a:ext uri="{FF2B5EF4-FFF2-40B4-BE49-F238E27FC236}">
                <a16:creationId xmlns:a16="http://schemas.microsoft.com/office/drawing/2014/main" id="{4EDDABDB-E877-BF09-4353-647E6FD83C87}"/>
              </a:ext>
            </a:extLst>
          </p:cNvPr>
          <p:cNvSpPr>
            <a:spLocks noGrp="1"/>
          </p:cNvSpPr>
          <p:nvPr>
            <p:ph type="body" sz="quarter" idx="100" hasCustomPrompt="1"/>
          </p:nvPr>
        </p:nvSpPr>
        <p:spPr>
          <a:xfrm>
            <a:off x="2734571" y="6194276"/>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4" name="Textplatzhalter 46">
            <a:extLst>
              <a:ext uri="{FF2B5EF4-FFF2-40B4-BE49-F238E27FC236}">
                <a16:creationId xmlns:a16="http://schemas.microsoft.com/office/drawing/2014/main" id="{730F50EE-17F2-7DD9-A317-B63BE943B2F2}"/>
              </a:ext>
            </a:extLst>
          </p:cNvPr>
          <p:cNvSpPr>
            <a:spLocks noGrp="1"/>
          </p:cNvSpPr>
          <p:nvPr>
            <p:ph type="body" sz="quarter" idx="101" hasCustomPrompt="1"/>
          </p:nvPr>
        </p:nvSpPr>
        <p:spPr>
          <a:xfrm>
            <a:off x="2730159" y="7303947"/>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5" name="Textplatzhalter 46">
            <a:extLst>
              <a:ext uri="{FF2B5EF4-FFF2-40B4-BE49-F238E27FC236}">
                <a16:creationId xmlns:a16="http://schemas.microsoft.com/office/drawing/2014/main" id="{83070B6B-5352-B7DD-5A0B-63F8E3EB2180}"/>
              </a:ext>
            </a:extLst>
          </p:cNvPr>
          <p:cNvSpPr>
            <a:spLocks noGrp="1"/>
          </p:cNvSpPr>
          <p:nvPr>
            <p:ph type="body" sz="quarter" idx="102" hasCustomPrompt="1"/>
          </p:nvPr>
        </p:nvSpPr>
        <p:spPr>
          <a:xfrm>
            <a:off x="351621" y="340267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6" name="Textplatzhalter 46">
            <a:extLst>
              <a:ext uri="{FF2B5EF4-FFF2-40B4-BE49-F238E27FC236}">
                <a16:creationId xmlns:a16="http://schemas.microsoft.com/office/drawing/2014/main" id="{08F8FB29-CD9F-7691-E338-79FD18E858B7}"/>
              </a:ext>
            </a:extLst>
          </p:cNvPr>
          <p:cNvSpPr>
            <a:spLocks noGrp="1"/>
          </p:cNvSpPr>
          <p:nvPr>
            <p:ph type="body" sz="quarter" idx="103" hasCustomPrompt="1"/>
          </p:nvPr>
        </p:nvSpPr>
        <p:spPr>
          <a:xfrm>
            <a:off x="354112" y="4480530"/>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7" name="Textplatzhalter 46">
            <a:extLst>
              <a:ext uri="{FF2B5EF4-FFF2-40B4-BE49-F238E27FC236}">
                <a16:creationId xmlns:a16="http://schemas.microsoft.com/office/drawing/2014/main" id="{3DD0808C-431E-C3F4-E3F8-FF07EBEA2E89}"/>
              </a:ext>
            </a:extLst>
          </p:cNvPr>
          <p:cNvSpPr>
            <a:spLocks noGrp="1"/>
          </p:cNvSpPr>
          <p:nvPr>
            <p:ph type="body" sz="quarter" idx="104" hasCustomPrompt="1"/>
          </p:nvPr>
        </p:nvSpPr>
        <p:spPr>
          <a:xfrm>
            <a:off x="354112" y="560728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8" name="Textplatzhalter 46">
            <a:extLst>
              <a:ext uri="{FF2B5EF4-FFF2-40B4-BE49-F238E27FC236}">
                <a16:creationId xmlns:a16="http://schemas.microsoft.com/office/drawing/2014/main" id="{332DC69B-1AE9-82DB-F506-C80DFC18EFBC}"/>
              </a:ext>
            </a:extLst>
          </p:cNvPr>
          <p:cNvSpPr>
            <a:spLocks noGrp="1"/>
          </p:cNvSpPr>
          <p:nvPr>
            <p:ph type="body" sz="quarter" idx="105" hasCustomPrompt="1"/>
          </p:nvPr>
        </p:nvSpPr>
        <p:spPr>
          <a:xfrm>
            <a:off x="380121" y="6663981"/>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9" name="Textplatzhalter 46">
            <a:extLst>
              <a:ext uri="{FF2B5EF4-FFF2-40B4-BE49-F238E27FC236}">
                <a16:creationId xmlns:a16="http://schemas.microsoft.com/office/drawing/2014/main" id="{5DAB1D53-23E0-853D-94DB-230A75DF45B5}"/>
              </a:ext>
            </a:extLst>
          </p:cNvPr>
          <p:cNvSpPr>
            <a:spLocks noGrp="1"/>
          </p:cNvSpPr>
          <p:nvPr>
            <p:ph type="body" sz="quarter" idx="106" hasCustomPrompt="1"/>
          </p:nvPr>
        </p:nvSpPr>
        <p:spPr>
          <a:xfrm>
            <a:off x="351621" y="7792127"/>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20" name="Textplatzhalter 46">
            <a:extLst>
              <a:ext uri="{FF2B5EF4-FFF2-40B4-BE49-F238E27FC236}">
                <a16:creationId xmlns:a16="http://schemas.microsoft.com/office/drawing/2014/main" id="{85DA119C-9220-C556-DE8B-C84BE5A75B2B}"/>
              </a:ext>
            </a:extLst>
          </p:cNvPr>
          <p:cNvSpPr>
            <a:spLocks noGrp="1"/>
          </p:cNvSpPr>
          <p:nvPr>
            <p:ph type="body" sz="quarter" idx="107" hasCustomPrompt="1"/>
          </p:nvPr>
        </p:nvSpPr>
        <p:spPr>
          <a:xfrm>
            <a:off x="2460043" y="3406616"/>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1" name="Textplatzhalter 46">
            <a:extLst>
              <a:ext uri="{FF2B5EF4-FFF2-40B4-BE49-F238E27FC236}">
                <a16:creationId xmlns:a16="http://schemas.microsoft.com/office/drawing/2014/main" id="{F4293757-DC4D-E507-E1DE-09DA1050C314}"/>
              </a:ext>
            </a:extLst>
          </p:cNvPr>
          <p:cNvSpPr>
            <a:spLocks noGrp="1"/>
          </p:cNvSpPr>
          <p:nvPr>
            <p:ph type="body" sz="quarter" idx="108" hasCustomPrompt="1"/>
          </p:nvPr>
        </p:nvSpPr>
        <p:spPr>
          <a:xfrm>
            <a:off x="2463489" y="4483353"/>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2" name="Textplatzhalter 46">
            <a:extLst>
              <a:ext uri="{FF2B5EF4-FFF2-40B4-BE49-F238E27FC236}">
                <a16:creationId xmlns:a16="http://schemas.microsoft.com/office/drawing/2014/main" id="{C0E45521-3798-81E0-2BB6-46592C2B252E}"/>
              </a:ext>
            </a:extLst>
          </p:cNvPr>
          <p:cNvSpPr>
            <a:spLocks noGrp="1"/>
          </p:cNvSpPr>
          <p:nvPr>
            <p:ph type="body" sz="quarter" idx="109" hasCustomPrompt="1"/>
          </p:nvPr>
        </p:nvSpPr>
        <p:spPr>
          <a:xfrm>
            <a:off x="2473944" y="5600787"/>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3" name="Textplatzhalter 46">
            <a:extLst>
              <a:ext uri="{FF2B5EF4-FFF2-40B4-BE49-F238E27FC236}">
                <a16:creationId xmlns:a16="http://schemas.microsoft.com/office/drawing/2014/main" id="{DFFED04F-61BD-210B-1A85-0DCD856078C0}"/>
              </a:ext>
            </a:extLst>
          </p:cNvPr>
          <p:cNvSpPr>
            <a:spLocks noGrp="1"/>
          </p:cNvSpPr>
          <p:nvPr>
            <p:ph type="body" sz="quarter" idx="110" hasCustomPrompt="1"/>
          </p:nvPr>
        </p:nvSpPr>
        <p:spPr>
          <a:xfrm>
            <a:off x="2485958" y="6665769"/>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4" name="Textplatzhalter 46">
            <a:extLst>
              <a:ext uri="{FF2B5EF4-FFF2-40B4-BE49-F238E27FC236}">
                <a16:creationId xmlns:a16="http://schemas.microsoft.com/office/drawing/2014/main" id="{5B5ACEA8-EFD2-9286-CCDC-100559131511}"/>
              </a:ext>
            </a:extLst>
          </p:cNvPr>
          <p:cNvSpPr>
            <a:spLocks noGrp="1"/>
          </p:cNvSpPr>
          <p:nvPr>
            <p:ph type="body" sz="quarter" idx="111" hasCustomPrompt="1"/>
          </p:nvPr>
        </p:nvSpPr>
        <p:spPr>
          <a:xfrm>
            <a:off x="2456783" y="7785560"/>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5" name="Textplatzhalter 46">
            <a:extLst>
              <a:ext uri="{FF2B5EF4-FFF2-40B4-BE49-F238E27FC236}">
                <a16:creationId xmlns:a16="http://schemas.microsoft.com/office/drawing/2014/main" id="{AC7A0752-134A-91B9-2163-F8E3C697EBC9}"/>
              </a:ext>
            </a:extLst>
          </p:cNvPr>
          <p:cNvSpPr>
            <a:spLocks noGrp="1"/>
          </p:cNvSpPr>
          <p:nvPr>
            <p:ph type="body" sz="quarter" idx="112" hasCustomPrompt="1"/>
          </p:nvPr>
        </p:nvSpPr>
        <p:spPr>
          <a:xfrm>
            <a:off x="4934251" y="2919258"/>
            <a:ext cx="1524580"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6" name="Textplatzhalter 46">
            <a:extLst>
              <a:ext uri="{FF2B5EF4-FFF2-40B4-BE49-F238E27FC236}">
                <a16:creationId xmlns:a16="http://schemas.microsoft.com/office/drawing/2014/main" id="{F9D2498A-6A65-E95E-02B3-8A0FEDC8F6CC}"/>
              </a:ext>
            </a:extLst>
          </p:cNvPr>
          <p:cNvSpPr>
            <a:spLocks noGrp="1"/>
          </p:cNvSpPr>
          <p:nvPr>
            <p:ph type="body" sz="quarter" idx="113" hasCustomPrompt="1"/>
          </p:nvPr>
        </p:nvSpPr>
        <p:spPr>
          <a:xfrm>
            <a:off x="4924448" y="4004596"/>
            <a:ext cx="1524580"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7" name="Textplatzhalter 46">
            <a:extLst>
              <a:ext uri="{FF2B5EF4-FFF2-40B4-BE49-F238E27FC236}">
                <a16:creationId xmlns:a16="http://schemas.microsoft.com/office/drawing/2014/main" id="{4C937EF8-7AB7-81BD-8AD6-54ABD0143D90}"/>
              </a:ext>
            </a:extLst>
          </p:cNvPr>
          <p:cNvSpPr>
            <a:spLocks noGrp="1"/>
          </p:cNvSpPr>
          <p:nvPr>
            <p:ph type="body" sz="quarter" idx="114" hasCustomPrompt="1"/>
          </p:nvPr>
        </p:nvSpPr>
        <p:spPr>
          <a:xfrm>
            <a:off x="4930928" y="5102069"/>
            <a:ext cx="1524580"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8" name="Textplatzhalter 46">
            <a:extLst>
              <a:ext uri="{FF2B5EF4-FFF2-40B4-BE49-F238E27FC236}">
                <a16:creationId xmlns:a16="http://schemas.microsoft.com/office/drawing/2014/main" id="{53520C75-FF5E-2A38-70BC-913993815588}"/>
              </a:ext>
            </a:extLst>
          </p:cNvPr>
          <p:cNvSpPr>
            <a:spLocks noGrp="1"/>
          </p:cNvSpPr>
          <p:nvPr>
            <p:ph type="body" sz="quarter" idx="115" hasCustomPrompt="1"/>
          </p:nvPr>
        </p:nvSpPr>
        <p:spPr>
          <a:xfrm>
            <a:off x="4934620" y="6189117"/>
            <a:ext cx="1524580"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9" name="Textplatzhalter 46">
            <a:extLst>
              <a:ext uri="{FF2B5EF4-FFF2-40B4-BE49-F238E27FC236}">
                <a16:creationId xmlns:a16="http://schemas.microsoft.com/office/drawing/2014/main" id="{B30043A0-A8EA-75F4-61EC-EE0958F350D7}"/>
              </a:ext>
            </a:extLst>
          </p:cNvPr>
          <p:cNvSpPr>
            <a:spLocks noGrp="1"/>
          </p:cNvSpPr>
          <p:nvPr>
            <p:ph type="body" sz="quarter" idx="116" hasCustomPrompt="1"/>
          </p:nvPr>
        </p:nvSpPr>
        <p:spPr>
          <a:xfrm>
            <a:off x="4924448" y="7307073"/>
            <a:ext cx="1524580"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Tree>
    <p:extLst>
      <p:ext uri="{BB962C8B-B14F-4D97-AF65-F5344CB8AC3E}">
        <p14:creationId xmlns:p14="http://schemas.microsoft.com/office/powerpoint/2010/main" val="2667900124"/>
      </p:ext>
    </p:extLst>
  </p:cSld>
  <p:clrMapOvr>
    <a:masterClrMapping/>
  </p:clrMapOvr>
  <p:extLst>
    <p:ext uri="{DCECCB84-F9BA-43D5-87BE-67443E8EF086}">
      <p15:sldGuideLst xmlns:p15="http://schemas.microsoft.com/office/powerpoint/2012/main">
        <p15:guide id="1" orient="horz" pos="2880">
          <p15:clr>
            <a:srgbClr val="FBAE40"/>
          </p15:clr>
        </p15:guide>
        <p15:guide id="2" pos="374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508105"/>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INFORMATIONEN ZUM TEAM</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Stelle dich und dein Team kurz vor! Woher kommt ihr? Welche Fähigkeiten bringt ihr mit? Wie spielen eure Fähigkeiten perfekt zusammen? Und was bewegt euch zu einer Teilnahme an der Deutschland 4.0 Challenge? </a:t>
            </a: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310CD11D-924A-4D4C-9837-D76D3FDBBB31}"/>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4" name="Grafik 3">
            <a:extLst>
              <a:ext uri="{FF2B5EF4-FFF2-40B4-BE49-F238E27FC236}">
                <a16:creationId xmlns:a16="http://schemas.microsoft.com/office/drawing/2014/main" id="{BB7FC363-AC81-8945-E88C-7ECACDD69B3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931680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 Cover Personal Information">
    <p:spTree>
      <p:nvGrpSpPr>
        <p:cNvPr id="1" name=""/>
        <p:cNvGrpSpPr/>
        <p:nvPr/>
      </p:nvGrpSpPr>
      <p:grpSpPr>
        <a:xfrm>
          <a:off x="0" y="0"/>
          <a:ext cx="0" cy="0"/>
          <a:chOff x="0" y="0"/>
          <a:chExt cx="0" cy="0"/>
        </a:xfrm>
      </p:grpSpPr>
      <p:sp>
        <p:nvSpPr>
          <p:cNvPr id="4" name="AutoShape 4">
            <a:extLst>
              <a:ext uri="{FF2B5EF4-FFF2-40B4-BE49-F238E27FC236}">
                <a16:creationId xmlns:a16="http://schemas.microsoft.com/office/drawing/2014/main" id="{F87E69AD-A721-4F0D-9685-177E4DD61A2D}"/>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8" name="AutoShape 6">
            <a:extLst>
              <a:ext uri="{FF2B5EF4-FFF2-40B4-BE49-F238E27FC236}">
                <a16:creationId xmlns:a16="http://schemas.microsoft.com/office/drawing/2014/main" id="{B5207D00-6B4A-4560-8EE2-5EC3FDBBEC47}"/>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4" name="Textfeld 13">
            <a:extLst>
              <a:ext uri="{FF2B5EF4-FFF2-40B4-BE49-F238E27FC236}">
                <a16:creationId xmlns:a16="http://schemas.microsoft.com/office/drawing/2014/main" id="{3A0E83CA-5246-4653-8936-8B4111A3563F}"/>
              </a:ext>
            </a:extLst>
          </p:cNvPr>
          <p:cNvSpPr txBox="1"/>
          <p:nvPr userDrawn="1"/>
        </p:nvSpPr>
        <p:spPr>
          <a:xfrm>
            <a:off x="223618" y="5051585"/>
            <a:ext cx="6107608" cy="1405641"/>
          </a:xfrm>
          <a:prstGeom prst="rect">
            <a:avLst/>
          </a:prstGeom>
          <a:noFill/>
        </p:spPr>
        <p:txBody>
          <a:bodyPr wrap="square" rtlCol="0">
            <a:spAutoFit/>
          </a:bodyPr>
          <a:lstStyle/>
          <a:p>
            <a:r>
              <a:rPr lang="de-DE" sz="4267" b="0" spc="800" dirty="0">
                <a:solidFill>
                  <a:srgbClr val="404040"/>
                </a:solidFill>
                <a:latin typeface="Segoe UI" panose="020B0502040204020203" pitchFamily="34" charset="0"/>
                <a:cs typeface="Segoe UI" panose="020B0502040204020203" pitchFamily="34" charset="0"/>
              </a:rPr>
              <a:t>#EUER </a:t>
            </a:r>
            <a:br>
              <a:rPr lang="de-DE" sz="4267" b="0" spc="800" dirty="0">
                <a:solidFill>
                  <a:srgbClr val="404040"/>
                </a:solidFill>
                <a:latin typeface="Segoe UI" panose="020B0502040204020203" pitchFamily="34" charset="0"/>
                <a:cs typeface="Segoe UI" panose="020B0502040204020203" pitchFamily="34" charset="0"/>
              </a:rPr>
            </a:br>
            <a:r>
              <a:rPr lang="de-DE" sz="4267" b="0" spc="800" dirty="0">
                <a:solidFill>
                  <a:srgbClr val="404040"/>
                </a:solidFill>
                <a:latin typeface="Segoe UI" panose="020B0502040204020203" pitchFamily="34" charset="0"/>
                <a:cs typeface="Segoe UI" panose="020B0502040204020203" pitchFamily="34" charset="0"/>
              </a:rPr>
              <a:t>ANSATZ</a:t>
            </a:r>
            <a:endParaRPr lang="de-DE" sz="4267" b="0" spc="800" dirty="0">
              <a:solidFill>
                <a:srgbClr val="404040"/>
              </a:solidFill>
              <a:effectLst/>
              <a:latin typeface="Segoe UI" panose="020B0502040204020203" pitchFamily="34" charset="0"/>
              <a:cs typeface="Segoe UI" panose="020B0502040204020203" pitchFamily="34" charset="0"/>
            </a:endParaRPr>
          </a:p>
        </p:txBody>
      </p:sp>
      <p:cxnSp>
        <p:nvCxnSpPr>
          <p:cNvPr id="5" name="Gerade Verbindung 4">
            <a:extLst>
              <a:ext uri="{FF2B5EF4-FFF2-40B4-BE49-F238E27FC236}">
                <a16:creationId xmlns:a16="http://schemas.microsoft.com/office/drawing/2014/main" id="{48E0223C-9151-5840-B8AA-BF69841E79BA}"/>
              </a:ext>
            </a:extLst>
          </p:cNvPr>
          <p:cNvCxnSpPr>
            <a:cxnSpLocks/>
          </p:cNvCxnSpPr>
          <p:nvPr userDrawn="1"/>
        </p:nvCxnSpPr>
        <p:spPr>
          <a:xfrm>
            <a:off x="81951" y="6460456"/>
            <a:ext cx="5363734"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9" name="Textplatzhalter 6">
            <a:extLst>
              <a:ext uri="{FF2B5EF4-FFF2-40B4-BE49-F238E27FC236}">
                <a16:creationId xmlns:a16="http://schemas.microsoft.com/office/drawing/2014/main" id="{37A6FA2C-EFF5-7649-BADE-A0A2356070F7}"/>
              </a:ext>
            </a:extLst>
          </p:cNvPr>
          <p:cNvSpPr>
            <a:spLocks noGrp="1"/>
          </p:cNvSpPr>
          <p:nvPr>
            <p:ph type="body" sz="quarter" idx="10" hasCustomPrompt="1"/>
          </p:nvPr>
        </p:nvSpPr>
        <p:spPr>
          <a:xfrm>
            <a:off x="249239" y="6744075"/>
            <a:ext cx="5363733" cy="731280"/>
          </a:xfrm>
        </p:spPr>
        <p:txBody>
          <a:bodyPr>
            <a:normAutofit/>
          </a:bodyPr>
          <a:lstStyle>
            <a:lvl1pPr marL="0" indent="0">
              <a:buNone/>
              <a:defRPr sz="2667" b="0">
                <a:solidFill>
                  <a:schemeClr val="tx1"/>
                </a:solidFill>
                <a:latin typeface="Segoe UI" panose="020B0502040204020203" pitchFamily="34" charset="0"/>
                <a:cs typeface="Segoe UI" panose="020B0502040204020203" pitchFamily="34" charset="0"/>
              </a:defRPr>
            </a:lvl1pPr>
          </a:lstStyle>
          <a:p>
            <a:pPr lvl="0"/>
            <a:r>
              <a:rPr lang="de-DE" dirty="0"/>
              <a:t>Titel eurer Idee hier einfügen</a:t>
            </a:r>
          </a:p>
        </p:txBody>
      </p:sp>
    </p:spTree>
    <p:extLst>
      <p:ext uri="{BB962C8B-B14F-4D97-AF65-F5344CB8AC3E}">
        <p14:creationId xmlns:p14="http://schemas.microsoft.com/office/powerpoint/2010/main" val="724571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323439"/>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ELEVATOR PITCH</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Bringt eure Idee auf den Punkt! Gebt uns einen kurzen Elevator-Pitch zu eurer Idee, fasst euer Konzept kurz zusammen (max. 500 Zeichen exkl. Leerzeichen).</a:t>
            </a: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2510ECC8-EF75-80A2-1AEF-C2386938020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3494712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de-DE"/>
              <a:t>Mastertitelformat bearbeiten</a:t>
            </a:r>
            <a:endParaRPr lang="en-US"/>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latin typeface="Segoe UI" panose="020B0502040204020203" pitchFamily="34" charset="0"/>
                <a:cs typeface="Segoe UI" panose="020B0502040204020203" pitchFamily="34" charset="0"/>
              </a:defRPr>
            </a:lvl1pPr>
          </a:lstStyle>
          <a:p>
            <a:endParaRPr lang="de-DE"/>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latin typeface="Segoe UI" panose="020B0502040204020203" pitchFamily="34" charset="0"/>
                <a:cs typeface="Segoe UI" panose="020B0502040204020203" pitchFamily="34" charset="0"/>
              </a:defRPr>
            </a:lvl1pPr>
          </a:lstStyle>
          <a:p>
            <a:endParaRPr lang="de-DE"/>
          </a:p>
        </p:txBody>
      </p:sp>
      <p:pic>
        <p:nvPicPr>
          <p:cNvPr id="7" name="Grafik 6" descr="Ein Bild, das Text, Schild, Uhr enthält.&#10;&#10;Automatisch generierte Beschreibung">
            <a:extLst>
              <a:ext uri="{FF2B5EF4-FFF2-40B4-BE49-F238E27FC236}">
                <a16:creationId xmlns:a16="http://schemas.microsoft.com/office/drawing/2014/main" id="{DD409608-D710-5243-9695-9FBE925C1E35}"/>
              </a:ext>
            </a:extLst>
          </p:cNvPr>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5927059" y="8417556"/>
            <a:ext cx="459453" cy="479216"/>
          </a:xfrm>
          <a:prstGeom prst="rect">
            <a:avLst/>
          </a:prstGeom>
        </p:spPr>
      </p:pic>
      <p:sp>
        <p:nvSpPr>
          <p:cNvPr id="8" name="Textfeld 7">
            <a:extLst>
              <a:ext uri="{FF2B5EF4-FFF2-40B4-BE49-F238E27FC236}">
                <a16:creationId xmlns:a16="http://schemas.microsoft.com/office/drawing/2014/main" id="{904C37E4-5A63-4D4F-A122-CAE2CED4C56C}"/>
              </a:ext>
            </a:extLst>
          </p:cNvPr>
          <p:cNvSpPr txBox="1"/>
          <p:nvPr userDrawn="1"/>
        </p:nvSpPr>
        <p:spPr>
          <a:xfrm>
            <a:off x="389762" y="8533604"/>
            <a:ext cx="1391728"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000" kern="1200" dirty="0">
                <a:solidFill>
                  <a:schemeClr val="tx1"/>
                </a:solidFill>
                <a:effectLst/>
                <a:latin typeface="+mn-lt"/>
                <a:ea typeface="+mn-ea"/>
                <a:cs typeface="+mn-cs"/>
              </a:rPr>
              <a:t>Deutschland 4.0</a:t>
            </a:r>
            <a:br>
              <a:rPr lang="de-DE" sz="1000" dirty="0">
                <a:latin typeface="Segoe UI" panose="020B0502040204020203" pitchFamily="34" charset="0"/>
                <a:cs typeface="Segoe UI" panose="020B0502040204020203" pitchFamily="34" charset="0"/>
              </a:rPr>
            </a:br>
            <a:r>
              <a:rPr lang="de-DE" sz="1000" dirty="0">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3571240666"/>
      </p:ext>
    </p:extLst>
  </p:cSld>
  <p:clrMap bg1="lt1" tx1="dk1" bg2="lt2" tx2="dk2" accent1="accent1" accent2="accent2" accent3="accent3" accent4="accent4" accent5="accent5" accent6="accent6" hlink="hlink" folHlink="folHlink"/>
  <p:sldLayoutIdLst>
    <p:sldLayoutId id="2147483742" r:id="rId1"/>
    <p:sldLayoutId id="2147483736" r:id="rId2"/>
    <p:sldLayoutId id="2147483744" r:id="rId3"/>
    <p:sldLayoutId id="2147483745" r:id="rId4"/>
    <p:sldLayoutId id="2147483746" r:id="rId5"/>
    <p:sldLayoutId id="2147483747" r:id="rId6"/>
    <p:sldLayoutId id="2147483759" r:id="rId7"/>
    <p:sldLayoutId id="2147483756" r:id="rId8"/>
    <p:sldLayoutId id="2147483760" r:id="rId9"/>
    <p:sldLayoutId id="2147483761" r:id="rId10"/>
    <p:sldLayoutId id="2147483763" r:id="rId11"/>
    <p:sldLayoutId id="2147483762" r:id="rId12"/>
    <p:sldLayoutId id="2147483765" r:id="rId13"/>
    <p:sldLayoutId id="2147483767" r:id="rId14"/>
    <p:sldLayoutId id="2147483768" r:id="rId15"/>
    <p:sldLayoutId id="2147483764" r:id="rId16"/>
    <p:sldLayoutId id="2147483766" r:id="rId17"/>
  </p:sldLayoutIdLst>
  <p:txStyles>
    <p:titleStyle>
      <a:lvl1pPr algn="l" defTabSz="685800" rtl="0" eaLnBrk="1" latinLnBrk="0" hangingPunct="1">
        <a:lnSpc>
          <a:spcPct val="90000"/>
        </a:lnSpc>
        <a:spcBef>
          <a:spcPct val="0"/>
        </a:spcBef>
        <a:buNone/>
        <a:defRPr sz="3300" kern="1200">
          <a:solidFill>
            <a:schemeClr val="tx1"/>
          </a:solidFill>
          <a:latin typeface="Segoe UI" panose="020B0502040204020203" pitchFamily="34" charset="0"/>
          <a:ea typeface="+mj-ea"/>
          <a:cs typeface="Segoe UI" panose="020B0502040204020203"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Segoe UI" panose="020B0502040204020203" pitchFamily="34" charset="0"/>
          <a:ea typeface="+mn-ea"/>
          <a:cs typeface="Segoe UI" panose="020B0502040204020203"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Segoe UI" panose="020B0502040204020203" pitchFamily="34" charset="0"/>
          <a:ea typeface="+mn-ea"/>
          <a:cs typeface="Segoe UI" panose="020B0502040204020203"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Segoe UI" panose="020B0502040204020203" pitchFamily="34" charset="0"/>
          <a:ea typeface="+mn-ea"/>
          <a:cs typeface="Segoe UI" panose="020B0502040204020203"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Segoe UI" panose="020B0502040204020203" pitchFamily="34" charset="0"/>
          <a:ea typeface="+mn-ea"/>
          <a:cs typeface="Segoe UI"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03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12304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43E5A19-B332-9A46-85B4-A6203FF65754}"/>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106197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EE33745-0CB3-F248-BAF4-FDDCE99738EE}"/>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649562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5F24271-0D05-8044-9396-368DD04F9C43}"/>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4201188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F622AE3-EEAB-8C4E-8439-93CB8A7E5303}"/>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928239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1097AB10-E6A1-BA40-9AF2-80FFB5A2AC34}"/>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128628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BD4DF7AD-BC72-144D-8687-67BDCF9040C7}"/>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381334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B528EB90-F914-A849-B218-3E12F2705F67}"/>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4125456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4639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3B1847C-A5AF-42AB-9D8E-730CA012F9BF}"/>
              </a:ext>
            </a:extLst>
          </p:cNvPr>
          <p:cNvSpPr>
            <a:spLocks noGrp="1"/>
          </p:cNvSpPr>
          <p:nvPr>
            <p:ph type="body" sz="quarter" idx="12"/>
          </p:nvPr>
        </p:nvSpPr>
        <p:spPr/>
        <p:txBody>
          <a:bodyPr/>
          <a:lstStyle/>
          <a:p>
            <a:endParaRPr lang="en-US"/>
          </a:p>
        </p:txBody>
      </p:sp>
    </p:spTree>
    <p:extLst>
      <p:ext uri="{BB962C8B-B14F-4D97-AF65-F5344CB8AC3E}">
        <p14:creationId xmlns:p14="http://schemas.microsoft.com/office/powerpoint/2010/main" val="601263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9136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1E58B20-8AD6-AE66-4F94-8BAD315A4518}"/>
              </a:ext>
            </a:extLst>
          </p:cNvPr>
          <p:cNvSpPr>
            <a:spLocks noGrp="1"/>
          </p:cNvSpPr>
          <p:nvPr>
            <p:ph type="body" sz="quarter" idx="11"/>
          </p:nvPr>
        </p:nvSpPr>
        <p:spPr/>
        <p:txBody>
          <a:bodyPr/>
          <a:lstStyle/>
          <a:p>
            <a:endParaRPr lang="de-DE"/>
          </a:p>
        </p:txBody>
      </p:sp>
    </p:spTree>
    <p:extLst>
      <p:ext uri="{BB962C8B-B14F-4D97-AF65-F5344CB8AC3E}">
        <p14:creationId xmlns:p14="http://schemas.microsoft.com/office/powerpoint/2010/main" val="4273013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5B15AC4-C68A-4B1A-BC50-74F95418E02C}"/>
              </a:ext>
            </a:extLst>
          </p:cNvPr>
          <p:cNvSpPr>
            <a:spLocks noGrp="1"/>
          </p:cNvSpPr>
          <p:nvPr>
            <p:ph type="body" sz="quarter" idx="11"/>
          </p:nvPr>
        </p:nvSpPr>
        <p:spPr/>
        <p:txBody>
          <a:bodyPr/>
          <a:lstStyle/>
          <a:p>
            <a:endParaRPr lang="de-DE"/>
          </a:p>
        </p:txBody>
      </p:sp>
      <p:sp>
        <p:nvSpPr>
          <p:cNvPr id="3" name="Textplatzhalter 2">
            <a:extLst>
              <a:ext uri="{FF2B5EF4-FFF2-40B4-BE49-F238E27FC236}">
                <a16:creationId xmlns:a16="http://schemas.microsoft.com/office/drawing/2014/main" id="{8E95259D-72AE-44FB-BE9D-2891EC232FB6}"/>
              </a:ext>
            </a:extLst>
          </p:cNvPr>
          <p:cNvSpPr>
            <a:spLocks noGrp="1"/>
          </p:cNvSpPr>
          <p:nvPr>
            <p:ph type="body" sz="quarter" idx="25"/>
          </p:nvPr>
        </p:nvSpPr>
        <p:spPr/>
        <p:txBody>
          <a:bodyPr/>
          <a:lstStyle/>
          <a:p>
            <a:endParaRPr lang="de-DE"/>
          </a:p>
        </p:txBody>
      </p:sp>
      <p:sp>
        <p:nvSpPr>
          <p:cNvPr id="4" name="Textplatzhalter 3">
            <a:extLst>
              <a:ext uri="{FF2B5EF4-FFF2-40B4-BE49-F238E27FC236}">
                <a16:creationId xmlns:a16="http://schemas.microsoft.com/office/drawing/2014/main" id="{2BCA5060-388E-4A1A-868D-F30EE653B34C}"/>
              </a:ext>
            </a:extLst>
          </p:cNvPr>
          <p:cNvSpPr>
            <a:spLocks noGrp="1"/>
          </p:cNvSpPr>
          <p:nvPr>
            <p:ph type="body" sz="quarter" idx="32"/>
          </p:nvPr>
        </p:nvSpPr>
        <p:spPr/>
        <p:txBody>
          <a:bodyPr/>
          <a:lstStyle/>
          <a:p>
            <a:endParaRPr lang="de-DE"/>
          </a:p>
        </p:txBody>
      </p:sp>
      <p:sp>
        <p:nvSpPr>
          <p:cNvPr id="5" name="Textplatzhalter 4">
            <a:extLst>
              <a:ext uri="{FF2B5EF4-FFF2-40B4-BE49-F238E27FC236}">
                <a16:creationId xmlns:a16="http://schemas.microsoft.com/office/drawing/2014/main" id="{76D0D061-0D0F-4A0C-BB27-5133F24BD2B7}"/>
              </a:ext>
            </a:extLst>
          </p:cNvPr>
          <p:cNvSpPr>
            <a:spLocks noGrp="1"/>
          </p:cNvSpPr>
          <p:nvPr>
            <p:ph type="body" sz="quarter" idx="39"/>
          </p:nvPr>
        </p:nvSpPr>
        <p:spPr/>
        <p:txBody>
          <a:bodyPr/>
          <a:lstStyle/>
          <a:p>
            <a:endParaRPr lang="de-DE"/>
          </a:p>
        </p:txBody>
      </p:sp>
      <p:sp>
        <p:nvSpPr>
          <p:cNvPr id="6" name="Textplatzhalter 5">
            <a:extLst>
              <a:ext uri="{FF2B5EF4-FFF2-40B4-BE49-F238E27FC236}">
                <a16:creationId xmlns:a16="http://schemas.microsoft.com/office/drawing/2014/main" id="{DEE71A8F-626B-4886-AA05-BCE71B582E1C}"/>
              </a:ext>
            </a:extLst>
          </p:cNvPr>
          <p:cNvSpPr>
            <a:spLocks noGrp="1"/>
          </p:cNvSpPr>
          <p:nvPr>
            <p:ph type="body" sz="quarter" idx="40"/>
          </p:nvPr>
        </p:nvSpPr>
        <p:spPr/>
        <p:txBody>
          <a:bodyPr/>
          <a:lstStyle/>
          <a:p>
            <a:endParaRPr lang="de-DE"/>
          </a:p>
        </p:txBody>
      </p:sp>
      <p:sp>
        <p:nvSpPr>
          <p:cNvPr id="7" name="Textplatzhalter 6">
            <a:extLst>
              <a:ext uri="{FF2B5EF4-FFF2-40B4-BE49-F238E27FC236}">
                <a16:creationId xmlns:a16="http://schemas.microsoft.com/office/drawing/2014/main" id="{E64BF48E-4082-437A-81AC-048C383A82E4}"/>
              </a:ext>
            </a:extLst>
          </p:cNvPr>
          <p:cNvSpPr>
            <a:spLocks noGrp="1"/>
          </p:cNvSpPr>
          <p:nvPr>
            <p:ph type="body" sz="quarter" idx="41"/>
          </p:nvPr>
        </p:nvSpPr>
        <p:spPr/>
        <p:txBody>
          <a:bodyPr/>
          <a:lstStyle/>
          <a:p>
            <a:endParaRPr lang="de-DE"/>
          </a:p>
        </p:txBody>
      </p:sp>
      <p:sp>
        <p:nvSpPr>
          <p:cNvPr id="8" name="Textplatzhalter 7">
            <a:extLst>
              <a:ext uri="{FF2B5EF4-FFF2-40B4-BE49-F238E27FC236}">
                <a16:creationId xmlns:a16="http://schemas.microsoft.com/office/drawing/2014/main" id="{A8161D8D-7738-425E-A5BE-3F647C71E2CD}"/>
              </a:ext>
            </a:extLst>
          </p:cNvPr>
          <p:cNvSpPr>
            <a:spLocks noGrp="1"/>
          </p:cNvSpPr>
          <p:nvPr>
            <p:ph type="body" sz="quarter" idx="45"/>
          </p:nvPr>
        </p:nvSpPr>
        <p:spPr/>
        <p:txBody>
          <a:bodyPr/>
          <a:lstStyle/>
          <a:p>
            <a:endParaRPr lang="de-DE"/>
          </a:p>
        </p:txBody>
      </p:sp>
      <p:sp>
        <p:nvSpPr>
          <p:cNvPr id="9" name="Textplatzhalter 8">
            <a:extLst>
              <a:ext uri="{FF2B5EF4-FFF2-40B4-BE49-F238E27FC236}">
                <a16:creationId xmlns:a16="http://schemas.microsoft.com/office/drawing/2014/main" id="{3AEFA79F-FFC2-4E44-9F0B-9114C614109C}"/>
              </a:ext>
            </a:extLst>
          </p:cNvPr>
          <p:cNvSpPr>
            <a:spLocks noGrp="1"/>
          </p:cNvSpPr>
          <p:nvPr>
            <p:ph type="body" sz="quarter" idx="12"/>
          </p:nvPr>
        </p:nvSpPr>
        <p:spPr/>
        <p:txBody>
          <a:bodyPr/>
          <a:lstStyle/>
          <a:p>
            <a:endParaRPr lang="de-DE"/>
          </a:p>
        </p:txBody>
      </p:sp>
      <p:sp>
        <p:nvSpPr>
          <p:cNvPr id="10" name="Textplatzhalter 9">
            <a:extLst>
              <a:ext uri="{FF2B5EF4-FFF2-40B4-BE49-F238E27FC236}">
                <a16:creationId xmlns:a16="http://schemas.microsoft.com/office/drawing/2014/main" id="{A1554DEB-9349-482E-98A7-A98F5348E081}"/>
              </a:ext>
            </a:extLst>
          </p:cNvPr>
          <p:cNvSpPr>
            <a:spLocks noGrp="1"/>
          </p:cNvSpPr>
          <p:nvPr>
            <p:ph type="body" sz="quarter" idx="51"/>
          </p:nvPr>
        </p:nvSpPr>
        <p:spPr/>
        <p:txBody>
          <a:bodyPr/>
          <a:lstStyle/>
          <a:p>
            <a:endParaRPr lang="de-DE"/>
          </a:p>
        </p:txBody>
      </p:sp>
      <p:sp>
        <p:nvSpPr>
          <p:cNvPr id="11" name="Textplatzhalter 10">
            <a:extLst>
              <a:ext uri="{FF2B5EF4-FFF2-40B4-BE49-F238E27FC236}">
                <a16:creationId xmlns:a16="http://schemas.microsoft.com/office/drawing/2014/main" id="{C4545380-F3CE-4FFE-94BF-8A42F2F85F96}"/>
              </a:ext>
            </a:extLst>
          </p:cNvPr>
          <p:cNvSpPr>
            <a:spLocks noGrp="1"/>
          </p:cNvSpPr>
          <p:nvPr>
            <p:ph type="body" sz="quarter" idx="52"/>
          </p:nvPr>
        </p:nvSpPr>
        <p:spPr/>
        <p:txBody>
          <a:bodyPr/>
          <a:lstStyle/>
          <a:p>
            <a:endParaRPr lang="de-DE"/>
          </a:p>
        </p:txBody>
      </p:sp>
      <p:sp>
        <p:nvSpPr>
          <p:cNvPr id="12" name="Textplatzhalter 11">
            <a:extLst>
              <a:ext uri="{FF2B5EF4-FFF2-40B4-BE49-F238E27FC236}">
                <a16:creationId xmlns:a16="http://schemas.microsoft.com/office/drawing/2014/main" id="{DA942229-3E7F-476F-8D16-385FB998AB32}"/>
              </a:ext>
            </a:extLst>
          </p:cNvPr>
          <p:cNvSpPr>
            <a:spLocks noGrp="1"/>
          </p:cNvSpPr>
          <p:nvPr>
            <p:ph type="body" sz="quarter" idx="53"/>
          </p:nvPr>
        </p:nvSpPr>
        <p:spPr/>
        <p:txBody>
          <a:bodyPr/>
          <a:lstStyle/>
          <a:p>
            <a:endParaRPr lang="de-DE"/>
          </a:p>
        </p:txBody>
      </p:sp>
      <p:sp>
        <p:nvSpPr>
          <p:cNvPr id="13" name="Textplatzhalter 12">
            <a:extLst>
              <a:ext uri="{FF2B5EF4-FFF2-40B4-BE49-F238E27FC236}">
                <a16:creationId xmlns:a16="http://schemas.microsoft.com/office/drawing/2014/main" id="{2C5D10FC-8635-4B5D-B9F5-F395A02A5869}"/>
              </a:ext>
            </a:extLst>
          </p:cNvPr>
          <p:cNvSpPr>
            <a:spLocks noGrp="1"/>
          </p:cNvSpPr>
          <p:nvPr>
            <p:ph type="body" sz="quarter" idx="4294967295"/>
          </p:nvPr>
        </p:nvSpPr>
        <p:spPr>
          <a:xfrm>
            <a:off x="2731822" y="2956046"/>
            <a:ext cx="422680" cy="391547"/>
          </a:xfrm>
        </p:spPr>
        <p:txBody>
          <a:bodyPr/>
          <a:lstStyle/>
          <a:p>
            <a:endParaRPr lang="de-DE"/>
          </a:p>
        </p:txBody>
      </p:sp>
      <p:sp>
        <p:nvSpPr>
          <p:cNvPr id="14" name="Textplatzhalter 13">
            <a:extLst>
              <a:ext uri="{FF2B5EF4-FFF2-40B4-BE49-F238E27FC236}">
                <a16:creationId xmlns:a16="http://schemas.microsoft.com/office/drawing/2014/main" id="{65AD3785-FAD6-4D87-A8C9-6B83AA785CE5}"/>
              </a:ext>
            </a:extLst>
          </p:cNvPr>
          <p:cNvSpPr>
            <a:spLocks noGrp="1"/>
          </p:cNvSpPr>
          <p:nvPr>
            <p:ph type="body" sz="quarter" idx="4294967295"/>
          </p:nvPr>
        </p:nvSpPr>
        <p:spPr>
          <a:xfrm>
            <a:off x="349931" y="2962603"/>
            <a:ext cx="2282019" cy="391127"/>
          </a:xfrm>
        </p:spPr>
        <p:txBody>
          <a:bodyPr/>
          <a:lstStyle/>
          <a:p>
            <a:endParaRPr lang="de-DE"/>
          </a:p>
        </p:txBody>
      </p:sp>
      <p:sp>
        <p:nvSpPr>
          <p:cNvPr id="15" name="Textplatzhalter 14">
            <a:extLst>
              <a:ext uri="{FF2B5EF4-FFF2-40B4-BE49-F238E27FC236}">
                <a16:creationId xmlns:a16="http://schemas.microsoft.com/office/drawing/2014/main" id="{E3A8687D-73E8-4927-A18F-B5EE13624A95}"/>
              </a:ext>
            </a:extLst>
          </p:cNvPr>
          <p:cNvSpPr>
            <a:spLocks noGrp="1"/>
          </p:cNvSpPr>
          <p:nvPr>
            <p:ph type="body" sz="quarter" idx="56"/>
          </p:nvPr>
        </p:nvSpPr>
        <p:spPr/>
        <p:txBody>
          <a:bodyPr/>
          <a:lstStyle/>
          <a:p>
            <a:endParaRPr lang="de-DE"/>
          </a:p>
        </p:txBody>
      </p:sp>
      <p:sp>
        <p:nvSpPr>
          <p:cNvPr id="16" name="Textplatzhalter 15">
            <a:extLst>
              <a:ext uri="{FF2B5EF4-FFF2-40B4-BE49-F238E27FC236}">
                <a16:creationId xmlns:a16="http://schemas.microsoft.com/office/drawing/2014/main" id="{9B9642B3-3A65-4790-ACAA-8A96ED524685}"/>
              </a:ext>
            </a:extLst>
          </p:cNvPr>
          <p:cNvSpPr>
            <a:spLocks noGrp="1"/>
          </p:cNvSpPr>
          <p:nvPr>
            <p:ph type="body" sz="quarter" idx="4294967295"/>
          </p:nvPr>
        </p:nvSpPr>
        <p:spPr>
          <a:xfrm>
            <a:off x="348522" y="3411910"/>
            <a:ext cx="2054721" cy="417996"/>
          </a:xfrm>
        </p:spPr>
        <p:txBody>
          <a:bodyPr/>
          <a:lstStyle/>
          <a:p>
            <a:endParaRPr lang="de-DE"/>
          </a:p>
        </p:txBody>
      </p:sp>
      <p:sp>
        <p:nvSpPr>
          <p:cNvPr id="17" name="Textplatzhalter 16">
            <a:extLst>
              <a:ext uri="{FF2B5EF4-FFF2-40B4-BE49-F238E27FC236}">
                <a16:creationId xmlns:a16="http://schemas.microsoft.com/office/drawing/2014/main" id="{5E00FD92-DB65-4406-97C3-C589C7774D58}"/>
              </a:ext>
            </a:extLst>
          </p:cNvPr>
          <p:cNvSpPr>
            <a:spLocks noGrp="1"/>
          </p:cNvSpPr>
          <p:nvPr>
            <p:ph type="body" sz="quarter" idx="4294967295"/>
          </p:nvPr>
        </p:nvSpPr>
        <p:spPr>
          <a:xfrm>
            <a:off x="2453959" y="3417193"/>
            <a:ext cx="2054721" cy="417996"/>
          </a:xfrm>
        </p:spPr>
        <p:txBody>
          <a:bodyPr/>
          <a:lstStyle/>
          <a:p>
            <a:endParaRPr lang="de-DE"/>
          </a:p>
        </p:txBody>
      </p:sp>
      <p:sp>
        <p:nvSpPr>
          <p:cNvPr id="18" name="Textplatzhalter 17">
            <a:extLst>
              <a:ext uri="{FF2B5EF4-FFF2-40B4-BE49-F238E27FC236}">
                <a16:creationId xmlns:a16="http://schemas.microsoft.com/office/drawing/2014/main" id="{523355B0-85EC-429B-A5CD-F04435C1E59F}"/>
              </a:ext>
            </a:extLst>
          </p:cNvPr>
          <p:cNvSpPr>
            <a:spLocks noGrp="1"/>
          </p:cNvSpPr>
          <p:nvPr>
            <p:ph type="body" sz="quarter" idx="59"/>
          </p:nvPr>
        </p:nvSpPr>
        <p:spPr/>
        <p:txBody>
          <a:bodyPr/>
          <a:lstStyle/>
          <a:p>
            <a:endParaRPr lang="de-DE"/>
          </a:p>
        </p:txBody>
      </p:sp>
      <p:sp>
        <p:nvSpPr>
          <p:cNvPr id="19" name="Textplatzhalter 18">
            <a:extLst>
              <a:ext uri="{FF2B5EF4-FFF2-40B4-BE49-F238E27FC236}">
                <a16:creationId xmlns:a16="http://schemas.microsoft.com/office/drawing/2014/main" id="{202D57E3-237A-405D-B166-E24494E89333}"/>
              </a:ext>
            </a:extLst>
          </p:cNvPr>
          <p:cNvSpPr>
            <a:spLocks noGrp="1"/>
          </p:cNvSpPr>
          <p:nvPr>
            <p:ph type="body" sz="quarter" idx="4294967295"/>
          </p:nvPr>
        </p:nvSpPr>
        <p:spPr>
          <a:xfrm>
            <a:off x="4942254" y="2919429"/>
            <a:ext cx="1524580" cy="410716"/>
          </a:xfrm>
        </p:spPr>
        <p:txBody>
          <a:bodyPr/>
          <a:lstStyle/>
          <a:p>
            <a:endParaRPr lang="de-DE"/>
          </a:p>
        </p:txBody>
      </p:sp>
      <p:sp>
        <p:nvSpPr>
          <p:cNvPr id="20" name="Textplatzhalter 19">
            <a:extLst>
              <a:ext uri="{FF2B5EF4-FFF2-40B4-BE49-F238E27FC236}">
                <a16:creationId xmlns:a16="http://schemas.microsoft.com/office/drawing/2014/main" id="{BC741D3F-3558-4FDF-B395-57E35F6E61B4}"/>
              </a:ext>
            </a:extLst>
          </p:cNvPr>
          <p:cNvSpPr>
            <a:spLocks noGrp="1"/>
          </p:cNvSpPr>
          <p:nvPr>
            <p:ph type="body" sz="quarter" idx="4294967295"/>
          </p:nvPr>
        </p:nvSpPr>
        <p:spPr>
          <a:xfrm>
            <a:off x="2731822" y="4041213"/>
            <a:ext cx="422680" cy="391547"/>
          </a:xfrm>
        </p:spPr>
        <p:txBody>
          <a:bodyPr/>
          <a:lstStyle/>
          <a:p>
            <a:endParaRPr lang="de-DE"/>
          </a:p>
        </p:txBody>
      </p:sp>
      <p:sp>
        <p:nvSpPr>
          <p:cNvPr id="21" name="Textplatzhalter 20">
            <a:extLst>
              <a:ext uri="{FF2B5EF4-FFF2-40B4-BE49-F238E27FC236}">
                <a16:creationId xmlns:a16="http://schemas.microsoft.com/office/drawing/2014/main" id="{44B472AB-3FE8-42E1-A51C-0DAEE5F4EF52}"/>
              </a:ext>
            </a:extLst>
          </p:cNvPr>
          <p:cNvSpPr>
            <a:spLocks noGrp="1"/>
          </p:cNvSpPr>
          <p:nvPr>
            <p:ph type="body" sz="quarter" idx="4294967295"/>
          </p:nvPr>
        </p:nvSpPr>
        <p:spPr>
          <a:xfrm>
            <a:off x="349931" y="4047770"/>
            <a:ext cx="2282019" cy="391127"/>
          </a:xfrm>
        </p:spPr>
        <p:txBody>
          <a:bodyPr/>
          <a:lstStyle/>
          <a:p>
            <a:endParaRPr lang="de-DE"/>
          </a:p>
        </p:txBody>
      </p:sp>
      <p:sp>
        <p:nvSpPr>
          <p:cNvPr id="22" name="Textplatzhalter 21">
            <a:extLst>
              <a:ext uri="{FF2B5EF4-FFF2-40B4-BE49-F238E27FC236}">
                <a16:creationId xmlns:a16="http://schemas.microsoft.com/office/drawing/2014/main" id="{CB361621-1E73-496F-8B7C-B564C8674349}"/>
              </a:ext>
            </a:extLst>
          </p:cNvPr>
          <p:cNvSpPr>
            <a:spLocks noGrp="1"/>
          </p:cNvSpPr>
          <p:nvPr>
            <p:ph type="body" sz="quarter" idx="63"/>
          </p:nvPr>
        </p:nvSpPr>
        <p:spPr/>
        <p:txBody>
          <a:bodyPr/>
          <a:lstStyle/>
          <a:p>
            <a:endParaRPr lang="de-DE"/>
          </a:p>
        </p:txBody>
      </p:sp>
      <p:sp>
        <p:nvSpPr>
          <p:cNvPr id="23" name="Textplatzhalter 22">
            <a:extLst>
              <a:ext uri="{FF2B5EF4-FFF2-40B4-BE49-F238E27FC236}">
                <a16:creationId xmlns:a16="http://schemas.microsoft.com/office/drawing/2014/main" id="{4CCFC7EB-5465-4878-9350-0BE2B351E439}"/>
              </a:ext>
            </a:extLst>
          </p:cNvPr>
          <p:cNvSpPr>
            <a:spLocks noGrp="1"/>
          </p:cNvSpPr>
          <p:nvPr>
            <p:ph type="body" sz="quarter" idx="4294967295"/>
          </p:nvPr>
        </p:nvSpPr>
        <p:spPr>
          <a:xfrm>
            <a:off x="348522" y="4497077"/>
            <a:ext cx="2054721" cy="417996"/>
          </a:xfrm>
        </p:spPr>
        <p:txBody>
          <a:bodyPr/>
          <a:lstStyle/>
          <a:p>
            <a:endParaRPr lang="de-DE"/>
          </a:p>
        </p:txBody>
      </p:sp>
      <p:sp>
        <p:nvSpPr>
          <p:cNvPr id="24" name="Textplatzhalter 23">
            <a:extLst>
              <a:ext uri="{FF2B5EF4-FFF2-40B4-BE49-F238E27FC236}">
                <a16:creationId xmlns:a16="http://schemas.microsoft.com/office/drawing/2014/main" id="{E3DED7BA-1281-4C2F-82DA-F090AC4F0943}"/>
              </a:ext>
            </a:extLst>
          </p:cNvPr>
          <p:cNvSpPr>
            <a:spLocks noGrp="1"/>
          </p:cNvSpPr>
          <p:nvPr>
            <p:ph type="body" sz="quarter" idx="4294967295"/>
          </p:nvPr>
        </p:nvSpPr>
        <p:spPr>
          <a:xfrm>
            <a:off x="2453959" y="4502360"/>
            <a:ext cx="2054721" cy="417996"/>
          </a:xfrm>
        </p:spPr>
        <p:txBody>
          <a:bodyPr/>
          <a:lstStyle/>
          <a:p>
            <a:endParaRPr lang="de-DE"/>
          </a:p>
        </p:txBody>
      </p:sp>
      <p:sp>
        <p:nvSpPr>
          <p:cNvPr id="25" name="Textplatzhalter 24">
            <a:extLst>
              <a:ext uri="{FF2B5EF4-FFF2-40B4-BE49-F238E27FC236}">
                <a16:creationId xmlns:a16="http://schemas.microsoft.com/office/drawing/2014/main" id="{0E08931D-DF63-4E67-80B4-75319B4C416B}"/>
              </a:ext>
            </a:extLst>
          </p:cNvPr>
          <p:cNvSpPr>
            <a:spLocks noGrp="1"/>
          </p:cNvSpPr>
          <p:nvPr>
            <p:ph type="body" sz="quarter" idx="66"/>
          </p:nvPr>
        </p:nvSpPr>
        <p:spPr/>
        <p:txBody>
          <a:bodyPr/>
          <a:lstStyle/>
          <a:p>
            <a:endParaRPr lang="de-DE"/>
          </a:p>
        </p:txBody>
      </p:sp>
      <p:sp>
        <p:nvSpPr>
          <p:cNvPr id="26" name="Textplatzhalter 25">
            <a:extLst>
              <a:ext uri="{FF2B5EF4-FFF2-40B4-BE49-F238E27FC236}">
                <a16:creationId xmlns:a16="http://schemas.microsoft.com/office/drawing/2014/main" id="{F20B345C-0437-462D-A996-CB821C2F1EB4}"/>
              </a:ext>
            </a:extLst>
          </p:cNvPr>
          <p:cNvSpPr>
            <a:spLocks noGrp="1"/>
          </p:cNvSpPr>
          <p:nvPr>
            <p:ph type="body" sz="quarter" idx="4294967295"/>
          </p:nvPr>
        </p:nvSpPr>
        <p:spPr>
          <a:xfrm>
            <a:off x="4942254" y="4004596"/>
            <a:ext cx="1524580" cy="410716"/>
          </a:xfrm>
        </p:spPr>
        <p:txBody>
          <a:bodyPr/>
          <a:lstStyle/>
          <a:p>
            <a:endParaRPr lang="de-DE"/>
          </a:p>
        </p:txBody>
      </p:sp>
      <p:sp>
        <p:nvSpPr>
          <p:cNvPr id="27" name="Textplatzhalter 26">
            <a:extLst>
              <a:ext uri="{FF2B5EF4-FFF2-40B4-BE49-F238E27FC236}">
                <a16:creationId xmlns:a16="http://schemas.microsoft.com/office/drawing/2014/main" id="{2F24C91B-0455-4A22-BEBB-A112D151BBFF}"/>
              </a:ext>
            </a:extLst>
          </p:cNvPr>
          <p:cNvSpPr>
            <a:spLocks noGrp="1"/>
          </p:cNvSpPr>
          <p:nvPr>
            <p:ph type="body" sz="quarter" idx="68"/>
          </p:nvPr>
        </p:nvSpPr>
        <p:spPr/>
        <p:txBody>
          <a:bodyPr/>
          <a:lstStyle/>
          <a:p>
            <a:endParaRPr lang="de-DE"/>
          </a:p>
        </p:txBody>
      </p:sp>
      <p:sp>
        <p:nvSpPr>
          <p:cNvPr id="28" name="Textplatzhalter 27">
            <a:extLst>
              <a:ext uri="{FF2B5EF4-FFF2-40B4-BE49-F238E27FC236}">
                <a16:creationId xmlns:a16="http://schemas.microsoft.com/office/drawing/2014/main" id="{7CE2C150-E301-4E7A-B5C6-D8646F619F7B}"/>
              </a:ext>
            </a:extLst>
          </p:cNvPr>
          <p:cNvSpPr>
            <a:spLocks noGrp="1"/>
          </p:cNvSpPr>
          <p:nvPr>
            <p:ph type="body" sz="quarter" idx="4294967295"/>
          </p:nvPr>
        </p:nvSpPr>
        <p:spPr>
          <a:xfrm>
            <a:off x="2752513" y="5135132"/>
            <a:ext cx="422680" cy="391547"/>
          </a:xfrm>
        </p:spPr>
        <p:txBody>
          <a:bodyPr/>
          <a:lstStyle/>
          <a:p>
            <a:endParaRPr lang="de-DE"/>
          </a:p>
        </p:txBody>
      </p:sp>
      <p:sp>
        <p:nvSpPr>
          <p:cNvPr id="29" name="Textplatzhalter 28">
            <a:extLst>
              <a:ext uri="{FF2B5EF4-FFF2-40B4-BE49-F238E27FC236}">
                <a16:creationId xmlns:a16="http://schemas.microsoft.com/office/drawing/2014/main" id="{57F357E3-4BF0-4CA6-A27C-88E20C0C63D1}"/>
              </a:ext>
            </a:extLst>
          </p:cNvPr>
          <p:cNvSpPr>
            <a:spLocks noGrp="1"/>
          </p:cNvSpPr>
          <p:nvPr>
            <p:ph type="body" sz="quarter" idx="4294967295"/>
          </p:nvPr>
        </p:nvSpPr>
        <p:spPr>
          <a:xfrm>
            <a:off x="370622" y="5141689"/>
            <a:ext cx="2282019" cy="391127"/>
          </a:xfrm>
        </p:spPr>
        <p:txBody>
          <a:bodyPr/>
          <a:lstStyle/>
          <a:p>
            <a:endParaRPr lang="de-DE"/>
          </a:p>
        </p:txBody>
      </p:sp>
      <p:sp>
        <p:nvSpPr>
          <p:cNvPr id="30" name="Textplatzhalter 29">
            <a:extLst>
              <a:ext uri="{FF2B5EF4-FFF2-40B4-BE49-F238E27FC236}">
                <a16:creationId xmlns:a16="http://schemas.microsoft.com/office/drawing/2014/main" id="{2556AA7A-2980-45C3-9900-B7A4B0178136}"/>
              </a:ext>
            </a:extLst>
          </p:cNvPr>
          <p:cNvSpPr>
            <a:spLocks noGrp="1"/>
          </p:cNvSpPr>
          <p:nvPr>
            <p:ph type="body" sz="quarter" idx="71"/>
          </p:nvPr>
        </p:nvSpPr>
        <p:spPr/>
        <p:txBody>
          <a:bodyPr/>
          <a:lstStyle/>
          <a:p>
            <a:endParaRPr lang="de-DE"/>
          </a:p>
        </p:txBody>
      </p:sp>
      <p:sp>
        <p:nvSpPr>
          <p:cNvPr id="31" name="Textplatzhalter 30">
            <a:extLst>
              <a:ext uri="{FF2B5EF4-FFF2-40B4-BE49-F238E27FC236}">
                <a16:creationId xmlns:a16="http://schemas.microsoft.com/office/drawing/2014/main" id="{408A9EAB-9C5C-4C3A-AB30-C07083574BF4}"/>
              </a:ext>
            </a:extLst>
          </p:cNvPr>
          <p:cNvSpPr>
            <a:spLocks noGrp="1"/>
          </p:cNvSpPr>
          <p:nvPr>
            <p:ph type="body" sz="quarter" idx="4294967295"/>
          </p:nvPr>
        </p:nvSpPr>
        <p:spPr>
          <a:xfrm>
            <a:off x="369213" y="5590996"/>
            <a:ext cx="2054721" cy="417996"/>
          </a:xfrm>
        </p:spPr>
        <p:txBody>
          <a:bodyPr/>
          <a:lstStyle/>
          <a:p>
            <a:endParaRPr lang="de-DE"/>
          </a:p>
        </p:txBody>
      </p:sp>
      <p:sp>
        <p:nvSpPr>
          <p:cNvPr id="32" name="Textplatzhalter 31">
            <a:extLst>
              <a:ext uri="{FF2B5EF4-FFF2-40B4-BE49-F238E27FC236}">
                <a16:creationId xmlns:a16="http://schemas.microsoft.com/office/drawing/2014/main" id="{1F3A7F48-460D-49A1-8B71-CB36A38DEC29}"/>
              </a:ext>
            </a:extLst>
          </p:cNvPr>
          <p:cNvSpPr>
            <a:spLocks noGrp="1"/>
          </p:cNvSpPr>
          <p:nvPr>
            <p:ph type="body" sz="quarter" idx="4294967295"/>
          </p:nvPr>
        </p:nvSpPr>
        <p:spPr>
          <a:xfrm>
            <a:off x="2474650" y="5596279"/>
            <a:ext cx="2054721" cy="417996"/>
          </a:xfrm>
        </p:spPr>
        <p:txBody>
          <a:bodyPr/>
          <a:lstStyle/>
          <a:p>
            <a:endParaRPr lang="de-DE"/>
          </a:p>
        </p:txBody>
      </p:sp>
      <p:sp>
        <p:nvSpPr>
          <p:cNvPr id="33" name="Textplatzhalter 32">
            <a:extLst>
              <a:ext uri="{FF2B5EF4-FFF2-40B4-BE49-F238E27FC236}">
                <a16:creationId xmlns:a16="http://schemas.microsoft.com/office/drawing/2014/main" id="{90441DE4-FC3F-473B-872D-F9E2ED6D80AF}"/>
              </a:ext>
            </a:extLst>
          </p:cNvPr>
          <p:cNvSpPr>
            <a:spLocks noGrp="1"/>
          </p:cNvSpPr>
          <p:nvPr>
            <p:ph type="body" sz="quarter" idx="74"/>
          </p:nvPr>
        </p:nvSpPr>
        <p:spPr/>
        <p:txBody>
          <a:bodyPr/>
          <a:lstStyle/>
          <a:p>
            <a:endParaRPr lang="de-DE"/>
          </a:p>
        </p:txBody>
      </p:sp>
      <p:sp>
        <p:nvSpPr>
          <p:cNvPr id="34" name="Textplatzhalter 33">
            <a:extLst>
              <a:ext uri="{FF2B5EF4-FFF2-40B4-BE49-F238E27FC236}">
                <a16:creationId xmlns:a16="http://schemas.microsoft.com/office/drawing/2014/main" id="{9343D262-905F-4CE0-915F-46A5F2A87DD6}"/>
              </a:ext>
            </a:extLst>
          </p:cNvPr>
          <p:cNvSpPr>
            <a:spLocks noGrp="1"/>
          </p:cNvSpPr>
          <p:nvPr>
            <p:ph type="body" sz="quarter" idx="4294967295"/>
          </p:nvPr>
        </p:nvSpPr>
        <p:spPr>
          <a:xfrm>
            <a:off x="4962945" y="5098515"/>
            <a:ext cx="1524580" cy="410716"/>
          </a:xfrm>
        </p:spPr>
        <p:txBody>
          <a:bodyPr/>
          <a:lstStyle/>
          <a:p>
            <a:endParaRPr lang="de-DE"/>
          </a:p>
        </p:txBody>
      </p:sp>
      <p:sp>
        <p:nvSpPr>
          <p:cNvPr id="35" name="Textplatzhalter 34">
            <a:extLst>
              <a:ext uri="{FF2B5EF4-FFF2-40B4-BE49-F238E27FC236}">
                <a16:creationId xmlns:a16="http://schemas.microsoft.com/office/drawing/2014/main" id="{3B3220AF-826F-4A42-97BA-D718DA74E75F}"/>
              </a:ext>
            </a:extLst>
          </p:cNvPr>
          <p:cNvSpPr>
            <a:spLocks noGrp="1"/>
          </p:cNvSpPr>
          <p:nvPr>
            <p:ph type="body" sz="quarter" idx="76"/>
          </p:nvPr>
        </p:nvSpPr>
        <p:spPr/>
        <p:txBody>
          <a:bodyPr/>
          <a:lstStyle/>
          <a:p>
            <a:endParaRPr lang="de-DE"/>
          </a:p>
        </p:txBody>
      </p:sp>
      <p:sp>
        <p:nvSpPr>
          <p:cNvPr id="36" name="Textplatzhalter 35">
            <a:extLst>
              <a:ext uri="{FF2B5EF4-FFF2-40B4-BE49-F238E27FC236}">
                <a16:creationId xmlns:a16="http://schemas.microsoft.com/office/drawing/2014/main" id="{10CFF737-6F66-4E0B-8413-53601EBCE99B}"/>
              </a:ext>
            </a:extLst>
          </p:cNvPr>
          <p:cNvSpPr>
            <a:spLocks noGrp="1"/>
          </p:cNvSpPr>
          <p:nvPr>
            <p:ph type="body" sz="quarter" idx="4294967295"/>
          </p:nvPr>
        </p:nvSpPr>
        <p:spPr>
          <a:xfrm>
            <a:off x="2752513" y="6211724"/>
            <a:ext cx="422680" cy="391547"/>
          </a:xfrm>
        </p:spPr>
        <p:txBody>
          <a:bodyPr/>
          <a:lstStyle/>
          <a:p>
            <a:endParaRPr lang="de-DE"/>
          </a:p>
        </p:txBody>
      </p:sp>
      <p:sp>
        <p:nvSpPr>
          <p:cNvPr id="37" name="Textplatzhalter 36">
            <a:extLst>
              <a:ext uri="{FF2B5EF4-FFF2-40B4-BE49-F238E27FC236}">
                <a16:creationId xmlns:a16="http://schemas.microsoft.com/office/drawing/2014/main" id="{0AAFC46E-0472-4406-9180-098E750B9585}"/>
              </a:ext>
            </a:extLst>
          </p:cNvPr>
          <p:cNvSpPr>
            <a:spLocks noGrp="1"/>
          </p:cNvSpPr>
          <p:nvPr>
            <p:ph type="body" sz="quarter" idx="4294967295"/>
          </p:nvPr>
        </p:nvSpPr>
        <p:spPr>
          <a:xfrm>
            <a:off x="370622" y="6218281"/>
            <a:ext cx="2282019" cy="391127"/>
          </a:xfrm>
        </p:spPr>
        <p:txBody>
          <a:bodyPr/>
          <a:lstStyle/>
          <a:p>
            <a:endParaRPr lang="de-DE"/>
          </a:p>
        </p:txBody>
      </p:sp>
      <p:sp>
        <p:nvSpPr>
          <p:cNvPr id="38" name="Textplatzhalter 37">
            <a:extLst>
              <a:ext uri="{FF2B5EF4-FFF2-40B4-BE49-F238E27FC236}">
                <a16:creationId xmlns:a16="http://schemas.microsoft.com/office/drawing/2014/main" id="{B0991DDB-AECB-424E-897E-6E036F1FF65C}"/>
              </a:ext>
            </a:extLst>
          </p:cNvPr>
          <p:cNvSpPr>
            <a:spLocks noGrp="1"/>
          </p:cNvSpPr>
          <p:nvPr>
            <p:ph type="body" sz="quarter" idx="79"/>
          </p:nvPr>
        </p:nvSpPr>
        <p:spPr/>
        <p:txBody>
          <a:bodyPr/>
          <a:lstStyle/>
          <a:p>
            <a:endParaRPr lang="de-DE"/>
          </a:p>
        </p:txBody>
      </p:sp>
      <p:sp>
        <p:nvSpPr>
          <p:cNvPr id="39" name="Textplatzhalter 38">
            <a:extLst>
              <a:ext uri="{FF2B5EF4-FFF2-40B4-BE49-F238E27FC236}">
                <a16:creationId xmlns:a16="http://schemas.microsoft.com/office/drawing/2014/main" id="{5662CD86-DEFB-4076-BAF8-5EA7F91CAAA0}"/>
              </a:ext>
            </a:extLst>
          </p:cNvPr>
          <p:cNvSpPr>
            <a:spLocks noGrp="1"/>
          </p:cNvSpPr>
          <p:nvPr>
            <p:ph type="body" sz="quarter" idx="4294967295"/>
          </p:nvPr>
        </p:nvSpPr>
        <p:spPr>
          <a:xfrm>
            <a:off x="369213" y="6667588"/>
            <a:ext cx="2054721" cy="417996"/>
          </a:xfrm>
        </p:spPr>
        <p:txBody>
          <a:bodyPr/>
          <a:lstStyle/>
          <a:p>
            <a:endParaRPr lang="de-DE"/>
          </a:p>
        </p:txBody>
      </p:sp>
      <p:sp>
        <p:nvSpPr>
          <p:cNvPr id="40" name="Textplatzhalter 39">
            <a:extLst>
              <a:ext uri="{FF2B5EF4-FFF2-40B4-BE49-F238E27FC236}">
                <a16:creationId xmlns:a16="http://schemas.microsoft.com/office/drawing/2014/main" id="{CA990FDC-D650-4880-B2D5-38286966E9FA}"/>
              </a:ext>
            </a:extLst>
          </p:cNvPr>
          <p:cNvSpPr>
            <a:spLocks noGrp="1"/>
          </p:cNvSpPr>
          <p:nvPr>
            <p:ph type="body" sz="quarter" idx="4294967295"/>
          </p:nvPr>
        </p:nvSpPr>
        <p:spPr>
          <a:xfrm>
            <a:off x="2474650" y="6672871"/>
            <a:ext cx="2054721" cy="417996"/>
          </a:xfrm>
        </p:spPr>
        <p:txBody>
          <a:bodyPr/>
          <a:lstStyle/>
          <a:p>
            <a:endParaRPr lang="de-DE"/>
          </a:p>
        </p:txBody>
      </p:sp>
      <p:sp>
        <p:nvSpPr>
          <p:cNvPr id="41" name="Textplatzhalter 40">
            <a:extLst>
              <a:ext uri="{FF2B5EF4-FFF2-40B4-BE49-F238E27FC236}">
                <a16:creationId xmlns:a16="http://schemas.microsoft.com/office/drawing/2014/main" id="{E6EB6127-3891-4FBA-A2DE-6FC1CDB34FBA}"/>
              </a:ext>
            </a:extLst>
          </p:cNvPr>
          <p:cNvSpPr>
            <a:spLocks noGrp="1"/>
          </p:cNvSpPr>
          <p:nvPr>
            <p:ph type="body" sz="quarter" idx="82"/>
          </p:nvPr>
        </p:nvSpPr>
        <p:spPr/>
        <p:txBody>
          <a:bodyPr/>
          <a:lstStyle/>
          <a:p>
            <a:endParaRPr lang="de-DE"/>
          </a:p>
        </p:txBody>
      </p:sp>
      <p:sp>
        <p:nvSpPr>
          <p:cNvPr id="42" name="Textplatzhalter 41">
            <a:extLst>
              <a:ext uri="{FF2B5EF4-FFF2-40B4-BE49-F238E27FC236}">
                <a16:creationId xmlns:a16="http://schemas.microsoft.com/office/drawing/2014/main" id="{4881B6B7-2BA6-4705-B87D-1BD65451DEA7}"/>
              </a:ext>
            </a:extLst>
          </p:cNvPr>
          <p:cNvSpPr>
            <a:spLocks noGrp="1"/>
          </p:cNvSpPr>
          <p:nvPr>
            <p:ph type="body" sz="quarter" idx="4294967295"/>
          </p:nvPr>
        </p:nvSpPr>
        <p:spPr>
          <a:xfrm>
            <a:off x="4962945" y="6175107"/>
            <a:ext cx="1524580" cy="410716"/>
          </a:xfrm>
        </p:spPr>
        <p:txBody>
          <a:bodyPr/>
          <a:lstStyle/>
          <a:p>
            <a:endParaRPr lang="de-DE"/>
          </a:p>
        </p:txBody>
      </p:sp>
      <p:sp>
        <p:nvSpPr>
          <p:cNvPr id="43" name="Textplatzhalter 42">
            <a:extLst>
              <a:ext uri="{FF2B5EF4-FFF2-40B4-BE49-F238E27FC236}">
                <a16:creationId xmlns:a16="http://schemas.microsoft.com/office/drawing/2014/main" id="{D7CEA2B9-92FC-40B9-AABC-BB9D6DD60D5A}"/>
              </a:ext>
            </a:extLst>
          </p:cNvPr>
          <p:cNvSpPr>
            <a:spLocks noGrp="1"/>
          </p:cNvSpPr>
          <p:nvPr>
            <p:ph type="body" sz="quarter" idx="84"/>
          </p:nvPr>
        </p:nvSpPr>
        <p:spPr/>
        <p:txBody>
          <a:bodyPr/>
          <a:lstStyle/>
          <a:p>
            <a:endParaRPr lang="de-DE"/>
          </a:p>
        </p:txBody>
      </p:sp>
      <p:sp>
        <p:nvSpPr>
          <p:cNvPr id="44" name="Textplatzhalter 43">
            <a:extLst>
              <a:ext uri="{FF2B5EF4-FFF2-40B4-BE49-F238E27FC236}">
                <a16:creationId xmlns:a16="http://schemas.microsoft.com/office/drawing/2014/main" id="{B983F642-4B55-4A87-9DF7-85A21543837E}"/>
              </a:ext>
            </a:extLst>
          </p:cNvPr>
          <p:cNvSpPr>
            <a:spLocks noGrp="1"/>
          </p:cNvSpPr>
          <p:nvPr>
            <p:ph type="body" sz="quarter" idx="4294967295"/>
          </p:nvPr>
        </p:nvSpPr>
        <p:spPr>
          <a:xfrm>
            <a:off x="2730159" y="7330980"/>
            <a:ext cx="422680" cy="391547"/>
          </a:xfrm>
        </p:spPr>
        <p:txBody>
          <a:bodyPr/>
          <a:lstStyle/>
          <a:p>
            <a:endParaRPr lang="de-DE"/>
          </a:p>
        </p:txBody>
      </p:sp>
      <p:sp>
        <p:nvSpPr>
          <p:cNvPr id="45" name="Textplatzhalter 44">
            <a:extLst>
              <a:ext uri="{FF2B5EF4-FFF2-40B4-BE49-F238E27FC236}">
                <a16:creationId xmlns:a16="http://schemas.microsoft.com/office/drawing/2014/main" id="{EF7F81EE-BF5F-4E60-AFB2-31F74C8C2CDF}"/>
              </a:ext>
            </a:extLst>
          </p:cNvPr>
          <p:cNvSpPr>
            <a:spLocks noGrp="1"/>
          </p:cNvSpPr>
          <p:nvPr>
            <p:ph type="body" sz="quarter" idx="4294967295"/>
          </p:nvPr>
        </p:nvSpPr>
        <p:spPr>
          <a:xfrm>
            <a:off x="348268" y="7337537"/>
            <a:ext cx="2282019" cy="391127"/>
          </a:xfrm>
        </p:spPr>
        <p:txBody>
          <a:bodyPr/>
          <a:lstStyle/>
          <a:p>
            <a:endParaRPr lang="de-DE"/>
          </a:p>
        </p:txBody>
      </p:sp>
      <p:sp>
        <p:nvSpPr>
          <p:cNvPr id="46" name="Textplatzhalter 45">
            <a:extLst>
              <a:ext uri="{FF2B5EF4-FFF2-40B4-BE49-F238E27FC236}">
                <a16:creationId xmlns:a16="http://schemas.microsoft.com/office/drawing/2014/main" id="{BCDD275B-72E8-4433-9EA3-6D79507F1E7C}"/>
              </a:ext>
            </a:extLst>
          </p:cNvPr>
          <p:cNvSpPr>
            <a:spLocks noGrp="1"/>
          </p:cNvSpPr>
          <p:nvPr>
            <p:ph type="body" sz="quarter" idx="87"/>
          </p:nvPr>
        </p:nvSpPr>
        <p:spPr/>
        <p:txBody>
          <a:bodyPr/>
          <a:lstStyle/>
          <a:p>
            <a:endParaRPr lang="de-DE"/>
          </a:p>
        </p:txBody>
      </p:sp>
      <p:sp>
        <p:nvSpPr>
          <p:cNvPr id="47" name="Textplatzhalter 46">
            <a:extLst>
              <a:ext uri="{FF2B5EF4-FFF2-40B4-BE49-F238E27FC236}">
                <a16:creationId xmlns:a16="http://schemas.microsoft.com/office/drawing/2014/main" id="{E132254C-E209-4F69-96B1-7488F9DB0DBE}"/>
              </a:ext>
            </a:extLst>
          </p:cNvPr>
          <p:cNvSpPr>
            <a:spLocks noGrp="1"/>
          </p:cNvSpPr>
          <p:nvPr>
            <p:ph type="body" sz="quarter" idx="4294967295"/>
          </p:nvPr>
        </p:nvSpPr>
        <p:spPr>
          <a:xfrm>
            <a:off x="346859" y="7786844"/>
            <a:ext cx="2054721" cy="417996"/>
          </a:xfrm>
        </p:spPr>
        <p:txBody>
          <a:bodyPr/>
          <a:lstStyle/>
          <a:p>
            <a:endParaRPr lang="de-DE"/>
          </a:p>
        </p:txBody>
      </p:sp>
      <p:sp>
        <p:nvSpPr>
          <p:cNvPr id="48" name="Textplatzhalter 47">
            <a:extLst>
              <a:ext uri="{FF2B5EF4-FFF2-40B4-BE49-F238E27FC236}">
                <a16:creationId xmlns:a16="http://schemas.microsoft.com/office/drawing/2014/main" id="{7F6F9CDF-DFA4-4433-9F06-E7F21DF4549D}"/>
              </a:ext>
            </a:extLst>
          </p:cNvPr>
          <p:cNvSpPr>
            <a:spLocks noGrp="1"/>
          </p:cNvSpPr>
          <p:nvPr>
            <p:ph type="body" sz="quarter" idx="4294967295"/>
          </p:nvPr>
        </p:nvSpPr>
        <p:spPr>
          <a:xfrm>
            <a:off x="2452296" y="7792127"/>
            <a:ext cx="2054721" cy="417996"/>
          </a:xfrm>
        </p:spPr>
        <p:txBody>
          <a:bodyPr/>
          <a:lstStyle/>
          <a:p>
            <a:endParaRPr lang="de-DE"/>
          </a:p>
        </p:txBody>
      </p:sp>
      <p:sp>
        <p:nvSpPr>
          <p:cNvPr id="49" name="Textplatzhalter 48">
            <a:extLst>
              <a:ext uri="{FF2B5EF4-FFF2-40B4-BE49-F238E27FC236}">
                <a16:creationId xmlns:a16="http://schemas.microsoft.com/office/drawing/2014/main" id="{E95021FF-F026-4410-8E7F-D80C7C160BA0}"/>
              </a:ext>
            </a:extLst>
          </p:cNvPr>
          <p:cNvSpPr>
            <a:spLocks noGrp="1"/>
          </p:cNvSpPr>
          <p:nvPr>
            <p:ph type="body" sz="quarter" idx="90"/>
          </p:nvPr>
        </p:nvSpPr>
        <p:spPr/>
        <p:txBody>
          <a:bodyPr/>
          <a:lstStyle/>
          <a:p>
            <a:endParaRPr lang="de-DE"/>
          </a:p>
        </p:txBody>
      </p:sp>
      <p:sp>
        <p:nvSpPr>
          <p:cNvPr id="50" name="Textplatzhalter 49">
            <a:extLst>
              <a:ext uri="{FF2B5EF4-FFF2-40B4-BE49-F238E27FC236}">
                <a16:creationId xmlns:a16="http://schemas.microsoft.com/office/drawing/2014/main" id="{11740D6E-FF1E-4732-968A-64BAAC666C3A}"/>
              </a:ext>
            </a:extLst>
          </p:cNvPr>
          <p:cNvSpPr>
            <a:spLocks noGrp="1"/>
          </p:cNvSpPr>
          <p:nvPr>
            <p:ph type="body" sz="quarter" idx="4294967295"/>
          </p:nvPr>
        </p:nvSpPr>
        <p:spPr>
          <a:xfrm>
            <a:off x="4940591" y="7294363"/>
            <a:ext cx="1524580" cy="410716"/>
          </a:xfrm>
        </p:spPr>
        <p:txBody>
          <a:bodyPr/>
          <a:lstStyle/>
          <a:p>
            <a:endParaRPr lang="de-DE"/>
          </a:p>
        </p:txBody>
      </p:sp>
    </p:spTree>
    <p:extLst>
      <p:ext uri="{BB962C8B-B14F-4D97-AF65-F5344CB8AC3E}">
        <p14:creationId xmlns:p14="http://schemas.microsoft.com/office/powerpoint/2010/main" val="2137236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A5F1534-5FA9-A544-9CB8-CF12CF5D07C3}"/>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960335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C777F6C-9A52-4140-9F10-05B17A6741F3}"/>
              </a:ext>
            </a:extLst>
          </p:cNvPr>
          <p:cNvSpPr>
            <a:spLocks noGrp="1"/>
          </p:cNvSpPr>
          <p:nvPr>
            <p:ph type="body" sz="quarter" idx="10"/>
          </p:nvPr>
        </p:nvSpPr>
        <p:spPr>
          <a:xfrm>
            <a:off x="172817" y="6655461"/>
            <a:ext cx="5363733" cy="731280"/>
          </a:xfrm>
        </p:spPr>
        <p:txBody>
          <a:bodyPr/>
          <a:lstStyle/>
          <a:p>
            <a:endParaRPr lang="de-DE"/>
          </a:p>
        </p:txBody>
      </p:sp>
    </p:spTree>
    <p:extLst>
      <p:ext uri="{BB962C8B-B14F-4D97-AF65-F5344CB8AC3E}">
        <p14:creationId xmlns:p14="http://schemas.microsoft.com/office/powerpoint/2010/main" val="3813878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8A77FFFD-B33E-D541-B75B-58A2B9B44E4A}"/>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19135717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6" ma:contentTypeDescription="Ein neues Dokument erstellen." ma:contentTypeScope="" ma:versionID="25d0f318b0c316f82f2b7879fb6c268c">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db192669cd4a8d1edcb709d00fa784f2"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69587F1-CD90-4A2A-AA03-4A2469380955}">
  <ds:schemaRefs>
    <ds:schemaRef ds:uri="http://schemas.microsoft.com/office/2006/metadata/properties"/>
    <ds:schemaRef ds:uri="http://purl.org/dc/dcmitype/"/>
    <ds:schemaRef ds:uri="be24c730-79ca-4eb5-9fee-26c6c4fc7260"/>
    <ds:schemaRef ds:uri="a13041a0-5882-43a7-a09d-61ebda83141c"/>
    <ds:schemaRef ds:uri="http://purl.org/dc/elements/1.1/"/>
    <ds:schemaRef ds:uri="http://purl.org/dc/terms/"/>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BB974347-0521-46E9-A516-E040270726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24c730-79ca-4eb5-9fee-26c6c4fc7260"/>
    <ds:schemaRef ds:uri="a13041a0-5882-43a7-a09d-61ebda8314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790EF64-CF4A-46C1-B9EF-FA443A618A2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Bildschirmpräsentation (4:3)</PresentationFormat>
  <Paragraphs>0</Paragraphs>
  <Slides>16</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16</vt:i4>
      </vt:variant>
    </vt:vector>
  </HeadingPairs>
  <TitlesOfParts>
    <vt:vector size="20" baseType="lpstr">
      <vt:lpstr>Arial</vt:lpstr>
      <vt:lpstr>Calibri</vt:lpstr>
      <vt:lpstr>Segoe UI</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Robin Rhiel</dc:creator>
  <cp:lastModifiedBy>Nico Sedovnik</cp:lastModifiedBy>
  <cp:revision>5</cp:revision>
  <dcterms:created xsi:type="dcterms:W3CDTF">2020-07-08T12:31:02Z</dcterms:created>
  <dcterms:modified xsi:type="dcterms:W3CDTF">2022-11-02T13:56:37Z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