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6" r:id="rId5"/>
    <p:sldId id="257" r:id="rId6"/>
    <p:sldId id="258" r:id="rId7"/>
    <p:sldId id="259" r:id="rId8"/>
    <p:sldId id="260" r:id="rId9"/>
    <p:sldId id="261" r:id="rId10"/>
    <p:sldId id="262" r:id="rId11"/>
    <p:sldId id="263" r:id="rId12"/>
    <p:sldId id="264" r:id="rId13"/>
    <p:sldId id="265" r:id="rId14"/>
    <p:sldId id="266" r:id="rId15"/>
    <p:sldId id="279" r:id="rId16"/>
    <p:sldId id="278" r:id="rId17"/>
    <p:sldId id="273" r:id="rId18"/>
    <p:sldId id="272"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57"/>
            <p14:sldId id="258"/>
            <p14:sldId id="259"/>
          </p14:sldIdLst>
        </p14:section>
        <p14:section name="Your team" id="{9C696F81-A4E5-4967-AA20-C54021685281}">
          <p14:sldIdLst>
            <p14:sldId id="260"/>
            <p14:sldId id="261"/>
            <p14:sldId id="262"/>
            <p14:sldId id="263"/>
          </p14:sldIdLst>
        </p14:section>
        <p14:section name="Your solution" id="{8CB7ACCA-DF70-493C-BF11-2E0D5CAD1F3B}">
          <p14:sldIdLst>
            <p14:sldId id="264"/>
            <p14:sldId id="265"/>
            <p14:sldId id="266"/>
            <p14:sldId id="279"/>
            <p14:sldId id="278"/>
            <p14:sldId id="273"/>
            <p14:sldId id="272"/>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F9C5E-DE08-2114-F8E4-B756AD1823CB}" name="Sacha Knoche" initials="SK" userId="S::sacha.knoche@ekipa.de::bda7dee5-d087-4f48-a838-c89296ba342a" providerId="AD"/>
  <p188:author id="{044A4280-E3AE-A440-0DB4-F0B21F1EE427}" name="Nico Heby" initials="NH" userId="S::nico@ekipa.de::c88c6920-9e16-4a7e-acac-31863610828a" providerId="AD"/>
  <p188:author id="{607445E5-0400-B0AB-C796-BBEC4E419558}" name="Johanna Schwarzer" initials="JS" userId="S::johanna.schwarzer@ekipa.de::442fed90-5fd6-48f6-83af-a15f4ecdd6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4A4A"/>
    <a:srgbClr val="404040"/>
    <a:srgbClr val="E5296B"/>
    <a:srgbClr val="F49A23"/>
    <a:srgbClr val="F79A21"/>
    <a:srgbClr val="F59B23"/>
    <a:srgbClr val="CF8D28"/>
    <a:srgbClr val="C08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FB99A-2AED-42D5-A10D-913CFC2BC036}" v="304" dt="2022-02-23T16:13:35.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orient="horz" pos="3158"/>
        <p:guide pos="778"/>
      </p:guideLst>
    </p:cSldViewPr>
  </p:slideViewPr>
  <p:notesTextViewPr>
    <p:cViewPr>
      <p:scale>
        <a:sx n="1" d="1"/>
        <a:sy n="1" d="1"/>
      </p:scale>
      <p:origin x="0" y="0"/>
    </p:cViewPr>
  </p:notesTextViewPr>
  <p:notesViewPr>
    <p:cSldViewPr snapToGrid="0">
      <p:cViewPr>
        <p:scale>
          <a:sx n="1" d="2"/>
          <a:sy n="1" d="2"/>
        </p:scale>
        <p:origin x="3480" y="41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cha Knoche" userId="S::sacha.knoche@ekipa.de::bda7dee5-d087-4f48-a838-c89296ba342a" providerId="AD" clId="Web-{36805FA3-5D33-B715-213F-6DDF238E6626}"/>
    <pc:docChg chg="modSld">
      <pc:chgData name="Sacha Knoche" userId="S::sacha.knoche@ekipa.de::bda7dee5-d087-4f48-a838-c89296ba342a" providerId="AD" clId="Web-{36805FA3-5D33-B715-213F-6DDF238E6626}" dt="2022-01-21T15:18:18.974" v="7" actId="14100"/>
      <pc:docMkLst>
        <pc:docMk/>
      </pc:docMkLst>
      <pc:sldChg chg="addSp delSp modSp">
        <pc:chgData name="Sacha Knoche" userId="S::sacha.knoche@ekipa.de::bda7dee5-d087-4f48-a838-c89296ba342a" providerId="AD" clId="Web-{36805FA3-5D33-B715-213F-6DDF238E6626}" dt="2022-01-21T15:18:18.974" v="7" actId="14100"/>
        <pc:sldMkLst>
          <pc:docMk/>
          <pc:sldMk cId="3601509740" sldId="257"/>
        </pc:sldMkLst>
        <pc:spChg chg="mod">
          <ac:chgData name="Sacha Knoche" userId="S::sacha.knoche@ekipa.de::bda7dee5-d087-4f48-a838-c89296ba342a" providerId="AD" clId="Web-{36805FA3-5D33-B715-213F-6DDF238E6626}" dt="2022-01-21T15:18:18.974" v="7" actId="14100"/>
          <ac:spMkLst>
            <pc:docMk/>
            <pc:sldMk cId="3601509740" sldId="257"/>
            <ac:spMk id="3" creationId="{5E3DB622-A476-473A-AFB6-6EF590ACB8A5}"/>
          </ac:spMkLst>
        </pc:spChg>
        <pc:spChg chg="add del mod">
          <ac:chgData name="Sacha Knoche" userId="S::sacha.knoche@ekipa.de::bda7dee5-d087-4f48-a838-c89296ba342a" providerId="AD" clId="Web-{36805FA3-5D33-B715-213F-6DDF238E6626}" dt="2022-01-21T15:18:13.224" v="6"/>
          <ac:spMkLst>
            <pc:docMk/>
            <pc:sldMk cId="3601509740" sldId="257"/>
            <ac:spMk id="4" creationId="{0D895E70-B641-4205-A292-7A40D37F6C6D}"/>
          </ac:spMkLst>
        </pc:spChg>
      </pc:sldChg>
    </pc:docChg>
  </pc:docChgLst>
  <pc:docChgLst>
    <pc:chgData name="Johanna Schwarzer" userId="442fed90-5fd6-48f6-83af-a15f4ecdd6a8" providerId="ADAL" clId="{648FB99A-2AED-42D5-A10D-913CFC2BC036}"/>
    <pc:docChg chg="undo redo custSel addSld delSld modSld sldOrd addMainMaster delMainMaster modMainMaster modSection">
      <pc:chgData name="Johanna Schwarzer" userId="442fed90-5fd6-48f6-83af-a15f4ecdd6a8" providerId="ADAL" clId="{648FB99A-2AED-42D5-A10D-913CFC2BC036}" dt="2022-03-04T07:24:39.738" v="3310" actId="790"/>
      <pc:docMkLst>
        <pc:docMk/>
      </pc:docMkLst>
      <pc:sldChg chg="addCm delCm">
        <pc:chgData name="Johanna Schwarzer" userId="442fed90-5fd6-48f6-83af-a15f4ecdd6a8" providerId="ADAL" clId="{648FB99A-2AED-42D5-A10D-913CFC2BC036}" dt="2022-01-19T07:58:35.584" v="967"/>
        <pc:sldMkLst>
          <pc:docMk/>
          <pc:sldMk cId="812304286" sldId="256"/>
        </pc:sldMkLst>
      </pc:sldChg>
      <pc:sldChg chg="addSp delSp modSp mod addCm delCm modCm">
        <pc:chgData name="Johanna Schwarzer" userId="442fed90-5fd6-48f6-83af-a15f4ecdd6a8" providerId="ADAL" clId="{648FB99A-2AED-42D5-A10D-913CFC2BC036}" dt="2022-02-23T13:42:19.302" v="2860" actId="1076"/>
        <pc:sldMkLst>
          <pc:docMk/>
          <pc:sldMk cId="3601509740" sldId="257"/>
        </pc:sldMkLst>
        <pc:spChg chg="add mod">
          <ac:chgData name="Johanna Schwarzer" userId="442fed90-5fd6-48f6-83af-a15f4ecdd6a8" providerId="ADAL" clId="{648FB99A-2AED-42D5-A10D-913CFC2BC036}" dt="2022-02-23T13:42:19.302" v="2860" actId="1076"/>
          <ac:spMkLst>
            <pc:docMk/>
            <pc:sldMk cId="3601509740" sldId="257"/>
            <ac:spMk id="2" creationId="{2A91866B-AD72-4879-A45F-2D174FDC6AA7}"/>
          </ac:spMkLst>
        </pc:spChg>
        <pc:spChg chg="add del mod">
          <ac:chgData name="Johanna Schwarzer" userId="442fed90-5fd6-48f6-83af-a15f4ecdd6a8" providerId="ADAL" clId="{648FB99A-2AED-42D5-A10D-913CFC2BC036}" dt="2022-02-23T13:39:57.644" v="2851" actId="478"/>
          <ac:spMkLst>
            <pc:docMk/>
            <pc:sldMk cId="3601509740" sldId="257"/>
            <ac:spMk id="3" creationId="{5E3DB622-A476-473A-AFB6-6EF590ACB8A5}"/>
          </ac:spMkLst>
        </pc:spChg>
      </pc:sldChg>
      <pc:sldChg chg="addSp delSp modSp mod addCm delCm modCm">
        <pc:chgData name="Johanna Schwarzer" userId="442fed90-5fd6-48f6-83af-a15f4ecdd6a8" providerId="ADAL" clId="{648FB99A-2AED-42D5-A10D-913CFC2BC036}" dt="2022-02-23T13:41:24.397" v="2858" actId="1076"/>
        <pc:sldMkLst>
          <pc:docMk/>
          <pc:sldMk cId="3508235092" sldId="261"/>
        </pc:sldMkLst>
        <pc:spChg chg="mod ord">
          <ac:chgData name="Johanna Schwarzer" userId="442fed90-5fd6-48f6-83af-a15f4ecdd6a8" providerId="ADAL" clId="{648FB99A-2AED-42D5-A10D-913CFC2BC036}" dt="2022-01-31T15:44:11.306" v="1577" actId="167"/>
          <ac:spMkLst>
            <pc:docMk/>
            <pc:sldMk cId="3508235092" sldId="261"/>
            <ac:spMk id="2" creationId="{2A29A490-76A7-4825-B6E6-7CE5C68EBC47}"/>
          </ac:spMkLst>
        </pc:spChg>
        <pc:spChg chg="del mod">
          <ac:chgData name="Johanna Schwarzer" userId="442fed90-5fd6-48f6-83af-a15f4ecdd6a8" providerId="ADAL" clId="{648FB99A-2AED-42D5-A10D-913CFC2BC036}" dt="2022-01-27T07:59:48.177" v="1252"/>
          <ac:spMkLst>
            <pc:docMk/>
            <pc:sldMk cId="3508235092" sldId="261"/>
            <ac:spMk id="20" creationId="{A498AACB-672C-4FE7-BFAD-1F7E14CDDA47}"/>
          </ac:spMkLst>
        </pc:spChg>
        <pc:spChg chg="add del mod ord">
          <ac:chgData name="Johanna Schwarzer" userId="442fed90-5fd6-48f6-83af-a15f4ecdd6a8" providerId="ADAL" clId="{648FB99A-2AED-42D5-A10D-913CFC2BC036}" dt="2022-01-27T07:50:48.067" v="1119" actId="478"/>
          <ac:spMkLst>
            <pc:docMk/>
            <pc:sldMk cId="3508235092" sldId="261"/>
            <ac:spMk id="27" creationId="{2818BE44-2238-4C8C-94D4-5E61C87471C4}"/>
          </ac:spMkLst>
        </pc:spChg>
        <pc:spChg chg="add del mod">
          <ac:chgData name="Johanna Schwarzer" userId="442fed90-5fd6-48f6-83af-a15f4ecdd6a8" providerId="ADAL" clId="{648FB99A-2AED-42D5-A10D-913CFC2BC036}" dt="2022-01-27T10:24:01.133" v="1378"/>
          <ac:spMkLst>
            <pc:docMk/>
            <pc:sldMk cId="3508235092" sldId="261"/>
            <ac:spMk id="27" creationId="{A4C6F78E-AFA6-4BF2-B16B-94B0C6C05434}"/>
          </ac:spMkLst>
        </pc:spChg>
        <pc:spChg chg="add del mod">
          <ac:chgData name="Johanna Schwarzer" userId="442fed90-5fd6-48f6-83af-a15f4ecdd6a8" providerId="ADAL" clId="{648FB99A-2AED-42D5-A10D-913CFC2BC036}" dt="2022-01-18T12:17:38.134" v="337" actId="478"/>
          <ac:spMkLst>
            <pc:docMk/>
            <pc:sldMk cId="3508235092" sldId="261"/>
            <ac:spMk id="27" creationId="{E93B1CF5-974A-482D-9FC4-793B93D36F87}"/>
          </ac:spMkLst>
        </pc:spChg>
        <pc:spChg chg="add mod">
          <ac:chgData name="Johanna Schwarzer" userId="442fed90-5fd6-48f6-83af-a15f4ecdd6a8" providerId="ADAL" clId="{648FB99A-2AED-42D5-A10D-913CFC2BC036}" dt="2022-01-18T12:18:52.388" v="357" actId="20577"/>
          <ac:spMkLst>
            <pc:docMk/>
            <pc:sldMk cId="3508235092" sldId="261"/>
            <ac:spMk id="28" creationId="{90F873B0-BE25-490E-9C5A-DD92D5C20AF0}"/>
          </ac:spMkLst>
        </pc:spChg>
        <pc:spChg chg="add del mod">
          <ac:chgData name="Johanna Schwarzer" userId="442fed90-5fd6-48f6-83af-a15f4ecdd6a8" providerId="ADAL" clId="{648FB99A-2AED-42D5-A10D-913CFC2BC036}" dt="2022-01-27T07:53:00.208" v="1170" actId="478"/>
          <ac:spMkLst>
            <pc:docMk/>
            <pc:sldMk cId="3508235092" sldId="261"/>
            <ac:spMk id="28" creationId="{AFBFA675-4292-47F2-AF6A-1F64A2A70F6F}"/>
          </ac:spMkLst>
        </pc:spChg>
        <pc:spChg chg="add mod">
          <ac:chgData name="Johanna Schwarzer" userId="442fed90-5fd6-48f6-83af-a15f4ecdd6a8" providerId="ADAL" clId="{648FB99A-2AED-42D5-A10D-913CFC2BC036}" dt="2022-01-27T10:24:56.857" v="1395" actId="478"/>
          <ac:spMkLst>
            <pc:docMk/>
            <pc:sldMk cId="3508235092" sldId="261"/>
            <ac:spMk id="29" creationId="{4AF47FFC-5E48-4781-B94D-6E688243B369}"/>
          </ac:spMkLst>
        </pc:spChg>
        <pc:spChg chg="add del mod">
          <ac:chgData name="Johanna Schwarzer" userId="442fed90-5fd6-48f6-83af-a15f4ecdd6a8" providerId="ADAL" clId="{648FB99A-2AED-42D5-A10D-913CFC2BC036}" dt="2022-01-27T07:54:21.046" v="1177"/>
          <ac:spMkLst>
            <pc:docMk/>
            <pc:sldMk cId="3508235092" sldId="261"/>
            <ac:spMk id="29" creationId="{A422FF56-A6E9-49FE-B5D9-9D80CE6969A2}"/>
          </ac:spMkLst>
        </pc:spChg>
        <pc:spChg chg="add del">
          <ac:chgData name="Johanna Schwarzer" userId="442fed90-5fd6-48f6-83af-a15f4ecdd6a8" providerId="ADAL" clId="{648FB99A-2AED-42D5-A10D-913CFC2BC036}" dt="2022-01-18T14:58:29.728" v="477" actId="478"/>
          <ac:spMkLst>
            <pc:docMk/>
            <pc:sldMk cId="3508235092" sldId="261"/>
            <ac:spMk id="29" creationId="{BDDEF4AF-1427-4ADE-B921-F0A2B9BA635E}"/>
          </ac:spMkLst>
        </pc:spChg>
        <pc:spChg chg="add mod">
          <ac:chgData name="Johanna Schwarzer" userId="442fed90-5fd6-48f6-83af-a15f4ecdd6a8" providerId="ADAL" clId="{648FB99A-2AED-42D5-A10D-913CFC2BC036}" dt="2022-02-23T13:41:24.397" v="2858" actId="1076"/>
          <ac:spMkLst>
            <pc:docMk/>
            <pc:sldMk cId="3508235092" sldId="261"/>
            <ac:spMk id="30" creationId="{A4577CCB-3987-4E29-9563-F680E0312177}"/>
          </ac:spMkLst>
        </pc:spChg>
        <pc:spChg chg="add del mod">
          <ac:chgData name="Johanna Schwarzer" userId="442fed90-5fd6-48f6-83af-a15f4ecdd6a8" providerId="ADAL" clId="{648FB99A-2AED-42D5-A10D-913CFC2BC036}" dt="2022-01-18T15:54:31.490" v="873" actId="478"/>
          <ac:spMkLst>
            <pc:docMk/>
            <pc:sldMk cId="3508235092" sldId="261"/>
            <ac:spMk id="31" creationId="{4B67E024-7F02-4047-AE6E-9B56B87805FF}"/>
          </ac:spMkLst>
        </pc:spChg>
        <pc:spChg chg="add del mod">
          <ac:chgData name="Johanna Schwarzer" userId="442fed90-5fd6-48f6-83af-a15f4ecdd6a8" providerId="ADAL" clId="{648FB99A-2AED-42D5-A10D-913CFC2BC036}" dt="2022-01-27T07:55:56.337" v="1219" actId="478"/>
          <ac:spMkLst>
            <pc:docMk/>
            <pc:sldMk cId="3508235092" sldId="261"/>
            <ac:spMk id="31" creationId="{51AF0319-9137-467C-9C86-8218114CD73D}"/>
          </ac:spMkLst>
        </pc:spChg>
        <pc:spChg chg="add del mod">
          <ac:chgData name="Johanna Schwarzer" userId="442fed90-5fd6-48f6-83af-a15f4ecdd6a8" providerId="ADAL" clId="{648FB99A-2AED-42D5-A10D-913CFC2BC036}" dt="2022-01-27T07:59:32.272" v="1247" actId="14100"/>
          <ac:spMkLst>
            <pc:docMk/>
            <pc:sldMk cId="3508235092" sldId="261"/>
            <ac:spMk id="32" creationId="{67708BBE-779E-4CD8-93B9-E388C66D8F32}"/>
          </ac:spMkLst>
        </pc:spChg>
        <pc:spChg chg="add mod">
          <ac:chgData name="Johanna Schwarzer" userId="442fed90-5fd6-48f6-83af-a15f4ecdd6a8" providerId="ADAL" clId="{648FB99A-2AED-42D5-A10D-913CFC2BC036}" dt="2022-01-27T07:59:40.401" v="1249" actId="1076"/>
          <ac:spMkLst>
            <pc:docMk/>
            <pc:sldMk cId="3508235092" sldId="261"/>
            <ac:spMk id="33" creationId="{A72F1ECE-2C65-4150-9507-E00A9091E120}"/>
          </ac:spMkLst>
        </pc:spChg>
        <pc:spChg chg="add mod">
          <ac:chgData name="Johanna Schwarzer" userId="442fed90-5fd6-48f6-83af-a15f4ecdd6a8" providerId="ADAL" clId="{648FB99A-2AED-42D5-A10D-913CFC2BC036}" dt="2022-01-27T07:59:46.096" v="1251" actId="1076"/>
          <ac:spMkLst>
            <pc:docMk/>
            <pc:sldMk cId="3508235092" sldId="261"/>
            <ac:spMk id="34" creationId="{C1EF2DE4-B59B-4742-B671-4149F1E44C26}"/>
          </ac:spMkLst>
        </pc:spChg>
        <pc:spChg chg="add del mod">
          <ac:chgData name="Johanna Schwarzer" userId="442fed90-5fd6-48f6-83af-a15f4ecdd6a8" providerId="ADAL" clId="{648FB99A-2AED-42D5-A10D-913CFC2BC036}" dt="2022-01-27T10:20:39.879" v="1351" actId="478"/>
          <ac:spMkLst>
            <pc:docMk/>
            <pc:sldMk cId="3508235092" sldId="261"/>
            <ac:spMk id="35" creationId="{7BD2B047-7CF6-4B6A-B83D-BFCBD44D7D00}"/>
          </ac:spMkLst>
        </pc:spChg>
        <pc:spChg chg="add mod">
          <ac:chgData name="Johanna Schwarzer" userId="442fed90-5fd6-48f6-83af-a15f4ecdd6a8" providerId="ADAL" clId="{648FB99A-2AED-42D5-A10D-913CFC2BC036}" dt="2022-01-27T07:59:55.700" v="1255" actId="1076"/>
          <ac:spMkLst>
            <pc:docMk/>
            <pc:sldMk cId="3508235092" sldId="261"/>
            <ac:spMk id="36" creationId="{1BEEA7F3-5E68-40AE-BBF0-5E16C357BAFF}"/>
          </ac:spMkLst>
        </pc:spChg>
        <pc:spChg chg="add mod">
          <ac:chgData name="Johanna Schwarzer" userId="442fed90-5fd6-48f6-83af-a15f4ecdd6a8" providerId="ADAL" clId="{648FB99A-2AED-42D5-A10D-913CFC2BC036}" dt="2022-01-27T08:00:00.361" v="1257" actId="1076"/>
          <ac:spMkLst>
            <pc:docMk/>
            <pc:sldMk cId="3508235092" sldId="261"/>
            <ac:spMk id="37" creationId="{1AA71C6F-FAC6-40F2-B034-AE2EE68978D7}"/>
          </ac:spMkLst>
        </pc:spChg>
        <pc:spChg chg="add del mod">
          <ac:chgData name="Johanna Schwarzer" userId="442fed90-5fd6-48f6-83af-a15f4ecdd6a8" providerId="ADAL" clId="{648FB99A-2AED-42D5-A10D-913CFC2BC036}" dt="2022-01-27T10:20:50.674" v="1355" actId="478"/>
          <ac:spMkLst>
            <pc:docMk/>
            <pc:sldMk cId="3508235092" sldId="261"/>
            <ac:spMk id="38" creationId="{AC92CE5D-3BF7-4C50-AFCC-AD866D95E783}"/>
          </ac:spMkLst>
        </pc:spChg>
        <pc:spChg chg="add del mod">
          <ac:chgData name="Johanna Schwarzer" userId="442fed90-5fd6-48f6-83af-a15f4ecdd6a8" providerId="ADAL" clId="{648FB99A-2AED-42D5-A10D-913CFC2BC036}" dt="2022-01-27T10:24:05.442" v="1381" actId="478"/>
          <ac:spMkLst>
            <pc:docMk/>
            <pc:sldMk cId="3508235092" sldId="261"/>
            <ac:spMk id="39" creationId="{B6BA96CE-B461-4086-AEDA-42425B40EA0F}"/>
          </ac:spMkLst>
        </pc:spChg>
        <pc:spChg chg="add del mod">
          <ac:chgData name="Johanna Schwarzer" userId="442fed90-5fd6-48f6-83af-a15f4ecdd6a8" providerId="ADAL" clId="{648FB99A-2AED-42D5-A10D-913CFC2BC036}" dt="2022-01-27T10:24:03.822" v="1380" actId="478"/>
          <ac:spMkLst>
            <pc:docMk/>
            <pc:sldMk cId="3508235092" sldId="261"/>
            <ac:spMk id="40" creationId="{8EF76319-53AF-4141-A6DA-CE82FE62B916}"/>
          </ac:spMkLst>
        </pc:spChg>
        <pc:spChg chg="add del mod">
          <ac:chgData name="Johanna Schwarzer" userId="442fed90-5fd6-48f6-83af-a15f4ecdd6a8" providerId="ADAL" clId="{648FB99A-2AED-42D5-A10D-913CFC2BC036}" dt="2022-01-27T10:24:56.857" v="1395" actId="478"/>
          <ac:spMkLst>
            <pc:docMk/>
            <pc:sldMk cId="3508235092" sldId="261"/>
            <ac:spMk id="41" creationId="{6C53DB2B-B929-4DA8-A157-263D1736F630}"/>
          </ac:spMkLst>
        </pc:spChg>
        <pc:spChg chg="add mod">
          <ac:chgData name="Johanna Schwarzer" userId="442fed90-5fd6-48f6-83af-a15f4ecdd6a8" providerId="ADAL" clId="{648FB99A-2AED-42D5-A10D-913CFC2BC036}" dt="2022-01-27T10:25:11.540" v="1397" actId="1076"/>
          <ac:spMkLst>
            <pc:docMk/>
            <pc:sldMk cId="3508235092" sldId="261"/>
            <ac:spMk id="42" creationId="{020B83AB-C306-406A-9FF2-D101B91CAA89}"/>
          </ac:spMkLst>
        </pc:spChg>
      </pc:sldChg>
      <pc:sldChg chg="modSp mod">
        <pc:chgData name="Johanna Schwarzer" userId="442fed90-5fd6-48f6-83af-a15f4ecdd6a8" providerId="ADAL" clId="{648FB99A-2AED-42D5-A10D-913CFC2BC036}" dt="2022-01-18T12:19:25.869" v="371" actId="20577"/>
        <pc:sldMkLst>
          <pc:docMk/>
          <pc:sldMk cId="1078700752" sldId="263"/>
        </pc:sldMkLst>
        <pc:spChg chg="mod">
          <ac:chgData name="Johanna Schwarzer" userId="442fed90-5fd6-48f6-83af-a15f4ecdd6a8" providerId="ADAL" clId="{648FB99A-2AED-42D5-A10D-913CFC2BC036}" dt="2022-01-18T12:19:25.869" v="371" actId="20577"/>
          <ac:spMkLst>
            <pc:docMk/>
            <pc:sldMk cId="1078700752" sldId="263"/>
            <ac:spMk id="2" creationId="{6679D780-6836-45F4-86D1-BD2B6BAD0CF0}"/>
          </ac:spMkLst>
        </pc:spChg>
      </pc:sldChg>
      <pc:sldChg chg="addSp delSp add del mod modClrScheme chgLayout">
        <pc:chgData name="Johanna Schwarzer" userId="442fed90-5fd6-48f6-83af-a15f4ecdd6a8" providerId="ADAL" clId="{648FB99A-2AED-42D5-A10D-913CFC2BC036}" dt="2022-01-19T09:36:54.605" v="1040" actId="47"/>
        <pc:sldMkLst>
          <pc:docMk/>
          <pc:sldMk cId="2575227802" sldId="264"/>
        </pc:sldMkLst>
        <pc:spChg chg="add del">
          <ac:chgData name="Johanna Schwarzer" userId="442fed90-5fd6-48f6-83af-a15f4ecdd6a8" providerId="ADAL" clId="{648FB99A-2AED-42D5-A10D-913CFC2BC036}" dt="2022-01-18T15:18:24.745" v="823" actId="700"/>
          <ac:spMkLst>
            <pc:docMk/>
            <pc:sldMk cId="2575227802" sldId="264"/>
            <ac:spMk id="2" creationId="{9CE3B720-013B-43C9-999C-CF8CC51BD4AA}"/>
          </ac:spMkLst>
        </pc:spChg>
      </pc:sldChg>
      <pc:sldChg chg="modSp add del mod ord addCm delCm modCm">
        <pc:chgData name="Johanna Schwarzer" userId="442fed90-5fd6-48f6-83af-a15f4ecdd6a8" providerId="ADAL" clId="{648FB99A-2AED-42D5-A10D-913CFC2BC036}" dt="2022-01-27T08:15:50.957" v="1290"/>
        <pc:sldMkLst>
          <pc:docMk/>
          <pc:sldMk cId="450000283" sldId="265"/>
        </pc:sldMkLst>
        <pc:spChg chg="mod">
          <ac:chgData name="Johanna Schwarzer" userId="442fed90-5fd6-48f6-83af-a15f4ecdd6a8" providerId="ADAL" clId="{648FB99A-2AED-42D5-A10D-913CFC2BC036}" dt="2022-01-18T12:19:54.099" v="376" actId="403"/>
          <ac:spMkLst>
            <pc:docMk/>
            <pc:sldMk cId="450000283" sldId="265"/>
            <ac:spMk id="2" creationId="{1DA9DB10-97C1-4E14-BB22-7AAA19BBF367}"/>
          </ac:spMkLst>
        </pc:spChg>
      </pc:sldChg>
      <pc:sldChg chg="ord addCm delCm">
        <pc:chgData name="Johanna Schwarzer" userId="442fed90-5fd6-48f6-83af-a15f4ecdd6a8" providerId="ADAL" clId="{648FB99A-2AED-42D5-A10D-913CFC2BC036}" dt="2022-01-19T08:05:05.758" v="969"/>
        <pc:sldMkLst>
          <pc:docMk/>
          <pc:sldMk cId="269099227" sldId="266"/>
        </pc:sldMkLst>
      </pc:sldChg>
      <pc:sldChg chg="del addCm modCm">
        <pc:chgData name="Johanna Schwarzer" userId="442fed90-5fd6-48f6-83af-a15f4ecdd6a8" providerId="ADAL" clId="{648FB99A-2AED-42D5-A10D-913CFC2BC036}" dt="2022-01-27T08:19:04.216" v="1311" actId="2696"/>
        <pc:sldMkLst>
          <pc:docMk/>
          <pc:sldMk cId="4114242586" sldId="267"/>
        </pc:sldMkLst>
      </pc:sldChg>
      <pc:sldChg chg="del addCm delCm">
        <pc:chgData name="Johanna Schwarzer" userId="442fed90-5fd6-48f6-83af-a15f4ecdd6a8" providerId="ADAL" clId="{648FB99A-2AED-42D5-A10D-913CFC2BC036}" dt="2022-01-31T15:40:41.109" v="1507" actId="47"/>
        <pc:sldMkLst>
          <pc:docMk/>
          <pc:sldMk cId="378006004" sldId="268"/>
        </pc:sldMkLst>
      </pc:sldChg>
      <pc:sldChg chg="del">
        <pc:chgData name="Johanna Schwarzer" userId="442fed90-5fd6-48f6-83af-a15f4ecdd6a8" providerId="ADAL" clId="{648FB99A-2AED-42D5-A10D-913CFC2BC036}" dt="2022-01-27T08:22:19.898" v="1340" actId="47"/>
        <pc:sldMkLst>
          <pc:docMk/>
          <pc:sldMk cId="1423228256" sldId="269"/>
        </pc:sldMkLst>
      </pc:sldChg>
      <pc:sldChg chg="delSp modSp del mod addCm delCm modCm">
        <pc:chgData name="Johanna Schwarzer" userId="442fed90-5fd6-48f6-83af-a15f4ecdd6a8" providerId="ADAL" clId="{648FB99A-2AED-42D5-A10D-913CFC2BC036}" dt="2022-01-31T16:49:36.627" v="1764" actId="47"/>
        <pc:sldMkLst>
          <pc:docMk/>
          <pc:sldMk cId="2564582869" sldId="270"/>
        </pc:sldMkLst>
        <pc:spChg chg="del mod">
          <ac:chgData name="Johanna Schwarzer" userId="442fed90-5fd6-48f6-83af-a15f4ecdd6a8" providerId="ADAL" clId="{648FB99A-2AED-42D5-A10D-913CFC2BC036}" dt="2022-01-27T08:23:06.882" v="1348" actId="478"/>
          <ac:spMkLst>
            <pc:docMk/>
            <pc:sldMk cId="2564582869" sldId="270"/>
            <ac:spMk id="3" creationId="{29FBC081-44F0-4F31-9D44-72942314298D}"/>
          </ac:spMkLst>
        </pc:spChg>
      </pc:sldChg>
      <pc:sldChg chg="del addCm">
        <pc:chgData name="Johanna Schwarzer" userId="442fed90-5fd6-48f6-83af-a15f4ecdd6a8" providerId="ADAL" clId="{648FB99A-2AED-42D5-A10D-913CFC2BC036}" dt="2022-01-18T12:20:57.712" v="381" actId="47"/>
        <pc:sldMkLst>
          <pc:docMk/>
          <pc:sldMk cId="1675458559" sldId="271"/>
        </pc:sldMkLst>
      </pc:sldChg>
      <pc:sldChg chg="delCm">
        <pc:chgData name="Johanna Schwarzer" userId="442fed90-5fd6-48f6-83af-a15f4ecdd6a8" providerId="ADAL" clId="{648FB99A-2AED-42D5-A10D-913CFC2BC036}" dt="2022-02-01T08:50:08.860" v="2522"/>
        <pc:sldMkLst>
          <pc:docMk/>
          <pc:sldMk cId="3404533904" sldId="272"/>
        </pc:sldMkLst>
      </pc:sldChg>
      <pc:sldChg chg="addSp delSp modSp mod ord modClrScheme addCm delCm modCm chgLayout">
        <pc:chgData name="Johanna Schwarzer" userId="442fed90-5fd6-48f6-83af-a15f4ecdd6a8" providerId="ADAL" clId="{648FB99A-2AED-42D5-A10D-913CFC2BC036}" dt="2022-02-01T08:23:15.786" v="2477"/>
        <pc:sldMkLst>
          <pc:docMk/>
          <pc:sldMk cId="2547262477" sldId="273"/>
        </pc:sldMkLst>
        <pc:spChg chg="del mod ord">
          <ac:chgData name="Johanna Schwarzer" userId="442fed90-5fd6-48f6-83af-a15f4ecdd6a8" providerId="ADAL" clId="{648FB99A-2AED-42D5-A10D-913CFC2BC036}" dt="2022-01-31T15:35:15.431" v="1506" actId="700"/>
          <ac:spMkLst>
            <pc:docMk/>
            <pc:sldMk cId="2547262477" sldId="273"/>
            <ac:spMk id="2" creationId="{9AA526FF-C72A-4FA1-A38B-979E7503AF34}"/>
          </ac:spMkLst>
        </pc:spChg>
        <pc:spChg chg="add mod ord">
          <ac:chgData name="Johanna Schwarzer" userId="442fed90-5fd6-48f6-83af-a15f4ecdd6a8" providerId="ADAL" clId="{648FB99A-2AED-42D5-A10D-913CFC2BC036}" dt="2022-01-31T15:35:15.431" v="1506" actId="700"/>
          <ac:spMkLst>
            <pc:docMk/>
            <pc:sldMk cId="2547262477" sldId="273"/>
            <ac:spMk id="3" creationId="{F7B68B5D-196C-47FC-8A16-8A9A6D7671D0}"/>
          </ac:spMkLst>
        </pc:spChg>
      </pc:sldChg>
      <pc:sldChg chg="new del addCm">
        <pc:chgData name="Johanna Schwarzer" userId="442fed90-5fd6-48f6-83af-a15f4ecdd6a8" providerId="ADAL" clId="{648FB99A-2AED-42D5-A10D-913CFC2BC036}" dt="2022-01-18T16:07:20.620" v="965" actId="47"/>
        <pc:sldMkLst>
          <pc:docMk/>
          <pc:sldMk cId="1650516790" sldId="274"/>
        </pc:sldMkLst>
      </pc:sldChg>
      <pc:sldChg chg="new del">
        <pc:chgData name="Johanna Schwarzer" userId="442fed90-5fd6-48f6-83af-a15f4ecdd6a8" providerId="ADAL" clId="{648FB99A-2AED-42D5-A10D-913CFC2BC036}" dt="2022-01-18T10:36:11.491" v="183" actId="47"/>
        <pc:sldMkLst>
          <pc:docMk/>
          <pc:sldMk cId="2345182976" sldId="274"/>
        </pc:sldMkLst>
      </pc:sldChg>
      <pc:sldChg chg="delSp new add del mod modClrScheme addCm delCm modCm chgLayout">
        <pc:chgData name="Johanna Schwarzer" userId="442fed90-5fd6-48f6-83af-a15f4ecdd6a8" providerId="ADAL" clId="{648FB99A-2AED-42D5-A10D-913CFC2BC036}" dt="2022-01-31T17:11:37.253" v="2122" actId="47"/>
        <pc:sldMkLst>
          <pc:docMk/>
          <pc:sldMk cId="297005688" sldId="275"/>
        </pc:sldMkLst>
        <pc:spChg chg="del">
          <ac:chgData name="Johanna Schwarzer" userId="442fed90-5fd6-48f6-83af-a15f4ecdd6a8" providerId="ADAL" clId="{648FB99A-2AED-42D5-A10D-913CFC2BC036}" dt="2022-01-18T15:18:31.354" v="825" actId="700"/>
          <ac:spMkLst>
            <pc:docMk/>
            <pc:sldMk cId="297005688" sldId="275"/>
            <ac:spMk id="2" creationId="{0C03B0BD-879A-4ACF-8318-3472B3F78522}"/>
          </ac:spMkLst>
        </pc:spChg>
      </pc:sldChg>
      <pc:sldChg chg="add del">
        <pc:chgData name="Johanna Schwarzer" userId="442fed90-5fd6-48f6-83af-a15f4ecdd6a8" providerId="ADAL" clId="{648FB99A-2AED-42D5-A10D-913CFC2BC036}" dt="2022-01-18T15:53:45.752" v="853"/>
        <pc:sldMkLst>
          <pc:docMk/>
          <pc:sldMk cId="718018208" sldId="276"/>
        </pc:sldMkLst>
      </pc:sldChg>
      <pc:sldChg chg="addSp modSp new del mod modClrScheme chgLayout">
        <pc:chgData name="Johanna Schwarzer" userId="442fed90-5fd6-48f6-83af-a15f4ecdd6a8" providerId="ADAL" clId="{648FB99A-2AED-42D5-A10D-913CFC2BC036}" dt="2022-01-18T16:06:48.585" v="960" actId="47"/>
        <pc:sldMkLst>
          <pc:docMk/>
          <pc:sldMk cId="2314135648" sldId="276"/>
        </pc:sldMkLst>
        <pc:spChg chg="add mod">
          <ac:chgData name="Johanna Schwarzer" userId="442fed90-5fd6-48f6-83af-a15f4ecdd6a8" providerId="ADAL" clId="{648FB99A-2AED-42D5-A10D-913CFC2BC036}" dt="2022-01-18T15:58:13.259" v="876" actId="700"/>
          <ac:spMkLst>
            <pc:docMk/>
            <pc:sldMk cId="2314135648" sldId="276"/>
            <ac:spMk id="2" creationId="{24BB9681-D303-48C1-AAE2-C531868DE8FC}"/>
          </ac:spMkLst>
        </pc:spChg>
      </pc:sldChg>
      <pc:sldChg chg="new del addCm delCm modCm">
        <pc:chgData name="Johanna Schwarzer" userId="442fed90-5fd6-48f6-83af-a15f4ecdd6a8" providerId="ADAL" clId="{648FB99A-2AED-42D5-A10D-913CFC2BC036}" dt="2022-01-31T16:53:06.327" v="1811" actId="47"/>
        <pc:sldMkLst>
          <pc:docMk/>
          <pc:sldMk cId="1658713585" sldId="277"/>
        </pc:sldMkLst>
      </pc:sldChg>
      <pc:sldChg chg="new">
        <pc:chgData name="Johanna Schwarzer" userId="442fed90-5fd6-48f6-83af-a15f4ecdd6a8" providerId="ADAL" clId="{648FB99A-2AED-42D5-A10D-913CFC2BC036}" dt="2022-01-19T10:22:52.456" v="1045" actId="680"/>
        <pc:sldMkLst>
          <pc:docMk/>
          <pc:sldMk cId="1942942349" sldId="278"/>
        </pc:sldMkLst>
      </pc:sldChg>
      <pc:sldChg chg="addSp delSp modSp new mod modClrScheme delCm chgLayout">
        <pc:chgData name="Johanna Schwarzer" userId="442fed90-5fd6-48f6-83af-a15f4ecdd6a8" providerId="ADAL" clId="{648FB99A-2AED-42D5-A10D-913CFC2BC036}" dt="2022-02-01T08:23:03.048" v="2476"/>
        <pc:sldMkLst>
          <pc:docMk/>
          <pc:sldMk cId="755662085" sldId="279"/>
        </pc:sldMkLst>
        <pc:spChg chg="del mod ord">
          <ac:chgData name="Johanna Schwarzer" userId="442fed90-5fd6-48f6-83af-a15f4ecdd6a8" providerId="ADAL" clId="{648FB99A-2AED-42D5-A10D-913CFC2BC036}" dt="2022-01-31T17:10:27.287" v="2121" actId="700"/>
          <ac:spMkLst>
            <pc:docMk/>
            <pc:sldMk cId="755662085" sldId="279"/>
            <ac:spMk id="2" creationId="{36A84597-FA04-4EB7-9A8B-45A906C95B1E}"/>
          </ac:spMkLst>
        </pc:spChg>
        <pc:spChg chg="add mod ord">
          <ac:chgData name="Johanna Schwarzer" userId="442fed90-5fd6-48f6-83af-a15f4ecdd6a8" providerId="ADAL" clId="{648FB99A-2AED-42D5-A10D-913CFC2BC036}" dt="2022-01-31T17:10:27.287" v="2121" actId="700"/>
          <ac:spMkLst>
            <pc:docMk/>
            <pc:sldMk cId="755662085" sldId="279"/>
            <ac:spMk id="3" creationId="{F63CE35F-592F-4C89-8CA3-F6F305A587C9}"/>
          </ac:spMkLst>
        </pc:spChg>
      </pc:sldChg>
      <pc:sldChg chg="addSp delSp modSp new del mod modClrScheme chgLayout">
        <pc:chgData name="Johanna Schwarzer" userId="442fed90-5fd6-48f6-83af-a15f4ecdd6a8" providerId="ADAL" clId="{648FB99A-2AED-42D5-A10D-913CFC2BC036}" dt="2022-01-27T08:12:40.684" v="1268" actId="680"/>
        <pc:sldMkLst>
          <pc:docMk/>
          <pc:sldMk cId="3230003505" sldId="279"/>
        </pc:sldMkLst>
        <pc:spChg chg="add del mod">
          <ac:chgData name="Johanna Schwarzer" userId="442fed90-5fd6-48f6-83af-a15f4ecdd6a8" providerId="ADAL" clId="{648FB99A-2AED-42D5-A10D-913CFC2BC036}" dt="2022-01-27T08:12:38.128" v="1267" actId="700"/>
          <ac:spMkLst>
            <pc:docMk/>
            <pc:sldMk cId="3230003505" sldId="279"/>
            <ac:spMk id="2" creationId="{6EC63516-F41B-4E78-9FF0-B6BAD3A1D1D5}"/>
          </ac:spMkLst>
        </pc:spChg>
        <pc:spChg chg="add del mod">
          <ac:chgData name="Johanna Schwarzer" userId="442fed90-5fd6-48f6-83af-a15f4ecdd6a8" providerId="ADAL" clId="{648FB99A-2AED-42D5-A10D-913CFC2BC036}" dt="2022-01-27T08:12:38.128" v="1267" actId="700"/>
          <ac:spMkLst>
            <pc:docMk/>
            <pc:sldMk cId="3230003505" sldId="279"/>
            <ac:spMk id="3" creationId="{E1805358-85A3-4E36-93F2-79185FC0D11D}"/>
          </ac:spMkLst>
        </pc:spChg>
        <pc:spChg chg="add del mod">
          <ac:chgData name="Johanna Schwarzer" userId="442fed90-5fd6-48f6-83af-a15f4ecdd6a8" providerId="ADAL" clId="{648FB99A-2AED-42D5-A10D-913CFC2BC036}" dt="2022-01-27T08:12:38.128" v="1267" actId="700"/>
          <ac:spMkLst>
            <pc:docMk/>
            <pc:sldMk cId="3230003505" sldId="279"/>
            <ac:spMk id="4" creationId="{EA9E1C8D-1676-4FC5-B461-E1A6E1D988F7}"/>
          </ac:spMkLst>
        </pc:spChg>
        <pc:spChg chg="add del mod">
          <ac:chgData name="Johanna Schwarzer" userId="442fed90-5fd6-48f6-83af-a15f4ecdd6a8" providerId="ADAL" clId="{648FB99A-2AED-42D5-A10D-913CFC2BC036}" dt="2022-01-27T08:12:38.128" v="1267" actId="700"/>
          <ac:spMkLst>
            <pc:docMk/>
            <pc:sldMk cId="3230003505" sldId="279"/>
            <ac:spMk id="5" creationId="{4E1489D1-29C3-4120-B62C-6D0A36336871}"/>
          </ac:spMkLst>
        </pc:spChg>
        <pc:spChg chg="add del mod">
          <ac:chgData name="Johanna Schwarzer" userId="442fed90-5fd6-48f6-83af-a15f4ecdd6a8" providerId="ADAL" clId="{648FB99A-2AED-42D5-A10D-913CFC2BC036}" dt="2022-01-27T08:12:38.128" v="1267" actId="700"/>
          <ac:spMkLst>
            <pc:docMk/>
            <pc:sldMk cId="3230003505" sldId="279"/>
            <ac:spMk id="6" creationId="{3240D294-A2C0-4C89-920A-D49668295EFF}"/>
          </ac:spMkLst>
        </pc:spChg>
        <pc:spChg chg="add del mod">
          <ac:chgData name="Johanna Schwarzer" userId="442fed90-5fd6-48f6-83af-a15f4ecdd6a8" providerId="ADAL" clId="{648FB99A-2AED-42D5-A10D-913CFC2BC036}" dt="2022-01-27T08:12:38.128" v="1267" actId="700"/>
          <ac:spMkLst>
            <pc:docMk/>
            <pc:sldMk cId="3230003505" sldId="279"/>
            <ac:spMk id="7" creationId="{BD7FFB2D-51DD-4CFC-85C4-D5F25B9409BD}"/>
          </ac:spMkLst>
        </pc:spChg>
        <pc:spChg chg="add del mod">
          <ac:chgData name="Johanna Schwarzer" userId="442fed90-5fd6-48f6-83af-a15f4ecdd6a8" providerId="ADAL" clId="{648FB99A-2AED-42D5-A10D-913CFC2BC036}" dt="2022-01-27T08:12:38.128" v="1267" actId="700"/>
          <ac:spMkLst>
            <pc:docMk/>
            <pc:sldMk cId="3230003505" sldId="279"/>
            <ac:spMk id="8" creationId="{2437ECCC-298D-417C-9D25-C6B58EB69F96}"/>
          </ac:spMkLst>
        </pc:spChg>
        <pc:spChg chg="add del mod">
          <ac:chgData name="Johanna Schwarzer" userId="442fed90-5fd6-48f6-83af-a15f4ecdd6a8" providerId="ADAL" clId="{648FB99A-2AED-42D5-A10D-913CFC2BC036}" dt="2022-01-27T08:12:38.128" v="1267" actId="700"/>
          <ac:spMkLst>
            <pc:docMk/>
            <pc:sldMk cId="3230003505" sldId="279"/>
            <ac:spMk id="9" creationId="{24CB290B-4FA4-477F-B155-A5D3192CE4BB}"/>
          </ac:spMkLst>
        </pc:spChg>
        <pc:spChg chg="add del mod">
          <ac:chgData name="Johanna Schwarzer" userId="442fed90-5fd6-48f6-83af-a15f4ecdd6a8" providerId="ADAL" clId="{648FB99A-2AED-42D5-A10D-913CFC2BC036}" dt="2022-01-27T08:12:38.128" v="1267" actId="700"/>
          <ac:spMkLst>
            <pc:docMk/>
            <pc:sldMk cId="3230003505" sldId="279"/>
            <ac:spMk id="10" creationId="{92A40A88-C4FB-455F-8C3F-DEE1EE75564E}"/>
          </ac:spMkLst>
        </pc:spChg>
        <pc:spChg chg="add del mod">
          <ac:chgData name="Johanna Schwarzer" userId="442fed90-5fd6-48f6-83af-a15f4ecdd6a8" providerId="ADAL" clId="{648FB99A-2AED-42D5-A10D-913CFC2BC036}" dt="2022-01-27T08:12:38.128" v="1267" actId="700"/>
          <ac:spMkLst>
            <pc:docMk/>
            <pc:sldMk cId="3230003505" sldId="279"/>
            <ac:spMk id="11" creationId="{B8BE1E96-51E6-4BC9-81EB-E5FDC15F30A3}"/>
          </ac:spMkLst>
        </pc:spChg>
        <pc:spChg chg="add del mod">
          <ac:chgData name="Johanna Schwarzer" userId="442fed90-5fd6-48f6-83af-a15f4ecdd6a8" providerId="ADAL" clId="{648FB99A-2AED-42D5-A10D-913CFC2BC036}" dt="2022-01-27T08:12:38.128" v="1267" actId="700"/>
          <ac:spMkLst>
            <pc:docMk/>
            <pc:sldMk cId="3230003505" sldId="279"/>
            <ac:spMk id="12" creationId="{98390651-1922-46CB-AF5A-3610C5224455}"/>
          </ac:spMkLst>
        </pc:spChg>
        <pc:spChg chg="add del mod">
          <ac:chgData name="Johanna Schwarzer" userId="442fed90-5fd6-48f6-83af-a15f4ecdd6a8" providerId="ADAL" clId="{648FB99A-2AED-42D5-A10D-913CFC2BC036}" dt="2022-01-27T08:12:38.128" v="1267" actId="700"/>
          <ac:spMkLst>
            <pc:docMk/>
            <pc:sldMk cId="3230003505" sldId="279"/>
            <ac:spMk id="13" creationId="{8828E545-D081-43DF-93F3-7D3182331EDC}"/>
          </ac:spMkLst>
        </pc:spChg>
        <pc:spChg chg="add del mod">
          <ac:chgData name="Johanna Schwarzer" userId="442fed90-5fd6-48f6-83af-a15f4ecdd6a8" providerId="ADAL" clId="{648FB99A-2AED-42D5-A10D-913CFC2BC036}" dt="2022-01-27T08:12:38.128" v="1267" actId="700"/>
          <ac:spMkLst>
            <pc:docMk/>
            <pc:sldMk cId="3230003505" sldId="279"/>
            <ac:spMk id="14" creationId="{F1E1A967-EE55-4D59-871A-0EE66AAC928E}"/>
          </ac:spMkLst>
        </pc:spChg>
        <pc:spChg chg="add del mod">
          <ac:chgData name="Johanna Schwarzer" userId="442fed90-5fd6-48f6-83af-a15f4ecdd6a8" providerId="ADAL" clId="{648FB99A-2AED-42D5-A10D-913CFC2BC036}" dt="2022-01-27T08:12:38.128" v="1267" actId="700"/>
          <ac:spMkLst>
            <pc:docMk/>
            <pc:sldMk cId="3230003505" sldId="279"/>
            <ac:spMk id="15" creationId="{AF6170AA-561D-4D97-8486-3052C5E4710C}"/>
          </ac:spMkLst>
        </pc:spChg>
        <pc:spChg chg="add del mod">
          <ac:chgData name="Johanna Schwarzer" userId="442fed90-5fd6-48f6-83af-a15f4ecdd6a8" providerId="ADAL" clId="{648FB99A-2AED-42D5-A10D-913CFC2BC036}" dt="2022-01-27T08:12:38.128" v="1267" actId="700"/>
          <ac:spMkLst>
            <pc:docMk/>
            <pc:sldMk cId="3230003505" sldId="279"/>
            <ac:spMk id="16" creationId="{BE46159A-788D-4DDF-B9A8-A45D08E26678}"/>
          </ac:spMkLst>
        </pc:spChg>
        <pc:spChg chg="add del mod">
          <ac:chgData name="Johanna Schwarzer" userId="442fed90-5fd6-48f6-83af-a15f4ecdd6a8" providerId="ADAL" clId="{648FB99A-2AED-42D5-A10D-913CFC2BC036}" dt="2022-01-27T08:12:38.128" v="1267" actId="700"/>
          <ac:spMkLst>
            <pc:docMk/>
            <pc:sldMk cId="3230003505" sldId="279"/>
            <ac:spMk id="17" creationId="{BA198E5D-54FC-4DB3-BBAA-1DE51FD62126}"/>
          </ac:spMkLst>
        </pc:spChg>
        <pc:spChg chg="add del mod">
          <ac:chgData name="Johanna Schwarzer" userId="442fed90-5fd6-48f6-83af-a15f4ecdd6a8" providerId="ADAL" clId="{648FB99A-2AED-42D5-A10D-913CFC2BC036}" dt="2022-01-27T08:12:38.128" v="1267" actId="700"/>
          <ac:spMkLst>
            <pc:docMk/>
            <pc:sldMk cId="3230003505" sldId="279"/>
            <ac:spMk id="18" creationId="{7B058762-4182-46BA-A623-1E948C5FA668}"/>
          </ac:spMkLst>
        </pc:spChg>
        <pc:spChg chg="add del mod">
          <ac:chgData name="Johanna Schwarzer" userId="442fed90-5fd6-48f6-83af-a15f4ecdd6a8" providerId="ADAL" clId="{648FB99A-2AED-42D5-A10D-913CFC2BC036}" dt="2022-01-27T08:12:38.128" v="1267" actId="700"/>
          <ac:spMkLst>
            <pc:docMk/>
            <pc:sldMk cId="3230003505" sldId="279"/>
            <ac:spMk id="19" creationId="{BCA8B476-8ED7-4ABB-AD3B-39FE2598EDDB}"/>
          </ac:spMkLst>
        </pc:spChg>
        <pc:spChg chg="add del mod">
          <ac:chgData name="Johanna Schwarzer" userId="442fed90-5fd6-48f6-83af-a15f4ecdd6a8" providerId="ADAL" clId="{648FB99A-2AED-42D5-A10D-913CFC2BC036}" dt="2022-01-27T08:12:38.128" v="1267" actId="700"/>
          <ac:spMkLst>
            <pc:docMk/>
            <pc:sldMk cId="3230003505" sldId="279"/>
            <ac:spMk id="20" creationId="{1708594D-745E-46B3-AA74-171C25973DCA}"/>
          </ac:spMkLst>
        </pc:spChg>
        <pc:spChg chg="add del mod">
          <ac:chgData name="Johanna Schwarzer" userId="442fed90-5fd6-48f6-83af-a15f4ecdd6a8" providerId="ADAL" clId="{648FB99A-2AED-42D5-A10D-913CFC2BC036}" dt="2022-01-27T08:12:38.128" v="1267" actId="700"/>
          <ac:spMkLst>
            <pc:docMk/>
            <pc:sldMk cId="3230003505" sldId="279"/>
            <ac:spMk id="21" creationId="{A209368C-8993-42C7-BF78-BE8951DC2C14}"/>
          </ac:spMkLst>
        </pc:spChg>
        <pc:spChg chg="add del mod">
          <ac:chgData name="Johanna Schwarzer" userId="442fed90-5fd6-48f6-83af-a15f4ecdd6a8" providerId="ADAL" clId="{648FB99A-2AED-42D5-A10D-913CFC2BC036}" dt="2022-01-27T08:12:38.128" v="1267" actId="700"/>
          <ac:spMkLst>
            <pc:docMk/>
            <pc:sldMk cId="3230003505" sldId="279"/>
            <ac:spMk id="22" creationId="{98C5C2D2-6758-44DF-9BFF-D4282C4B10A1}"/>
          </ac:spMkLst>
        </pc:spChg>
        <pc:spChg chg="add del mod">
          <ac:chgData name="Johanna Schwarzer" userId="442fed90-5fd6-48f6-83af-a15f4ecdd6a8" providerId="ADAL" clId="{648FB99A-2AED-42D5-A10D-913CFC2BC036}" dt="2022-01-27T08:12:38.128" v="1267" actId="700"/>
          <ac:spMkLst>
            <pc:docMk/>
            <pc:sldMk cId="3230003505" sldId="279"/>
            <ac:spMk id="23" creationId="{2D99392B-DFC6-426F-ACF5-7E469BD1585C}"/>
          </ac:spMkLst>
        </pc:spChg>
        <pc:spChg chg="add del mod">
          <ac:chgData name="Johanna Schwarzer" userId="442fed90-5fd6-48f6-83af-a15f4ecdd6a8" providerId="ADAL" clId="{648FB99A-2AED-42D5-A10D-913CFC2BC036}" dt="2022-01-27T08:12:38.128" v="1267" actId="700"/>
          <ac:spMkLst>
            <pc:docMk/>
            <pc:sldMk cId="3230003505" sldId="279"/>
            <ac:spMk id="24" creationId="{FDBD6B4B-4F3C-42C6-B0D0-27D6901FE2B5}"/>
          </ac:spMkLst>
        </pc:spChg>
        <pc:spChg chg="add del mod">
          <ac:chgData name="Johanna Schwarzer" userId="442fed90-5fd6-48f6-83af-a15f4ecdd6a8" providerId="ADAL" clId="{648FB99A-2AED-42D5-A10D-913CFC2BC036}" dt="2022-01-27T08:12:38.128" v="1267" actId="700"/>
          <ac:spMkLst>
            <pc:docMk/>
            <pc:sldMk cId="3230003505" sldId="279"/>
            <ac:spMk id="25" creationId="{694788C5-B8DA-4B77-BC05-30A00F0BC0F9}"/>
          </ac:spMkLst>
        </pc:spChg>
        <pc:spChg chg="add del mod">
          <ac:chgData name="Johanna Schwarzer" userId="442fed90-5fd6-48f6-83af-a15f4ecdd6a8" providerId="ADAL" clId="{648FB99A-2AED-42D5-A10D-913CFC2BC036}" dt="2022-01-27T08:12:38.128" v="1267" actId="700"/>
          <ac:spMkLst>
            <pc:docMk/>
            <pc:sldMk cId="3230003505" sldId="279"/>
            <ac:spMk id="26" creationId="{B38C0EB0-7A4B-4E6A-B4ED-169FA7389C7E}"/>
          </ac:spMkLst>
        </pc:spChg>
      </pc:sldChg>
      <pc:sldChg chg="add del">
        <pc:chgData name="Johanna Schwarzer" userId="442fed90-5fd6-48f6-83af-a15f4ecdd6a8" providerId="ADAL" clId="{648FB99A-2AED-42D5-A10D-913CFC2BC036}" dt="2022-01-27T08:14:37.303" v="1289" actId="47"/>
        <pc:sldMkLst>
          <pc:docMk/>
          <pc:sldMk cId="3308721185" sldId="279"/>
        </pc:sldMkLst>
      </pc:sldChg>
      <pc:sldMasterChg chg="addSldLayout delSldLayout modSldLayout">
        <pc:chgData name="Johanna Schwarzer" userId="442fed90-5fd6-48f6-83af-a15f4ecdd6a8" providerId="ADAL" clId="{648FB99A-2AED-42D5-A10D-913CFC2BC036}" dt="2022-03-04T07:24:39.738" v="3310" actId="790"/>
        <pc:sldMasterMkLst>
          <pc:docMk/>
          <pc:sldMasterMk cId="2168357150" sldId="2147483648"/>
        </pc:sldMasterMkLst>
        <pc:sldLayoutChg chg="addSp delSp modSp mod">
          <pc:chgData name="Johanna Schwarzer" userId="442fed90-5fd6-48f6-83af-a15f4ecdd6a8" providerId="ADAL" clId="{648FB99A-2AED-42D5-A10D-913CFC2BC036}" dt="2022-03-04T07:24:39.738" v="3310" actId="790"/>
          <pc:sldLayoutMkLst>
            <pc:docMk/>
            <pc:sldMasterMk cId="2168357150" sldId="2147483648"/>
            <pc:sldLayoutMk cId="3375007619" sldId="2147483649"/>
          </pc:sldLayoutMkLst>
          <pc:spChg chg="mod">
            <ac:chgData name="Johanna Schwarzer" userId="442fed90-5fd6-48f6-83af-a15f4ecdd6a8" providerId="ADAL" clId="{648FB99A-2AED-42D5-A10D-913CFC2BC036}" dt="2022-03-04T07:24:39.738" v="3310" actId="790"/>
            <ac:spMkLst>
              <pc:docMk/>
              <pc:sldMasterMk cId="2168357150" sldId="2147483648"/>
              <pc:sldLayoutMk cId="3375007619" sldId="2147483649"/>
              <ac:spMk id="2" creationId="{D92B8D51-1BBB-4055-BF58-D6F6CBF2681E}"/>
            </ac:spMkLst>
          </pc:spChg>
          <pc:spChg chg="add del mod">
            <ac:chgData name="Johanna Schwarzer" userId="442fed90-5fd6-48f6-83af-a15f4ecdd6a8" providerId="ADAL" clId="{648FB99A-2AED-42D5-A10D-913CFC2BC036}" dt="2022-02-23T13:54:16.367" v="3011" actId="478"/>
            <ac:spMkLst>
              <pc:docMk/>
              <pc:sldMasterMk cId="2168357150" sldId="2147483648"/>
              <pc:sldLayoutMk cId="3375007619" sldId="2147483649"/>
              <ac:spMk id="3" creationId="{F21AD6E8-9983-44C3-9287-A1966017465A}"/>
            </ac:spMkLst>
          </pc:spChg>
          <pc:spChg chg="mod">
            <ac:chgData name="Johanna Schwarzer" userId="442fed90-5fd6-48f6-83af-a15f4ecdd6a8" providerId="ADAL" clId="{648FB99A-2AED-42D5-A10D-913CFC2BC036}" dt="2022-02-23T16:13:33.020" v="3014" actId="1076"/>
            <ac:spMkLst>
              <pc:docMk/>
              <pc:sldMasterMk cId="2168357150" sldId="2147483648"/>
              <pc:sldLayoutMk cId="3375007619" sldId="2147483649"/>
              <ac:spMk id="10" creationId="{8D4F63E8-1077-B249-804C-1D574FD7D90E}"/>
            </ac:spMkLst>
          </pc:spChg>
          <pc:picChg chg="add del mod">
            <ac:chgData name="Johanna Schwarzer" userId="442fed90-5fd6-48f6-83af-a15f4ecdd6a8" providerId="ADAL" clId="{648FB99A-2AED-42D5-A10D-913CFC2BC036}" dt="2022-02-11T11:19:55.154" v="2538" actId="478"/>
            <ac:picMkLst>
              <pc:docMk/>
              <pc:sldMasterMk cId="2168357150" sldId="2147483648"/>
              <pc:sldLayoutMk cId="3375007619" sldId="2147483649"/>
              <ac:picMk id="4" creationId="{D9F57CF3-F7E0-4C52-98FD-82F5FA742497}"/>
            </ac:picMkLst>
          </pc:picChg>
          <pc:picChg chg="add mod">
            <ac:chgData name="Johanna Schwarzer" userId="442fed90-5fd6-48f6-83af-a15f4ecdd6a8" providerId="ADAL" clId="{648FB99A-2AED-42D5-A10D-913CFC2BC036}" dt="2022-02-11T11:20:13.619" v="2545" actId="1076"/>
            <ac:picMkLst>
              <pc:docMk/>
              <pc:sldMasterMk cId="2168357150" sldId="2147483648"/>
              <pc:sldLayoutMk cId="3375007619" sldId="2147483649"/>
              <ac:picMk id="9" creationId="{F899C447-830A-4F53-B0AE-F33B0CEA9D50}"/>
            </ac:picMkLst>
          </pc:picChg>
          <pc:picChg chg="del">
            <ac:chgData name="Johanna Schwarzer" userId="442fed90-5fd6-48f6-83af-a15f4ecdd6a8" providerId="ADAL" clId="{648FB99A-2AED-42D5-A10D-913CFC2BC036}" dt="2022-01-19T08:20:42.345" v="982" actId="478"/>
            <ac:picMkLst>
              <pc:docMk/>
              <pc:sldMasterMk cId="2168357150" sldId="2147483648"/>
              <pc:sldLayoutMk cId="3375007619" sldId="2147483649"/>
              <ac:picMk id="15" creationId="{D46FD0DB-E708-44DF-9501-D70A27CBAE78}"/>
            </ac:picMkLst>
          </pc:picChg>
        </pc:sldLayoutChg>
        <pc:sldLayoutChg chg="addSp delSp modSp mod">
          <pc:chgData name="Johanna Schwarzer" userId="442fed90-5fd6-48f6-83af-a15f4ecdd6a8" providerId="ADAL" clId="{648FB99A-2AED-42D5-A10D-913CFC2BC036}" dt="2022-02-11T11:19:48.769" v="2537"/>
          <pc:sldLayoutMkLst>
            <pc:docMk/>
            <pc:sldMasterMk cId="2168357150" sldId="2147483648"/>
            <pc:sldLayoutMk cId="833378813" sldId="2147483667"/>
          </pc:sldLayoutMkLst>
          <pc:spChg chg="mod">
            <ac:chgData name="Johanna Schwarzer" userId="442fed90-5fd6-48f6-83af-a15f4ecdd6a8" providerId="ADAL" clId="{648FB99A-2AED-42D5-A10D-913CFC2BC036}" dt="2022-01-31T17:14:06.879" v="2134" actId="207"/>
            <ac:spMkLst>
              <pc:docMk/>
              <pc:sldMasterMk cId="2168357150" sldId="2147483648"/>
              <pc:sldLayoutMk cId="833378813" sldId="2147483667"/>
              <ac:spMk id="8" creationId="{A68C4F71-A401-484E-B250-FCB13228251E}"/>
            </ac:spMkLst>
          </pc:spChg>
          <pc:spChg chg="mod">
            <ac:chgData name="Johanna Schwarzer" userId="442fed90-5fd6-48f6-83af-a15f4ecdd6a8" providerId="ADAL" clId="{648FB99A-2AED-42D5-A10D-913CFC2BC036}" dt="2022-01-18T09:57:01.320" v="90" actId="790"/>
            <ac:spMkLst>
              <pc:docMk/>
              <pc:sldMasterMk cId="2168357150" sldId="2147483648"/>
              <pc:sldLayoutMk cId="833378813" sldId="2147483667"/>
              <ac:spMk id="9" creationId="{DE50A72B-3CD4-4EDA-8893-4B1577FF7C83}"/>
            </ac:spMkLst>
          </pc:spChg>
          <pc:picChg chg="add del mod">
            <ac:chgData name="Johanna Schwarzer" userId="442fed90-5fd6-48f6-83af-a15f4ecdd6a8" providerId="ADAL" clId="{648FB99A-2AED-42D5-A10D-913CFC2BC036}" dt="2022-02-11T11:19:48.474" v="2536" actId="478"/>
            <ac:picMkLst>
              <pc:docMk/>
              <pc:sldMasterMk cId="2168357150" sldId="2147483648"/>
              <pc:sldLayoutMk cId="833378813" sldId="2147483667"/>
              <ac:picMk id="12" creationId="{CEEE4AF3-CF5F-4A01-A806-F1AEC042EBC3}"/>
            </ac:picMkLst>
          </pc:picChg>
          <pc:picChg chg="add del">
            <ac:chgData name="Johanna Schwarzer" userId="442fed90-5fd6-48f6-83af-a15f4ecdd6a8" providerId="ADAL" clId="{648FB99A-2AED-42D5-A10D-913CFC2BC036}" dt="2022-01-19T09:37:02.064" v="1043" actId="478"/>
            <ac:picMkLst>
              <pc:docMk/>
              <pc:sldMasterMk cId="2168357150" sldId="2147483648"/>
              <pc:sldLayoutMk cId="833378813" sldId="2147483667"/>
              <ac:picMk id="13" creationId="{4FC84B83-76FC-4D5F-925B-3BE8FA53B868}"/>
            </ac:picMkLst>
          </pc:picChg>
          <pc:picChg chg="add mod">
            <ac:chgData name="Johanna Schwarzer" userId="442fed90-5fd6-48f6-83af-a15f4ecdd6a8" providerId="ADAL" clId="{648FB99A-2AED-42D5-A10D-913CFC2BC036}" dt="2022-02-11T11:19:48.769" v="2537"/>
            <ac:picMkLst>
              <pc:docMk/>
              <pc:sldMasterMk cId="2168357150" sldId="2147483648"/>
              <pc:sldLayoutMk cId="833378813" sldId="2147483667"/>
              <ac:picMk id="13" creationId="{BDB92367-FBD2-4FC1-B499-ABFE587B3BC7}"/>
            </ac:picMkLst>
          </pc:picChg>
        </pc:sldLayoutChg>
        <pc:sldLayoutChg chg="addSp delSp modSp mod">
          <pc:chgData name="Johanna Schwarzer" userId="442fed90-5fd6-48f6-83af-a15f4ecdd6a8" providerId="ADAL" clId="{648FB99A-2AED-42D5-A10D-913CFC2BC036}" dt="2022-02-23T13:48:53.987" v="2980" actId="1076"/>
          <pc:sldLayoutMkLst>
            <pc:docMk/>
            <pc:sldMasterMk cId="2168357150" sldId="2147483648"/>
            <pc:sldLayoutMk cId="3580464592" sldId="2147483668"/>
          </pc:sldLayoutMkLst>
          <pc:spChg chg="mod">
            <ac:chgData name="Johanna Schwarzer" userId="442fed90-5fd6-48f6-83af-a15f4ecdd6a8" providerId="ADAL" clId="{648FB99A-2AED-42D5-A10D-913CFC2BC036}" dt="2022-01-31T17:13:44.076" v="2131" actId="207"/>
            <ac:spMkLst>
              <pc:docMk/>
              <pc:sldMasterMk cId="2168357150" sldId="2147483648"/>
              <pc:sldLayoutMk cId="3580464592" sldId="2147483668"/>
              <ac:spMk id="14" creationId="{3A0E83CA-5246-4653-8936-8B4111A3563F}"/>
            </ac:spMkLst>
          </pc:spChg>
          <pc:spChg chg="mod">
            <ac:chgData name="Johanna Schwarzer" userId="442fed90-5fd6-48f6-83af-a15f4ecdd6a8" providerId="ADAL" clId="{648FB99A-2AED-42D5-A10D-913CFC2BC036}" dt="2022-01-31T17:13:48.204" v="2132" actId="207"/>
            <ac:spMkLst>
              <pc:docMk/>
              <pc:sldMasterMk cId="2168357150" sldId="2147483648"/>
              <pc:sldLayoutMk cId="3580464592" sldId="2147483668"/>
              <ac:spMk id="16" creationId="{98E0487E-2B04-4409-92FD-5560BC4B74E9}"/>
            </ac:spMkLst>
          </pc:spChg>
          <pc:picChg chg="add del mod">
            <ac:chgData name="Johanna Schwarzer" userId="442fed90-5fd6-48f6-83af-a15f4ecdd6a8" providerId="ADAL" clId="{648FB99A-2AED-42D5-A10D-913CFC2BC036}" dt="2022-02-11T11:19:44.991" v="2534" actId="478"/>
            <ac:picMkLst>
              <pc:docMk/>
              <pc:sldMasterMk cId="2168357150" sldId="2147483648"/>
              <pc:sldLayoutMk cId="3580464592" sldId="2147483668"/>
              <ac:picMk id="9" creationId="{88D7BCB1-AC3B-495A-B5CC-E3BC9CEE4344}"/>
            </ac:picMkLst>
          </pc:picChg>
          <pc:picChg chg="add mod">
            <ac:chgData name="Johanna Schwarzer" userId="442fed90-5fd6-48f6-83af-a15f4ecdd6a8" providerId="ADAL" clId="{648FB99A-2AED-42D5-A10D-913CFC2BC036}" dt="2022-02-11T11:19:45.240" v="2535"/>
            <ac:picMkLst>
              <pc:docMk/>
              <pc:sldMasterMk cId="2168357150" sldId="2147483648"/>
              <pc:sldLayoutMk cId="3580464592" sldId="2147483668"/>
              <ac:picMk id="10" creationId="{A2035556-1740-4F6F-80E4-2575C7670EB2}"/>
            </ac:picMkLst>
          </pc:picChg>
          <pc:picChg chg="del">
            <ac:chgData name="Johanna Schwarzer" userId="442fed90-5fd6-48f6-83af-a15f4ecdd6a8" providerId="ADAL" clId="{648FB99A-2AED-42D5-A10D-913CFC2BC036}" dt="2022-01-19T08:22:54.967" v="1031" actId="478"/>
            <ac:picMkLst>
              <pc:docMk/>
              <pc:sldMasterMk cId="2168357150" sldId="2147483648"/>
              <pc:sldLayoutMk cId="3580464592" sldId="2147483668"/>
              <ac:picMk id="11" creationId="{62DE1BAA-3BEF-43A7-8AF2-26B435428D9A}"/>
            </ac:picMkLst>
          </pc:picChg>
          <pc:picChg chg="mod">
            <ac:chgData name="Johanna Schwarzer" userId="442fed90-5fd6-48f6-83af-a15f4ecdd6a8" providerId="ADAL" clId="{648FB99A-2AED-42D5-A10D-913CFC2BC036}" dt="2022-02-23T13:48:53.987" v="2980" actId="1076"/>
            <ac:picMkLst>
              <pc:docMk/>
              <pc:sldMasterMk cId="2168357150" sldId="2147483648"/>
              <pc:sldLayoutMk cId="3580464592" sldId="2147483668"/>
              <ac:picMk id="12" creationId="{520C87F0-3393-1748-9392-4495C2274C89}"/>
            </ac:picMkLst>
          </pc:picChg>
        </pc:sldLayoutChg>
        <pc:sldLayoutChg chg="addSp delSp modSp mod">
          <pc:chgData name="Johanna Schwarzer" userId="442fed90-5fd6-48f6-83af-a15f4ecdd6a8" providerId="ADAL" clId="{648FB99A-2AED-42D5-A10D-913CFC2BC036}" dt="2022-02-23T16:14:07.985" v="3023" actId="478"/>
          <pc:sldLayoutMkLst>
            <pc:docMk/>
            <pc:sldMasterMk cId="2168357150" sldId="2147483648"/>
            <pc:sldLayoutMk cId="810192366" sldId="2147483672"/>
          </pc:sldLayoutMkLst>
          <pc:spChg chg="add del mod">
            <ac:chgData name="Johanna Schwarzer" userId="442fed90-5fd6-48f6-83af-a15f4ecdd6a8" providerId="ADAL" clId="{648FB99A-2AED-42D5-A10D-913CFC2BC036}" dt="2022-02-23T16:13:59.983" v="3022" actId="21"/>
            <ac:spMkLst>
              <pc:docMk/>
              <pc:sldMasterMk cId="2168357150" sldId="2147483648"/>
              <pc:sldLayoutMk cId="810192366" sldId="2147483672"/>
              <ac:spMk id="2" creationId="{240D1972-0245-4873-9CF0-0B70E91EDE38}"/>
            </ac:spMkLst>
          </pc:spChg>
          <pc:spChg chg="add mod">
            <ac:chgData name="Johanna Schwarzer" userId="442fed90-5fd6-48f6-83af-a15f4ecdd6a8" providerId="ADAL" clId="{648FB99A-2AED-42D5-A10D-913CFC2BC036}" dt="2022-01-18T09:54:13.450" v="68"/>
            <ac:spMkLst>
              <pc:docMk/>
              <pc:sldMasterMk cId="2168357150" sldId="2147483648"/>
              <pc:sldLayoutMk cId="810192366" sldId="2147483672"/>
              <ac:spMk id="7" creationId="{EB7407D3-D2A3-492F-A118-4F4941DDB8DB}"/>
            </ac:spMkLst>
          </pc:spChg>
          <pc:spChg chg="add del mod">
            <ac:chgData name="Johanna Schwarzer" userId="442fed90-5fd6-48f6-83af-a15f4ecdd6a8" providerId="ADAL" clId="{648FB99A-2AED-42D5-A10D-913CFC2BC036}" dt="2022-02-23T16:14:07.985" v="3023" actId="478"/>
            <ac:spMkLst>
              <pc:docMk/>
              <pc:sldMasterMk cId="2168357150" sldId="2147483648"/>
              <pc:sldLayoutMk cId="810192366" sldId="2147483672"/>
              <ac:spMk id="9" creationId="{1FFC6304-51F4-4E5A-846E-C1FBBD085A49}"/>
            </ac:spMkLst>
          </pc:spChg>
          <pc:spChg chg="add del mod">
            <ac:chgData name="Johanna Schwarzer" userId="442fed90-5fd6-48f6-83af-a15f4ecdd6a8" providerId="ADAL" clId="{648FB99A-2AED-42D5-A10D-913CFC2BC036}" dt="2022-02-23T13:54:12.229" v="3010"/>
            <ac:spMkLst>
              <pc:docMk/>
              <pc:sldMasterMk cId="2168357150" sldId="2147483648"/>
              <pc:sldLayoutMk cId="810192366" sldId="2147483672"/>
              <ac:spMk id="9" creationId="{7B7F346A-4CA8-4137-BC27-29CFFEE31251}"/>
            </ac:spMkLst>
          </pc:spChg>
          <pc:spChg chg="mod">
            <ac:chgData name="Johanna Schwarzer" userId="442fed90-5fd6-48f6-83af-a15f4ecdd6a8" providerId="ADAL" clId="{648FB99A-2AED-42D5-A10D-913CFC2BC036}" dt="2022-01-18T09:54:23.778" v="77" actId="20577"/>
            <ac:spMkLst>
              <pc:docMk/>
              <pc:sldMasterMk cId="2168357150" sldId="2147483648"/>
              <pc:sldLayoutMk cId="810192366" sldId="2147483672"/>
              <ac:spMk id="10" creationId="{90EBAD93-E633-40B7-8565-088C474E440A}"/>
            </ac:spMkLst>
          </pc:spChg>
          <pc:picChg chg="add del mod">
            <ac:chgData name="Johanna Schwarzer" userId="442fed90-5fd6-48f6-83af-a15f4ecdd6a8" providerId="ADAL" clId="{648FB99A-2AED-42D5-A10D-913CFC2BC036}" dt="2022-02-11T11:20:16.225" v="2546" actId="478"/>
            <ac:picMkLst>
              <pc:docMk/>
              <pc:sldMasterMk cId="2168357150" sldId="2147483648"/>
              <pc:sldLayoutMk cId="810192366" sldId="2147483672"/>
              <ac:picMk id="9" creationId="{97C5CE81-D29C-4FEB-874D-AB23E020C1E4}"/>
            </ac:picMkLst>
          </pc:picChg>
          <pc:picChg chg="del">
            <ac:chgData name="Johanna Schwarzer" userId="442fed90-5fd6-48f6-83af-a15f4ecdd6a8" providerId="ADAL" clId="{648FB99A-2AED-42D5-A10D-913CFC2BC036}" dt="2022-01-19T08:21:27.739" v="991" actId="478"/>
            <ac:picMkLst>
              <pc:docMk/>
              <pc:sldMasterMk cId="2168357150" sldId="2147483648"/>
              <pc:sldLayoutMk cId="810192366" sldId="2147483672"/>
              <ac:picMk id="12" creationId="{84EB58A8-D97C-4470-9D7C-36B6E881D473}"/>
            </ac:picMkLst>
          </pc:picChg>
          <pc:picChg chg="add mod">
            <ac:chgData name="Johanna Schwarzer" userId="442fed90-5fd6-48f6-83af-a15f4ecdd6a8" providerId="ADAL" clId="{648FB99A-2AED-42D5-A10D-913CFC2BC036}" dt="2022-02-11T11:20:16.413" v="2547"/>
            <ac:picMkLst>
              <pc:docMk/>
              <pc:sldMasterMk cId="2168357150" sldId="2147483648"/>
              <pc:sldLayoutMk cId="810192366" sldId="2147483672"/>
              <ac:picMk id="12" creationId="{C55C972A-C4C3-423B-94E7-11244AEAC1C6}"/>
            </ac:picMkLst>
          </pc:picChg>
        </pc:sldLayoutChg>
        <pc:sldLayoutChg chg="addSp delSp modSp mod">
          <pc:chgData name="Johanna Schwarzer" userId="442fed90-5fd6-48f6-83af-a15f4ecdd6a8" providerId="ADAL" clId="{648FB99A-2AED-42D5-A10D-913CFC2BC036}" dt="2022-03-02T16:51:45.631" v="3308" actId="20577"/>
          <pc:sldLayoutMkLst>
            <pc:docMk/>
            <pc:sldMasterMk cId="2168357150" sldId="2147483648"/>
            <pc:sldLayoutMk cId="1399635338" sldId="2147483706"/>
          </pc:sldLayoutMkLst>
          <pc:spChg chg="mod">
            <ac:chgData name="Johanna Schwarzer" userId="442fed90-5fd6-48f6-83af-a15f4ecdd6a8" providerId="ADAL" clId="{648FB99A-2AED-42D5-A10D-913CFC2BC036}" dt="2022-01-18T09:56:52.348" v="89" actId="790"/>
            <ac:spMkLst>
              <pc:docMk/>
              <pc:sldMasterMk cId="2168357150" sldId="2147483648"/>
              <pc:sldLayoutMk cId="1399635338" sldId="2147483706"/>
              <ac:spMk id="9" creationId="{957A9A3B-6417-4E1A-A35B-4E8283744991}"/>
            </ac:spMkLst>
          </pc:spChg>
          <pc:spChg chg="mod">
            <ac:chgData name="Johanna Schwarzer" userId="442fed90-5fd6-48f6-83af-a15f4ecdd6a8" providerId="ADAL" clId="{648FB99A-2AED-42D5-A10D-913CFC2BC036}" dt="2022-01-18T12:25:17.355" v="412" actId="20577"/>
            <ac:spMkLst>
              <pc:docMk/>
              <pc:sldMasterMk cId="2168357150" sldId="2147483648"/>
              <pc:sldLayoutMk cId="1399635338" sldId="2147483706"/>
              <ac:spMk id="10" creationId="{B346E2C4-ED8B-4408-974D-EE98A32ED1D3}"/>
            </ac:spMkLst>
          </pc:spChg>
          <pc:spChg chg="mod">
            <ac:chgData name="Johanna Schwarzer" userId="442fed90-5fd6-48f6-83af-a15f4ecdd6a8" providerId="ADAL" clId="{648FB99A-2AED-42D5-A10D-913CFC2BC036}" dt="2022-03-02T16:51:45.631" v="3308" actId="20577"/>
            <ac:spMkLst>
              <pc:docMk/>
              <pc:sldMasterMk cId="2168357150" sldId="2147483648"/>
              <pc:sldLayoutMk cId="1399635338" sldId="2147483706"/>
              <ac:spMk id="14" creationId="{8184BBF3-0087-4FD6-B6D6-3A42DC1A7C31}"/>
            </ac:spMkLst>
          </pc:spChg>
          <pc:picChg chg="add del mod">
            <ac:chgData name="Johanna Schwarzer" userId="442fed90-5fd6-48f6-83af-a15f4ecdd6a8" providerId="ADAL" clId="{648FB99A-2AED-42D5-A10D-913CFC2BC036}" dt="2022-02-11T11:20:31.470" v="2556" actId="478"/>
            <ac:picMkLst>
              <pc:docMk/>
              <pc:sldMasterMk cId="2168357150" sldId="2147483648"/>
              <pc:sldLayoutMk cId="1399635338" sldId="2147483706"/>
              <ac:picMk id="11" creationId="{688A1370-787E-4ED9-BF5E-117A3918218E}"/>
            </ac:picMkLst>
          </pc:picChg>
          <pc:picChg chg="add mod">
            <ac:chgData name="Johanna Schwarzer" userId="442fed90-5fd6-48f6-83af-a15f4ecdd6a8" providerId="ADAL" clId="{648FB99A-2AED-42D5-A10D-913CFC2BC036}" dt="2022-02-11T11:20:31.674" v="2557"/>
            <ac:picMkLst>
              <pc:docMk/>
              <pc:sldMasterMk cId="2168357150" sldId="2147483648"/>
              <pc:sldLayoutMk cId="1399635338" sldId="2147483706"/>
              <ac:picMk id="15" creationId="{331C10DE-9FDB-4556-82B8-D58E135ABBDC}"/>
            </ac:picMkLst>
          </pc:picChg>
          <pc:picChg chg="del">
            <ac:chgData name="Johanna Schwarzer" userId="442fed90-5fd6-48f6-83af-a15f4ecdd6a8" providerId="ADAL" clId="{648FB99A-2AED-42D5-A10D-913CFC2BC036}" dt="2022-01-19T08:21:43.202" v="1001" actId="478"/>
            <ac:picMkLst>
              <pc:docMk/>
              <pc:sldMasterMk cId="2168357150" sldId="2147483648"/>
              <pc:sldLayoutMk cId="1399635338" sldId="2147483706"/>
              <ac:picMk id="15" creationId="{A4FE949C-56AD-4856-8C1B-A6CEB27F09E1}"/>
            </ac:picMkLst>
          </pc:picChg>
        </pc:sldLayoutChg>
        <pc:sldLayoutChg chg="addSp delSp modSp mod">
          <pc:chgData name="Johanna Schwarzer" userId="442fed90-5fd6-48f6-83af-a15f4ecdd6a8" providerId="ADAL" clId="{648FB99A-2AED-42D5-A10D-913CFC2BC036}" dt="2022-02-11T11:20:36.211" v="2559"/>
          <pc:sldLayoutMkLst>
            <pc:docMk/>
            <pc:sldMasterMk cId="2168357150" sldId="2147483648"/>
            <pc:sldLayoutMk cId="1498338772" sldId="2147483708"/>
          </pc:sldLayoutMkLst>
          <pc:spChg chg="add del mod">
            <ac:chgData name="Johanna Schwarzer" userId="442fed90-5fd6-48f6-83af-a15f4ecdd6a8" providerId="ADAL" clId="{648FB99A-2AED-42D5-A10D-913CFC2BC036}" dt="2022-01-18T15:05:31.926" v="687" actId="478"/>
            <ac:spMkLst>
              <pc:docMk/>
              <pc:sldMasterMk cId="2168357150" sldId="2147483648"/>
              <pc:sldLayoutMk cId="1498338772" sldId="2147483708"/>
              <ac:spMk id="2" creationId="{3F5CC741-016A-483A-B56E-485CFCB95939}"/>
            </ac:spMkLst>
          </pc:spChg>
          <pc:spChg chg="mod ord">
            <ac:chgData name="Johanna Schwarzer" userId="442fed90-5fd6-48f6-83af-a15f4ecdd6a8" providerId="ADAL" clId="{648FB99A-2AED-42D5-A10D-913CFC2BC036}" dt="2022-01-18T16:02:00.206" v="915" actId="1076"/>
            <ac:spMkLst>
              <pc:docMk/>
              <pc:sldMasterMk cId="2168357150" sldId="2147483648"/>
              <pc:sldLayoutMk cId="1498338772" sldId="2147483708"/>
              <ac:spMk id="8" creationId="{6BA3C8C5-A0A2-428F-988A-5BC25CC52955}"/>
            </ac:spMkLst>
          </pc:spChg>
          <pc:spChg chg="mod">
            <ac:chgData name="Johanna Schwarzer" userId="442fed90-5fd6-48f6-83af-a15f4ecdd6a8" providerId="ADAL" clId="{648FB99A-2AED-42D5-A10D-913CFC2BC036}" dt="2022-01-18T09:58:12.959" v="100" actId="790"/>
            <ac:spMkLst>
              <pc:docMk/>
              <pc:sldMasterMk cId="2168357150" sldId="2147483648"/>
              <pc:sldLayoutMk cId="1498338772" sldId="2147483708"/>
              <ac:spMk id="9" creationId="{957A9A3B-6417-4E1A-A35B-4E8283744991}"/>
            </ac:spMkLst>
          </pc:spChg>
          <pc:spChg chg="mod">
            <ac:chgData name="Johanna Schwarzer" userId="442fed90-5fd6-48f6-83af-a15f4ecdd6a8" providerId="ADAL" clId="{648FB99A-2AED-42D5-A10D-913CFC2BC036}" dt="2022-01-18T09:58:00.829" v="99" actId="20577"/>
            <ac:spMkLst>
              <pc:docMk/>
              <pc:sldMasterMk cId="2168357150" sldId="2147483648"/>
              <pc:sldLayoutMk cId="1498338772" sldId="2147483708"/>
              <ac:spMk id="10" creationId="{B346E2C4-ED8B-4408-974D-EE98A32ED1D3}"/>
            </ac:spMkLst>
          </pc:spChg>
          <pc:spChg chg="mod">
            <ac:chgData name="Johanna Schwarzer" userId="442fed90-5fd6-48f6-83af-a15f4ecdd6a8" providerId="ADAL" clId="{648FB99A-2AED-42D5-A10D-913CFC2BC036}" dt="2022-02-01T07:47:01.373" v="2231" actId="255"/>
            <ac:spMkLst>
              <pc:docMk/>
              <pc:sldMasterMk cId="2168357150" sldId="2147483648"/>
              <pc:sldLayoutMk cId="1498338772" sldId="2147483708"/>
              <ac:spMk id="11" creationId="{9F7DD415-2A0C-AE4C-87F8-F3CF99149D9D}"/>
            </ac:spMkLst>
          </pc:spChg>
          <pc:spChg chg="mod">
            <ac:chgData name="Johanna Schwarzer" userId="442fed90-5fd6-48f6-83af-a15f4ecdd6a8" providerId="ADAL" clId="{648FB99A-2AED-42D5-A10D-913CFC2BC036}" dt="2022-02-01T07:46:56.992" v="2229" actId="255"/>
            <ac:spMkLst>
              <pc:docMk/>
              <pc:sldMasterMk cId="2168357150" sldId="2147483648"/>
              <pc:sldLayoutMk cId="1498338772" sldId="2147483708"/>
              <ac:spMk id="13" creationId="{E0477445-A4A4-014D-9D41-9300241A2331}"/>
            </ac:spMkLst>
          </pc:spChg>
          <pc:spChg chg="mod">
            <ac:chgData name="Johanna Schwarzer" userId="442fed90-5fd6-48f6-83af-a15f4ecdd6a8" providerId="ADAL" clId="{648FB99A-2AED-42D5-A10D-913CFC2BC036}" dt="2022-02-01T07:47:06.738" v="2233" actId="255"/>
            <ac:spMkLst>
              <pc:docMk/>
              <pc:sldMasterMk cId="2168357150" sldId="2147483648"/>
              <pc:sldLayoutMk cId="1498338772" sldId="2147483708"/>
              <ac:spMk id="18" creationId="{816B7E31-D2E4-4171-8517-529D98513827}"/>
            </ac:spMkLst>
          </pc:spChg>
          <pc:picChg chg="add del mod">
            <ac:chgData name="Johanna Schwarzer" userId="442fed90-5fd6-48f6-83af-a15f4ecdd6a8" providerId="ADAL" clId="{648FB99A-2AED-42D5-A10D-913CFC2BC036}" dt="2022-02-11T11:20:35.912" v="2558" actId="478"/>
            <ac:picMkLst>
              <pc:docMk/>
              <pc:sldMasterMk cId="2168357150" sldId="2147483648"/>
              <pc:sldLayoutMk cId="1498338772" sldId="2147483708"/>
              <ac:picMk id="12" creationId="{56E7E826-9D89-4A95-B77F-382F6D4295FE}"/>
            </ac:picMkLst>
          </pc:picChg>
          <pc:picChg chg="del">
            <ac:chgData name="Johanna Schwarzer" userId="442fed90-5fd6-48f6-83af-a15f4ecdd6a8" providerId="ADAL" clId="{648FB99A-2AED-42D5-A10D-913CFC2BC036}" dt="2022-01-19T08:21:49.102" v="1005" actId="478"/>
            <ac:picMkLst>
              <pc:docMk/>
              <pc:sldMasterMk cId="2168357150" sldId="2147483648"/>
              <pc:sldLayoutMk cId="1498338772" sldId="2147483708"/>
              <ac:picMk id="14" creationId="{03AFCFF8-9CF4-4CCC-893D-78F80616A624}"/>
            </ac:picMkLst>
          </pc:picChg>
          <pc:picChg chg="add mod">
            <ac:chgData name="Johanna Schwarzer" userId="442fed90-5fd6-48f6-83af-a15f4ecdd6a8" providerId="ADAL" clId="{648FB99A-2AED-42D5-A10D-913CFC2BC036}" dt="2022-02-11T11:20:36.211" v="2559"/>
            <ac:picMkLst>
              <pc:docMk/>
              <pc:sldMasterMk cId="2168357150" sldId="2147483648"/>
              <pc:sldLayoutMk cId="1498338772" sldId="2147483708"/>
              <ac:picMk id="14" creationId="{D926B470-4AC9-4E8B-9D77-3CEB025E4D27}"/>
            </ac:picMkLst>
          </pc:picChg>
        </pc:sldLayoutChg>
        <pc:sldLayoutChg chg="addSp delSp modSp mod">
          <pc:chgData name="Johanna Schwarzer" userId="442fed90-5fd6-48f6-83af-a15f4ecdd6a8" providerId="ADAL" clId="{648FB99A-2AED-42D5-A10D-913CFC2BC036}" dt="2022-02-23T13:45:43.478" v="2907" actId="20577"/>
          <pc:sldLayoutMkLst>
            <pc:docMk/>
            <pc:sldMasterMk cId="2168357150" sldId="2147483648"/>
            <pc:sldLayoutMk cId="2293935550" sldId="2147483709"/>
          </pc:sldLayoutMkLst>
          <pc:spChg chg="mod">
            <ac:chgData name="Johanna Schwarzer" userId="442fed90-5fd6-48f6-83af-a15f4ecdd6a8" providerId="ADAL" clId="{648FB99A-2AED-42D5-A10D-913CFC2BC036}" dt="2022-01-18T09:58:28.951" v="109" actId="790"/>
            <ac:spMkLst>
              <pc:docMk/>
              <pc:sldMasterMk cId="2168357150" sldId="2147483648"/>
              <pc:sldLayoutMk cId="2293935550" sldId="2147483709"/>
              <ac:spMk id="9" creationId="{957A9A3B-6417-4E1A-A35B-4E8283744991}"/>
            </ac:spMkLst>
          </pc:spChg>
          <pc:spChg chg="mod">
            <ac:chgData name="Johanna Schwarzer" userId="442fed90-5fd6-48f6-83af-a15f4ecdd6a8" providerId="ADAL" clId="{648FB99A-2AED-42D5-A10D-913CFC2BC036}" dt="2022-01-18T09:58:24.426" v="108" actId="20577"/>
            <ac:spMkLst>
              <pc:docMk/>
              <pc:sldMasterMk cId="2168357150" sldId="2147483648"/>
              <pc:sldLayoutMk cId="2293935550" sldId="2147483709"/>
              <ac:spMk id="10" creationId="{B346E2C4-ED8B-4408-974D-EE98A32ED1D3}"/>
            </ac:spMkLst>
          </pc:spChg>
          <pc:spChg chg="mod">
            <ac:chgData name="Johanna Schwarzer" userId="442fed90-5fd6-48f6-83af-a15f4ecdd6a8" providerId="ADAL" clId="{648FB99A-2AED-42D5-A10D-913CFC2BC036}" dt="2022-02-01T07:46:45.719" v="2225" actId="255"/>
            <ac:spMkLst>
              <pc:docMk/>
              <pc:sldMasterMk cId="2168357150" sldId="2147483648"/>
              <pc:sldLayoutMk cId="2293935550" sldId="2147483709"/>
              <ac:spMk id="14" creationId="{0A490D77-2950-4532-A0B0-5CCF2C8A4596}"/>
            </ac:spMkLst>
          </pc:spChg>
          <pc:spChg chg="mod">
            <ac:chgData name="Johanna Schwarzer" userId="442fed90-5fd6-48f6-83af-a15f4ecdd6a8" providerId="ADAL" clId="{648FB99A-2AED-42D5-A10D-913CFC2BC036}" dt="2022-02-01T07:46:50.152" v="2227" actId="255"/>
            <ac:spMkLst>
              <pc:docMk/>
              <pc:sldMasterMk cId="2168357150" sldId="2147483648"/>
              <pc:sldLayoutMk cId="2293935550" sldId="2147483709"/>
              <ac:spMk id="16" creationId="{5B8D948F-CE09-45B0-AE88-D143A3C351AE}"/>
            </ac:spMkLst>
          </pc:spChg>
          <pc:spChg chg="mod">
            <ac:chgData name="Johanna Schwarzer" userId="442fed90-5fd6-48f6-83af-a15f4ecdd6a8" providerId="ADAL" clId="{648FB99A-2AED-42D5-A10D-913CFC2BC036}" dt="2022-02-23T13:45:43.478" v="2907" actId="20577"/>
            <ac:spMkLst>
              <pc:docMk/>
              <pc:sldMasterMk cId="2168357150" sldId="2147483648"/>
              <pc:sldLayoutMk cId="2293935550" sldId="2147483709"/>
              <ac:spMk id="18" creationId="{816B7E31-D2E4-4171-8517-529D98513827}"/>
            </ac:spMkLst>
          </pc:spChg>
          <pc:picChg chg="add del mod">
            <ac:chgData name="Johanna Schwarzer" userId="442fed90-5fd6-48f6-83af-a15f4ecdd6a8" providerId="ADAL" clId="{648FB99A-2AED-42D5-A10D-913CFC2BC036}" dt="2022-02-11T11:20:38.737" v="2560" actId="478"/>
            <ac:picMkLst>
              <pc:docMk/>
              <pc:sldMasterMk cId="2168357150" sldId="2147483648"/>
              <pc:sldLayoutMk cId="2293935550" sldId="2147483709"/>
              <ac:picMk id="11" creationId="{F5CC7879-75E4-4931-9F4B-B386603DC8B1}"/>
            </ac:picMkLst>
          </pc:picChg>
          <pc:picChg chg="add mod">
            <ac:chgData name="Johanna Schwarzer" userId="442fed90-5fd6-48f6-83af-a15f4ecdd6a8" providerId="ADAL" clId="{648FB99A-2AED-42D5-A10D-913CFC2BC036}" dt="2022-02-11T11:20:38.958" v="2561"/>
            <ac:picMkLst>
              <pc:docMk/>
              <pc:sldMasterMk cId="2168357150" sldId="2147483648"/>
              <pc:sldLayoutMk cId="2293935550" sldId="2147483709"/>
              <ac:picMk id="12" creationId="{449F74B3-14E2-480F-A564-65D5F9522CA3}"/>
            </ac:picMkLst>
          </pc:picChg>
          <pc:picChg chg="del">
            <ac:chgData name="Johanna Schwarzer" userId="442fed90-5fd6-48f6-83af-a15f4ecdd6a8" providerId="ADAL" clId="{648FB99A-2AED-42D5-A10D-913CFC2BC036}" dt="2022-01-19T08:21:54.998" v="1009" actId="478"/>
            <ac:picMkLst>
              <pc:docMk/>
              <pc:sldMasterMk cId="2168357150" sldId="2147483648"/>
              <pc:sldLayoutMk cId="2293935550" sldId="2147483709"/>
              <ac:picMk id="12" creationId="{84BFA082-C54F-4F42-BF2F-1BCCC189FB3E}"/>
            </ac:picMkLst>
          </pc:picChg>
        </pc:sldLayoutChg>
        <pc:sldLayoutChg chg="addSp delSp modSp mod">
          <pc:chgData name="Johanna Schwarzer" userId="442fed90-5fd6-48f6-83af-a15f4ecdd6a8" providerId="ADAL" clId="{648FB99A-2AED-42D5-A10D-913CFC2BC036}" dt="2022-02-11T11:20:44.377" v="2565"/>
          <pc:sldLayoutMkLst>
            <pc:docMk/>
            <pc:sldMasterMk cId="2168357150" sldId="2147483648"/>
            <pc:sldLayoutMk cId="2546339094" sldId="2147483711"/>
          </pc:sldLayoutMkLst>
          <pc:spChg chg="mod">
            <ac:chgData name="Johanna Schwarzer" userId="442fed90-5fd6-48f6-83af-a15f4ecdd6a8" providerId="ADAL" clId="{648FB99A-2AED-42D5-A10D-913CFC2BC036}" dt="2022-01-18T09:58:56.904" v="127" actId="790"/>
            <ac:spMkLst>
              <pc:docMk/>
              <pc:sldMasterMk cId="2168357150" sldId="2147483648"/>
              <pc:sldLayoutMk cId="2546339094" sldId="2147483711"/>
              <ac:spMk id="9" creationId="{957A9A3B-6417-4E1A-A35B-4E8283744991}"/>
            </ac:spMkLst>
          </pc:spChg>
          <pc:spChg chg="mod">
            <ac:chgData name="Johanna Schwarzer" userId="442fed90-5fd6-48f6-83af-a15f4ecdd6a8" providerId="ADAL" clId="{648FB99A-2AED-42D5-A10D-913CFC2BC036}" dt="2022-01-18T09:58:52.396" v="126" actId="20577"/>
            <ac:spMkLst>
              <pc:docMk/>
              <pc:sldMasterMk cId="2168357150" sldId="2147483648"/>
              <pc:sldLayoutMk cId="2546339094" sldId="2147483711"/>
              <ac:spMk id="10" creationId="{B346E2C4-ED8B-4408-974D-EE98A32ED1D3}"/>
            </ac:spMkLst>
          </pc:spChg>
          <pc:spChg chg="add del mod">
            <ac:chgData name="Johanna Schwarzer" userId="442fed90-5fd6-48f6-83af-a15f4ecdd6a8" providerId="ADAL" clId="{648FB99A-2AED-42D5-A10D-913CFC2BC036}" dt="2022-01-27T08:17:33.486" v="1295"/>
            <ac:spMkLst>
              <pc:docMk/>
              <pc:sldMasterMk cId="2168357150" sldId="2147483648"/>
              <pc:sldLayoutMk cId="2546339094" sldId="2147483711"/>
              <ac:spMk id="12" creationId="{639AF8A6-A660-4644-AE92-5AFF36CA4002}"/>
            </ac:spMkLst>
          </pc:spChg>
          <pc:spChg chg="mod">
            <ac:chgData name="Johanna Schwarzer" userId="442fed90-5fd6-48f6-83af-a15f4ecdd6a8" providerId="ADAL" clId="{648FB99A-2AED-42D5-A10D-913CFC2BC036}" dt="2022-02-01T07:45:26.173" v="2200" actId="255"/>
            <ac:spMkLst>
              <pc:docMk/>
              <pc:sldMasterMk cId="2168357150" sldId="2147483648"/>
              <pc:sldLayoutMk cId="2546339094" sldId="2147483711"/>
              <ac:spMk id="14" creationId="{0A490D77-2950-4532-A0B0-5CCF2C8A4596}"/>
            </ac:spMkLst>
          </pc:spChg>
          <pc:spChg chg="mod">
            <ac:chgData name="Johanna Schwarzer" userId="442fed90-5fd6-48f6-83af-a15f4ecdd6a8" providerId="ADAL" clId="{648FB99A-2AED-42D5-A10D-913CFC2BC036}" dt="2022-02-01T07:45:31.561" v="2202" actId="255"/>
            <ac:spMkLst>
              <pc:docMk/>
              <pc:sldMasterMk cId="2168357150" sldId="2147483648"/>
              <pc:sldLayoutMk cId="2546339094" sldId="2147483711"/>
              <ac:spMk id="16" creationId="{5B8D948F-CE09-45B0-AE88-D143A3C351AE}"/>
            </ac:spMkLst>
          </pc:spChg>
          <pc:spChg chg="mod">
            <ac:chgData name="Johanna Schwarzer" userId="442fed90-5fd6-48f6-83af-a15f4ecdd6a8" providerId="ADAL" clId="{648FB99A-2AED-42D5-A10D-913CFC2BC036}" dt="2022-02-01T07:45:20.867" v="2198" actId="255"/>
            <ac:spMkLst>
              <pc:docMk/>
              <pc:sldMasterMk cId="2168357150" sldId="2147483648"/>
              <pc:sldLayoutMk cId="2546339094" sldId="2147483711"/>
              <ac:spMk id="18" creationId="{816B7E31-D2E4-4171-8517-529D98513827}"/>
            </ac:spMkLst>
          </pc:spChg>
          <pc:picChg chg="add del mod">
            <ac:chgData name="Johanna Schwarzer" userId="442fed90-5fd6-48f6-83af-a15f4ecdd6a8" providerId="ADAL" clId="{648FB99A-2AED-42D5-A10D-913CFC2BC036}" dt="2022-02-11T11:20:44.089" v="2564" actId="478"/>
            <ac:picMkLst>
              <pc:docMk/>
              <pc:sldMasterMk cId="2168357150" sldId="2147483648"/>
              <pc:sldLayoutMk cId="2546339094" sldId="2147483711"/>
              <ac:picMk id="11" creationId="{C03F3B97-6690-4D5F-B20C-B7FABFA02C7B}"/>
            </ac:picMkLst>
          </pc:picChg>
          <pc:picChg chg="add mod">
            <ac:chgData name="Johanna Schwarzer" userId="442fed90-5fd6-48f6-83af-a15f4ecdd6a8" providerId="ADAL" clId="{648FB99A-2AED-42D5-A10D-913CFC2BC036}" dt="2022-02-11T11:20:44.377" v="2565"/>
            <ac:picMkLst>
              <pc:docMk/>
              <pc:sldMasterMk cId="2168357150" sldId="2147483648"/>
              <pc:sldLayoutMk cId="2546339094" sldId="2147483711"/>
              <ac:picMk id="12" creationId="{21F72D93-0CFD-4F1A-87CB-D13925C7ABD0}"/>
            </ac:picMkLst>
          </pc:picChg>
          <pc:picChg chg="del">
            <ac:chgData name="Johanna Schwarzer" userId="442fed90-5fd6-48f6-83af-a15f4ecdd6a8" providerId="ADAL" clId="{648FB99A-2AED-42D5-A10D-913CFC2BC036}" dt="2022-01-19T08:22:00.654" v="1013" actId="478"/>
            <ac:picMkLst>
              <pc:docMk/>
              <pc:sldMasterMk cId="2168357150" sldId="2147483648"/>
              <pc:sldLayoutMk cId="2546339094" sldId="2147483711"/>
              <ac:picMk id="12" creationId="{77FC7E61-3C27-44E9-B984-396865DD4266}"/>
            </ac:picMkLst>
          </pc:picChg>
        </pc:sldLayoutChg>
        <pc:sldLayoutChg chg="addSp delSp modSp mod">
          <pc:chgData name="Johanna Schwarzer" userId="442fed90-5fd6-48f6-83af-a15f4ecdd6a8" providerId="ADAL" clId="{648FB99A-2AED-42D5-A10D-913CFC2BC036}" dt="2022-03-01T11:10:52.439" v="3270" actId="20577"/>
          <pc:sldLayoutMkLst>
            <pc:docMk/>
            <pc:sldMasterMk cId="2168357150" sldId="2147483648"/>
            <pc:sldLayoutMk cId="2293192484" sldId="2147483718"/>
          </pc:sldLayoutMkLst>
          <pc:spChg chg="mod">
            <ac:chgData name="Johanna Schwarzer" userId="442fed90-5fd6-48f6-83af-a15f4ecdd6a8" providerId="ADAL" clId="{648FB99A-2AED-42D5-A10D-913CFC2BC036}" dt="2022-01-18T09:58:41.461" v="118" actId="790"/>
            <ac:spMkLst>
              <pc:docMk/>
              <pc:sldMasterMk cId="2168357150" sldId="2147483648"/>
              <pc:sldLayoutMk cId="2293192484" sldId="2147483718"/>
              <ac:spMk id="9" creationId="{957A9A3B-6417-4E1A-A35B-4E8283744991}"/>
            </ac:spMkLst>
          </pc:spChg>
          <pc:spChg chg="mod">
            <ac:chgData name="Johanna Schwarzer" userId="442fed90-5fd6-48f6-83af-a15f4ecdd6a8" providerId="ADAL" clId="{648FB99A-2AED-42D5-A10D-913CFC2BC036}" dt="2022-02-01T07:46:27.548" v="2219" actId="255"/>
            <ac:spMkLst>
              <pc:docMk/>
              <pc:sldMasterMk cId="2168357150" sldId="2147483648"/>
              <pc:sldLayoutMk cId="2293192484" sldId="2147483718"/>
              <ac:spMk id="10" creationId="{26E554DB-E71E-7840-958F-049E422AE55C}"/>
            </ac:spMkLst>
          </pc:spChg>
          <pc:spChg chg="mod">
            <ac:chgData name="Johanna Schwarzer" userId="442fed90-5fd6-48f6-83af-a15f4ecdd6a8" providerId="ADAL" clId="{648FB99A-2AED-42D5-A10D-913CFC2BC036}" dt="2022-02-01T07:46:24.263" v="2218" actId="255"/>
            <ac:spMkLst>
              <pc:docMk/>
              <pc:sldMasterMk cId="2168357150" sldId="2147483648"/>
              <pc:sldLayoutMk cId="2293192484" sldId="2147483718"/>
              <ac:spMk id="12" creationId="{F27490D9-68B3-F548-B128-CC3E8F23E07E}"/>
            </ac:spMkLst>
          </pc:spChg>
          <pc:spChg chg="mod">
            <ac:chgData name="Johanna Schwarzer" userId="442fed90-5fd6-48f6-83af-a15f4ecdd6a8" providerId="ADAL" clId="{648FB99A-2AED-42D5-A10D-913CFC2BC036}" dt="2022-03-01T11:10:52.439" v="3270" actId="20577"/>
            <ac:spMkLst>
              <pc:docMk/>
              <pc:sldMasterMk cId="2168357150" sldId="2147483648"/>
              <pc:sldLayoutMk cId="2293192484" sldId="2147483718"/>
              <ac:spMk id="13" creationId="{80105D09-8305-4AA6-9CDD-0AB781431D96}"/>
            </ac:spMkLst>
          </pc:spChg>
          <pc:spChg chg="mod">
            <ac:chgData name="Johanna Schwarzer" userId="442fed90-5fd6-48f6-83af-a15f4ecdd6a8" providerId="ADAL" clId="{648FB99A-2AED-42D5-A10D-913CFC2BC036}" dt="2022-01-18T09:58:36.966" v="117" actId="20577"/>
            <ac:spMkLst>
              <pc:docMk/>
              <pc:sldMasterMk cId="2168357150" sldId="2147483648"/>
              <pc:sldLayoutMk cId="2293192484" sldId="2147483718"/>
              <ac:spMk id="21" creationId="{06689988-8435-43D2-8369-8E01B82A6329}"/>
            </ac:spMkLst>
          </pc:spChg>
          <pc:picChg chg="add del mod">
            <ac:chgData name="Johanna Schwarzer" userId="442fed90-5fd6-48f6-83af-a15f4ecdd6a8" providerId="ADAL" clId="{648FB99A-2AED-42D5-A10D-913CFC2BC036}" dt="2022-02-11T11:20:41.405" v="2562" actId="478"/>
            <ac:picMkLst>
              <pc:docMk/>
              <pc:sldMasterMk cId="2168357150" sldId="2147483648"/>
              <pc:sldLayoutMk cId="2293192484" sldId="2147483718"/>
              <ac:picMk id="11" creationId="{47C54C46-146A-448C-8664-750AA43C5AE8}"/>
            </ac:picMkLst>
          </pc:picChg>
          <pc:picChg chg="del">
            <ac:chgData name="Johanna Schwarzer" userId="442fed90-5fd6-48f6-83af-a15f4ecdd6a8" providerId="ADAL" clId="{648FB99A-2AED-42D5-A10D-913CFC2BC036}" dt="2022-01-19T08:21:57.636" v="1011" actId="478"/>
            <ac:picMkLst>
              <pc:docMk/>
              <pc:sldMasterMk cId="2168357150" sldId="2147483648"/>
              <pc:sldLayoutMk cId="2293192484" sldId="2147483718"/>
              <ac:picMk id="14" creationId="{1CA203C8-1CF0-4A4E-9CC6-84A4F971E2D2}"/>
            </ac:picMkLst>
          </pc:picChg>
          <pc:picChg chg="add mod">
            <ac:chgData name="Johanna Schwarzer" userId="442fed90-5fd6-48f6-83af-a15f4ecdd6a8" providerId="ADAL" clId="{648FB99A-2AED-42D5-A10D-913CFC2BC036}" dt="2022-02-11T11:20:41.658" v="2563"/>
            <ac:picMkLst>
              <pc:docMk/>
              <pc:sldMasterMk cId="2168357150" sldId="2147483648"/>
              <pc:sldLayoutMk cId="2293192484" sldId="2147483718"/>
              <ac:picMk id="14" creationId="{2EDA48B9-B3F1-4CF6-822B-EF4666FD0F14}"/>
            </ac:picMkLst>
          </pc:picChg>
        </pc:sldLayoutChg>
        <pc:sldLayoutChg chg="addSp delSp modSp del mod">
          <pc:chgData name="Johanna Schwarzer" userId="442fed90-5fd6-48f6-83af-a15f4ecdd6a8" providerId="ADAL" clId="{648FB99A-2AED-42D5-A10D-913CFC2BC036}" dt="2022-01-31T17:14:19.566" v="2135" actId="2696"/>
          <pc:sldLayoutMkLst>
            <pc:docMk/>
            <pc:sldMasterMk cId="2168357150" sldId="2147483648"/>
            <pc:sldLayoutMk cId="1126330863" sldId="2147483719"/>
          </pc:sldLayoutMkLst>
          <pc:spChg chg="mod">
            <ac:chgData name="Johanna Schwarzer" userId="442fed90-5fd6-48f6-83af-a15f4ecdd6a8" providerId="ADAL" clId="{648FB99A-2AED-42D5-A10D-913CFC2BC036}" dt="2022-01-31T16:55:02.725" v="1843" actId="20577"/>
            <ac:spMkLst>
              <pc:docMk/>
              <pc:sldMasterMk cId="2168357150" sldId="2147483648"/>
              <pc:sldLayoutMk cId="1126330863" sldId="2147483719"/>
              <ac:spMk id="2" creationId="{D92B8D51-1BBB-4055-BF58-D6F6CBF2681E}"/>
            </ac:spMkLst>
          </pc:spChg>
          <pc:picChg chg="add mod">
            <ac:chgData name="Johanna Schwarzer" userId="442fed90-5fd6-48f6-83af-a15f4ecdd6a8" providerId="ADAL" clId="{648FB99A-2AED-42D5-A10D-913CFC2BC036}" dt="2022-01-19T08:21:46.783" v="1004"/>
            <ac:picMkLst>
              <pc:docMk/>
              <pc:sldMasterMk cId="2168357150" sldId="2147483648"/>
              <pc:sldLayoutMk cId="1126330863" sldId="2147483719"/>
              <ac:picMk id="10" creationId="{E9791DA0-C4F3-463E-9703-9534CD3751BF}"/>
            </ac:picMkLst>
          </pc:picChg>
          <pc:picChg chg="del">
            <ac:chgData name="Johanna Schwarzer" userId="442fed90-5fd6-48f6-83af-a15f4ecdd6a8" providerId="ADAL" clId="{648FB99A-2AED-42D5-A10D-913CFC2BC036}" dt="2022-01-19T08:21:46.510" v="1003" actId="478"/>
            <ac:picMkLst>
              <pc:docMk/>
              <pc:sldMasterMk cId="2168357150" sldId="2147483648"/>
              <pc:sldLayoutMk cId="1126330863" sldId="2147483719"/>
              <ac:picMk id="12" creationId="{4357C13B-4F14-47C7-97B7-62BEA4D15849}"/>
            </ac:picMkLst>
          </pc:picChg>
        </pc:sldLayoutChg>
        <pc:sldLayoutChg chg="addSp delSp modSp mod">
          <pc:chgData name="Johanna Schwarzer" userId="442fed90-5fd6-48f6-83af-a15f4ecdd6a8" providerId="ADAL" clId="{648FB99A-2AED-42D5-A10D-913CFC2BC036}" dt="2022-02-11T11:20:47.139" v="2567"/>
          <pc:sldLayoutMkLst>
            <pc:docMk/>
            <pc:sldMasterMk cId="2168357150" sldId="2147483648"/>
            <pc:sldLayoutMk cId="1149552224" sldId="2147483721"/>
          </pc:sldLayoutMkLst>
          <pc:spChg chg="mod">
            <ac:chgData name="Johanna Schwarzer" userId="442fed90-5fd6-48f6-83af-a15f4ecdd6a8" providerId="ADAL" clId="{648FB99A-2AED-42D5-A10D-913CFC2BC036}" dt="2022-01-18T09:59:14.190" v="144" actId="790"/>
            <ac:spMkLst>
              <pc:docMk/>
              <pc:sldMasterMk cId="2168357150" sldId="2147483648"/>
              <pc:sldLayoutMk cId="1149552224" sldId="2147483721"/>
              <ac:spMk id="9" creationId="{957A9A3B-6417-4E1A-A35B-4E8283744991}"/>
            </ac:spMkLst>
          </pc:spChg>
          <pc:spChg chg="mod">
            <ac:chgData name="Johanna Schwarzer" userId="442fed90-5fd6-48f6-83af-a15f4ecdd6a8" providerId="ADAL" clId="{648FB99A-2AED-42D5-A10D-913CFC2BC036}" dt="2022-01-18T09:59:08.994" v="143" actId="20577"/>
            <ac:spMkLst>
              <pc:docMk/>
              <pc:sldMasterMk cId="2168357150" sldId="2147483648"/>
              <pc:sldLayoutMk cId="1149552224" sldId="2147483721"/>
              <ac:spMk id="10" creationId="{B346E2C4-ED8B-4408-974D-EE98A32ED1D3}"/>
            </ac:spMkLst>
          </pc:spChg>
          <pc:spChg chg="mod">
            <ac:chgData name="Johanna Schwarzer" userId="442fed90-5fd6-48f6-83af-a15f4ecdd6a8" providerId="ADAL" clId="{648FB99A-2AED-42D5-A10D-913CFC2BC036}" dt="2022-02-01T07:45:10.852" v="2194" actId="255"/>
            <ac:spMkLst>
              <pc:docMk/>
              <pc:sldMasterMk cId="2168357150" sldId="2147483648"/>
              <pc:sldLayoutMk cId="1149552224" sldId="2147483721"/>
              <ac:spMk id="14" creationId="{0A490D77-2950-4532-A0B0-5CCF2C8A4596}"/>
            </ac:spMkLst>
          </pc:spChg>
          <pc:spChg chg="mod">
            <ac:chgData name="Johanna Schwarzer" userId="442fed90-5fd6-48f6-83af-a15f4ecdd6a8" providerId="ADAL" clId="{648FB99A-2AED-42D5-A10D-913CFC2BC036}" dt="2022-02-01T07:45:15.349" v="2196" actId="255"/>
            <ac:spMkLst>
              <pc:docMk/>
              <pc:sldMasterMk cId="2168357150" sldId="2147483648"/>
              <pc:sldLayoutMk cId="1149552224" sldId="2147483721"/>
              <ac:spMk id="16" creationId="{5B8D948F-CE09-45B0-AE88-D143A3C351AE}"/>
            </ac:spMkLst>
          </pc:spChg>
          <pc:spChg chg="mod">
            <ac:chgData name="Johanna Schwarzer" userId="442fed90-5fd6-48f6-83af-a15f4ecdd6a8" providerId="ADAL" clId="{648FB99A-2AED-42D5-A10D-913CFC2BC036}" dt="2022-02-01T08:18:57.820" v="2443" actId="2711"/>
            <ac:spMkLst>
              <pc:docMk/>
              <pc:sldMasterMk cId="2168357150" sldId="2147483648"/>
              <pc:sldLayoutMk cId="1149552224" sldId="2147483721"/>
              <ac:spMk id="18" creationId="{816B7E31-D2E4-4171-8517-529D98513827}"/>
            </ac:spMkLst>
          </pc:spChg>
          <pc:picChg chg="add del mod">
            <ac:chgData name="Johanna Schwarzer" userId="442fed90-5fd6-48f6-83af-a15f4ecdd6a8" providerId="ADAL" clId="{648FB99A-2AED-42D5-A10D-913CFC2BC036}" dt="2022-02-11T11:20:46.888" v="2566" actId="478"/>
            <ac:picMkLst>
              <pc:docMk/>
              <pc:sldMasterMk cId="2168357150" sldId="2147483648"/>
              <pc:sldLayoutMk cId="1149552224" sldId="2147483721"/>
              <ac:picMk id="11" creationId="{9AF19807-FF07-476E-8E98-B63C0019A9FD}"/>
            </ac:picMkLst>
          </pc:picChg>
          <pc:picChg chg="del">
            <ac:chgData name="Johanna Schwarzer" userId="442fed90-5fd6-48f6-83af-a15f4ecdd6a8" providerId="ADAL" clId="{648FB99A-2AED-42D5-A10D-913CFC2BC036}" dt="2022-01-19T08:22:02.846" v="1015" actId="478"/>
            <ac:picMkLst>
              <pc:docMk/>
              <pc:sldMasterMk cId="2168357150" sldId="2147483648"/>
              <pc:sldLayoutMk cId="1149552224" sldId="2147483721"/>
              <ac:picMk id="12" creationId="{DDDB5A2D-316A-47F4-8E02-0B712AE1DFD0}"/>
            </ac:picMkLst>
          </pc:picChg>
          <pc:picChg chg="add mod">
            <ac:chgData name="Johanna Schwarzer" userId="442fed90-5fd6-48f6-83af-a15f4ecdd6a8" providerId="ADAL" clId="{648FB99A-2AED-42D5-A10D-913CFC2BC036}" dt="2022-02-11T11:20:47.139" v="2567"/>
            <ac:picMkLst>
              <pc:docMk/>
              <pc:sldMasterMk cId="2168357150" sldId="2147483648"/>
              <pc:sldLayoutMk cId="1149552224" sldId="2147483721"/>
              <ac:picMk id="12" creationId="{FC167C04-EB88-4C18-A4D7-9563CD6E6509}"/>
            </ac:picMkLst>
          </pc:picChg>
        </pc:sldLayoutChg>
        <pc:sldLayoutChg chg="addSp delSp modSp mod">
          <pc:chgData name="Johanna Schwarzer" userId="442fed90-5fd6-48f6-83af-a15f4ecdd6a8" providerId="ADAL" clId="{648FB99A-2AED-42D5-A10D-913CFC2BC036}" dt="2022-02-11T11:20:49.635" v="2569"/>
          <pc:sldLayoutMkLst>
            <pc:docMk/>
            <pc:sldMasterMk cId="2168357150" sldId="2147483648"/>
            <pc:sldLayoutMk cId="1140445303" sldId="2147483722"/>
          </pc:sldLayoutMkLst>
          <pc:spChg chg="mod">
            <ac:chgData name="Johanna Schwarzer" userId="442fed90-5fd6-48f6-83af-a15f4ecdd6a8" providerId="ADAL" clId="{648FB99A-2AED-42D5-A10D-913CFC2BC036}" dt="2022-01-18T09:59:43.200" v="162" actId="790"/>
            <ac:spMkLst>
              <pc:docMk/>
              <pc:sldMasterMk cId="2168357150" sldId="2147483648"/>
              <pc:sldLayoutMk cId="1140445303" sldId="2147483722"/>
              <ac:spMk id="9" creationId="{957A9A3B-6417-4E1A-A35B-4E8283744991}"/>
            </ac:spMkLst>
          </pc:spChg>
          <pc:spChg chg="mod">
            <ac:chgData name="Johanna Schwarzer" userId="442fed90-5fd6-48f6-83af-a15f4ecdd6a8" providerId="ADAL" clId="{648FB99A-2AED-42D5-A10D-913CFC2BC036}" dt="2022-01-18T09:59:38.946" v="161" actId="20577"/>
            <ac:spMkLst>
              <pc:docMk/>
              <pc:sldMasterMk cId="2168357150" sldId="2147483648"/>
              <pc:sldLayoutMk cId="1140445303" sldId="2147483722"/>
              <ac:spMk id="10" creationId="{B346E2C4-ED8B-4408-974D-EE98A32ED1D3}"/>
            </ac:spMkLst>
          </pc:spChg>
          <pc:spChg chg="mod">
            <ac:chgData name="Johanna Schwarzer" userId="442fed90-5fd6-48f6-83af-a15f4ecdd6a8" providerId="ADAL" clId="{648FB99A-2AED-42D5-A10D-913CFC2BC036}" dt="2022-02-01T07:57:05.945" v="2351" actId="255"/>
            <ac:spMkLst>
              <pc:docMk/>
              <pc:sldMasterMk cId="2168357150" sldId="2147483648"/>
              <pc:sldLayoutMk cId="1140445303" sldId="2147483722"/>
              <ac:spMk id="14" creationId="{0A490D77-2950-4532-A0B0-5CCF2C8A4596}"/>
            </ac:spMkLst>
          </pc:spChg>
          <pc:spChg chg="mod">
            <ac:chgData name="Johanna Schwarzer" userId="442fed90-5fd6-48f6-83af-a15f4ecdd6a8" providerId="ADAL" clId="{648FB99A-2AED-42D5-A10D-913CFC2BC036}" dt="2022-02-01T07:57:00.476" v="2349" actId="2711"/>
            <ac:spMkLst>
              <pc:docMk/>
              <pc:sldMasterMk cId="2168357150" sldId="2147483648"/>
              <pc:sldLayoutMk cId="1140445303" sldId="2147483722"/>
              <ac:spMk id="16" creationId="{5B8D948F-CE09-45B0-AE88-D143A3C351AE}"/>
            </ac:spMkLst>
          </pc:spChg>
          <pc:spChg chg="mod">
            <ac:chgData name="Johanna Schwarzer" userId="442fed90-5fd6-48f6-83af-a15f4ecdd6a8" providerId="ADAL" clId="{648FB99A-2AED-42D5-A10D-913CFC2BC036}" dt="2022-02-01T08:14:51.896" v="2435" actId="207"/>
            <ac:spMkLst>
              <pc:docMk/>
              <pc:sldMasterMk cId="2168357150" sldId="2147483648"/>
              <pc:sldLayoutMk cId="1140445303" sldId="2147483722"/>
              <ac:spMk id="18" creationId="{816B7E31-D2E4-4171-8517-529D98513827}"/>
            </ac:spMkLst>
          </pc:spChg>
          <pc:picChg chg="add del mod">
            <ac:chgData name="Johanna Schwarzer" userId="442fed90-5fd6-48f6-83af-a15f4ecdd6a8" providerId="ADAL" clId="{648FB99A-2AED-42D5-A10D-913CFC2BC036}" dt="2022-02-11T11:20:49.384" v="2568" actId="478"/>
            <ac:picMkLst>
              <pc:docMk/>
              <pc:sldMasterMk cId="2168357150" sldId="2147483648"/>
              <pc:sldLayoutMk cId="1140445303" sldId="2147483722"/>
              <ac:picMk id="11" creationId="{15B922FA-6585-467F-9C5F-FCDE88DE7FA4}"/>
            </ac:picMkLst>
          </pc:picChg>
          <pc:picChg chg="del">
            <ac:chgData name="Johanna Schwarzer" userId="442fed90-5fd6-48f6-83af-a15f4ecdd6a8" providerId="ADAL" clId="{648FB99A-2AED-42D5-A10D-913CFC2BC036}" dt="2022-01-19T08:22:08.956" v="1019" actId="478"/>
            <ac:picMkLst>
              <pc:docMk/>
              <pc:sldMasterMk cId="2168357150" sldId="2147483648"/>
              <pc:sldLayoutMk cId="1140445303" sldId="2147483722"/>
              <ac:picMk id="12" creationId="{5B7FC275-95A4-4D97-B59C-436AF1AD724D}"/>
            </ac:picMkLst>
          </pc:picChg>
          <pc:picChg chg="add mod">
            <ac:chgData name="Johanna Schwarzer" userId="442fed90-5fd6-48f6-83af-a15f4ecdd6a8" providerId="ADAL" clId="{648FB99A-2AED-42D5-A10D-913CFC2BC036}" dt="2022-02-11T11:20:49.635" v="2569"/>
            <ac:picMkLst>
              <pc:docMk/>
              <pc:sldMasterMk cId="2168357150" sldId="2147483648"/>
              <pc:sldLayoutMk cId="1140445303" sldId="2147483722"/>
              <ac:picMk id="12" creationId="{EB553AC6-FA9E-4159-B498-4F8B554F6901}"/>
            </ac:picMkLst>
          </pc:picChg>
        </pc:sldLayoutChg>
        <pc:sldLayoutChg chg="addSp delSp modSp mod">
          <pc:chgData name="Johanna Schwarzer" userId="442fed90-5fd6-48f6-83af-a15f4ecdd6a8" providerId="ADAL" clId="{648FB99A-2AED-42D5-A10D-913CFC2BC036}" dt="2022-02-23T13:47:27.987" v="2978" actId="20577"/>
          <pc:sldLayoutMkLst>
            <pc:docMk/>
            <pc:sldMasterMk cId="2168357150" sldId="2147483648"/>
            <pc:sldLayoutMk cId="1391890083" sldId="2147483723"/>
          </pc:sldLayoutMkLst>
          <pc:spChg chg="mod">
            <ac:chgData name="Johanna Schwarzer" userId="442fed90-5fd6-48f6-83af-a15f4ecdd6a8" providerId="ADAL" clId="{648FB99A-2AED-42D5-A10D-913CFC2BC036}" dt="2022-01-18T10:00:00.114" v="171" actId="790"/>
            <ac:spMkLst>
              <pc:docMk/>
              <pc:sldMasterMk cId="2168357150" sldId="2147483648"/>
              <pc:sldLayoutMk cId="1391890083" sldId="2147483723"/>
              <ac:spMk id="9" creationId="{957A9A3B-6417-4E1A-A35B-4E8283744991}"/>
            </ac:spMkLst>
          </pc:spChg>
          <pc:spChg chg="mod">
            <ac:chgData name="Johanna Schwarzer" userId="442fed90-5fd6-48f6-83af-a15f4ecdd6a8" providerId="ADAL" clId="{648FB99A-2AED-42D5-A10D-913CFC2BC036}" dt="2022-01-18T09:59:53.021" v="170" actId="20577"/>
            <ac:spMkLst>
              <pc:docMk/>
              <pc:sldMasterMk cId="2168357150" sldId="2147483648"/>
              <pc:sldLayoutMk cId="1391890083" sldId="2147483723"/>
              <ac:spMk id="10" creationId="{B346E2C4-ED8B-4408-974D-EE98A32ED1D3}"/>
            </ac:spMkLst>
          </pc:spChg>
          <pc:spChg chg="mod">
            <ac:chgData name="Johanna Schwarzer" userId="442fed90-5fd6-48f6-83af-a15f4ecdd6a8" providerId="ADAL" clId="{648FB99A-2AED-42D5-A10D-913CFC2BC036}" dt="2022-02-01T08:14:33.466" v="2432" actId="207"/>
            <ac:spMkLst>
              <pc:docMk/>
              <pc:sldMasterMk cId="2168357150" sldId="2147483648"/>
              <pc:sldLayoutMk cId="1391890083" sldId="2147483723"/>
              <ac:spMk id="14" creationId="{0A490D77-2950-4532-A0B0-5CCF2C8A4596}"/>
            </ac:spMkLst>
          </pc:spChg>
          <pc:spChg chg="mod">
            <ac:chgData name="Johanna Schwarzer" userId="442fed90-5fd6-48f6-83af-a15f4ecdd6a8" providerId="ADAL" clId="{648FB99A-2AED-42D5-A10D-913CFC2BC036}" dt="2022-02-01T08:14:38.191" v="2434" actId="207"/>
            <ac:spMkLst>
              <pc:docMk/>
              <pc:sldMasterMk cId="2168357150" sldId="2147483648"/>
              <pc:sldLayoutMk cId="1391890083" sldId="2147483723"/>
              <ac:spMk id="16" creationId="{5B8D948F-CE09-45B0-AE88-D143A3C351AE}"/>
            </ac:spMkLst>
          </pc:spChg>
          <pc:spChg chg="mod">
            <ac:chgData name="Johanna Schwarzer" userId="442fed90-5fd6-48f6-83af-a15f4ecdd6a8" providerId="ADAL" clId="{648FB99A-2AED-42D5-A10D-913CFC2BC036}" dt="2022-02-23T13:47:27.987" v="2978" actId="20577"/>
            <ac:spMkLst>
              <pc:docMk/>
              <pc:sldMasterMk cId="2168357150" sldId="2147483648"/>
              <pc:sldLayoutMk cId="1391890083" sldId="2147483723"/>
              <ac:spMk id="18" creationId="{816B7E31-D2E4-4171-8517-529D98513827}"/>
            </ac:spMkLst>
          </pc:spChg>
          <pc:picChg chg="add del mod">
            <ac:chgData name="Johanna Schwarzer" userId="442fed90-5fd6-48f6-83af-a15f4ecdd6a8" providerId="ADAL" clId="{648FB99A-2AED-42D5-A10D-913CFC2BC036}" dt="2022-01-19T08:22:15.041" v="1022"/>
            <ac:picMkLst>
              <pc:docMk/>
              <pc:sldMasterMk cId="2168357150" sldId="2147483648"/>
              <pc:sldLayoutMk cId="1391890083" sldId="2147483723"/>
              <ac:picMk id="11" creationId="{374501C6-7400-4A12-9BED-94A58BF194E9}"/>
            </ac:picMkLst>
          </pc:picChg>
          <pc:picChg chg="add mod">
            <ac:chgData name="Johanna Schwarzer" userId="442fed90-5fd6-48f6-83af-a15f4ecdd6a8" providerId="ADAL" clId="{648FB99A-2AED-42D5-A10D-913CFC2BC036}" dt="2022-02-11T11:20:52.022" v="2571"/>
            <ac:picMkLst>
              <pc:docMk/>
              <pc:sldMasterMk cId="2168357150" sldId="2147483648"/>
              <pc:sldLayoutMk cId="1391890083" sldId="2147483723"/>
              <ac:picMk id="11" creationId="{D96F27DF-D6BA-4ADB-A7EC-75E4727E2143}"/>
            </ac:picMkLst>
          </pc:picChg>
          <pc:picChg chg="del">
            <ac:chgData name="Johanna Schwarzer" userId="442fed90-5fd6-48f6-83af-a15f4ecdd6a8" providerId="ADAL" clId="{648FB99A-2AED-42D5-A10D-913CFC2BC036}" dt="2022-01-19T08:22:16.291" v="1023" actId="478"/>
            <ac:picMkLst>
              <pc:docMk/>
              <pc:sldMasterMk cId="2168357150" sldId="2147483648"/>
              <pc:sldLayoutMk cId="1391890083" sldId="2147483723"/>
              <ac:picMk id="12" creationId="{B98919A7-FC5D-48A0-A6CB-E9A86305815E}"/>
            </ac:picMkLst>
          </pc:picChg>
          <pc:picChg chg="add del mod">
            <ac:chgData name="Johanna Schwarzer" userId="442fed90-5fd6-48f6-83af-a15f4ecdd6a8" providerId="ADAL" clId="{648FB99A-2AED-42D5-A10D-913CFC2BC036}" dt="2022-02-11T11:20:51.818" v="2570" actId="478"/>
            <ac:picMkLst>
              <pc:docMk/>
              <pc:sldMasterMk cId="2168357150" sldId="2147483648"/>
              <pc:sldLayoutMk cId="1391890083" sldId="2147483723"/>
              <ac:picMk id="13" creationId="{D08198DD-DEE3-46D8-915E-5ED78FAE035C}"/>
            </ac:picMkLst>
          </pc:picChg>
        </pc:sldLayoutChg>
        <pc:sldLayoutChg chg="addSp delSp modSp mod">
          <pc:chgData name="Johanna Schwarzer" userId="442fed90-5fd6-48f6-83af-a15f4ecdd6a8" providerId="ADAL" clId="{648FB99A-2AED-42D5-A10D-913CFC2BC036}" dt="2022-03-04T07:24:29.086" v="3309" actId="20577"/>
          <pc:sldLayoutMkLst>
            <pc:docMk/>
            <pc:sldMasterMk cId="2168357150" sldId="2147483648"/>
            <pc:sldLayoutMk cId="175540911" sldId="2147483724"/>
          </pc:sldLayoutMkLst>
          <pc:spChg chg="add del mod">
            <ac:chgData name="Johanna Schwarzer" userId="442fed90-5fd6-48f6-83af-a15f4ecdd6a8" providerId="ADAL" clId="{648FB99A-2AED-42D5-A10D-913CFC2BC036}" dt="2022-02-23T13:49:19.278" v="2982"/>
            <ac:spMkLst>
              <pc:docMk/>
              <pc:sldMasterMk cId="2168357150" sldId="2147483648"/>
              <pc:sldLayoutMk cId="175540911" sldId="2147483724"/>
              <ac:spMk id="2" creationId="{F325A7C7-77B9-418A-8278-270EF65F73BB}"/>
            </ac:spMkLst>
          </pc:spChg>
          <pc:spChg chg="add del mod">
            <ac:chgData name="Johanna Schwarzer" userId="442fed90-5fd6-48f6-83af-a15f4ecdd6a8" providerId="ADAL" clId="{648FB99A-2AED-42D5-A10D-913CFC2BC036}" dt="2022-02-23T13:49:19.278" v="2982"/>
            <ac:spMkLst>
              <pc:docMk/>
              <pc:sldMasterMk cId="2168357150" sldId="2147483648"/>
              <pc:sldLayoutMk cId="175540911" sldId="2147483724"/>
              <ac:spMk id="3" creationId="{2440BA93-EE14-4B17-AEBB-C1D3E75655BA}"/>
            </ac:spMkLst>
          </pc:spChg>
          <pc:spChg chg="add del mod">
            <ac:chgData name="Johanna Schwarzer" userId="442fed90-5fd6-48f6-83af-a15f4ecdd6a8" providerId="ADAL" clId="{648FB99A-2AED-42D5-A10D-913CFC2BC036}" dt="2022-02-23T13:49:19.278" v="2982"/>
            <ac:spMkLst>
              <pc:docMk/>
              <pc:sldMasterMk cId="2168357150" sldId="2147483648"/>
              <pc:sldLayoutMk cId="175540911" sldId="2147483724"/>
              <ac:spMk id="4" creationId="{DC07A8DE-3C99-408E-9138-36464FAA5B20}"/>
            </ac:spMkLst>
          </pc:spChg>
          <pc:spChg chg="mod">
            <ac:chgData name="Johanna Schwarzer" userId="442fed90-5fd6-48f6-83af-a15f4ecdd6a8" providerId="ADAL" clId="{648FB99A-2AED-42D5-A10D-913CFC2BC036}" dt="2022-03-04T07:24:29.086" v="3309" actId="20577"/>
            <ac:spMkLst>
              <pc:docMk/>
              <pc:sldMasterMk cId="2168357150" sldId="2147483648"/>
              <pc:sldLayoutMk cId="175540911" sldId="2147483724"/>
              <ac:spMk id="17" creationId="{18402113-3B5C-4B95-A7B4-3874E5E4BAAB}"/>
            </ac:spMkLst>
          </pc:spChg>
          <pc:spChg chg="mod">
            <ac:chgData name="Johanna Schwarzer" userId="442fed90-5fd6-48f6-83af-a15f4ecdd6a8" providerId="ADAL" clId="{648FB99A-2AED-42D5-A10D-913CFC2BC036}" dt="2022-02-23T13:40:55.538" v="2856" actId="207"/>
            <ac:spMkLst>
              <pc:docMk/>
              <pc:sldMasterMk cId="2168357150" sldId="2147483648"/>
              <pc:sldLayoutMk cId="175540911" sldId="2147483724"/>
              <ac:spMk id="19" creationId="{BE9C4228-E5FD-4314-AA38-D93473481EAB}"/>
            </ac:spMkLst>
          </pc:spChg>
          <pc:picChg chg="add del mod">
            <ac:chgData name="Johanna Schwarzer" userId="442fed90-5fd6-48f6-83af-a15f4ecdd6a8" providerId="ADAL" clId="{648FB99A-2AED-42D5-A10D-913CFC2BC036}" dt="2022-02-11T11:19:19.419" v="2527" actId="478"/>
            <ac:picMkLst>
              <pc:docMk/>
              <pc:sldMasterMk cId="2168357150" sldId="2147483648"/>
              <pc:sldLayoutMk cId="175540911" sldId="2147483724"/>
              <ac:picMk id="8" creationId="{35C14C0A-B23F-441E-80E8-BE4D76120661}"/>
            </ac:picMkLst>
          </pc:picChg>
          <pc:picChg chg="add mod">
            <ac:chgData name="Johanna Schwarzer" userId="442fed90-5fd6-48f6-83af-a15f4ecdd6a8" providerId="ADAL" clId="{648FB99A-2AED-42D5-A10D-913CFC2BC036}" dt="2022-02-11T11:19:40.230" v="2533" actId="1076"/>
            <ac:picMkLst>
              <pc:docMk/>
              <pc:sldMasterMk cId="2168357150" sldId="2147483648"/>
              <pc:sldLayoutMk cId="175540911" sldId="2147483724"/>
              <ac:picMk id="9" creationId="{432A4D39-80F8-4EE6-9DFE-5680E0022DE6}"/>
            </ac:picMkLst>
          </pc:picChg>
          <pc:picChg chg="del">
            <ac:chgData name="Johanna Schwarzer" userId="442fed90-5fd6-48f6-83af-a15f4ecdd6a8" providerId="ADAL" clId="{648FB99A-2AED-42D5-A10D-913CFC2BC036}" dt="2022-01-19T08:22:38.038" v="1027" actId="478"/>
            <ac:picMkLst>
              <pc:docMk/>
              <pc:sldMasterMk cId="2168357150" sldId="2147483648"/>
              <pc:sldLayoutMk cId="175540911" sldId="2147483724"/>
              <ac:picMk id="20" creationId="{6948EBE8-96C9-44D3-BEF0-DC22628BA0B3}"/>
            </ac:picMkLst>
          </pc:picChg>
        </pc:sldLayoutChg>
        <pc:sldLayoutChg chg="addSp delSp modSp mod">
          <pc:chgData name="Johanna Schwarzer" userId="442fed90-5fd6-48f6-83af-a15f4ecdd6a8" providerId="ADAL" clId="{648FB99A-2AED-42D5-A10D-913CFC2BC036}" dt="2022-02-11T11:20:28.974" v="2555"/>
          <pc:sldLayoutMkLst>
            <pc:docMk/>
            <pc:sldMasterMk cId="2168357150" sldId="2147483648"/>
            <pc:sldLayoutMk cId="867894009" sldId="2147483725"/>
          </pc:sldLayoutMkLst>
          <pc:spChg chg="mod">
            <ac:chgData name="Johanna Schwarzer" userId="442fed90-5fd6-48f6-83af-a15f4ecdd6a8" providerId="ADAL" clId="{648FB99A-2AED-42D5-A10D-913CFC2BC036}" dt="2022-01-13T15:21:26.817" v="10" actId="1076"/>
            <ac:spMkLst>
              <pc:docMk/>
              <pc:sldMasterMk cId="2168357150" sldId="2147483648"/>
              <pc:sldLayoutMk cId="867894009" sldId="2147483725"/>
              <ac:spMk id="17" creationId="{8654706E-5992-4024-90EE-EE6EA99681DB}"/>
            </ac:spMkLst>
          </pc:spChg>
          <pc:spChg chg="mod">
            <ac:chgData name="Johanna Schwarzer" userId="442fed90-5fd6-48f6-83af-a15f4ecdd6a8" providerId="ADAL" clId="{648FB99A-2AED-42D5-A10D-913CFC2BC036}" dt="2022-01-18T09:56:14.030" v="88" actId="790"/>
            <ac:spMkLst>
              <pc:docMk/>
              <pc:sldMasterMk cId="2168357150" sldId="2147483648"/>
              <pc:sldLayoutMk cId="867894009" sldId="2147483725"/>
              <ac:spMk id="20" creationId="{D1C9BD79-F83B-4749-A11D-CBED19B16974}"/>
            </ac:spMkLst>
          </pc:spChg>
          <pc:spChg chg="mod">
            <ac:chgData name="Johanna Schwarzer" userId="442fed90-5fd6-48f6-83af-a15f4ecdd6a8" providerId="ADAL" clId="{648FB99A-2AED-42D5-A10D-913CFC2BC036}" dt="2022-01-31T17:13:56.491" v="2133" actId="207"/>
            <ac:spMkLst>
              <pc:docMk/>
              <pc:sldMasterMk cId="2168357150" sldId="2147483648"/>
              <pc:sldLayoutMk cId="867894009" sldId="2147483725"/>
              <ac:spMk id="115" creationId="{0883A30D-FEAB-F24A-A45E-D46E3E3B7C16}"/>
            </ac:spMkLst>
          </pc:spChg>
          <pc:picChg chg="add mod">
            <ac:chgData name="Johanna Schwarzer" userId="442fed90-5fd6-48f6-83af-a15f4ecdd6a8" providerId="ADAL" clId="{648FB99A-2AED-42D5-A10D-913CFC2BC036}" dt="2022-02-11T11:20:28.974" v="2555"/>
            <ac:picMkLst>
              <pc:docMk/>
              <pc:sldMasterMk cId="2168357150" sldId="2147483648"/>
              <pc:sldLayoutMk cId="867894009" sldId="2147483725"/>
              <ac:picMk id="51" creationId="{CD379205-49EC-4289-9B1A-30CDB236C2E2}"/>
            </ac:picMkLst>
          </pc:picChg>
          <pc:picChg chg="add del mod">
            <ac:chgData name="Johanna Schwarzer" userId="442fed90-5fd6-48f6-83af-a15f4ecdd6a8" providerId="ADAL" clId="{648FB99A-2AED-42D5-A10D-913CFC2BC036}" dt="2022-01-19T08:21:38.622" v="998" actId="478"/>
            <ac:picMkLst>
              <pc:docMk/>
              <pc:sldMasterMk cId="2168357150" sldId="2147483648"/>
              <pc:sldLayoutMk cId="867894009" sldId="2147483725"/>
              <ac:picMk id="51" creationId="{FBA1056F-F960-4AA9-95D9-30807508ADF2}"/>
            </ac:picMkLst>
          </pc:picChg>
          <pc:picChg chg="del">
            <ac:chgData name="Johanna Schwarzer" userId="442fed90-5fd6-48f6-83af-a15f4ecdd6a8" providerId="ADAL" clId="{648FB99A-2AED-42D5-A10D-913CFC2BC036}" dt="2022-01-19T08:21:40.111" v="999" actId="478"/>
            <ac:picMkLst>
              <pc:docMk/>
              <pc:sldMasterMk cId="2168357150" sldId="2147483648"/>
              <pc:sldLayoutMk cId="867894009" sldId="2147483725"/>
              <ac:picMk id="52" creationId="{B846A7BD-885F-4E79-8E9B-5B9BC0C304BA}"/>
            </ac:picMkLst>
          </pc:picChg>
          <pc:picChg chg="add del mod">
            <ac:chgData name="Johanna Schwarzer" userId="442fed90-5fd6-48f6-83af-a15f4ecdd6a8" providerId="ADAL" clId="{648FB99A-2AED-42D5-A10D-913CFC2BC036}" dt="2022-02-11T11:20:28.792" v="2554" actId="478"/>
            <ac:picMkLst>
              <pc:docMk/>
              <pc:sldMasterMk cId="2168357150" sldId="2147483648"/>
              <pc:sldLayoutMk cId="867894009" sldId="2147483725"/>
              <ac:picMk id="53" creationId="{D32E9600-BA3F-4C12-AEDF-AD5F3CBE3268}"/>
            </ac:picMkLst>
          </pc:picChg>
        </pc:sldLayoutChg>
        <pc:sldLayoutChg chg="addSp delSp modSp mod">
          <pc:chgData name="Johanna Schwarzer" userId="442fed90-5fd6-48f6-83af-a15f4ecdd6a8" providerId="ADAL" clId="{648FB99A-2AED-42D5-A10D-913CFC2BC036}" dt="2022-02-23T13:44:33.398" v="2906" actId="20577"/>
          <pc:sldLayoutMkLst>
            <pc:docMk/>
            <pc:sldMasterMk cId="2168357150" sldId="2147483648"/>
            <pc:sldLayoutMk cId="3531896938" sldId="2147483726"/>
          </pc:sldLayoutMkLst>
          <pc:spChg chg="mod">
            <ac:chgData name="Johanna Schwarzer" userId="442fed90-5fd6-48f6-83af-a15f4ecdd6a8" providerId="ADAL" clId="{648FB99A-2AED-42D5-A10D-913CFC2BC036}" dt="2022-02-23T13:44:33.398" v="2906" actId="20577"/>
            <ac:spMkLst>
              <pc:docMk/>
              <pc:sldMasterMk cId="2168357150" sldId="2147483648"/>
              <pc:sldLayoutMk cId="3531896938" sldId="2147483726"/>
              <ac:spMk id="57" creationId="{8D32CF05-EB8F-4936-9D8F-AD2C49ACA69C}"/>
            </ac:spMkLst>
          </pc:spChg>
          <pc:spChg chg="mod">
            <ac:chgData name="Johanna Schwarzer" userId="442fed90-5fd6-48f6-83af-a15f4ecdd6a8" providerId="ADAL" clId="{648FB99A-2AED-42D5-A10D-913CFC2BC036}" dt="2022-02-01T08:19:34.010" v="2444" actId="1076"/>
            <ac:spMkLst>
              <pc:docMk/>
              <pc:sldMasterMk cId="2168357150" sldId="2147483648"/>
              <pc:sldLayoutMk cId="3531896938" sldId="2147483726"/>
              <ac:spMk id="88" creationId="{0B3F3DD0-6DCD-4FC6-B84A-7BE492C3B51B}"/>
            </ac:spMkLst>
          </pc:spChg>
          <pc:picChg chg="add mod">
            <ac:chgData name="Johanna Schwarzer" userId="442fed90-5fd6-48f6-83af-a15f4ecdd6a8" providerId="ADAL" clId="{648FB99A-2AED-42D5-A10D-913CFC2BC036}" dt="2022-02-11T11:20:26.289" v="2553"/>
            <ac:picMkLst>
              <pc:docMk/>
              <pc:sldMasterMk cId="2168357150" sldId="2147483648"/>
              <pc:sldLayoutMk cId="3531896938" sldId="2147483726"/>
              <ac:picMk id="94" creationId="{75225833-EA4D-4381-9DAC-24A51A8B4468}"/>
            </ac:picMkLst>
          </pc:picChg>
          <pc:picChg chg="del">
            <ac:chgData name="Johanna Schwarzer" userId="442fed90-5fd6-48f6-83af-a15f4ecdd6a8" providerId="ADAL" clId="{648FB99A-2AED-42D5-A10D-913CFC2BC036}" dt="2022-02-11T11:20:26.022" v="2552" actId="478"/>
            <ac:picMkLst>
              <pc:docMk/>
              <pc:sldMasterMk cId="2168357150" sldId="2147483648"/>
              <pc:sldLayoutMk cId="3531896938" sldId="2147483726"/>
              <ac:picMk id="100" creationId="{9EB3FEC7-8295-4079-BD51-575449BA73B0}"/>
            </ac:picMkLst>
          </pc:picChg>
        </pc:sldLayoutChg>
        <pc:sldLayoutChg chg="addSp delSp modSp mod">
          <pc:chgData name="Johanna Schwarzer" userId="442fed90-5fd6-48f6-83af-a15f4ecdd6a8" providerId="ADAL" clId="{648FB99A-2AED-42D5-A10D-913CFC2BC036}" dt="2022-02-11T11:20:55.506" v="2573"/>
          <pc:sldLayoutMkLst>
            <pc:docMk/>
            <pc:sldMasterMk cId="2168357150" sldId="2147483648"/>
            <pc:sldLayoutMk cId="941268144" sldId="2147483727"/>
          </pc:sldLayoutMkLst>
          <pc:spChg chg="mod">
            <ac:chgData name="Johanna Schwarzer" userId="442fed90-5fd6-48f6-83af-a15f4ecdd6a8" providerId="ADAL" clId="{648FB99A-2AED-42D5-A10D-913CFC2BC036}" dt="2022-01-18T10:00:14.484" v="180" actId="790"/>
            <ac:spMkLst>
              <pc:docMk/>
              <pc:sldMasterMk cId="2168357150" sldId="2147483648"/>
              <pc:sldLayoutMk cId="941268144" sldId="2147483727"/>
              <ac:spMk id="9" creationId="{957A9A3B-6417-4E1A-A35B-4E8283744991}"/>
            </ac:spMkLst>
          </pc:spChg>
          <pc:spChg chg="mod">
            <ac:chgData name="Johanna Schwarzer" userId="442fed90-5fd6-48f6-83af-a15f4ecdd6a8" providerId="ADAL" clId="{648FB99A-2AED-42D5-A10D-913CFC2BC036}" dt="2022-01-18T10:00:08.939" v="179" actId="20577"/>
            <ac:spMkLst>
              <pc:docMk/>
              <pc:sldMasterMk cId="2168357150" sldId="2147483648"/>
              <pc:sldLayoutMk cId="941268144" sldId="2147483727"/>
              <ac:spMk id="10" creationId="{B346E2C4-ED8B-4408-974D-EE98A32ED1D3}"/>
            </ac:spMkLst>
          </pc:spChg>
          <pc:spChg chg="mod">
            <ac:chgData name="Johanna Schwarzer" userId="442fed90-5fd6-48f6-83af-a15f4ecdd6a8" providerId="ADAL" clId="{648FB99A-2AED-42D5-A10D-913CFC2BC036}" dt="2022-02-01T07:44:22.870" v="2176" actId="255"/>
            <ac:spMkLst>
              <pc:docMk/>
              <pc:sldMasterMk cId="2168357150" sldId="2147483648"/>
              <pc:sldLayoutMk cId="941268144" sldId="2147483727"/>
              <ac:spMk id="14" creationId="{0A490D77-2950-4532-A0B0-5CCF2C8A4596}"/>
            </ac:spMkLst>
          </pc:spChg>
          <pc:spChg chg="mod">
            <ac:chgData name="Johanna Schwarzer" userId="442fed90-5fd6-48f6-83af-a15f4ecdd6a8" providerId="ADAL" clId="{648FB99A-2AED-42D5-A10D-913CFC2BC036}" dt="2022-02-01T07:44:27.718" v="2178" actId="255"/>
            <ac:spMkLst>
              <pc:docMk/>
              <pc:sldMasterMk cId="2168357150" sldId="2147483648"/>
              <pc:sldLayoutMk cId="941268144" sldId="2147483727"/>
              <ac:spMk id="16" creationId="{5B8D948F-CE09-45B0-AE88-D143A3C351AE}"/>
            </ac:spMkLst>
          </pc:spChg>
          <pc:spChg chg="mod">
            <ac:chgData name="Johanna Schwarzer" userId="442fed90-5fd6-48f6-83af-a15f4ecdd6a8" providerId="ADAL" clId="{648FB99A-2AED-42D5-A10D-913CFC2BC036}" dt="2022-02-01T07:44:17.826" v="2174" actId="255"/>
            <ac:spMkLst>
              <pc:docMk/>
              <pc:sldMasterMk cId="2168357150" sldId="2147483648"/>
              <pc:sldLayoutMk cId="941268144" sldId="2147483727"/>
              <ac:spMk id="18" creationId="{816B7E31-D2E4-4171-8517-529D98513827}"/>
            </ac:spMkLst>
          </pc:spChg>
          <pc:picChg chg="add del mod">
            <ac:chgData name="Johanna Schwarzer" userId="442fed90-5fd6-48f6-83af-a15f4ecdd6a8" providerId="ADAL" clId="{648FB99A-2AED-42D5-A10D-913CFC2BC036}" dt="2022-02-11T11:20:55.302" v="2572" actId="478"/>
            <ac:picMkLst>
              <pc:docMk/>
              <pc:sldMasterMk cId="2168357150" sldId="2147483648"/>
              <pc:sldLayoutMk cId="941268144" sldId="2147483727"/>
              <ac:picMk id="11" creationId="{56B2A1C2-F0E2-485B-865B-71C898F3E4AC}"/>
            </ac:picMkLst>
          </pc:picChg>
          <pc:picChg chg="add mod">
            <ac:chgData name="Johanna Schwarzer" userId="442fed90-5fd6-48f6-83af-a15f4ecdd6a8" providerId="ADAL" clId="{648FB99A-2AED-42D5-A10D-913CFC2BC036}" dt="2022-02-11T11:20:55.506" v="2573"/>
            <ac:picMkLst>
              <pc:docMk/>
              <pc:sldMasterMk cId="2168357150" sldId="2147483648"/>
              <pc:sldLayoutMk cId="941268144" sldId="2147483727"/>
              <ac:picMk id="12" creationId="{1CFF0E30-C19B-4DC3-94A5-70B47CF234D3}"/>
            </ac:picMkLst>
          </pc:picChg>
          <pc:picChg chg="del">
            <ac:chgData name="Johanna Schwarzer" userId="442fed90-5fd6-48f6-83af-a15f4ecdd6a8" providerId="ADAL" clId="{648FB99A-2AED-42D5-A10D-913CFC2BC036}" dt="2022-01-19T08:22:19.969" v="1025" actId="478"/>
            <ac:picMkLst>
              <pc:docMk/>
              <pc:sldMasterMk cId="2168357150" sldId="2147483648"/>
              <pc:sldLayoutMk cId="941268144" sldId="2147483727"/>
              <ac:picMk id="12" creationId="{E12B3C35-0FAD-489E-842E-0CE1CE922900}"/>
            </ac:picMkLst>
          </pc:picChg>
        </pc:sldLayoutChg>
        <pc:sldLayoutChg chg="addSp delSp modSp mod">
          <pc:chgData name="Johanna Schwarzer" userId="442fed90-5fd6-48f6-83af-a15f4ecdd6a8" providerId="ADAL" clId="{648FB99A-2AED-42D5-A10D-913CFC2BC036}" dt="2022-02-23T13:53:43.746" v="2997"/>
          <pc:sldLayoutMkLst>
            <pc:docMk/>
            <pc:sldMasterMk cId="2168357150" sldId="2147483648"/>
            <pc:sldLayoutMk cId="1157870793" sldId="2147483728"/>
          </pc:sldLayoutMkLst>
          <pc:spChg chg="add mod">
            <ac:chgData name="Johanna Schwarzer" userId="442fed90-5fd6-48f6-83af-a15f4ecdd6a8" providerId="ADAL" clId="{648FB99A-2AED-42D5-A10D-913CFC2BC036}" dt="2022-01-18T09:54:14.994" v="69"/>
            <ac:spMkLst>
              <pc:docMk/>
              <pc:sldMasterMk cId="2168357150" sldId="2147483648"/>
              <pc:sldLayoutMk cId="1157870793" sldId="2147483728"/>
              <ac:spMk id="4" creationId="{3DDC416A-1077-4666-B764-F941B01A982D}"/>
            </ac:spMkLst>
          </pc:spChg>
          <pc:spChg chg="add del mod">
            <ac:chgData name="Johanna Schwarzer" userId="442fed90-5fd6-48f6-83af-a15f4ecdd6a8" providerId="ADAL" clId="{648FB99A-2AED-42D5-A10D-913CFC2BC036}" dt="2022-01-18T12:14:11.539" v="309" actId="478"/>
            <ac:spMkLst>
              <pc:docMk/>
              <pc:sldMasterMk cId="2168357150" sldId="2147483648"/>
              <pc:sldLayoutMk cId="1157870793" sldId="2147483728"/>
              <ac:spMk id="6" creationId="{26476D7E-C9B4-44B5-BBD8-85DE86EF5F7A}"/>
            </ac:spMkLst>
          </pc:spChg>
          <pc:spChg chg="add del mod">
            <ac:chgData name="Johanna Schwarzer" userId="442fed90-5fd6-48f6-83af-a15f4ecdd6a8" providerId="ADAL" clId="{648FB99A-2AED-42D5-A10D-913CFC2BC036}" dt="2022-02-23T13:53:43.746" v="2997"/>
            <ac:spMkLst>
              <pc:docMk/>
              <pc:sldMasterMk cId="2168357150" sldId="2147483648"/>
              <pc:sldLayoutMk cId="1157870793" sldId="2147483728"/>
              <ac:spMk id="6" creationId="{615ACC42-13D6-424D-AB0E-1670D182C720}"/>
            </ac:spMkLst>
          </pc:spChg>
          <pc:spChg chg="add mod">
            <ac:chgData name="Johanna Schwarzer" userId="442fed90-5fd6-48f6-83af-a15f4ecdd6a8" providerId="ADAL" clId="{648FB99A-2AED-42D5-A10D-913CFC2BC036}" dt="2022-01-18T12:14:21.387" v="323" actId="20577"/>
            <ac:spMkLst>
              <pc:docMk/>
              <pc:sldMasterMk cId="2168357150" sldId="2147483648"/>
              <pc:sldLayoutMk cId="1157870793" sldId="2147483728"/>
              <ac:spMk id="7" creationId="{20C2F11E-13B2-49DE-B78C-49A7A2B103E0}"/>
            </ac:spMkLst>
          </pc:spChg>
          <pc:picChg chg="del">
            <ac:chgData name="Johanna Schwarzer" userId="442fed90-5fd6-48f6-83af-a15f4ecdd6a8" providerId="ADAL" clId="{648FB99A-2AED-42D5-A10D-913CFC2BC036}" dt="2022-01-19T08:21:30.005" v="993" actId="478"/>
            <ac:picMkLst>
              <pc:docMk/>
              <pc:sldMasterMk cId="2168357150" sldId="2147483648"/>
              <pc:sldLayoutMk cId="1157870793" sldId="2147483728"/>
              <ac:picMk id="5" creationId="{2E4ADC34-2CBD-47A9-AAFB-8AC87EA517AD}"/>
            </ac:picMkLst>
          </pc:picChg>
          <pc:picChg chg="add del mod">
            <ac:chgData name="Johanna Schwarzer" userId="442fed90-5fd6-48f6-83af-a15f4ecdd6a8" providerId="ADAL" clId="{648FB99A-2AED-42D5-A10D-913CFC2BC036}" dt="2022-02-11T11:20:22.700" v="2550" actId="478"/>
            <ac:picMkLst>
              <pc:docMk/>
              <pc:sldMasterMk cId="2168357150" sldId="2147483648"/>
              <pc:sldLayoutMk cId="1157870793" sldId="2147483728"/>
              <ac:picMk id="6" creationId="{12B63763-27B8-4675-9A2A-EC9741345410}"/>
            </ac:picMkLst>
          </pc:picChg>
          <pc:picChg chg="add del mod">
            <ac:chgData name="Johanna Schwarzer" userId="442fed90-5fd6-48f6-83af-a15f4ecdd6a8" providerId="ADAL" clId="{648FB99A-2AED-42D5-A10D-913CFC2BC036}" dt="2022-02-11T11:20:21.736" v="2549"/>
            <ac:picMkLst>
              <pc:docMk/>
              <pc:sldMasterMk cId="2168357150" sldId="2147483648"/>
              <pc:sldLayoutMk cId="1157870793" sldId="2147483728"/>
              <ac:picMk id="8" creationId="{D2808560-BDF0-483E-B39F-BDF8322EBC2B}"/>
            </ac:picMkLst>
          </pc:picChg>
          <pc:picChg chg="add mod">
            <ac:chgData name="Johanna Schwarzer" userId="442fed90-5fd6-48f6-83af-a15f4ecdd6a8" providerId="ADAL" clId="{648FB99A-2AED-42D5-A10D-913CFC2BC036}" dt="2022-02-11T11:20:23.042" v="2551"/>
            <ac:picMkLst>
              <pc:docMk/>
              <pc:sldMasterMk cId="2168357150" sldId="2147483648"/>
              <pc:sldLayoutMk cId="1157870793" sldId="2147483728"/>
              <ac:picMk id="9" creationId="{B696B0DD-3E88-451A-A56C-8B5F145BAA10}"/>
            </ac:picMkLst>
          </pc:picChg>
        </pc:sldLayoutChg>
        <pc:sldLayoutChg chg="addSp delSp modSp del mod">
          <pc:chgData name="Johanna Schwarzer" userId="442fed90-5fd6-48f6-83af-a15f4ecdd6a8" providerId="ADAL" clId="{648FB99A-2AED-42D5-A10D-913CFC2BC036}" dt="2022-01-31T17:15:03.714" v="2139" actId="2696"/>
          <pc:sldLayoutMkLst>
            <pc:docMk/>
            <pc:sldMasterMk cId="2168357150" sldId="2147483648"/>
            <pc:sldLayoutMk cId="3258750311" sldId="2147483729"/>
          </pc:sldLayoutMkLst>
          <pc:spChg chg="mod">
            <ac:chgData name="Johanna Schwarzer" userId="442fed90-5fd6-48f6-83af-a15f4ecdd6a8" providerId="ADAL" clId="{648FB99A-2AED-42D5-A10D-913CFC2BC036}" dt="2022-01-18T09:59:25.901" v="153" actId="790"/>
            <ac:spMkLst>
              <pc:docMk/>
              <pc:sldMasterMk cId="2168357150" sldId="2147483648"/>
              <pc:sldLayoutMk cId="3258750311" sldId="2147483729"/>
              <ac:spMk id="9" creationId="{957A9A3B-6417-4E1A-A35B-4E8283744991}"/>
            </ac:spMkLst>
          </pc:spChg>
          <pc:spChg chg="mod">
            <ac:chgData name="Johanna Schwarzer" userId="442fed90-5fd6-48f6-83af-a15f4ecdd6a8" providerId="ADAL" clId="{648FB99A-2AED-42D5-A10D-913CFC2BC036}" dt="2022-01-18T09:59:21.338" v="152" actId="20577"/>
            <ac:spMkLst>
              <pc:docMk/>
              <pc:sldMasterMk cId="2168357150" sldId="2147483648"/>
              <pc:sldLayoutMk cId="3258750311" sldId="2147483729"/>
              <ac:spMk id="10" creationId="{B346E2C4-ED8B-4408-974D-EE98A32ED1D3}"/>
            </ac:spMkLst>
          </pc:spChg>
          <pc:spChg chg="mod">
            <ac:chgData name="Johanna Schwarzer" userId="442fed90-5fd6-48f6-83af-a15f4ecdd6a8" providerId="ADAL" clId="{648FB99A-2AED-42D5-A10D-913CFC2BC036}" dt="2022-01-31T17:14:53.398" v="2138" actId="207"/>
            <ac:spMkLst>
              <pc:docMk/>
              <pc:sldMasterMk cId="2168357150" sldId="2147483648"/>
              <pc:sldLayoutMk cId="3258750311" sldId="2147483729"/>
              <ac:spMk id="14" creationId="{0A490D77-2950-4532-A0B0-5CCF2C8A4596}"/>
            </ac:spMkLst>
          </pc:spChg>
          <pc:spChg chg="mod">
            <ac:chgData name="Johanna Schwarzer" userId="442fed90-5fd6-48f6-83af-a15f4ecdd6a8" providerId="ADAL" clId="{648FB99A-2AED-42D5-A10D-913CFC2BC036}" dt="2022-01-27T08:22:57.111" v="1347" actId="404"/>
            <ac:spMkLst>
              <pc:docMk/>
              <pc:sldMasterMk cId="2168357150" sldId="2147483648"/>
              <pc:sldLayoutMk cId="3258750311" sldId="2147483729"/>
              <ac:spMk id="18" creationId="{816B7E31-D2E4-4171-8517-529D98513827}"/>
            </ac:spMkLst>
          </pc:spChg>
          <pc:picChg chg="add mod">
            <ac:chgData name="Johanna Schwarzer" userId="442fed90-5fd6-48f6-83af-a15f4ecdd6a8" providerId="ADAL" clId="{648FB99A-2AED-42D5-A10D-913CFC2BC036}" dt="2022-01-19T08:22:05.288" v="1018"/>
            <ac:picMkLst>
              <pc:docMk/>
              <pc:sldMasterMk cId="2168357150" sldId="2147483648"/>
              <pc:sldLayoutMk cId="3258750311" sldId="2147483729"/>
              <ac:picMk id="11" creationId="{3E4C9499-1FFC-4ABD-B3E9-D8BFFBFAD27C}"/>
            </ac:picMkLst>
          </pc:picChg>
          <pc:picChg chg="del">
            <ac:chgData name="Johanna Schwarzer" userId="442fed90-5fd6-48f6-83af-a15f4ecdd6a8" providerId="ADAL" clId="{648FB99A-2AED-42D5-A10D-913CFC2BC036}" dt="2022-01-19T08:22:05.082" v="1017" actId="478"/>
            <ac:picMkLst>
              <pc:docMk/>
              <pc:sldMasterMk cId="2168357150" sldId="2147483648"/>
              <pc:sldLayoutMk cId="3258750311" sldId="2147483729"/>
              <ac:picMk id="12" creationId="{1EDB9631-C53D-49F8-8F14-FD6E29BF4D2F}"/>
            </ac:picMkLst>
          </pc:picChg>
        </pc:sldLayoutChg>
        <pc:sldLayoutChg chg="addSp delSp modSp mod">
          <pc:chgData name="Johanna Schwarzer" userId="442fed90-5fd6-48f6-83af-a15f4ecdd6a8" providerId="ADAL" clId="{648FB99A-2AED-42D5-A10D-913CFC2BC036}" dt="2022-02-01T08:17:13.732" v="2440" actId="2711"/>
          <pc:sldLayoutMkLst>
            <pc:docMk/>
            <pc:sldMasterMk cId="2168357150" sldId="2147483648"/>
            <pc:sldLayoutMk cId="3531896938" sldId="2147483729"/>
          </pc:sldLayoutMkLst>
          <pc:spChg chg="mod">
            <ac:chgData name="Johanna Schwarzer" userId="442fed90-5fd6-48f6-83af-a15f4ecdd6a8" providerId="ADAL" clId="{648FB99A-2AED-42D5-A10D-913CFC2BC036}" dt="2022-01-18T10:40:19.455" v="186" actId="6549"/>
            <ac:spMkLst>
              <pc:docMk/>
              <pc:sldMasterMk cId="2168357150" sldId="2147483648"/>
              <pc:sldLayoutMk cId="3531896938" sldId="2147483729"/>
              <ac:spMk id="13" creationId="{54C1767C-C363-4947-87A5-75902F1A3063}"/>
            </ac:spMkLst>
          </pc:spChg>
          <pc:spChg chg="mod">
            <ac:chgData name="Johanna Schwarzer" userId="442fed90-5fd6-48f6-83af-a15f4ecdd6a8" providerId="ADAL" clId="{648FB99A-2AED-42D5-A10D-913CFC2BC036}" dt="2022-01-18T09:55:07.118" v="80" actId="790"/>
            <ac:spMkLst>
              <pc:docMk/>
              <pc:sldMasterMk cId="2168357150" sldId="2147483648"/>
              <pc:sldLayoutMk cId="3531896938" sldId="2147483729"/>
              <ac:spMk id="20" creationId="{D1C9BD79-F83B-4749-A11D-CBED19B16974}"/>
            </ac:spMkLst>
          </pc:spChg>
          <pc:spChg chg="mod">
            <ac:chgData name="Johanna Schwarzer" userId="442fed90-5fd6-48f6-83af-a15f4ecdd6a8" providerId="ADAL" clId="{648FB99A-2AED-42D5-A10D-913CFC2BC036}" dt="2022-02-01T08:17:13.732" v="2440" actId="2711"/>
            <ac:spMkLst>
              <pc:docMk/>
              <pc:sldMasterMk cId="2168357150" sldId="2147483648"/>
              <pc:sldLayoutMk cId="3531896938" sldId="2147483729"/>
              <ac:spMk id="55" creationId="{CCE00DF9-BE97-4C3C-A2AC-67825D50DE67}"/>
            </ac:spMkLst>
          </pc:spChg>
          <pc:spChg chg="mod">
            <ac:chgData name="Johanna Schwarzer" userId="442fed90-5fd6-48f6-83af-a15f4ecdd6a8" providerId="ADAL" clId="{648FB99A-2AED-42D5-A10D-913CFC2BC036}" dt="2022-01-18T14:59:39.622" v="491" actId="20577"/>
            <ac:spMkLst>
              <pc:docMk/>
              <pc:sldMasterMk cId="2168357150" sldId="2147483648"/>
              <pc:sldLayoutMk cId="3531896938" sldId="2147483729"/>
              <ac:spMk id="57" creationId="{8D32CF05-EB8F-4936-9D8F-AD2C49ACA69C}"/>
            </ac:spMkLst>
          </pc:spChg>
          <pc:spChg chg="add del mod ord">
            <ac:chgData name="Johanna Schwarzer" userId="442fed90-5fd6-48f6-83af-a15f4ecdd6a8" providerId="ADAL" clId="{648FB99A-2AED-42D5-A10D-913CFC2BC036}" dt="2022-01-27T10:24:43.682" v="1393" actId="1076"/>
            <ac:spMkLst>
              <pc:docMk/>
              <pc:sldMasterMk cId="2168357150" sldId="2147483648"/>
              <pc:sldLayoutMk cId="3531896938" sldId="2147483729"/>
              <ac:spMk id="58" creationId="{876C4871-1CA9-4FCD-B588-CAED52613C81}"/>
            </ac:spMkLst>
          </pc:spChg>
          <pc:spChg chg="add del mod">
            <ac:chgData name="Johanna Schwarzer" userId="442fed90-5fd6-48f6-83af-a15f4ecdd6a8" providerId="ADAL" clId="{648FB99A-2AED-42D5-A10D-913CFC2BC036}" dt="2022-01-27T07:51:28.646" v="1133" actId="1076"/>
            <ac:spMkLst>
              <pc:docMk/>
              <pc:sldMasterMk cId="2168357150" sldId="2147483648"/>
              <pc:sldLayoutMk cId="3531896938" sldId="2147483729"/>
              <ac:spMk id="59" creationId="{FD457FC6-2495-4BBF-9094-F6627DDA4DFA}"/>
            </ac:spMkLst>
          </pc:spChg>
          <pc:spChg chg="add del mod ord">
            <ac:chgData name="Johanna Schwarzer" userId="442fed90-5fd6-48f6-83af-a15f4ecdd6a8" providerId="ADAL" clId="{648FB99A-2AED-42D5-A10D-913CFC2BC036}" dt="2022-01-27T07:51:38.998" v="1139" actId="1076"/>
            <ac:spMkLst>
              <pc:docMk/>
              <pc:sldMasterMk cId="2168357150" sldId="2147483648"/>
              <pc:sldLayoutMk cId="3531896938" sldId="2147483729"/>
              <ac:spMk id="60" creationId="{2EB3128C-1E19-419C-8289-EA483BBCFE8E}"/>
            </ac:spMkLst>
          </pc:spChg>
          <pc:spChg chg="mod">
            <ac:chgData name="Johanna Schwarzer" userId="442fed90-5fd6-48f6-83af-a15f4ecdd6a8" providerId="ADAL" clId="{648FB99A-2AED-42D5-A10D-913CFC2BC036}" dt="2022-01-27T07:51:43.626" v="1142" actId="1076"/>
            <ac:spMkLst>
              <pc:docMk/>
              <pc:sldMasterMk cId="2168357150" sldId="2147483648"/>
              <pc:sldLayoutMk cId="3531896938" sldId="2147483729"/>
              <ac:spMk id="63" creationId="{95A391EB-E261-4941-9B92-1AB4355D78DA}"/>
            </ac:spMkLst>
          </pc:spChg>
          <pc:spChg chg="mod">
            <ac:chgData name="Johanna Schwarzer" userId="442fed90-5fd6-48f6-83af-a15f4ecdd6a8" providerId="ADAL" clId="{648FB99A-2AED-42D5-A10D-913CFC2BC036}" dt="2022-01-27T07:51:48.791" v="1145" actId="1076"/>
            <ac:spMkLst>
              <pc:docMk/>
              <pc:sldMasterMk cId="2168357150" sldId="2147483648"/>
              <pc:sldLayoutMk cId="3531896938" sldId="2147483729"/>
              <ac:spMk id="65" creationId="{5998F578-317A-471E-8F60-67BD8A1BC5CC}"/>
            </ac:spMkLst>
          </pc:spChg>
          <pc:spChg chg="mod">
            <ac:chgData name="Johanna Schwarzer" userId="442fed90-5fd6-48f6-83af-a15f4ecdd6a8" providerId="ADAL" clId="{648FB99A-2AED-42D5-A10D-913CFC2BC036}" dt="2022-01-18T16:05:26.818" v="955" actId="1076"/>
            <ac:spMkLst>
              <pc:docMk/>
              <pc:sldMasterMk cId="2168357150" sldId="2147483648"/>
              <pc:sldLayoutMk cId="3531896938" sldId="2147483729"/>
              <ac:spMk id="83" creationId="{18729216-E90F-44F2-B075-F93FB569931F}"/>
            </ac:spMkLst>
          </pc:spChg>
          <pc:spChg chg="mod">
            <ac:chgData name="Johanna Schwarzer" userId="442fed90-5fd6-48f6-83af-a15f4ecdd6a8" providerId="ADAL" clId="{648FB99A-2AED-42D5-A10D-913CFC2BC036}" dt="2022-01-27T10:24:40.899" v="1392" actId="1076"/>
            <ac:spMkLst>
              <pc:docMk/>
              <pc:sldMasterMk cId="2168357150" sldId="2147483648"/>
              <pc:sldLayoutMk cId="3531896938" sldId="2147483729"/>
              <ac:spMk id="84" creationId="{BD48B827-B992-4BDD-B7DE-FD72A63FEE74}"/>
            </ac:spMkLst>
          </pc:spChg>
          <pc:spChg chg="mod">
            <ac:chgData name="Johanna Schwarzer" userId="442fed90-5fd6-48f6-83af-a15f4ecdd6a8" providerId="ADAL" clId="{648FB99A-2AED-42D5-A10D-913CFC2BC036}" dt="2022-01-27T07:51:54.288" v="1148" actId="1076"/>
            <ac:spMkLst>
              <pc:docMk/>
              <pc:sldMasterMk cId="2168357150" sldId="2147483648"/>
              <pc:sldLayoutMk cId="3531896938" sldId="2147483729"/>
              <ac:spMk id="92" creationId="{D2421C8F-28EE-4385-B306-3D1D0DC42A53}"/>
            </ac:spMkLst>
          </pc:spChg>
          <pc:spChg chg="add mod">
            <ac:chgData name="Johanna Schwarzer" userId="442fed90-5fd6-48f6-83af-a15f4ecdd6a8" providerId="ADAL" clId="{648FB99A-2AED-42D5-A10D-913CFC2BC036}" dt="2022-01-27T10:24:48.420" v="1394" actId="14100"/>
            <ac:spMkLst>
              <pc:docMk/>
              <pc:sldMasterMk cId="2168357150" sldId="2147483648"/>
              <pc:sldLayoutMk cId="3531896938" sldId="2147483729"/>
              <ac:spMk id="93" creationId="{358CFDE3-36D9-4C3E-A880-F445C308274B}"/>
            </ac:spMkLst>
          </pc:spChg>
          <pc:spChg chg="del mod ord">
            <ac:chgData name="Johanna Schwarzer" userId="442fed90-5fd6-48f6-83af-a15f4ecdd6a8" providerId="ADAL" clId="{648FB99A-2AED-42D5-A10D-913CFC2BC036}" dt="2022-01-27T07:51:12.802" v="1125" actId="478"/>
            <ac:spMkLst>
              <pc:docMk/>
              <pc:sldMasterMk cId="2168357150" sldId="2147483648"/>
              <pc:sldLayoutMk cId="3531896938" sldId="2147483729"/>
              <ac:spMk id="93" creationId="{A2204956-A115-4FED-A8A0-F97D9BE6136B}"/>
            </ac:spMkLst>
          </pc:spChg>
          <pc:spChg chg="del">
            <ac:chgData name="Johanna Schwarzer" userId="442fed90-5fd6-48f6-83af-a15f4ecdd6a8" providerId="ADAL" clId="{648FB99A-2AED-42D5-A10D-913CFC2BC036}" dt="2022-01-27T07:51:26.855" v="1132" actId="478"/>
            <ac:spMkLst>
              <pc:docMk/>
              <pc:sldMasterMk cId="2168357150" sldId="2147483648"/>
              <pc:sldLayoutMk cId="3531896938" sldId="2147483729"/>
              <ac:spMk id="94" creationId="{D6B7DCAB-C879-4B7B-8435-965BB2A32DBA}"/>
            </ac:spMkLst>
          </pc:spChg>
          <pc:spChg chg="del">
            <ac:chgData name="Johanna Schwarzer" userId="442fed90-5fd6-48f6-83af-a15f4ecdd6a8" providerId="ADAL" clId="{648FB99A-2AED-42D5-A10D-913CFC2BC036}" dt="2022-01-27T07:51:37.341" v="1138" actId="478"/>
            <ac:spMkLst>
              <pc:docMk/>
              <pc:sldMasterMk cId="2168357150" sldId="2147483648"/>
              <pc:sldLayoutMk cId="3531896938" sldId="2147483729"/>
              <ac:spMk id="95" creationId="{BD10A123-E34C-497A-BCC3-3D8636604CD7}"/>
            </ac:spMkLst>
          </pc:spChg>
          <pc:spChg chg="del">
            <ac:chgData name="Johanna Schwarzer" userId="442fed90-5fd6-48f6-83af-a15f4ecdd6a8" providerId="ADAL" clId="{648FB99A-2AED-42D5-A10D-913CFC2BC036}" dt="2022-01-27T07:51:41.796" v="1141" actId="478"/>
            <ac:spMkLst>
              <pc:docMk/>
              <pc:sldMasterMk cId="2168357150" sldId="2147483648"/>
              <pc:sldLayoutMk cId="3531896938" sldId="2147483729"/>
              <ac:spMk id="96" creationId="{656B5D16-9725-4078-9C51-11D22603F5DC}"/>
            </ac:spMkLst>
          </pc:spChg>
          <pc:spChg chg="del">
            <ac:chgData name="Johanna Schwarzer" userId="442fed90-5fd6-48f6-83af-a15f4ecdd6a8" providerId="ADAL" clId="{648FB99A-2AED-42D5-A10D-913CFC2BC036}" dt="2022-01-27T07:51:46.341" v="1144" actId="478"/>
            <ac:spMkLst>
              <pc:docMk/>
              <pc:sldMasterMk cId="2168357150" sldId="2147483648"/>
              <pc:sldLayoutMk cId="3531896938" sldId="2147483729"/>
              <ac:spMk id="97" creationId="{15075312-576B-4D37-8862-C0E1770CCFA8}"/>
            </ac:spMkLst>
          </pc:spChg>
          <pc:spChg chg="del">
            <ac:chgData name="Johanna Schwarzer" userId="442fed90-5fd6-48f6-83af-a15f4ecdd6a8" providerId="ADAL" clId="{648FB99A-2AED-42D5-A10D-913CFC2BC036}" dt="2022-01-27T07:51:52.348" v="1147" actId="478"/>
            <ac:spMkLst>
              <pc:docMk/>
              <pc:sldMasterMk cId="2168357150" sldId="2147483648"/>
              <pc:sldLayoutMk cId="3531896938" sldId="2147483729"/>
              <ac:spMk id="98" creationId="{69631FBB-B428-42E8-AB8E-FA7D85347F79}"/>
            </ac:spMkLst>
          </pc:spChg>
          <pc:spChg chg="add del mod">
            <ac:chgData name="Johanna Schwarzer" userId="442fed90-5fd6-48f6-83af-a15f4ecdd6a8" providerId="ADAL" clId="{648FB99A-2AED-42D5-A10D-913CFC2BC036}" dt="2022-01-27T08:13:47.130" v="1275" actId="478"/>
            <ac:spMkLst>
              <pc:docMk/>
              <pc:sldMasterMk cId="2168357150" sldId="2147483648"/>
              <pc:sldLayoutMk cId="3531896938" sldId="2147483729"/>
              <ac:spMk id="99" creationId="{52F6D774-B6AA-4531-B82B-E2898059AAC8}"/>
            </ac:spMkLst>
          </pc:spChg>
          <pc:spChg chg="add del mod">
            <ac:chgData name="Johanna Schwarzer" userId="442fed90-5fd6-48f6-83af-a15f4ecdd6a8" providerId="ADAL" clId="{648FB99A-2AED-42D5-A10D-913CFC2BC036}" dt="2022-01-18T16:05:23.726" v="954" actId="478"/>
            <ac:spMkLst>
              <pc:docMk/>
              <pc:sldMasterMk cId="2168357150" sldId="2147483648"/>
              <pc:sldLayoutMk cId="3531896938" sldId="2147483729"/>
              <ac:spMk id="100" creationId="{39362CDB-3076-42EC-A821-0D4B3DB3CD0A}"/>
            </ac:spMkLst>
          </pc:spChg>
          <pc:spChg chg="add del mod">
            <ac:chgData name="Johanna Schwarzer" userId="442fed90-5fd6-48f6-83af-a15f4ecdd6a8" providerId="ADAL" clId="{648FB99A-2AED-42D5-A10D-913CFC2BC036}" dt="2022-01-27T10:24:34.627" v="1390" actId="478"/>
            <ac:spMkLst>
              <pc:docMk/>
              <pc:sldMasterMk cId="2168357150" sldId="2147483648"/>
              <pc:sldLayoutMk cId="3531896938" sldId="2147483729"/>
              <ac:spMk id="101" creationId="{D4201773-ED4C-481C-8F47-2CBA291847FA}"/>
            </ac:spMkLst>
          </pc:spChg>
          <pc:spChg chg="add mod">
            <ac:chgData name="Johanna Schwarzer" userId="442fed90-5fd6-48f6-83af-a15f4ecdd6a8" providerId="ADAL" clId="{648FB99A-2AED-42D5-A10D-913CFC2BC036}" dt="2022-01-27T08:14:00.190" v="1280" actId="1076"/>
            <ac:spMkLst>
              <pc:docMk/>
              <pc:sldMasterMk cId="2168357150" sldId="2147483648"/>
              <pc:sldLayoutMk cId="3531896938" sldId="2147483729"/>
              <ac:spMk id="102" creationId="{A0AAEB86-93CB-41CC-B004-2B7EF8511D8C}"/>
            </ac:spMkLst>
          </pc:spChg>
          <pc:spChg chg="add mod">
            <ac:chgData name="Johanna Schwarzer" userId="442fed90-5fd6-48f6-83af-a15f4ecdd6a8" providerId="ADAL" clId="{648FB99A-2AED-42D5-A10D-913CFC2BC036}" dt="2022-01-27T08:14:04.199" v="1282" actId="1076"/>
            <ac:spMkLst>
              <pc:docMk/>
              <pc:sldMasterMk cId="2168357150" sldId="2147483648"/>
              <pc:sldLayoutMk cId="3531896938" sldId="2147483729"/>
              <ac:spMk id="103" creationId="{7A97AC8C-639A-4181-B306-A1E7DFC16C00}"/>
            </ac:spMkLst>
          </pc:spChg>
          <pc:spChg chg="add mod">
            <ac:chgData name="Johanna Schwarzer" userId="442fed90-5fd6-48f6-83af-a15f4ecdd6a8" providerId="ADAL" clId="{648FB99A-2AED-42D5-A10D-913CFC2BC036}" dt="2022-01-27T08:14:09.055" v="1284" actId="1076"/>
            <ac:spMkLst>
              <pc:docMk/>
              <pc:sldMasterMk cId="2168357150" sldId="2147483648"/>
              <pc:sldLayoutMk cId="3531896938" sldId="2147483729"/>
              <ac:spMk id="104" creationId="{F653570F-BD6B-4D7B-9521-748F820464E3}"/>
            </ac:spMkLst>
          </pc:spChg>
          <pc:spChg chg="add mod">
            <ac:chgData name="Johanna Schwarzer" userId="442fed90-5fd6-48f6-83af-a15f4ecdd6a8" providerId="ADAL" clId="{648FB99A-2AED-42D5-A10D-913CFC2BC036}" dt="2022-01-27T08:14:13.565" v="1286" actId="1076"/>
            <ac:spMkLst>
              <pc:docMk/>
              <pc:sldMasterMk cId="2168357150" sldId="2147483648"/>
              <pc:sldLayoutMk cId="3531896938" sldId="2147483729"/>
              <ac:spMk id="105" creationId="{4C522E30-C0FE-44DC-AF5F-52A3F0EB88F3}"/>
            </ac:spMkLst>
          </pc:spChg>
          <pc:spChg chg="add mod">
            <ac:chgData name="Johanna Schwarzer" userId="442fed90-5fd6-48f6-83af-a15f4ecdd6a8" providerId="ADAL" clId="{648FB99A-2AED-42D5-A10D-913CFC2BC036}" dt="2022-01-27T08:14:17.111" v="1288" actId="1076"/>
            <ac:spMkLst>
              <pc:docMk/>
              <pc:sldMasterMk cId="2168357150" sldId="2147483648"/>
              <pc:sldLayoutMk cId="3531896938" sldId="2147483729"/>
              <ac:spMk id="106" creationId="{409B6DB7-8B42-46D1-9FF0-598933565E54}"/>
            </ac:spMkLst>
          </pc:spChg>
          <pc:picChg chg="del">
            <ac:chgData name="Johanna Schwarzer" userId="442fed90-5fd6-48f6-83af-a15f4ecdd6a8" providerId="ADAL" clId="{648FB99A-2AED-42D5-A10D-913CFC2BC036}" dt="2022-01-19T08:21:32.911" v="995" actId="478"/>
            <ac:picMkLst>
              <pc:docMk/>
              <pc:sldMasterMk cId="2168357150" sldId="2147483648"/>
              <pc:sldLayoutMk cId="3531896938" sldId="2147483729"/>
              <ac:picMk id="99" creationId="{096FAFD0-26D4-4148-9339-0D0CA2458791}"/>
            </ac:picMkLst>
          </pc:picChg>
          <pc:picChg chg="add mod">
            <ac:chgData name="Johanna Schwarzer" userId="442fed90-5fd6-48f6-83af-a15f4ecdd6a8" providerId="ADAL" clId="{648FB99A-2AED-42D5-A10D-913CFC2BC036}" dt="2022-01-19T08:21:33.133" v="996"/>
            <ac:picMkLst>
              <pc:docMk/>
              <pc:sldMasterMk cId="2168357150" sldId="2147483648"/>
              <pc:sldLayoutMk cId="3531896938" sldId="2147483729"/>
              <ac:picMk id="100" creationId="{9EB3FEC7-8295-4079-BD51-575449BA73B0}"/>
            </ac:picMkLst>
          </pc:picChg>
        </pc:sldLayoutChg>
        <pc:sldLayoutChg chg="addSp delSp modSp new del mod">
          <pc:chgData name="Johanna Schwarzer" userId="442fed90-5fd6-48f6-83af-a15f4ecdd6a8" providerId="ADAL" clId="{648FB99A-2AED-42D5-A10D-913CFC2BC036}" dt="2022-01-31T17:14:29.049" v="2136" actId="2696"/>
          <pc:sldLayoutMkLst>
            <pc:docMk/>
            <pc:sldMasterMk cId="2168357150" sldId="2147483648"/>
            <pc:sldLayoutMk cId="4135150546" sldId="2147483730"/>
          </pc:sldLayoutMkLst>
          <pc:spChg chg="del">
            <ac:chgData name="Johanna Schwarzer" userId="442fed90-5fd6-48f6-83af-a15f4ecdd6a8" providerId="ADAL" clId="{648FB99A-2AED-42D5-A10D-913CFC2BC036}" dt="2022-01-18T15:59:31.772" v="884" actId="478"/>
            <ac:spMkLst>
              <pc:docMk/>
              <pc:sldMasterMk cId="2168357150" sldId="2147483648"/>
              <pc:sldLayoutMk cId="4135150546" sldId="2147483730"/>
              <ac:spMk id="2" creationId="{252280AB-9293-4604-BBF6-AEFC155BE4D9}"/>
            </ac:spMkLst>
          </pc:spChg>
          <pc:spChg chg="del">
            <ac:chgData name="Johanna Schwarzer" userId="442fed90-5fd6-48f6-83af-a15f4ecdd6a8" providerId="ADAL" clId="{648FB99A-2AED-42D5-A10D-913CFC2BC036}" dt="2022-01-18T15:59:32.830" v="885" actId="478"/>
            <ac:spMkLst>
              <pc:docMk/>
              <pc:sldMasterMk cId="2168357150" sldId="2147483648"/>
              <pc:sldLayoutMk cId="4135150546" sldId="2147483730"/>
              <ac:spMk id="3" creationId="{F2737ED7-0EEA-4468-B43C-8917203410FD}"/>
            </ac:spMkLst>
          </pc:spChg>
          <pc:spChg chg="del">
            <ac:chgData name="Johanna Schwarzer" userId="442fed90-5fd6-48f6-83af-a15f4ecdd6a8" providerId="ADAL" clId="{648FB99A-2AED-42D5-A10D-913CFC2BC036}" dt="2022-01-18T15:59:33.462" v="886" actId="478"/>
            <ac:spMkLst>
              <pc:docMk/>
              <pc:sldMasterMk cId="2168357150" sldId="2147483648"/>
              <pc:sldLayoutMk cId="4135150546" sldId="2147483730"/>
              <ac:spMk id="4" creationId="{575397C1-C751-40D0-9485-6A4E9C22B97F}"/>
            </ac:spMkLst>
          </pc:spChg>
          <pc:spChg chg="del">
            <ac:chgData name="Johanna Schwarzer" userId="442fed90-5fd6-48f6-83af-a15f4ecdd6a8" providerId="ADAL" clId="{648FB99A-2AED-42D5-A10D-913CFC2BC036}" dt="2022-01-18T15:59:34.179" v="887" actId="478"/>
            <ac:spMkLst>
              <pc:docMk/>
              <pc:sldMasterMk cId="2168357150" sldId="2147483648"/>
              <pc:sldLayoutMk cId="4135150546" sldId="2147483730"/>
              <ac:spMk id="5" creationId="{6BFE067A-14CE-4842-A5F5-7200F4EF8E7F}"/>
            </ac:spMkLst>
          </pc:spChg>
          <pc:spChg chg="add del mod">
            <ac:chgData name="Johanna Schwarzer" userId="442fed90-5fd6-48f6-83af-a15f4ecdd6a8" providerId="ADAL" clId="{648FB99A-2AED-42D5-A10D-913CFC2BC036}" dt="2022-01-18T15:59:29.438" v="883"/>
            <ac:spMkLst>
              <pc:docMk/>
              <pc:sldMasterMk cId="2168357150" sldId="2147483648"/>
              <pc:sldLayoutMk cId="4135150546" sldId="2147483730"/>
              <ac:spMk id="6" creationId="{B2DBDB71-D1AB-4DCE-9391-41BFE2166A18}"/>
            </ac:spMkLst>
          </pc:spChg>
          <pc:spChg chg="add del mod">
            <ac:chgData name="Johanna Schwarzer" userId="442fed90-5fd6-48f6-83af-a15f4ecdd6a8" providerId="ADAL" clId="{648FB99A-2AED-42D5-A10D-913CFC2BC036}" dt="2022-01-18T15:59:29.438" v="883"/>
            <ac:spMkLst>
              <pc:docMk/>
              <pc:sldMasterMk cId="2168357150" sldId="2147483648"/>
              <pc:sldLayoutMk cId="4135150546" sldId="2147483730"/>
              <ac:spMk id="7" creationId="{ABD4190C-9445-47D6-AF69-51912B31C3CE}"/>
            </ac:spMkLst>
          </pc:spChg>
          <pc:spChg chg="add del mod">
            <ac:chgData name="Johanna Schwarzer" userId="442fed90-5fd6-48f6-83af-a15f4ecdd6a8" providerId="ADAL" clId="{648FB99A-2AED-42D5-A10D-913CFC2BC036}" dt="2022-01-18T15:59:29.438" v="883"/>
            <ac:spMkLst>
              <pc:docMk/>
              <pc:sldMasterMk cId="2168357150" sldId="2147483648"/>
              <pc:sldLayoutMk cId="4135150546" sldId="2147483730"/>
              <ac:spMk id="8" creationId="{944538B1-13FF-40EF-B4C0-F675611C5C27}"/>
            </ac:spMkLst>
          </pc:spChg>
          <pc:spChg chg="add del mod">
            <ac:chgData name="Johanna Schwarzer" userId="442fed90-5fd6-48f6-83af-a15f4ecdd6a8" providerId="ADAL" clId="{648FB99A-2AED-42D5-A10D-913CFC2BC036}" dt="2022-01-18T15:59:29.438" v="883"/>
            <ac:spMkLst>
              <pc:docMk/>
              <pc:sldMasterMk cId="2168357150" sldId="2147483648"/>
              <pc:sldLayoutMk cId="4135150546" sldId="2147483730"/>
              <ac:spMk id="9" creationId="{B042BAE5-D198-493D-BD98-B4F88A447D46}"/>
            </ac:spMkLst>
          </pc:spChg>
          <pc:spChg chg="add del mod">
            <ac:chgData name="Johanna Schwarzer" userId="442fed90-5fd6-48f6-83af-a15f4ecdd6a8" providerId="ADAL" clId="{648FB99A-2AED-42D5-A10D-913CFC2BC036}" dt="2022-01-18T15:59:29.438" v="883"/>
            <ac:spMkLst>
              <pc:docMk/>
              <pc:sldMasterMk cId="2168357150" sldId="2147483648"/>
              <pc:sldLayoutMk cId="4135150546" sldId="2147483730"/>
              <ac:spMk id="10" creationId="{3062F2F2-A95E-451F-9666-F84CDC37EDB4}"/>
            </ac:spMkLst>
          </pc:spChg>
          <pc:spChg chg="add mod ord">
            <ac:chgData name="Johanna Schwarzer" userId="442fed90-5fd6-48f6-83af-a15f4ecdd6a8" providerId="ADAL" clId="{648FB99A-2AED-42D5-A10D-913CFC2BC036}" dt="2022-01-18T16:01:43.019" v="909" actId="167"/>
            <ac:spMkLst>
              <pc:docMk/>
              <pc:sldMasterMk cId="2168357150" sldId="2147483648"/>
              <pc:sldLayoutMk cId="4135150546" sldId="2147483730"/>
              <ac:spMk id="13" creationId="{0BC6918E-F352-48B9-86F4-921E2B5A1474}"/>
            </ac:spMkLst>
          </pc:spChg>
          <pc:spChg chg="add mod">
            <ac:chgData name="Johanna Schwarzer" userId="442fed90-5fd6-48f6-83af-a15f4ecdd6a8" providerId="ADAL" clId="{648FB99A-2AED-42D5-A10D-913CFC2BC036}" dt="2022-01-18T15:59:34.981" v="888"/>
            <ac:spMkLst>
              <pc:docMk/>
              <pc:sldMasterMk cId="2168357150" sldId="2147483648"/>
              <pc:sldLayoutMk cId="4135150546" sldId="2147483730"/>
              <ac:spMk id="14" creationId="{ED39879C-2BB4-439E-BE59-5A62B7860204}"/>
            </ac:spMkLst>
          </pc:spChg>
          <pc:spChg chg="add del mod">
            <ac:chgData name="Johanna Schwarzer" userId="442fed90-5fd6-48f6-83af-a15f4ecdd6a8" providerId="ADAL" clId="{648FB99A-2AED-42D5-A10D-913CFC2BC036}" dt="2022-01-31T16:46:36.034" v="1700" actId="20577"/>
            <ac:spMkLst>
              <pc:docMk/>
              <pc:sldMasterMk cId="2168357150" sldId="2147483648"/>
              <pc:sldLayoutMk cId="4135150546" sldId="2147483730"/>
              <ac:spMk id="15" creationId="{D9C92FA1-7E70-4C8D-9BE3-31ADD0A4D1B0}"/>
            </ac:spMkLst>
          </pc:spChg>
          <pc:spChg chg="add mod">
            <ac:chgData name="Johanna Schwarzer" userId="442fed90-5fd6-48f6-83af-a15f4ecdd6a8" providerId="ADAL" clId="{648FB99A-2AED-42D5-A10D-913CFC2BC036}" dt="2022-01-18T16:01:20.857" v="908" actId="108"/>
            <ac:spMkLst>
              <pc:docMk/>
              <pc:sldMasterMk cId="2168357150" sldId="2147483648"/>
              <pc:sldLayoutMk cId="4135150546" sldId="2147483730"/>
              <ac:spMk id="16" creationId="{927234B7-ECAE-4ECF-88E9-EEA35F06A892}"/>
            </ac:spMkLst>
          </pc:spChg>
          <pc:spChg chg="add mod">
            <ac:chgData name="Johanna Schwarzer" userId="442fed90-5fd6-48f6-83af-a15f4ecdd6a8" providerId="ADAL" clId="{648FB99A-2AED-42D5-A10D-913CFC2BC036}" dt="2022-01-18T15:59:34.981" v="888"/>
            <ac:spMkLst>
              <pc:docMk/>
              <pc:sldMasterMk cId="2168357150" sldId="2147483648"/>
              <pc:sldLayoutMk cId="4135150546" sldId="2147483730"/>
              <ac:spMk id="17" creationId="{9A9D3E7B-10AB-4AC7-B899-B246BB4D82B6}"/>
            </ac:spMkLst>
          </pc:spChg>
          <pc:spChg chg="add del">
            <ac:chgData name="Johanna Schwarzer" userId="442fed90-5fd6-48f6-83af-a15f4ecdd6a8" providerId="ADAL" clId="{648FB99A-2AED-42D5-A10D-913CFC2BC036}" dt="2022-01-18T16:00:32.220" v="899" actId="22"/>
            <ac:spMkLst>
              <pc:docMk/>
              <pc:sldMasterMk cId="2168357150" sldId="2147483648"/>
              <pc:sldLayoutMk cId="4135150546" sldId="2147483730"/>
              <ac:spMk id="21" creationId="{55E3B9FC-3AB7-413A-9AB1-DC6778CA86DD}"/>
            </ac:spMkLst>
          </pc:spChg>
          <pc:spChg chg="add mod">
            <ac:chgData name="Johanna Schwarzer" userId="442fed90-5fd6-48f6-83af-a15f4ecdd6a8" providerId="ADAL" clId="{648FB99A-2AED-42D5-A10D-913CFC2BC036}" dt="2022-01-18T16:02:13.775" v="916" actId="790"/>
            <ac:spMkLst>
              <pc:docMk/>
              <pc:sldMasterMk cId="2168357150" sldId="2147483648"/>
              <pc:sldLayoutMk cId="4135150546" sldId="2147483730"/>
              <ac:spMk id="22" creationId="{B7518F3A-72C3-4B1B-B6E3-55CB9DA617B9}"/>
            </ac:spMkLst>
          </pc:spChg>
          <pc:picChg chg="add mod">
            <ac:chgData name="Johanna Schwarzer" userId="442fed90-5fd6-48f6-83af-a15f4ecdd6a8" providerId="ADAL" clId="{648FB99A-2AED-42D5-A10D-913CFC2BC036}" dt="2022-01-19T08:21:53.010" v="1008"/>
            <ac:picMkLst>
              <pc:docMk/>
              <pc:sldMasterMk cId="2168357150" sldId="2147483648"/>
              <pc:sldLayoutMk cId="4135150546" sldId="2147483730"/>
              <ac:picMk id="10" creationId="{6CE585A1-01C9-4C48-A2CD-22AB598B7CAB}"/>
            </ac:picMkLst>
          </pc:picChg>
          <pc:picChg chg="add del mod">
            <ac:chgData name="Johanna Schwarzer" userId="442fed90-5fd6-48f6-83af-a15f4ecdd6a8" providerId="ADAL" clId="{648FB99A-2AED-42D5-A10D-913CFC2BC036}" dt="2022-01-18T15:59:29.438" v="883"/>
            <ac:picMkLst>
              <pc:docMk/>
              <pc:sldMasterMk cId="2168357150" sldId="2147483648"/>
              <pc:sldLayoutMk cId="4135150546" sldId="2147483730"/>
              <ac:picMk id="11" creationId="{D2128609-BFF6-46E7-A743-77CA07792B6D}"/>
            </ac:picMkLst>
          </pc:picChg>
          <pc:picChg chg="add del mod">
            <ac:chgData name="Johanna Schwarzer" userId="442fed90-5fd6-48f6-83af-a15f4ecdd6a8" providerId="ADAL" clId="{648FB99A-2AED-42D5-A10D-913CFC2BC036}" dt="2022-01-18T15:59:29.438" v="883"/>
            <ac:picMkLst>
              <pc:docMk/>
              <pc:sldMasterMk cId="2168357150" sldId="2147483648"/>
              <pc:sldLayoutMk cId="4135150546" sldId="2147483730"/>
              <ac:picMk id="12" creationId="{87DA2CD1-5482-4459-A254-720409C872D3}"/>
            </ac:picMkLst>
          </pc:picChg>
          <pc:picChg chg="add mod">
            <ac:chgData name="Johanna Schwarzer" userId="442fed90-5fd6-48f6-83af-a15f4ecdd6a8" providerId="ADAL" clId="{648FB99A-2AED-42D5-A10D-913CFC2BC036}" dt="2022-01-18T15:59:34.981" v="888"/>
            <ac:picMkLst>
              <pc:docMk/>
              <pc:sldMasterMk cId="2168357150" sldId="2147483648"/>
              <pc:sldLayoutMk cId="4135150546" sldId="2147483730"/>
              <ac:picMk id="18" creationId="{6CEBCCA4-7F48-4479-AC11-CEB18382842F}"/>
            </ac:picMkLst>
          </pc:picChg>
          <pc:picChg chg="add del mod">
            <ac:chgData name="Johanna Schwarzer" userId="442fed90-5fd6-48f6-83af-a15f4ecdd6a8" providerId="ADAL" clId="{648FB99A-2AED-42D5-A10D-913CFC2BC036}" dt="2022-01-19T08:21:52.760" v="1007" actId="478"/>
            <ac:picMkLst>
              <pc:docMk/>
              <pc:sldMasterMk cId="2168357150" sldId="2147483648"/>
              <pc:sldLayoutMk cId="4135150546" sldId="2147483730"/>
              <ac:picMk id="19" creationId="{0F719FE2-9ECC-47CE-B3CA-B2088D256C40}"/>
            </ac:picMkLst>
          </pc:picChg>
        </pc:sldLayoutChg>
        <pc:sldLayoutChg chg="new del mod">
          <pc:chgData name="Johanna Schwarzer" userId="442fed90-5fd6-48f6-83af-a15f4ecdd6a8" providerId="ADAL" clId="{648FB99A-2AED-42D5-A10D-913CFC2BC036}" dt="2022-01-31T17:10:09.419" v="2119" actId="11236"/>
          <pc:sldLayoutMkLst>
            <pc:docMk/>
            <pc:sldMasterMk cId="2168357150" sldId="2147483648"/>
            <pc:sldLayoutMk cId="147153229" sldId="2147483731"/>
          </pc:sldLayoutMkLst>
        </pc:sldLayoutChg>
        <pc:sldLayoutChg chg="del">
          <pc:chgData name="Johanna Schwarzer" userId="442fed90-5fd6-48f6-83af-a15f4ecdd6a8" providerId="ADAL" clId="{648FB99A-2AED-42D5-A10D-913CFC2BC036}" dt="2022-01-27T08:14:37.303" v="1289" actId="47"/>
          <pc:sldLayoutMkLst>
            <pc:docMk/>
            <pc:sldMasterMk cId="2168357150" sldId="2147483648"/>
            <pc:sldLayoutMk cId="4082478938" sldId="2147483731"/>
          </pc:sldLayoutMkLst>
        </pc:sldLayoutChg>
      </pc:sldMasterChg>
      <pc:sldMasterChg chg="new del mod addSldLayout delSldLayout">
        <pc:chgData name="Johanna Schwarzer" userId="442fed90-5fd6-48f6-83af-a15f4ecdd6a8" providerId="ADAL" clId="{648FB99A-2AED-42D5-A10D-913CFC2BC036}" dt="2022-01-18T15:59:08.128" v="880" actId="6938"/>
        <pc:sldMasterMkLst>
          <pc:docMk/>
          <pc:sldMasterMk cId="1741649398" sldId="2147483730"/>
        </pc:sldMasterMkLst>
        <pc:sldLayoutChg chg="new del replId">
          <pc:chgData name="Johanna Schwarzer" userId="442fed90-5fd6-48f6-83af-a15f4ecdd6a8" providerId="ADAL" clId="{648FB99A-2AED-42D5-A10D-913CFC2BC036}" dt="2022-01-18T15:59:08.128" v="880" actId="6938"/>
          <pc:sldLayoutMkLst>
            <pc:docMk/>
            <pc:sldMasterMk cId="1741649398" sldId="2147483730"/>
            <pc:sldLayoutMk cId="1514130728" sldId="2147483731"/>
          </pc:sldLayoutMkLst>
        </pc:sldLayoutChg>
        <pc:sldLayoutChg chg="new del replId">
          <pc:chgData name="Johanna Schwarzer" userId="442fed90-5fd6-48f6-83af-a15f4ecdd6a8" providerId="ADAL" clId="{648FB99A-2AED-42D5-A10D-913CFC2BC036}" dt="2022-01-18T15:59:08.128" v="880" actId="6938"/>
          <pc:sldLayoutMkLst>
            <pc:docMk/>
            <pc:sldMasterMk cId="1741649398" sldId="2147483730"/>
            <pc:sldLayoutMk cId="117165622" sldId="2147483732"/>
          </pc:sldLayoutMkLst>
        </pc:sldLayoutChg>
        <pc:sldLayoutChg chg="new del replId">
          <pc:chgData name="Johanna Schwarzer" userId="442fed90-5fd6-48f6-83af-a15f4ecdd6a8" providerId="ADAL" clId="{648FB99A-2AED-42D5-A10D-913CFC2BC036}" dt="2022-01-18T15:59:08.128" v="880" actId="6938"/>
          <pc:sldLayoutMkLst>
            <pc:docMk/>
            <pc:sldMasterMk cId="1741649398" sldId="2147483730"/>
            <pc:sldLayoutMk cId="2094322421" sldId="2147483733"/>
          </pc:sldLayoutMkLst>
        </pc:sldLayoutChg>
        <pc:sldLayoutChg chg="new del replId">
          <pc:chgData name="Johanna Schwarzer" userId="442fed90-5fd6-48f6-83af-a15f4ecdd6a8" providerId="ADAL" clId="{648FB99A-2AED-42D5-A10D-913CFC2BC036}" dt="2022-01-18T15:59:08.128" v="880" actId="6938"/>
          <pc:sldLayoutMkLst>
            <pc:docMk/>
            <pc:sldMasterMk cId="1741649398" sldId="2147483730"/>
            <pc:sldLayoutMk cId="82497789" sldId="2147483734"/>
          </pc:sldLayoutMkLst>
        </pc:sldLayoutChg>
        <pc:sldLayoutChg chg="new del replId">
          <pc:chgData name="Johanna Schwarzer" userId="442fed90-5fd6-48f6-83af-a15f4ecdd6a8" providerId="ADAL" clId="{648FB99A-2AED-42D5-A10D-913CFC2BC036}" dt="2022-01-18T15:59:08.128" v="880" actId="6938"/>
          <pc:sldLayoutMkLst>
            <pc:docMk/>
            <pc:sldMasterMk cId="1741649398" sldId="2147483730"/>
            <pc:sldLayoutMk cId="2875405787" sldId="2147483735"/>
          </pc:sldLayoutMkLst>
        </pc:sldLayoutChg>
        <pc:sldLayoutChg chg="new del replId">
          <pc:chgData name="Johanna Schwarzer" userId="442fed90-5fd6-48f6-83af-a15f4ecdd6a8" providerId="ADAL" clId="{648FB99A-2AED-42D5-A10D-913CFC2BC036}" dt="2022-01-18T15:59:08.128" v="880" actId="6938"/>
          <pc:sldLayoutMkLst>
            <pc:docMk/>
            <pc:sldMasterMk cId="1741649398" sldId="2147483730"/>
            <pc:sldLayoutMk cId="2460939548" sldId="2147483736"/>
          </pc:sldLayoutMkLst>
        </pc:sldLayoutChg>
        <pc:sldLayoutChg chg="new del replId">
          <pc:chgData name="Johanna Schwarzer" userId="442fed90-5fd6-48f6-83af-a15f4ecdd6a8" providerId="ADAL" clId="{648FB99A-2AED-42D5-A10D-913CFC2BC036}" dt="2022-01-18T15:59:08.128" v="880" actId="6938"/>
          <pc:sldLayoutMkLst>
            <pc:docMk/>
            <pc:sldMasterMk cId="1741649398" sldId="2147483730"/>
            <pc:sldLayoutMk cId="3967211571" sldId="2147483737"/>
          </pc:sldLayoutMkLst>
        </pc:sldLayoutChg>
        <pc:sldLayoutChg chg="new del replId">
          <pc:chgData name="Johanna Schwarzer" userId="442fed90-5fd6-48f6-83af-a15f4ecdd6a8" providerId="ADAL" clId="{648FB99A-2AED-42D5-A10D-913CFC2BC036}" dt="2022-01-18T15:59:08.128" v="880" actId="6938"/>
          <pc:sldLayoutMkLst>
            <pc:docMk/>
            <pc:sldMasterMk cId="1741649398" sldId="2147483730"/>
            <pc:sldLayoutMk cId="33899868" sldId="2147483738"/>
          </pc:sldLayoutMkLst>
        </pc:sldLayoutChg>
        <pc:sldLayoutChg chg="new del replId">
          <pc:chgData name="Johanna Schwarzer" userId="442fed90-5fd6-48f6-83af-a15f4ecdd6a8" providerId="ADAL" clId="{648FB99A-2AED-42D5-A10D-913CFC2BC036}" dt="2022-01-18T15:59:08.128" v="880" actId="6938"/>
          <pc:sldLayoutMkLst>
            <pc:docMk/>
            <pc:sldMasterMk cId="1741649398" sldId="2147483730"/>
            <pc:sldLayoutMk cId="517012769" sldId="2147483739"/>
          </pc:sldLayoutMkLst>
        </pc:sldLayoutChg>
        <pc:sldLayoutChg chg="new del replId">
          <pc:chgData name="Johanna Schwarzer" userId="442fed90-5fd6-48f6-83af-a15f4ecdd6a8" providerId="ADAL" clId="{648FB99A-2AED-42D5-A10D-913CFC2BC036}" dt="2022-01-18T15:59:08.128" v="880" actId="6938"/>
          <pc:sldLayoutMkLst>
            <pc:docMk/>
            <pc:sldMasterMk cId="1741649398" sldId="2147483730"/>
            <pc:sldLayoutMk cId="2899132905" sldId="2147483740"/>
          </pc:sldLayoutMkLst>
        </pc:sldLayoutChg>
        <pc:sldLayoutChg chg="new del replId">
          <pc:chgData name="Johanna Schwarzer" userId="442fed90-5fd6-48f6-83af-a15f4ecdd6a8" providerId="ADAL" clId="{648FB99A-2AED-42D5-A10D-913CFC2BC036}" dt="2022-01-18T15:59:08.128" v="880" actId="6938"/>
          <pc:sldLayoutMkLst>
            <pc:docMk/>
            <pc:sldMasterMk cId="1741649398" sldId="2147483730"/>
            <pc:sldLayoutMk cId="1586904027" sldId="2147483741"/>
          </pc:sldLayoutMkLst>
        </pc:sldLayoutChg>
      </pc:sldMasterChg>
    </pc:docChg>
  </pc:docChgLst>
  <pc:docChgLst>
    <pc:chgData name="Nico Heby" userId="c88c6920-9e16-4a7e-acac-31863610828a" providerId="ADAL" clId="{CF63131C-ACCB-4EC8-ADC5-F9A23D6B83A3}"/>
    <pc:docChg chg="modSld modMainMaster">
      <pc:chgData name="Nico Heby" userId="c88c6920-9e16-4a7e-acac-31863610828a" providerId="ADAL" clId="{CF63131C-ACCB-4EC8-ADC5-F9A23D6B83A3}" dt="2022-02-01T08:20:01.404" v="24" actId="1076"/>
      <pc:docMkLst>
        <pc:docMk/>
      </pc:docMkLst>
      <pc:sldChg chg="modSp mod">
        <pc:chgData name="Nico Heby" userId="c88c6920-9e16-4a7e-acac-31863610828a" providerId="ADAL" clId="{CF63131C-ACCB-4EC8-ADC5-F9A23D6B83A3}" dt="2022-01-31T18:37:50.981" v="0" actId="1076"/>
        <pc:sldMkLst>
          <pc:docMk/>
          <pc:sldMk cId="3601509740" sldId="257"/>
        </pc:sldMkLst>
        <pc:spChg chg="mod">
          <ac:chgData name="Nico Heby" userId="c88c6920-9e16-4a7e-acac-31863610828a" providerId="ADAL" clId="{CF63131C-ACCB-4EC8-ADC5-F9A23D6B83A3}" dt="2022-01-31T18:37:50.981" v="0" actId="1076"/>
          <ac:spMkLst>
            <pc:docMk/>
            <pc:sldMk cId="3601509740" sldId="257"/>
            <ac:spMk id="2" creationId="{2A91866B-AD72-4879-A45F-2D174FDC6AA7}"/>
          </ac:spMkLst>
        </pc:spChg>
      </pc:sldChg>
      <pc:sldChg chg="modSp mod">
        <pc:chgData name="Nico Heby" userId="c88c6920-9e16-4a7e-acac-31863610828a" providerId="ADAL" clId="{CF63131C-ACCB-4EC8-ADC5-F9A23D6B83A3}" dt="2022-02-01T08:18:10.883" v="21" actId="1076"/>
        <pc:sldMkLst>
          <pc:docMk/>
          <pc:sldMk cId="3508235092" sldId="261"/>
        </pc:sldMkLst>
        <pc:spChg chg="mod">
          <ac:chgData name="Nico Heby" userId="c88c6920-9e16-4a7e-acac-31863610828a" providerId="ADAL" clId="{CF63131C-ACCB-4EC8-ADC5-F9A23D6B83A3}" dt="2022-02-01T08:17:47.816" v="18" actId="20577"/>
          <ac:spMkLst>
            <pc:docMk/>
            <pc:sldMk cId="3508235092" sldId="261"/>
            <ac:spMk id="2" creationId="{2A29A490-76A7-4825-B6E6-7CE5C68EBC47}"/>
          </ac:spMkLst>
        </pc:spChg>
        <pc:spChg chg="mod">
          <ac:chgData name="Nico Heby" userId="c88c6920-9e16-4a7e-acac-31863610828a" providerId="ADAL" clId="{CF63131C-ACCB-4EC8-ADC5-F9A23D6B83A3}" dt="2022-02-01T08:18:10.883" v="21" actId="1076"/>
          <ac:spMkLst>
            <pc:docMk/>
            <pc:sldMk cId="3508235092" sldId="261"/>
            <ac:spMk id="30" creationId="{A4577CCB-3987-4E29-9563-F680E0312177}"/>
          </ac:spMkLst>
        </pc:spChg>
      </pc:sldChg>
      <pc:sldChg chg="addCm modCm">
        <pc:chgData name="Nico Heby" userId="c88c6920-9e16-4a7e-acac-31863610828a" providerId="ADAL" clId="{CF63131C-ACCB-4EC8-ADC5-F9A23D6B83A3}" dt="2022-01-31T18:42:06.145" v="5" actId="2056"/>
        <pc:sldMkLst>
          <pc:docMk/>
          <pc:sldMk cId="3404533904" sldId="272"/>
        </pc:sldMkLst>
      </pc:sldChg>
      <pc:sldChg chg="addCm">
        <pc:chgData name="Nico Heby" userId="c88c6920-9e16-4a7e-acac-31863610828a" providerId="ADAL" clId="{CF63131C-ACCB-4EC8-ADC5-F9A23D6B83A3}" dt="2022-01-31T18:40:59.985" v="3"/>
        <pc:sldMkLst>
          <pc:docMk/>
          <pc:sldMk cId="2547262477" sldId="273"/>
        </pc:sldMkLst>
      </pc:sldChg>
      <pc:sldChg chg="addCm modCm">
        <pc:chgData name="Nico Heby" userId="c88c6920-9e16-4a7e-acac-31863610828a" providerId="ADAL" clId="{CF63131C-ACCB-4EC8-ADC5-F9A23D6B83A3}" dt="2022-01-31T18:43:15.079" v="6"/>
        <pc:sldMkLst>
          <pc:docMk/>
          <pc:sldMk cId="755662085" sldId="279"/>
        </pc:sldMkLst>
      </pc:sldChg>
      <pc:sldMasterChg chg="modSldLayout">
        <pc:chgData name="Nico Heby" userId="c88c6920-9e16-4a7e-acac-31863610828a" providerId="ADAL" clId="{CF63131C-ACCB-4EC8-ADC5-F9A23D6B83A3}" dt="2022-02-01T08:20:01.404" v="24" actId="1076"/>
        <pc:sldMasterMkLst>
          <pc:docMk/>
          <pc:sldMasterMk cId="2168357150" sldId="2147483648"/>
        </pc:sldMasterMkLst>
        <pc:sldLayoutChg chg="modSp mod">
          <pc:chgData name="Nico Heby" userId="c88c6920-9e16-4a7e-acac-31863610828a" providerId="ADAL" clId="{CF63131C-ACCB-4EC8-ADC5-F9A23D6B83A3}" dt="2022-02-01T08:20:01.404" v="24" actId="1076"/>
          <pc:sldLayoutMkLst>
            <pc:docMk/>
            <pc:sldMasterMk cId="2168357150" sldId="2147483648"/>
            <pc:sldLayoutMk cId="3531896938" sldId="2147483726"/>
          </pc:sldLayoutMkLst>
          <pc:spChg chg="mod">
            <ac:chgData name="Nico Heby" userId="c88c6920-9e16-4a7e-acac-31863610828a" providerId="ADAL" clId="{CF63131C-ACCB-4EC8-ADC5-F9A23D6B83A3}" dt="2022-02-01T08:20:01.404" v="24" actId="1076"/>
            <ac:spMkLst>
              <pc:docMk/>
              <pc:sldMasterMk cId="2168357150" sldId="2147483648"/>
              <pc:sldLayoutMk cId="3531896938" sldId="2147483726"/>
              <ac:spMk id="39" creationId="{BE3CA7D0-03B4-4BCF-BF86-CC64CBAC35B7}"/>
            </ac:spMkLst>
          </pc:spChg>
          <pc:spChg chg="mod">
            <ac:chgData name="Nico Heby" userId="c88c6920-9e16-4a7e-acac-31863610828a" providerId="ADAL" clId="{CF63131C-ACCB-4EC8-ADC5-F9A23D6B83A3}" dt="2022-02-01T08:19:45.285" v="22" actId="14100"/>
            <ac:spMkLst>
              <pc:docMk/>
              <pc:sldMasterMk cId="2168357150" sldId="2147483648"/>
              <pc:sldLayoutMk cId="3531896938" sldId="2147483726"/>
              <ac:spMk id="55" creationId="{CCE00DF9-BE97-4C3C-A2AC-67825D50DE67}"/>
            </ac:spMkLst>
          </pc:spChg>
        </pc:sldLayoutChg>
        <pc:sldLayoutChg chg="modSp mod">
          <pc:chgData name="Nico Heby" userId="c88c6920-9e16-4a7e-acac-31863610828a" providerId="ADAL" clId="{CF63131C-ACCB-4EC8-ADC5-F9A23D6B83A3}" dt="2022-02-01T08:17:34.760" v="17" actId="20577"/>
          <pc:sldLayoutMkLst>
            <pc:docMk/>
            <pc:sldMasterMk cId="2168357150" sldId="2147483648"/>
            <pc:sldLayoutMk cId="3531896938" sldId="2147483729"/>
          </pc:sldLayoutMkLst>
          <pc:spChg chg="mod">
            <ac:chgData name="Nico Heby" userId="c88c6920-9e16-4a7e-acac-31863610828a" providerId="ADAL" clId="{CF63131C-ACCB-4EC8-ADC5-F9A23D6B83A3}" dt="2022-02-01T08:17:34.760" v="17" actId="20577"/>
            <ac:spMkLst>
              <pc:docMk/>
              <pc:sldMasterMk cId="2168357150" sldId="2147483648"/>
              <pc:sldLayoutMk cId="3531896938" sldId="2147483729"/>
              <ac:spMk id="48" creationId="{A60D084F-9457-44A1-B860-C2077036AA2F}"/>
            </ac:spMkLst>
          </pc:spChg>
        </pc:sldLayoutChg>
      </pc:sldMasterChg>
    </pc:docChg>
  </pc:docChgLst>
  <pc:docChgLst>
    <pc:chgData name="Sacha Knoche" userId="S::sacha.knoche@ekipa.de::bda7dee5-d087-4f48-a838-c89296ba342a" providerId="AD" clId="Web-{63E47478-8291-CF63-CE53-6E26B8209E51}"/>
    <pc:docChg chg="mod">
      <pc:chgData name="Sacha Knoche" userId="S::sacha.knoche@ekipa.de::bda7dee5-d087-4f48-a838-c89296ba342a" providerId="AD" clId="Web-{63E47478-8291-CF63-CE53-6E26B8209E51}" dt="2022-01-21T16:02:33.260" v="1"/>
      <pc:docMkLst>
        <pc:docMk/>
      </pc:docMkLst>
      <pc:sldChg chg="addCm">
        <pc:chgData name="Sacha Knoche" userId="S::sacha.knoche@ekipa.de::bda7dee5-d087-4f48-a838-c89296ba342a" providerId="AD" clId="Web-{63E47478-8291-CF63-CE53-6E26B8209E51}" dt="2022-01-21T16:02:33.260" v="1"/>
        <pc:sldMkLst>
          <pc:docMk/>
          <pc:sldMk cId="297005688" sldId="275"/>
        </pc:sldMkLst>
      </pc:sldChg>
    </pc:docChg>
  </pc:docChgLst>
  <pc:docChgLst>
    <pc:chgData name="Sacha Knoche" userId="bda7dee5-d087-4f48-a838-c89296ba342a" providerId="ADAL" clId="{40A3CAC3-284A-41A1-B6BE-8FF6550F4AEF}"/>
    <pc:docChg chg="custSel modSld modMainMaster">
      <pc:chgData name="Sacha Knoche" userId="bda7dee5-d087-4f48-a838-c89296ba342a" providerId="ADAL" clId="{40A3CAC3-284A-41A1-B6BE-8FF6550F4AEF}" dt="2022-01-21T16:13:26.491" v="164" actId="20577"/>
      <pc:docMkLst>
        <pc:docMk/>
      </pc:docMkLst>
      <pc:sldChg chg="delSp modSp mod">
        <pc:chgData name="Sacha Knoche" userId="bda7dee5-d087-4f48-a838-c89296ba342a" providerId="ADAL" clId="{40A3CAC3-284A-41A1-B6BE-8FF6550F4AEF}" dt="2022-01-21T15:29:11.408" v="30"/>
        <pc:sldMkLst>
          <pc:docMk/>
          <pc:sldMk cId="3508235092" sldId="261"/>
        </pc:sldMkLst>
        <pc:spChg chg="del mod">
          <ac:chgData name="Sacha Knoche" userId="bda7dee5-d087-4f48-a838-c89296ba342a" providerId="ADAL" clId="{40A3CAC3-284A-41A1-B6BE-8FF6550F4AEF}" dt="2022-01-21T15:29:11.408" v="30"/>
          <ac:spMkLst>
            <pc:docMk/>
            <pc:sldMk cId="3508235092" sldId="261"/>
            <ac:spMk id="28" creationId="{90F873B0-BE25-490E-9C5A-DD92D5C20AF0}"/>
          </ac:spMkLst>
        </pc:spChg>
      </pc:sldChg>
      <pc:sldMasterChg chg="modSldLayout">
        <pc:chgData name="Sacha Knoche" userId="bda7dee5-d087-4f48-a838-c89296ba342a" providerId="ADAL" clId="{40A3CAC3-284A-41A1-B6BE-8FF6550F4AEF}" dt="2022-01-21T16:13:26.491" v="164" actId="20577"/>
        <pc:sldMasterMkLst>
          <pc:docMk/>
          <pc:sldMasterMk cId="2168357150" sldId="2147483648"/>
        </pc:sldMasterMkLst>
        <pc:sldLayoutChg chg="modSp mod">
          <pc:chgData name="Sacha Knoche" userId="bda7dee5-d087-4f48-a838-c89296ba342a" providerId="ADAL" clId="{40A3CAC3-284A-41A1-B6BE-8FF6550F4AEF}" dt="2022-01-21T15:23:50.196" v="18" actId="20577"/>
          <pc:sldLayoutMkLst>
            <pc:docMk/>
            <pc:sldMasterMk cId="2168357150" sldId="2147483648"/>
            <pc:sldLayoutMk cId="3375007619" sldId="2147483649"/>
          </pc:sldLayoutMkLst>
          <pc:spChg chg="mod">
            <ac:chgData name="Sacha Knoche" userId="bda7dee5-d087-4f48-a838-c89296ba342a" providerId="ADAL" clId="{40A3CAC3-284A-41A1-B6BE-8FF6550F4AEF}" dt="2022-01-21T15:23:50.196" v="18" actId="20577"/>
            <ac:spMkLst>
              <pc:docMk/>
              <pc:sldMasterMk cId="2168357150" sldId="2147483648"/>
              <pc:sldLayoutMk cId="3375007619" sldId="2147483649"/>
              <ac:spMk id="2" creationId="{D92B8D51-1BBB-4055-BF58-D6F6CBF2681E}"/>
            </ac:spMkLst>
          </pc:spChg>
        </pc:sldLayoutChg>
        <pc:sldLayoutChg chg="modSp mod">
          <pc:chgData name="Sacha Knoche" userId="bda7dee5-d087-4f48-a838-c89296ba342a" providerId="ADAL" clId="{40A3CAC3-284A-41A1-B6BE-8FF6550F4AEF}" dt="2022-01-21T16:05:39.598" v="70" actId="20577"/>
          <pc:sldLayoutMkLst>
            <pc:docMk/>
            <pc:sldMasterMk cId="2168357150" sldId="2147483648"/>
            <pc:sldLayoutMk cId="1498338772" sldId="2147483708"/>
          </pc:sldLayoutMkLst>
          <pc:spChg chg="mod">
            <ac:chgData name="Sacha Knoche" userId="bda7dee5-d087-4f48-a838-c89296ba342a" providerId="ADAL" clId="{40A3CAC3-284A-41A1-B6BE-8FF6550F4AEF}" dt="2022-01-21T16:05:39.598" v="70" actId="20577"/>
            <ac:spMkLst>
              <pc:docMk/>
              <pc:sldMasterMk cId="2168357150" sldId="2147483648"/>
              <pc:sldLayoutMk cId="1498338772" sldId="2147483708"/>
              <ac:spMk id="18" creationId="{816B7E31-D2E4-4171-8517-529D98513827}"/>
            </ac:spMkLst>
          </pc:spChg>
        </pc:sldLayoutChg>
        <pc:sldLayoutChg chg="modSp mod">
          <pc:chgData name="Sacha Knoche" userId="bda7dee5-d087-4f48-a838-c89296ba342a" providerId="ADAL" clId="{40A3CAC3-284A-41A1-B6BE-8FF6550F4AEF}" dt="2022-01-21T16:10:45.576" v="119" actId="20577"/>
          <pc:sldLayoutMkLst>
            <pc:docMk/>
            <pc:sldMasterMk cId="2168357150" sldId="2147483648"/>
            <pc:sldLayoutMk cId="1149552224" sldId="2147483721"/>
          </pc:sldLayoutMkLst>
          <pc:spChg chg="mod">
            <ac:chgData name="Sacha Knoche" userId="bda7dee5-d087-4f48-a838-c89296ba342a" providerId="ADAL" clId="{40A3CAC3-284A-41A1-B6BE-8FF6550F4AEF}" dt="2022-01-21T16:10:45.576" v="119" actId="20577"/>
            <ac:spMkLst>
              <pc:docMk/>
              <pc:sldMasterMk cId="2168357150" sldId="2147483648"/>
              <pc:sldLayoutMk cId="1149552224" sldId="2147483721"/>
              <ac:spMk id="18" creationId="{816B7E31-D2E4-4171-8517-529D98513827}"/>
            </ac:spMkLst>
          </pc:spChg>
        </pc:sldLayoutChg>
        <pc:sldLayoutChg chg="modSp mod">
          <pc:chgData name="Sacha Knoche" userId="bda7dee5-d087-4f48-a838-c89296ba342a" providerId="ADAL" clId="{40A3CAC3-284A-41A1-B6BE-8FF6550F4AEF}" dt="2022-01-21T16:12:26.267" v="139" actId="20577"/>
          <pc:sldLayoutMkLst>
            <pc:docMk/>
            <pc:sldMasterMk cId="2168357150" sldId="2147483648"/>
            <pc:sldLayoutMk cId="1391890083" sldId="2147483723"/>
          </pc:sldLayoutMkLst>
          <pc:spChg chg="mod">
            <ac:chgData name="Sacha Knoche" userId="bda7dee5-d087-4f48-a838-c89296ba342a" providerId="ADAL" clId="{40A3CAC3-284A-41A1-B6BE-8FF6550F4AEF}" dt="2022-01-21T16:12:26.267" v="139" actId="20577"/>
            <ac:spMkLst>
              <pc:docMk/>
              <pc:sldMasterMk cId="2168357150" sldId="2147483648"/>
              <pc:sldLayoutMk cId="1391890083" sldId="2147483723"/>
              <ac:spMk id="18" creationId="{816B7E31-D2E4-4171-8517-529D98513827}"/>
            </ac:spMkLst>
          </pc:spChg>
        </pc:sldLayoutChg>
        <pc:sldLayoutChg chg="modSp mod">
          <pc:chgData name="Sacha Knoche" userId="bda7dee5-d087-4f48-a838-c89296ba342a" providerId="ADAL" clId="{40A3CAC3-284A-41A1-B6BE-8FF6550F4AEF}" dt="2022-01-21T16:13:26.491" v="164" actId="20577"/>
          <pc:sldLayoutMkLst>
            <pc:docMk/>
            <pc:sldMasterMk cId="2168357150" sldId="2147483648"/>
            <pc:sldLayoutMk cId="941268144" sldId="2147483727"/>
          </pc:sldLayoutMkLst>
          <pc:spChg chg="mod">
            <ac:chgData name="Sacha Knoche" userId="bda7dee5-d087-4f48-a838-c89296ba342a" providerId="ADAL" clId="{40A3CAC3-284A-41A1-B6BE-8FF6550F4AEF}" dt="2022-01-21T16:13:26.491" v="164" actId="20577"/>
            <ac:spMkLst>
              <pc:docMk/>
              <pc:sldMasterMk cId="2168357150" sldId="2147483648"/>
              <pc:sldLayoutMk cId="941268144" sldId="2147483727"/>
              <ac:spMk id="18" creationId="{816B7E31-D2E4-4171-8517-529D98513827}"/>
            </ac:spMkLst>
          </pc:spChg>
        </pc:sldLayoutChg>
        <pc:sldLayoutChg chg="modSp mod">
          <pc:chgData name="Sacha Knoche" userId="bda7dee5-d087-4f48-a838-c89296ba342a" providerId="ADAL" clId="{40A3CAC3-284A-41A1-B6BE-8FF6550F4AEF}" dt="2022-01-21T15:59:53.319" v="32" actId="790"/>
          <pc:sldLayoutMkLst>
            <pc:docMk/>
            <pc:sldMasterMk cId="2168357150" sldId="2147483648"/>
            <pc:sldLayoutMk cId="3531896938" sldId="2147483729"/>
          </pc:sldLayoutMkLst>
          <pc:spChg chg="mod">
            <ac:chgData name="Sacha Knoche" userId="bda7dee5-d087-4f48-a838-c89296ba342a" providerId="ADAL" clId="{40A3CAC3-284A-41A1-B6BE-8FF6550F4AEF}" dt="2022-01-21T15:59:53.319" v="32" actId="790"/>
            <ac:spMkLst>
              <pc:docMk/>
              <pc:sldMasterMk cId="2168357150" sldId="2147483648"/>
              <pc:sldLayoutMk cId="3531896938" sldId="2147483729"/>
              <ac:spMk id="11" creationId="{FBF684F9-6DC7-4FA1-94BA-368D42D06721}"/>
            </ac:spMkLst>
          </pc:spChg>
        </pc:sldLayoutChg>
        <pc:sldLayoutChg chg="modSp mod">
          <pc:chgData name="Sacha Knoche" userId="bda7dee5-d087-4f48-a838-c89296ba342a" providerId="ADAL" clId="{40A3CAC3-284A-41A1-B6BE-8FF6550F4AEF}" dt="2022-01-21T16:07:18.021" v="94" actId="20577"/>
          <pc:sldLayoutMkLst>
            <pc:docMk/>
            <pc:sldMasterMk cId="2168357150" sldId="2147483648"/>
            <pc:sldLayoutMk cId="4135150546" sldId="2147483730"/>
          </pc:sldLayoutMkLst>
          <pc:spChg chg="mod">
            <ac:chgData name="Sacha Knoche" userId="bda7dee5-d087-4f48-a838-c89296ba342a" providerId="ADAL" clId="{40A3CAC3-284A-41A1-B6BE-8FF6550F4AEF}" dt="2022-01-21T16:07:18.021" v="94" actId="20577"/>
            <ac:spMkLst>
              <pc:docMk/>
              <pc:sldMasterMk cId="2168357150" sldId="2147483648"/>
              <pc:sldLayoutMk cId="4135150546" sldId="2147483730"/>
              <ac:spMk id="15" creationId="{D9C92FA1-7E70-4C8D-9BE3-31ADD0A4D1B0}"/>
            </ac:spMkLst>
          </pc:spChg>
        </pc:sldLayoutChg>
      </pc:sldMasterChg>
    </pc:docChg>
  </pc:docChgLst>
  <pc:docChgLst>
    <pc:chgData name="Sacha Knoche" userId="S::sacha.knoche@ekipa.de::bda7dee5-d087-4f48-a838-c89296ba342a" providerId="AD" clId="Web-{FD74E50D-CFBD-B8A1-1EB2-769008F62238}"/>
    <pc:docChg chg="modSld">
      <pc:chgData name="Sacha Knoche" userId="S::sacha.knoche@ekipa.de::bda7dee5-d087-4f48-a838-c89296ba342a" providerId="AD" clId="Web-{FD74E50D-CFBD-B8A1-1EB2-769008F62238}" dt="2022-01-21T15:04:58.735" v="4"/>
      <pc:docMkLst>
        <pc:docMk/>
      </pc:docMkLst>
      <pc:sldChg chg="addSp delSp modSp">
        <pc:chgData name="Sacha Knoche" userId="S::sacha.knoche@ekipa.de::bda7dee5-d087-4f48-a838-c89296ba342a" providerId="AD" clId="Web-{FD74E50D-CFBD-B8A1-1EB2-769008F62238}" dt="2022-01-21T15:04:58.735" v="4"/>
        <pc:sldMkLst>
          <pc:docMk/>
          <pc:sldMk cId="3601509740" sldId="257"/>
        </pc:sldMkLst>
        <pc:spChg chg="add del">
          <ac:chgData name="Sacha Knoche" userId="S::sacha.knoche@ekipa.de::bda7dee5-d087-4f48-a838-c89296ba342a" providerId="AD" clId="Web-{FD74E50D-CFBD-B8A1-1EB2-769008F62238}" dt="2022-01-21T15:04:44.796" v="1"/>
          <ac:spMkLst>
            <pc:docMk/>
            <pc:sldMk cId="3601509740" sldId="257"/>
            <ac:spMk id="4" creationId="{6031F34D-563B-4DC6-928A-8A2EFB39BEC9}"/>
          </ac:spMkLst>
        </pc:spChg>
        <pc:spChg chg="add del mod">
          <ac:chgData name="Sacha Knoche" userId="S::sacha.knoche@ekipa.de::bda7dee5-d087-4f48-a838-c89296ba342a" providerId="AD" clId="Web-{FD74E50D-CFBD-B8A1-1EB2-769008F62238}" dt="2022-01-21T15:04:58.735" v="4"/>
          <ac:spMkLst>
            <pc:docMk/>
            <pc:sldMk cId="3601509740" sldId="257"/>
            <ac:spMk id="5" creationId="{A527A04B-C464-4759-B5D9-F7095643E051}"/>
          </ac:spMkLst>
        </pc:spChg>
      </pc:sldChg>
    </pc:docChg>
  </pc:docChgLst>
  <pc:docChgLst>
    <pc:chgData name="Johanna Schwarzer" userId="442fed90-5fd6-48f6-83af-a15f4ecdd6a8" providerId="ADAL" clId="{7FF861A7-06DD-400C-BEAC-1A294E69768F}"/>
    <pc:docChg chg="undo custSel modSld modMainMaster">
      <pc:chgData name="Johanna Schwarzer" userId="442fed90-5fd6-48f6-83af-a15f4ecdd6a8" providerId="ADAL" clId="{7FF861A7-06DD-400C-BEAC-1A294E69768F}" dt="2022-01-13T15:07:30.653" v="471" actId="207"/>
      <pc:docMkLst>
        <pc:docMk/>
      </pc:docMkLst>
      <pc:sldChg chg="modSp mod">
        <pc:chgData name="Johanna Schwarzer" userId="442fed90-5fd6-48f6-83af-a15f4ecdd6a8" providerId="ADAL" clId="{7FF861A7-06DD-400C-BEAC-1A294E69768F}" dt="2022-01-13T14:20:53.350" v="332" actId="1076"/>
        <pc:sldMkLst>
          <pc:docMk/>
          <pc:sldMk cId="3508235092" sldId="261"/>
        </pc:sldMkLst>
        <pc:spChg chg="mod">
          <ac:chgData name="Johanna Schwarzer" userId="442fed90-5fd6-48f6-83af-a15f4ecdd6a8" providerId="ADAL" clId="{7FF861A7-06DD-400C-BEAC-1A294E69768F}" dt="2022-01-13T14:20:53.350" v="332" actId="1076"/>
          <ac:spMkLst>
            <pc:docMk/>
            <pc:sldMk cId="3508235092" sldId="261"/>
            <ac:spMk id="13" creationId="{ABC5A52B-5CC9-4CB1-9B3D-897D97F91419}"/>
          </ac:spMkLst>
        </pc:spChg>
      </pc:sldChg>
      <pc:sldMasterChg chg="modSldLayout">
        <pc:chgData name="Johanna Schwarzer" userId="442fed90-5fd6-48f6-83af-a15f4ecdd6a8" providerId="ADAL" clId="{7FF861A7-06DD-400C-BEAC-1A294E69768F}" dt="2022-01-13T15:07:30.653" v="471" actId="207"/>
        <pc:sldMasterMkLst>
          <pc:docMk/>
          <pc:sldMasterMk cId="2168357150" sldId="2147483648"/>
        </pc:sldMasterMkLst>
        <pc:sldLayoutChg chg="modSp mod">
          <pc:chgData name="Johanna Schwarzer" userId="442fed90-5fd6-48f6-83af-a15f4ecdd6a8" providerId="ADAL" clId="{7FF861A7-06DD-400C-BEAC-1A294E69768F}" dt="2022-01-13T15:07:30.653" v="471" actId="207"/>
          <pc:sldLayoutMkLst>
            <pc:docMk/>
            <pc:sldMasterMk cId="2168357150" sldId="2147483648"/>
            <pc:sldLayoutMk cId="3375007619" sldId="2147483649"/>
          </pc:sldLayoutMkLst>
          <pc:spChg chg="mod">
            <ac:chgData name="Johanna Schwarzer" userId="442fed90-5fd6-48f6-83af-a15f4ecdd6a8" providerId="ADAL" clId="{7FF861A7-06DD-400C-BEAC-1A294E69768F}" dt="2022-01-13T15:07:30.653" v="471" actId="207"/>
            <ac:spMkLst>
              <pc:docMk/>
              <pc:sldMasterMk cId="2168357150" sldId="2147483648"/>
              <pc:sldLayoutMk cId="3375007619" sldId="2147483649"/>
              <ac:spMk id="2" creationId="{D92B8D51-1BBB-4055-BF58-D6F6CBF2681E}"/>
            </ac:spMkLst>
          </pc:spChg>
          <pc:picChg chg="mod">
            <ac:chgData name="Johanna Schwarzer" userId="442fed90-5fd6-48f6-83af-a15f4ecdd6a8" providerId="ADAL" clId="{7FF861A7-06DD-400C-BEAC-1A294E69768F}" dt="2022-01-13T14:05:31.509" v="80" actId="1076"/>
            <ac:picMkLst>
              <pc:docMk/>
              <pc:sldMasterMk cId="2168357150" sldId="2147483648"/>
              <pc:sldLayoutMk cId="3375007619" sldId="2147483649"/>
              <ac:picMk id="15" creationId="{D46FD0DB-E708-44DF-9501-D70A27CBAE78}"/>
            </ac:picMkLst>
          </pc:picChg>
        </pc:sldLayoutChg>
        <pc:sldLayoutChg chg="addSp delSp modSp mod">
          <pc:chgData name="Johanna Schwarzer" userId="442fed90-5fd6-48f6-83af-a15f4ecdd6a8" providerId="ADAL" clId="{7FF861A7-06DD-400C-BEAC-1A294E69768F}" dt="2022-01-13T14:06:52.043" v="122" actId="1076"/>
          <pc:sldLayoutMkLst>
            <pc:docMk/>
            <pc:sldMasterMk cId="2168357150" sldId="2147483648"/>
            <pc:sldLayoutMk cId="833378813" sldId="2147483667"/>
          </pc:sldLayoutMkLst>
          <pc:picChg chg="del">
            <ac:chgData name="Johanna Schwarzer" userId="442fed90-5fd6-48f6-83af-a15f4ecdd6a8" providerId="ADAL" clId="{7FF861A7-06DD-400C-BEAC-1A294E69768F}" dt="2022-01-13T14:06:35.117" v="116" actId="478"/>
            <ac:picMkLst>
              <pc:docMk/>
              <pc:sldMasterMk cId="2168357150" sldId="2147483648"/>
              <pc:sldLayoutMk cId="833378813" sldId="2147483667"/>
              <ac:picMk id="12" creationId="{0FC6B7E9-B637-4F96-B095-75C304363ADF}"/>
            </ac:picMkLst>
          </pc:picChg>
          <pc:picChg chg="add mod">
            <ac:chgData name="Johanna Schwarzer" userId="442fed90-5fd6-48f6-83af-a15f4ecdd6a8" providerId="ADAL" clId="{7FF861A7-06DD-400C-BEAC-1A294E69768F}" dt="2022-01-13T14:06:52.043" v="122" actId="1076"/>
            <ac:picMkLst>
              <pc:docMk/>
              <pc:sldMasterMk cId="2168357150" sldId="2147483648"/>
              <pc:sldLayoutMk cId="833378813" sldId="2147483667"/>
              <ac:picMk id="13" creationId="{4FC84B83-76FC-4D5F-925B-3BE8FA53B868}"/>
            </ac:picMkLst>
          </pc:picChg>
        </pc:sldLayoutChg>
        <pc:sldLayoutChg chg="addSp delSp modSp mod">
          <pc:chgData name="Johanna Schwarzer" userId="442fed90-5fd6-48f6-83af-a15f4ecdd6a8" providerId="ADAL" clId="{7FF861A7-06DD-400C-BEAC-1A294E69768F}" dt="2022-01-13T14:06:56.653" v="124"/>
          <pc:sldLayoutMkLst>
            <pc:docMk/>
            <pc:sldMasterMk cId="2168357150" sldId="2147483648"/>
            <pc:sldLayoutMk cId="3580464592" sldId="2147483668"/>
          </pc:sldLayoutMkLst>
          <pc:picChg chg="del">
            <ac:chgData name="Johanna Schwarzer" userId="442fed90-5fd6-48f6-83af-a15f4ecdd6a8" providerId="ADAL" clId="{7FF861A7-06DD-400C-BEAC-1A294E69768F}" dt="2022-01-13T14:05:43.612" v="85" actId="478"/>
            <ac:picMkLst>
              <pc:docMk/>
              <pc:sldMasterMk cId="2168357150" sldId="2147483648"/>
              <pc:sldLayoutMk cId="3580464592" sldId="2147483668"/>
              <ac:picMk id="3" creationId="{A6EC04F8-9CCA-4277-A279-735E81FA162E}"/>
            </ac:picMkLst>
          </pc:picChg>
          <pc:picChg chg="add del mod">
            <ac:chgData name="Johanna Schwarzer" userId="442fed90-5fd6-48f6-83af-a15f4ecdd6a8" providerId="ADAL" clId="{7FF861A7-06DD-400C-BEAC-1A294E69768F}" dt="2022-01-13T14:05:47.067" v="88" actId="478"/>
            <ac:picMkLst>
              <pc:docMk/>
              <pc:sldMasterMk cId="2168357150" sldId="2147483648"/>
              <pc:sldLayoutMk cId="3580464592" sldId="2147483668"/>
              <ac:picMk id="9" creationId="{61C63B1A-A142-482B-B089-FAB0907522C4}"/>
            </ac:picMkLst>
          </pc:picChg>
          <pc:picChg chg="add del mod">
            <ac:chgData name="Johanna Schwarzer" userId="442fed90-5fd6-48f6-83af-a15f4ecdd6a8" providerId="ADAL" clId="{7FF861A7-06DD-400C-BEAC-1A294E69768F}" dt="2022-01-13T14:06:56.384" v="123" actId="478"/>
            <ac:picMkLst>
              <pc:docMk/>
              <pc:sldMasterMk cId="2168357150" sldId="2147483648"/>
              <pc:sldLayoutMk cId="3580464592" sldId="2147483668"/>
              <ac:picMk id="10" creationId="{C8E440B4-890D-487A-B7A3-EA202B27C1E0}"/>
            </ac:picMkLst>
          </pc:picChg>
          <pc:picChg chg="add mod">
            <ac:chgData name="Johanna Schwarzer" userId="442fed90-5fd6-48f6-83af-a15f4ecdd6a8" providerId="ADAL" clId="{7FF861A7-06DD-400C-BEAC-1A294E69768F}" dt="2022-01-13T14:06:56.653" v="124"/>
            <ac:picMkLst>
              <pc:docMk/>
              <pc:sldMasterMk cId="2168357150" sldId="2147483648"/>
              <pc:sldLayoutMk cId="3580464592" sldId="2147483668"/>
              <ac:picMk id="11" creationId="{62DE1BAA-3BEF-43A7-8AF2-26B435428D9A}"/>
            </ac:picMkLst>
          </pc:picChg>
        </pc:sldLayoutChg>
        <pc:sldLayoutChg chg="addSp delSp modSp mod">
          <pc:chgData name="Johanna Schwarzer" userId="442fed90-5fd6-48f6-83af-a15f4ecdd6a8" providerId="ADAL" clId="{7FF861A7-06DD-400C-BEAC-1A294E69768F}" dt="2022-01-13T14:05:38.339" v="82"/>
          <pc:sldLayoutMkLst>
            <pc:docMk/>
            <pc:sldMasterMk cId="2168357150" sldId="2147483648"/>
            <pc:sldLayoutMk cId="810192366" sldId="2147483672"/>
          </pc:sldLayoutMkLst>
          <pc:picChg chg="del">
            <ac:chgData name="Johanna Schwarzer" userId="442fed90-5fd6-48f6-83af-a15f4ecdd6a8" providerId="ADAL" clId="{7FF861A7-06DD-400C-BEAC-1A294E69768F}" dt="2022-01-13T14:05:27.089" v="77" actId="478"/>
            <ac:picMkLst>
              <pc:docMk/>
              <pc:sldMasterMk cId="2168357150" sldId="2147483648"/>
              <pc:sldLayoutMk cId="810192366" sldId="2147483672"/>
              <ac:picMk id="7" creationId="{D0D0459F-CCDC-41B4-8F37-2D6C53FD1C1E}"/>
            </ac:picMkLst>
          </pc:picChg>
          <pc:picChg chg="add del mod">
            <ac:chgData name="Johanna Schwarzer" userId="442fed90-5fd6-48f6-83af-a15f4ecdd6a8" providerId="ADAL" clId="{7FF861A7-06DD-400C-BEAC-1A294E69768F}" dt="2022-01-13T14:05:35.086" v="81" actId="478"/>
            <ac:picMkLst>
              <pc:docMk/>
              <pc:sldMasterMk cId="2168357150" sldId="2147483648"/>
              <pc:sldLayoutMk cId="810192366" sldId="2147483672"/>
              <ac:picMk id="9" creationId="{9DAD7C52-EE9E-419A-88D7-08C4072AD0A1}"/>
            </ac:picMkLst>
          </pc:picChg>
          <pc:picChg chg="add mod">
            <ac:chgData name="Johanna Schwarzer" userId="442fed90-5fd6-48f6-83af-a15f4ecdd6a8" providerId="ADAL" clId="{7FF861A7-06DD-400C-BEAC-1A294E69768F}" dt="2022-01-13T14:05:38.339" v="82"/>
            <ac:picMkLst>
              <pc:docMk/>
              <pc:sldMasterMk cId="2168357150" sldId="2147483648"/>
              <pc:sldLayoutMk cId="810192366" sldId="2147483672"/>
              <ac:picMk id="12" creationId="{84EB58A8-D97C-4470-9D7C-36B6E881D473}"/>
            </ac:picMkLst>
          </pc:picChg>
        </pc:sldLayoutChg>
        <pc:sldLayoutChg chg="addSp delSp modSp mod">
          <pc:chgData name="Johanna Schwarzer" userId="442fed90-5fd6-48f6-83af-a15f4ecdd6a8" providerId="ADAL" clId="{7FF861A7-06DD-400C-BEAC-1A294E69768F}" dt="2022-01-13T14:10:17.618" v="157"/>
          <pc:sldLayoutMkLst>
            <pc:docMk/>
            <pc:sldMasterMk cId="2168357150" sldId="2147483648"/>
            <pc:sldLayoutMk cId="1399635338" sldId="2147483706"/>
          </pc:sldLayoutMkLst>
          <pc:spChg chg="mod">
            <ac:chgData name="Johanna Schwarzer" userId="442fed90-5fd6-48f6-83af-a15f4ecdd6a8" providerId="ADAL" clId="{7FF861A7-06DD-400C-BEAC-1A294E69768F}" dt="2022-01-13T14:10:17.618" v="157"/>
            <ac:spMkLst>
              <pc:docMk/>
              <pc:sldMasterMk cId="2168357150" sldId="2147483648"/>
              <pc:sldLayoutMk cId="1399635338" sldId="2147483706"/>
              <ac:spMk id="14" creationId="{8184BBF3-0087-4FD6-B6D6-3A42DC1A7C31}"/>
            </ac:spMkLst>
          </pc:spChg>
          <pc:picChg chg="del">
            <ac:chgData name="Johanna Schwarzer" userId="442fed90-5fd6-48f6-83af-a15f4ecdd6a8" providerId="ADAL" clId="{7FF861A7-06DD-400C-BEAC-1A294E69768F}" dt="2022-01-13T14:05:56.948" v="93" actId="478"/>
            <ac:picMkLst>
              <pc:docMk/>
              <pc:sldMasterMk cId="2168357150" sldId="2147483648"/>
              <pc:sldLayoutMk cId="1399635338" sldId="2147483706"/>
              <ac:picMk id="11" creationId="{2B34FE7A-CD7A-476F-9833-4F349297301A}"/>
            </ac:picMkLst>
          </pc:picChg>
          <pc:picChg chg="add mod">
            <ac:chgData name="Johanna Schwarzer" userId="442fed90-5fd6-48f6-83af-a15f4ecdd6a8" providerId="ADAL" clId="{7FF861A7-06DD-400C-BEAC-1A294E69768F}" dt="2022-01-13T14:05:57.248" v="94"/>
            <ac:picMkLst>
              <pc:docMk/>
              <pc:sldMasterMk cId="2168357150" sldId="2147483648"/>
              <pc:sldLayoutMk cId="1399635338" sldId="2147483706"/>
              <ac:picMk id="15" creationId="{A4FE949C-56AD-4856-8C1B-A6CEB27F09E1}"/>
            </ac:picMkLst>
          </pc:picChg>
        </pc:sldLayoutChg>
        <pc:sldLayoutChg chg="addSp delSp modSp mod">
          <pc:chgData name="Johanna Schwarzer" userId="442fed90-5fd6-48f6-83af-a15f4ecdd6a8" providerId="ADAL" clId="{7FF861A7-06DD-400C-BEAC-1A294E69768F}" dt="2022-01-13T14:40:32.669" v="398" actId="207"/>
          <pc:sldLayoutMkLst>
            <pc:docMk/>
            <pc:sldMasterMk cId="2168357150" sldId="2147483648"/>
            <pc:sldLayoutMk cId="1498338772" sldId="2147483708"/>
          </pc:sldLayoutMkLst>
          <pc:spChg chg="mod">
            <ac:chgData name="Johanna Schwarzer" userId="442fed90-5fd6-48f6-83af-a15f4ecdd6a8" providerId="ADAL" clId="{7FF861A7-06DD-400C-BEAC-1A294E69768F}" dt="2022-01-13T14:40:32.669" v="398" actId="207"/>
            <ac:spMkLst>
              <pc:docMk/>
              <pc:sldMasterMk cId="2168357150" sldId="2147483648"/>
              <pc:sldLayoutMk cId="1498338772" sldId="2147483708"/>
              <ac:spMk id="18" creationId="{816B7E31-D2E4-4171-8517-529D98513827}"/>
            </ac:spMkLst>
          </pc:spChg>
          <pc:picChg chg="del">
            <ac:chgData name="Johanna Schwarzer" userId="442fed90-5fd6-48f6-83af-a15f4ecdd6a8" providerId="ADAL" clId="{7FF861A7-06DD-400C-BEAC-1A294E69768F}" dt="2022-01-13T14:06:03.954" v="97" actId="478"/>
            <ac:picMkLst>
              <pc:docMk/>
              <pc:sldMasterMk cId="2168357150" sldId="2147483648"/>
              <pc:sldLayoutMk cId="1498338772" sldId="2147483708"/>
              <ac:picMk id="12" creationId="{88B3EA44-5A5E-49F1-8572-79F619A43D5C}"/>
            </ac:picMkLst>
          </pc:picChg>
          <pc:picChg chg="add mod">
            <ac:chgData name="Johanna Schwarzer" userId="442fed90-5fd6-48f6-83af-a15f4ecdd6a8" providerId="ADAL" clId="{7FF861A7-06DD-400C-BEAC-1A294E69768F}" dt="2022-01-13T14:06:04.170" v="98"/>
            <ac:picMkLst>
              <pc:docMk/>
              <pc:sldMasterMk cId="2168357150" sldId="2147483648"/>
              <pc:sldLayoutMk cId="1498338772" sldId="2147483708"/>
              <ac:picMk id="14" creationId="{03AFCFF8-9CF4-4CCC-893D-78F80616A624}"/>
            </ac:picMkLst>
          </pc:picChg>
        </pc:sldLayoutChg>
        <pc:sldLayoutChg chg="addSp delSp modSp mod">
          <pc:chgData name="Johanna Schwarzer" userId="442fed90-5fd6-48f6-83af-a15f4ecdd6a8" providerId="ADAL" clId="{7FF861A7-06DD-400C-BEAC-1A294E69768F}" dt="2022-01-13T14:41:03.857" v="405" actId="20577"/>
          <pc:sldLayoutMkLst>
            <pc:docMk/>
            <pc:sldMasterMk cId="2168357150" sldId="2147483648"/>
            <pc:sldLayoutMk cId="2293935550" sldId="2147483709"/>
          </pc:sldLayoutMkLst>
          <pc:spChg chg="mod">
            <ac:chgData name="Johanna Schwarzer" userId="442fed90-5fd6-48f6-83af-a15f4ecdd6a8" providerId="ADAL" clId="{7FF861A7-06DD-400C-BEAC-1A294E69768F}" dt="2022-01-13T14:41:03.857" v="405" actId="20577"/>
            <ac:spMkLst>
              <pc:docMk/>
              <pc:sldMasterMk cId="2168357150" sldId="2147483648"/>
              <pc:sldLayoutMk cId="2293935550" sldId="2147483709"/>
              <ac:spMk id="18" creationId="{816B7E31-D2E4-4171-8517-529D98513827}"/>
            </ac:spMkLst>
          </pc:spChg>
          <pc:picChg chg="del">
            <ac:chgData name="Johanna Schwarzer" userId="442fed90-5fd6-48f6-83af-a15f4ecdd6a8" providerId="ADAL" clId="{7FF861A7-06DD-400C-BEAC-1A294E69768F}" dt="2022-01-13T14:06:06.660" v="99" actId="478"/>
            <ac:picMkLst>
              <pc:docMk/>
              <pc:sldMasterMk cId="2168357150" sldId="2147483648"/>
              <pc:sldLayoutMk cId="2293935550" sldId="2147483709"/>
              <ac:picMk id="11" creationId="{6C8B6688-EB53-4BED-AA91-78AFACB1B9C9}"/>
            </ac:picMkLst>
          </pc:picChg>
          <pc:picChg chg="add mod">
            <ac:chgData name="Johanna Schwarzer" userId="442fed90-5fd6-48f6-83af-a15f4ecdd6a8" providerId="ADAL" clId="{7FF861A7-06DD-400C-BEAC-1A294E69768F}" dt="2022-01-13T14:06:06.938" v="100"/>
            <ac:picMkLst>
              <pc:docMk/>
              <pc:sldMasterMk cId="2168357150" sldId="2147483648"/>
              <pc:sldLayoutMk cId="2293935550" sldId="2147483709"/>
              <ac:picMk id="12" creationId="{84BFA082-C54F-4F42-BF2F-1BCCC189FB3E}"/>
            </ac:picMkLst>
          </pc:picChg>
        </pc:sldLayoutChg>
        <pc:sldLayoutChg chg="addSp delSp modSp mod">
          <pc:chgData name="Johanna Schwarzer" userId="442fed90-5fd6-48f6-83af-a15f4ecdd6a8" providerId="ADAL" clId="{7FF861A7-06DD-400C-BEAC-1A294E69768F}" dt="2022-01-13T14:06:12.174" v="104"/>
          <pc:sldLayoutMkLst>
            <pc:docMk/>
            <pc:sldMasterMk cId="2168357150" sldId="2147483648"/>
            <pc:sldLayoutMk cId="2546339094" sldId="2147483711"/>
          </pc:sldLayoutMkLst>
          <pc:picChg chg="del">
            <ac:chgData name="Johanna Schwarzer" userId="442fed90-5fd6-48f6-83af-a15f4ecdd6a8" providerId="ADAL" clId="{7FF861A7-06DD-400C-BEAC-1A294E69768F}" dt="2022-01-13T14:06:11.624" v="103" actId="478"/>
            <ac:picMkLst>
              <pc:docMk/>
              <pc:sldMasterMk cId="2168357150" sldId="2147483648"/>
              <pc:sldLayoutMk cId="2546339094" sldId="2147483711"/>
              <ac:picMk id="11" creationId="{40E5A051-1360-414C-B03D-7755E940534A}"/>
            </ac:picMkLst>
          </pc:picChg>
          <pc:picChg chg="add mod">
            <ac:chgData name="Johanna Schwarzer" userId="442fed90-5fd6-48f6-83af-a15f4ecdd6a8" providerId="ADAL" clId="{7FF861A7-06DD-400C-BEAC-1A294E69768F}" dt="2022-01-13T14:06:12.174" v="104"/>
            <ac:picMkLst>
              <pc:docMk/>
              <pc:sldMasterMk cId="2168357150" sldId="2147483648"/>
              <pc:sldLayoutMk cId="2546339094" sldId="2147483711"/>
              <ac:picMk id="12" creationId="{77FC7E61-3C27-44E9-B984-396865DD4266}"/>
            </ac:picMkLst>
          </pc:picChg>
        </pc:sldLayoutChg>
        <pc:sldLayoutChg chg="addSp delSp modSp mod">
          <pc:chgData name="Johanna Schwarzer" userId="442fed90-5fd6-48f6-83af-a15f4ecdd6a8" providerId="ADAL" clId="{7FF861A7-06DD-400C-BEAC-1A294E69768F}" dt="2022-01-13T14:06:09.521" v="102"/>
          <pc:sldLayoutMkLst>
            <pc:docMk/>
            <pc:sldMasterMk cId="2168357150" sldId="2147483648"/>
            <pc:sldLayoutMk cId="2293192484" sldId="2147483718"/>
          </pc:sldLayoutMkLst>
          <pc:picChg chg="del">
            <ac:chgData name="Johanna Schwarzer" userId="442fed90-5fd6-48f6-83af-a15f4ecdd6a8" providerId="ADAL" clId="{7FF861A7-06DD-400C-BEAC-1A294E69768F}" dt="2022-01-13T14:06:09.321" v="101" actId="478"/>
            <ac:picMkLst>
              <pc:docMk/>
              <pc:sldMasterMk cId="2168357150" sldId="2147483648"/>
              <pc:sldLayoutMk cId="2293192484" sldId="2147483718"/>
              <ac:picMk id="11" creationId="{5D365FF1-AD4B-4BFE-845B-5C67A7CC78AD}"/>
            </ac:picMkLst>
          </pc:picChg>
          <pc:picChg chg="add mod">
            <ac:chgData name="Johanna Schwarzer" userId="442fed90-5fd6-48f6-83af-a15f4ecdd6a8" providerId="ADAL" clId="{7FF861A7-06DD-400C-BEAC-1A294E69768F}" dt="2022-01-13T14:06:09.521" v="102"/>
            <ac:picMkLst>
              <pc:docMk/>
              <pc:sldMasterMk cId="2168357150" sldId="2147483648"/>
              <pc:sldLayoutMk cId="2293192484" sldId="2147483718"/>
              <ac:picMk id="14" creationId="{1CA203C8-1CF0-4A4E-9CC6-84A4F971E2D2}"/>
            </ac:picMkLst>
          </pc:picChg>
        </pc:sldLayoutChg>
        <pc:sldLayoutChg chg="addSp delSp modSp mod">
          <pc:chgData name="Johanna Schwarzer" userId="442fed90-5fd6-48f6-83af-a15f4ecdd6a8" providerId="ADAL" clId="{7FF861A7-06DD-400C-BEAC-1A294E69768F}" dt="2022-01-13T14:32:35.798" v="396" actId="20577"/>
          <pc:sldLayoutMkLst>
            <pc:docMk/>
            <pc:sldMasterMk cId="2168357150" sldId="2147483648"/>
            <pc:sldLayoutMk cId="1126330863" sldId="2147483719"/>
          </pc:sldLayoutMkLst>
          <pc:spChg chg="mod">
            <ac:chgData name="Johanna Schwarzer" userId="442fed90-5fd6-48f6-83af-a15f4ecdd6a8" providerId="ADAL" clId="{7FF861A7-06DD-400C-BEAC-1A294E69768F}" dt="2022-01-13T14:32:35.798" v="396" actId="20577"/>
            <ac:spMkLst>
              <pc:docMk/>
              <pc:sldMasterMk cId="2168357150" sldId="2147483648"/>
              <pc:sldLayoutMk cId="1126330863" sldId="2147483719"/>
              <ac:spMk id="2" creationId="{D92B8D51-1BBB-4055-BF58-D6F6CBF2681E}"/>
            </ac:spMkLst>
          </pc:spChg>
          <pc:picChg chg="del">
            <ac:chgData name="Johanna Schwarzer" userId="442fed90-5fd6-48f6-83af-a15f4ecdd6a8" providerId="ADAL" clId="{7FF861A7-06DD-400C-BEAC-1A294E69768F}" dt="2022-01-13T14:06:00.827" v="95" actId="478"/>
            <ac:picMkLst>
              <pc:docMk/>
              <pc:sldMasterMk cId="2168357150" sldId="2147483648"/>
              <pc:sldLayoutMk cId="1126330863" sldId="2147483719"/>
              <ac:picMk id="10" creationId="{74EB7843-63CD-4300-965A-DE38800FB910}"/>
            </ac:picMkLst>
          </pc:picChg>
          <pc:picChg chg="add mod">
            <ac:chgData name="Johanna Schwarzer" userId="442fed90-5fd6-48f6-83af-a15f4ecdd6a8" providerId="ADAL" clId="{7FF861A7-06DD-400C-BEAC-1A294E69768F}" dt="2022-01-13T14:06:01.977" v="96"/>
            <ac:picMkLst>
              <pc:docMk/>
              <pc:sldMasterMk cId="2168357150" sldId="2147483648"/>
              <pc:sldLayoutMk cId="1126330863" sldId="2147483719"/>
              <ac:picMk id="12" creationId="{4357C13B-4F14-47C7-97B7-62BEA4D15849}"/>
            </ac:picMkLst>
          </pc:picChg>
        </pc:sldLayoutChg>
        <pc:sldLayoutChg chg="addSp delSp modSp mod">
          <pc:chgData name="Johanna Schwarzer" userId="442fed90-5fd6-48f6-83af-a15f4ecdd6a8" providerId="ADAL" clId="{7FF861A7-06DD-400C-BEAC-1A294E69768F}" dt="2022-01-13T14:06:14.797" v="106"/>
          <pc:sldLayoutMkLst>
            <pc:docMk/>
            <pc:sldMasterMk cId="2168357150" sldId="2147483648"/>
            <pc:sldLayoutMk cId="1149552224" sldId="2147483721"/>
          </pc:sldLayoutMkLst>
          <pc:picChg chg="del">
            <ac:chgData name="Johanna Schwarzer" userId="442fed90-5fd6-48f6-83af-a15f4ecdd6a8" providerId="ADAL" clId="{7FF861A7-06DD-400C-BEAC-1A294E69768F}" dt="2022-01-13T14:06:14.544" v="105" actId="478"/>
            <ac:picMkLst>
              <pc:docMk/>
              <pc:sldMasterMk cId="2168357150" sldId="2147483648"/>
              <pc:sldLayoutMk cId="1149552224" sldId="2147483721"/>
              <ac:picMk id="11" creationId="{4F25CA4A-7E43-4075-81E8-670CD48D8559}"/>
            </ac:picMkLst>
          </pc:picChg>
          <pc:picChg chg="add mod">
            <ac:chgData name="Johanna Schwarzer" userId="442fed90-5fd6-48f6-83af-a15f4ecdd6a8" providerId="ADAL" clId="{7FF861A7-06DD-400C-BEAC-1A294E69768F}" dt="2022-01-13T14:06:14.797" v="106"/>
            <ac:picMkLst>
              <pc:docMk/>
              <pc:sldMasterMk cId="2168357150" sldId="2147483648"/>
              <pc:sldLayoutMk cId="1149552224" sldId="2147483721"/>
              <ac:picMk id="12" creationId="{DDDB5A2D-316A-47F4-8E02-0B712AE1DFD0}"/>
            </ac:picMkLst>
          </pc:picChg>
        </pc:sldLayoutChg>
        <pc:sldLayoutChg chg="addSp delSp modSp mod">
          <pc:chgData name="Johanna Schwarzer" userId="442fed90-5fd6-48f6-83af-a15f4ecdd6a8" providerId="ADAL" clId="{7FF861A7-06DD-400C-BEAC-1A294E69768F}" dt="2022-01-13T15:02:10.274" v="407" actId="207"/>
          <pc:sldLayoutMkLst>
            <pc:docMk/>
            <pc:sldMasterMk cId="2168357150" sldId="2147483648"/>
            <pc:sldLayoutMk cId="1140445303" sldId="2147483722"/>
          </pc:sldLayoutMkLst>
          <pc:spChg chg="mod">
            <ac:chgData name="Johanna Schwarzer" userId="442fed90-5fd6-48f6-83af-a15f4ecdd6a8" providerId="ADAL" clId="{7FF861A7-06DD-400C-BEAC-1A294E69768F}" dt="2022-01-13T15:02:10.274" v="407" actId="207"/>
            <ac:spMkLst>
              <pc:docMk/>
              <pc:sldMasterMk cId="2168357150" sldId="2147483648"/>
              <pc:sldLayoutMk cId="1140445303" sldId="2147483722"/>
              <ac:spMk id="18" creationId="{816B7E31-D2E4-4171-8517-529D98513827}"/>
            </ac:spMkLst>
          </pc:spChg>
          <pc:picChg chg="del">
            <ac:chgData name="Johanna Schwarzer" userId="442fed90-5fd6-48f6-83af-a15f4ecdd6a8" providerId="ADAL" clId="{7FF861A7-06DD-400C-BEAC-1A294E69768F}" dt="2022-01-13T14:06:20.076" v="109" actId="478"/>
            <ac:picMkLst>
              <pc:docMk/>
              <pc:sldMasterMk cId="2168357150" sldId="2147483648"/>
              <pc:sldLayoutMk cId="1140445303" sldId="2147483722"/>
              <ac:picMk id="11" creationId="{3E2BB902-70ED-42E5-B153-0C97ACA0293D}"/>
            </ac:picMkLst>
          </pc:picChg>
          <pc:picChg chg="add mod">
            <ac:chgData name="Johanna Schwarzer" userId="442fed90-5fd6-48f6-83af-a15f4ecdd6a8" providerId="ADAL" clId="{7FF861A7-06DD-400C-BEAC-1A294E69768F}" dt="2022-01-13T14:06:20.315" v="110"/>
            <ac:picMkLst>
              <pc:docMk/>
              <pc:sldMasterMk cId="2168357150" sldId="2147483648"/>
              <pc:sldLayoutMk cId="1140445303" sldId="2147483722"/>
              <ac:picMk id="12" creationId="{5B7FC275-95A4-4D97-B59C-436AF1AD724D}"/>
            </ac:picMkLst>
          </pc:picChg>
        </pc:sldLayoutChg>
        <pc:sldLayoutChg chg="addSp delSp modSp mod">
          <pc:chgData name="Johanna Schwarzer" userId="442fed90-5fd6-48f6-83af-a15f4ecdd6a8" providerId="ADAL" clId="{7FF861A7-06DD-400C-BEAC-1A294E69768F}" dt="2022-01-13T15:03:01.071" v="409" actId="207"/>
          <pc:sldLayoutMkLst>
            <pc:docMk/>
            <pc:sldMasterMk cId="2168357150" sldId="2147483648"/>
            <pc:sldLayoutMk cId="1391890083" sldId="2147483723"/>
          </pc:sldLayoutMkLst>
          <pc:spChg chg="mod">
            <ac:chgData name="Johanna Schwarzer" userId="442fed90-5fd6-48f6-83af-a15f4ecdd6a8" providerId="ADAL" clId="{7FF861A7-06DD-400C-BEAC-1A294E69768F}" dt="2022-01-13T15:03:01.071" v="409" actId="207"/>
            <ac:spMkLst>
              <pc:docMk/>
              <pc:sldMasterMk cId="2168357150" sldId="2147483648"/>
              <pc:sldLayoutMk cId="1391890083" sldId="2147483723"/>
              <ac:spMk id="18" creationId="{816B7E31-D2E4-4171-8517-529D98513827}"/>
            </ac:spMkLst>
          </pc:spChg>
          <pc:picChg chg="del">
            <ac:chgData name="Johanna Schwarzer" userId="442fed90-5fd6-48f6-83af-a15f4ecdd6a8" providerId="ADAL" clId="{7FF861A7-06DD-400C-BEAC-1A294E69768F}" dt="2022-01-13T14:06:22.711" v="111" actId="478"/>
            <ac:picMkLst>
              <pc:docMk/>
              <pc:sldMasterMk cId="2168357150" sldId="2147483648"/>
              <pc:sldLayoutMk cId="1391890083" sldId="2147483723"/>
              <ac:picMk id="11" creationId="{8A8B01F9-2EEF-42B1-82F7-BC73B4231CE4}"/>
            </ac:picMkLst>
          </pc:picChg>
          <pc:picChg chg="add mod">
            <ac:chgData name="Johanna Schwarzer" userId="442fed90-5fd6-48f6-83af-a15f4ecdd6a8" providerId="ADAL" clId="{7FF861A7-06DD-400C-BEAC-1A294E69768F}" dt="2022-01-13T14:06:22.942" v="112"/>
            <ac:picMkLst>
              <pc:docMk/>
              <pc:sldMasterMk cId="2168357150" sldId="2147483648"/>
              <pc:sldLayoutMk cId="1391890083" sldId="2147483723"/>
              <ac:picMk id="12" creationId="{B98919A7-FC5D-48A0-A6CB-E9A86305815E}"/>
            </ac:picMkLst>
          </pc:picChg>
        </pc:sldLayoutChg>
        <pc:sldLayoutChg chg="addSp delSp modSp mod">
          <pc:chgData name="Johanna Schwarzer" userId="442fed90-5fd6-48f6-83af-a15f4ecdd6a8" providerId="ADAL" clId="{7FF861A7-06DD-400C-BEAC-1A294E69768F}" dt="2022-01-13T14:08:30.536" v="141" actId="20577"/>
          <pc:sldLayoutMkLst>
            <pc:docMk/>
            <pc:sldMasterMk cId="2168357150" sldId="2147483648"/>
            <pc:sldLayoutMk cId="175540911" sldId="2147483724"/>
          </pc:sldLayoutMkLst>
          <pc:spChg chg="del">
            <ac:chgData name="Johanna Schwarzer" userId="442fed90-5fd6-48f6-83af-a15f4ecdd6a8" providerId="ADAL" clId="{7FF861A7-06DD-400C-BEAC-1A294E69768F}" dt="2022-01-13T14:08:12.593" v="138" actId="478"/>
            <ac:spMkLst>
              <pc:docMk/>
              <pc:sldMasterMk cId="2168357150" sldId="2147483648"/>
              <pc:sldLayoutMk cId="175540911" sldId="2147483724"/>
              <ac:spMk id="14" creationId="{1DBD0645-23AC-4F7E-AB06-596761C8D544}"/>
            </ac:spMkLst>
          </pc:spChg>
          <pc:spChg chg="del mod">
            <ac:chgData name="Johanna Schwarzer" userId="442fed90-5fd6-48f6-83af-a15f4ecdd6a8" providerId="ADAL" clId="{7FF861A7-06DD-400C-BEAC-1A294E69768F}" dt="2022-01-13T14:08:11.004" v="137" actId="478"/>
            <ac:spMkLst>
              <pc:docMk/>
              <pc:sldMasterMk cId="2168357150" sldId="2147483648"/>
              <pc:sldLayoutMk cId="175540911" sldId="2147483724"/>
              <ac:spMk id="16" creationId="{D5022765-8FC1-454E-8B7B-D8153B18ABB0}"/>
            </ac:spMkLst>
          </pc:spChg>
          <pc:spChg chg="add mod">
            <ac:chgData name="Johanna Schwarzer" userId="442fed90-5fd6-48f6-83af-a15f4ecdd6a8" providerId="ADAL" clId="{7FF861A7-06DD-400C-BEAC-1A294E69768F}" dt="2022-01-13T14:08:30.536" v="141" actId="20577"/>
            <ac:spMkLst>
              <pc:docMk/>
              <pc:sldMasterMk cId="2168357150" sldId="2147483648"/>
              <pc:sldLayoutMk cId="175540911" sldId="2147483724"/>
              <ac:spMk id="17" creationId="{18402113-3B5C-4B95-A7B4-3874E5E4BAAB}"/>
            </ac:spMkLst>
          </pc:spChg>
          <pc:spChg chg="add mod">
            <ac:chgData name="Johanna Schwarzer" userId="442fed90-5fd6-48f6-83af-a15f4ecdd6a8" providerId="ADAL" clId="{7FF861A7-06DD-400C-BEAC-1A294E69768F}" dt="2022-01-13T14:08:09.516" v="136" actId="1076"/>
            <ac:spMkLst>
              <pc:docMk/>
              <pc:sldMasterMk cId="2168357150" sldId="2147483648"/>
              <pc:sldLayoutMk cId="175540911" sldId="2147483724"/>
              <ac:spMk id="19" creationId="{BE9C4228-E5FD-4314-AA38-D93473481EAB}"/>
            </ac:spMkLst>
          </pc:spChg>
          <pc:picChg chg="del">
            <ac:chgData name="Johanna Schwarzer" userId="442fed90-5fd6-48f6-83af-a15f4ecdd6a8" providerId="ADAL" clId="{7FF861A7-06DD-400C-BEAC-1A294E69768F}" dt="2022-01-13T14:07:33.834" v="126" actId="478"/>
            <ac:picMkLst>
              <pc:docMk/>
              <pc:sldMasterMk cId="2168357150" sldId="2147483648"/>
              <pc:sldLayoutMk cId="175540911" sldId="2147483724"/>
              <ac:picMk id="10" creationId="{3708D7B9-30B3-4C40-9AB8-782C0258CFC5}"/>
            </ac:picMkLst>
          </pc:picChg>
          <pc:picChg chg="add mod">
            <ac:chgData name="Johanna Schwarzer" userId="442fed90-5fd6-48f6-83af-a15f4ecdd6a8" providerId="ADAL" clId="{7FF861A7-06DD-400C-BEAC-1A294E69768F}" dt="2022-01-13T14:07:34.141" v="127"/>
            <ac:picMkLst>
              <pc:docMk/>
              <pc:sldMasterMk cId="2168357150" sldId="2147483648"/>
              <pc:sldLayoutMk cId="175540911" sldId="2147483724"/>
              <ac:picMk id="20" creationId="{6948EBE8-96C9-44D3-BEF0-DC22628BA0B3}"/>
            </ac:picMkLst>
          </pc:picChg>
        </pc:sldLayoutChg>
        <pc:sldLayoutChg chg="addSp delSp modSp mod">
          <pc:chgData name="Johanna Schwarzer" userId="442fed90-5fd6-48f6-83af-a15f4ecdd6a8" providerId="ADAL" clId="{7FF861A7-06DD-400C-BEAC-1A294E69768F}" dt="2022-01-13T14:05:54.210" v="92"/>
          <pc:sldLayoutMkLst>
            <pc:docMk/>
            <pc:sldMasterMk cId="2168357150" sldId="2147483648"/>
            <pc:sldLayoutMk cId="867894009" sldId="2147483725"/>
          </pc:sldLayoutMkLst>
          <pc:picChg chg="del">
            <ac:chgData name="Johanna Schwarzer" userId="442fed90-5fd6-48f6-83af-a15f4ecdd6a8" providerId="ADAL" clId="{7FF861A7-06DD-400C-BEAC-1A294E69768F}" dt="2022-01-13T14:05:53.940" v="91" actId="478"/>
            <ac:picMkLst>
              <pc:docMk/>
              <pc:sldMasterMk cId="2168357150" sldId="2147483648"/>
              <pc:sldLayoutMk cId="867894009" sldId="2147483725"/>
              <ac:picMk id="51" creationId="{F4ECE850-B23C-49EF-96C1-40D680DDF73F}"/>
            </ac:picMkLst>
          </pc:picChg>
          <pc:picChg chg="add mod">
            <ac:chgData name="Johanna Schwarzer" userId="442fed90-5fd6-48f6-83af-a15f4ecdd6a8" providerId="ADAL" clId="{7FF861A7-06DD-400C-BEAC-1A294E69768F}" dt="2022-01-13T14:05:54.210" v="92"/>
            <ac:picMkLst>
              <pc:docMk/>
              <pc:sldMasterMk cId="2168357150" sldId="2147483648"/>
              <pc:sldLayoutMk cId="867894009" sldId="2147483725"/>
              <ac:picMk id="52" creationId="{B846A7BD-885F-4E79-8E9B-5B9BC0C304BA}"/>
            </ac:picMkLst>
          </pc:picChg>
        </pc:sldLayoutChg>
        <pc:sldLayoutChg chg="addSp delSp modSp mod">
          <pc:chgData name="Johanna Schwarzer" userId="442fed90-5fd6-48f6-83af-a15f4ecdd6a8" providerId="ADAL" clId="{7FF861A7-06DD-400C-BEAC-1A294E69768F}" dt="2022-01-13T15:04:11.252" v="463" actId="20577"/>
          <pc:sldLayoutMkLst>
            <pc:docMk/>
            <pc:sldMasterMk cId="2168357150" sldId="2147483648"/>
            <pc:sldLayoutMk cId="941268144" sldId="2147483727"/>
          </pc:sldLayoutMkLst>
          <pc:spChg chg="mod">
            <ac:chgData name="Johanna Schwarzer" userId="442fed90-5fd6-48f6-83af-a15f4ecdd6a8" providerId="ADAL" clId="{7FF861A7-06DD-400C-BEAC-1A294E69768F}" dt="2022-01-13T15:04:11.252" v="463" actId="20577"/>
            <ac:spMkLst>
              <pc:docMk/>
              <pc:sldMasterMk cId="2168357150" sldId="2147483648"/>
              <pc:sldLayoutMk cId="941268144" sldId="2147483727"/>
              <ac:spMk id="18" creationId="{816B7E31-D2E4-4171-8517-529D98513827}"/>
            </ac:spMkLst>
          </pc:spChg>
          <pc:picChg chg="del">
            <ac:chgData name="Johanna Schwarzer" userId="442fed90-5fd6-48f6-83af-a15f4ecdd6a8" providerId="ADAL" clId="{7FF861A7-06DD-400C-BEAC-1A294E69768F}" dt="2022-01-13T14:06:26.039" v="113" actId="478"/>
            <ac:picMkLst>
              <pc:docMk/>
              <pc:sldMasterMk cId="2168357150" sldId="2147483648"/>
              <pc:sldLayoutMk cId="941268144" sldId="2147483727"/>
              <ac:picMk id="11" creationId="{AAC067C5-D0BB-4D75-A976-F3AB90F36A47}"/>
            </ac:picMkLst>
          </pc:picChg>
          <pc:picChg chg="add mod">
            <ac:chgData name="Johanna Schwarzer" userId="442fed90-5fd6-48f6-83af-a15f4ecdd6a8" providerId="ADAL" clId="{7FF861A7-06DD-400C-BEAC-1A294E69768F}" dt="2022-01-13T14:06:26.302" v="114"/>
            <ac:picMkLst>
              <pc:docMk/>
              <pc:sldMasterMk cId="2168357150" sldId="2147483648"/>
              <pc:sldLayoutMk cId="941268144" sldId="2147483727"/>
              <ac:picMk id="12" creationId="{E12B3C35-0FAD-489E-842E-0CE1CE922900}"/>
            </ac:picMkLst>
          </pc:picChg>
        </pc:sldLayoutChg>
        <pc:sldLayoutChg chg="addSp delSp modSp mod">
          <pc:chgData name="Johanna Schwarzer" userId="442fed90-5fd6-48f6-83af-a15f4ecdd6a8" providerId="ADAL" clId="{7FF861A7-06DD-400C-BEAC-1A294E69768F}" dt="2022-01-13T14:05:40.759" v="84"/>
          <pc:sldLayoutMkLst>
            <pc:docMk/>
            <pc:sldMasterMk cId="2168357150" sldId="2147483648"/>
            <pc:sldLayoutMk cId="1157870793" sldId="2147483728"/>
          </pc:sldLayoutMkLst>
          <pc:picChg chg="del">
            <ac:chgData name="Johanna Schwarzer" userId="442fed90-5fd6-48f6-83af-a15f4ecdd6a8" providerId="ADAL" clId="{7FF861A7-06DD-400C-BEAC-1A294E69768F}" dt="2022-01-13T14:05:40.405" v="83" actId="478"/>
            <ac:picMkLst>
              <pc:docMk/>
              <pc:sldMasterMk cId="2168357150" sldId="2147483648"/>
              <pc:sldLayoutMk cId="1157870793" sldId="2147483728"/>
              <ac:picMk id="4" creationId="{76F8CFAB-E100-40C2-9776-AA653E96B427}"/>
            </ac:picMkLst>
          </pc:picChg>
          <pc:picChg chg="add mod">
            <ac:chgData name="Johanna Schwarzer" userId="442fed90-5fd6-48f6-83af-a15f4ecdd6a8" providerId="ADAL" clId="{7FF861A7-06DD-400C-BEAC-1A294E69768F}" dt="2022-01-13T14:05:40.759" v="84"/>
            <ac:picMkLst>
              <pc:docMk/>
              <pc:sldMasterMk cId="2168357150" sldId="2147483648"/>
              <pc:sldLayoutMk cId="1157870793" sldId="2147483728"/>
              <ac:picMk id="5" creationId="{2E4ADC34-2CBD-47A9-AAFB-8AC87EA517AD}"/>
            </ac:picMkLst>
          </pc:picChg>
        </pc:sldLayoutChg>
        <pc:sldLayoutChg chg="addSp delSp modSp mod">
          <pc:chgData name="Johanna Schwarzer" userId="442fed90-5fd6-48f6-83af-a15f4ecdd6a8" providerId="ADAL" clId="{7FF861A7-06DD-400C-BEAC-1A294E69768F}" dt="2022-01-13T14:44:08.133" v="406" actId="207"/>
          <pc:sldLayoutMkLst>
            <pc:docMk/>
            <pc:sldMasterMk cId="2168357150" sldId="2147483648"/>
            <pc:sldLayoutMk cId="3258750311" sldId="2147483729"/>
          </pc:sldLayoutMkLst>
          <pc:spChg chg="mod">
            <ac:chgData name="Johanna Schwarzer" userId="442fed90-5fd6-48f6-83af-a15f4ecdd6a8" providerId="ADAL" clId="{7FF861A7-06DD-400C-BEAC-1A294E69768F}" dt="2022-01-13T14:44:08.133" v="406" actId="207"/>
            <ac:spMkLst>
              <pc:docMk/>
              <pc:sldMasterMk cId="2168357150" sldId="2147483648"/>
              <pc:sldLayoutMk cId="3258750311" sldId="2147483729"/>
              <ac:spMk id="18" creationId="{816B7E31-D2E4-4171-8517-529D98513827}"/>
            </ac:spMkLst>
          </pc:spChg>
          <pc:picChg chg="del">
            <ac:chgData name="Johanna Schwarzer" userId="442fed90-5fd6-48f6-83af-a15f4ecdd6a8" providerId="ADAL" clId="{7FF861A7-06DD-400C-BEAC-1A294E69768F}" dt="2022-01-13T14:06:17.337" v="107" actId="478"/>
            <ac:picMkLst>
              <pc:docMk/>
              <pc:sldMasterMk cId="2168357150" sldId="2147483648"/>
              <pc:sldLayoutMk cId="3258750311" sldId="2147483729"/>
              <ac:picMk id="11" creationId="{4F25CA4A-7E43-4075-81E8-670CD48D8559}"/>
            </ac:picMkLst>
          </pc:picChg>
          <pc:picChg chg="add mod">
            <ac:chgData name="Johanna Schwarzer" userId="442fed90-5fd6-48f6-83af-a15f4ecdd6a8" providerId="ADAL" clId="{7FF861A7-06DD-400C-BEAC-1A294E69768F}" dt="2022-01-13T14:06:17.606" v="108"/>
            <ac:picMkLst>
              <pc:docMk/>
              <pc:sldMasterMk cId="2168357150" sldId="2147483648"/>
              <pc:sldLayoutMk cId="3258750311" sldId="2147483729"/>
              <ac:picMk id="12" creationId="{1EDB9631-C53D-49F8-8F14-FD6E29BF4D2F}"/>
            </ac:picMkLst>
          </pc:picChg>
        </pc:sldLayoutChg>
        <pc:sldLayoutChg chg="addSp delSp modSp mod">
          <pc:chgData name="Johanna Schwarzer" userId="442fed90-5fd6-48f6-83af-a15f4ecdd6a8" providerId="ADAL" clId="{7FF861A7-06DD-400C-BEAC-1A294E69768F}" dt="2022-01-13T14:05:50.484" v="90"/>
          <pc:sldLayoutMkLst>
            <pc:docMk/>
            <pc:sldMasterMk cId="2168357150" sldId="2147483648"/>
            <pc:sldLayoutMk cId="3531896938" sldId="2147483729"/>
          </pc:sldLayoutMkLst>
          <pc:picChg chg="del">
            <ac:chgData name="Johanna Schwarzer" userId="442fed90-5fd6-48f6-83af-a15f4ecdd6a8" providerId="ADAL" clId="{7FF861A7-06DD-400C-BEAC-1A294E69768F}" dt="2022-01-13T14:05:50.130" v="89" actId="478"/>
            <ac:picMkLst>
              <pc:docMk/>
              <pc:sldMasterMk cId="2168357150" sldId="2147483648"/>
              <pc:sldLayoutMk cId="3531896938" sldId="2147483729"/>
              <ac:picMk id="56" creationId="{5B0D9093-FFD7-436C-9E9F-21C6B9BD77EA}"/>
            </ac:picMkLst>
          </pc:picChg>
          <pc:picChg chg="add mod">
            <ac:chgData name="Johanna Schwarzer" userId="442fed90-5fd6-48f6-83af-a15f4ecdd6a8" providerId="ADAL" clId="{7FF861A7-06DD-400C-BEAC-1A294E69768F}" dt="2022-01-13T14:05:50.484" v="90"/>
            <ac:picMkLst>
              <pc:docMk/>
              <pc:sldMasterMk cId="2168357150" sldId="2147483648"/>
              <pc:sldLayoutMk cId="3531896938" sldId="2147483729"/>
              <ac:picMk id="99" creationId="{096FAFD0-26D4-4148-9339-0D0CA2458791}"/>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04.03.2022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04.03.2022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17" name="Textfeld 16">
            <a:extLst>
              <a:ext uri="{FF2B5EF4-FFF2-40B4-BE49-F238E27FC236}">
                <a16:creationId xmlns:a16="http://schemas.microsoft.com/office/drawing/2014/main" id="{18402113-3B5C-4B95-A7B4-3874E5E4BAAB}"/>
              </a:ext>
            </a:extLst>
          </p:cNvPr>
          <p:cNvSpPr txBox="1"/>
          <p:nvPr userDrawn="1"/>
        </p:nvSpPr>
        <p:spPr>
          <a:xfrm>
            <a:off x="4780742" y="2595011"/>
            <a:ext cx="692002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kern="1200" spc="600" dirty="0">
                <a:solidFill>
                  <a:schemeClr val="tx1">
                    <a:lumMod val="75000"/>
                    <a:lumOff val="25000"/>
                  </a:schemeClr>
                </a:solidFill>
                <a:effectLst/>
                <a:latin typeface="Apercu Pro Medium" panose="02000606040000020004" pitchFamily="50" charset="0"/>
                <a:ea typeface="+mn-ea"/>
                <a:cs typeface="+mn-cs"/>
              </a:rPr>
              <a:t>Digital Heroes wanted for</a:t>
            </a:r>
            <a:r>
              <a:rPr lang="de-DE" sz="3200" b="1" i="0" dirty="0">
                <a:solidFill>
                  <a:srgbClr val="000000"/>
                </a:solidFill>
                <a:effectLst/>
                <a:latin typeface="IBM Plex Sans" panose="020B0503050203000203" pitchFamily="34" charset="0"/>
              </a:rPr>
              <a:t> </a:t>
            </a:r>
            <a:r>
              <a:rPr lang="de-DE" sz="3200" b="0" kern="1200" spc="600" dirty="0" err="1">
                <a:solidFill>
                  <a:schemeClr val="tx1">
                    <a:lumMod val="75000"/>
                    <a:lumOff val="25000"/>
                  </a:schemeClr>
                </a:solidFill>
                <a:effectLst/>
                <a:latin typeface="Apercu Pro Medium" panose="02000606040000020004" pitchFamily="50" charset="0"/>
                <a:ea typeface="+mn-ea"/>
                <a:cs typeface="+mn-cs"/>
              </a:rPr>
              <a:t>SAP‘s</a:t>
            </a:r>
            <a:r>
              <a:rPr lang="de-DE" sz="3200" b="0" kern="1200" spc="600" dirty="0">
                <a:solidFill>
                  <a:schemeClr val="tx1">
                    <a:lumMod val="75000"/>
                    <a:lumOff val="25000"/>
                  </a:schemeClr>
                </a:solidFill>
                <a:effectLst/>
                <a:latin typeface="Apercu Pro Medium" panose="02000606040000020004" pitchFamily="50" charset="0"/>
                <a:ea typeface="+mn-ea"/>
                <a:cs typeface="+mn-cs"/>
              </a:rPr>
              <a:t> Mobile </a:t>
            </a:r>
            <a:r>
              <a:rPr lang="en-US" sz="3200" b="0" kern="1200" spc="600" dirty="0">
                <a:solidFill>
                  <a:schemeClr val="tx1">
                    <a:lumMod val="75000"/>
                    <a:lumOff val="25000"/>
                  </a:schemeClr>
                </a:solidFill>
                <a:effectLst/>
                <a:latin typeface="Apercu Pro Medium" panose="02000606040000020004" pitchFamily="50" charset="0"/>
                <a:ea typeface="+mn-ea"/>
                <a:cs typeface="+mn-cs"/>
              </a:rPr>
              <a:t>Experience!</a:t>
            </a:r>
            <a:endParaRPr lang="de-DE" sz="3200" b="0" kern="1200" spc="600" dirty="0">
              <a:solidFill>
                <a:schemeClr val="tx1">
                  <a:lumMod val="75000"/>
                  <a:lumOff val="25000"/>
                </a:schemeClr>
              </a:solidFill>
              <a:effectLst/>
              <a:latin typeface="Apercu Pro Medium" panose="0200060604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kern="1200" spc="600" dirty="0">
              <a:solidFill>
                <a:schemeClr val="tx1">
                  <a:lumMod val="75000"/>
                  <a:lumOff val="25000"/>
                </a:schemeClr>
              </a:solidFill>
              <a:effectLst/>
              <a:latin typeface="Apercu Pro Medium" panose="02000606040000020004" pitchFamily="50" charset="0"/>
              <a:ea typeface="+mn-ea"/>
              <a:cs typeface="+mn-cs"/>
            </a:endParaRPr>
          </a:p>
          <a:p>
            <a:br>
              <a:rPr lang="en-US" sz="3200" b="0" i="0" dirty="0">
                <a:solidFill>
                  <a:srgbClr val="000000"/>
                </a:solidFill>
                <a:effectLst/>
                <a:latin typeface="IBM Plex Sans" panose="020B0503050203000203" pitchFamily="34" charset="0"/>
              </a:rPr>
            </a:br>
            <a:endParaRPr lang="de-DE" sz="3200" b="0" spc="600" dirty="0">
              <a:solidFill>
                <a:srgbClr val="404040"/>
              </a:solidFill>
              <a:effectLst/>
              <a:latin typeface="Apercu Pro Medium" panose="02000606040000020004" pitchFamily="50" charset="0"/>
            </a:endParaRPr>
          </a:p>
        </p:txBody>
      </p:sp>
      <p:sp>
        <p:nvSpPr>
          <p:cNvPr id="19" name="Textfeld 18">
            <a:extLst>
              <a:ext uri="{FF2B5EF4-FFF2-40B4-BE49-F238E27FC236}">
                <a16:creationId xmlns:a16="http://schemas.microsoft.com/office/drawing/2014/main" id="{BE9C4228-E5FD-4314-AA38-D93473481EAB}"/>
              </a:ext>
            </a:extLst>
          </p:cNvPr>
          <p:cNvSpPr txBox="1"/>
          <p:nvPr userDrawn="1"/>
        </p:nvSpPr>
        <p:spPr>
          <a:xfrm>
            <a:off x="4780741" y="3672229"/>
            <a:ext cx="6077527" cy="400110"/>
          </a:xfrm>
          <a:prstGeom prst="rect">
            <a:avLst/>
          </a:prstGeom>
          <a:noFill/>
        </p:spPr>
        <p:txBody>
          <a:bodyPr wrap="square" rtlCol="0">
            <a:spAutoFit/>
          </a:bodyPr>
          <a:lstStyle/>
          <a:p>
            <a:r>
              <a:rPr lang="de-DE" sz="2000" spc="300" dirty="0">
                <a:solidFill>
                  <a:schemeClr val="tx1">
                    <a:lumMod val="75000"/>
                    <a:lumOff val="25000"/>
                  </a:schemeClr>
                </a:solidFill>
                <a:latin typeface="Apercu Pro Light" panose="02000506030000020004" pitchFamily="50" charset="0"/>
              </a:rPr>
              <a:t>SUBMISSION TEMPLATE</a:t>
            </a:r>
          </a:p>
        </p:txBody>
      </p:sp>
      <p:pic>
        <p:nvPicPr>
          <p:cNvPr id="9" name="Grafik 8">
            <a:extLst>
              <a:ext uri="{FF2B5EF4-FFF2-40B4-BE49-F238E27FC236}">
                <a16:creationId xmlns:a16="http://schemas.microsoft.com/office/drawing/2014/main" id="{432A4D39-80F8-4EE6-9DFE-5680E0022DE6}"/>
              </a:ext>
            </a:extLst>
          </p:cNvPr>
          <p:cNvPicPr>
            <a:picLocks noChangeAspect="1"/>
          </p:cNvPicPr>
          <p:nvPr userDrawn="1"/>
        </p:nvPicPr>
        <p:blipFill>
          <a:blip r:embed="rId3"/>
          <a:stretch>
            <a:fillRect/>
          </a:stretch>
        </p:blipFill>
        <p:spPr>
          <a:xfrm>
            <a:off x="-865330" y="514673"/>
            <a:ext cx="6961330" cy="5237894"/>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111808"/>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hasCustomPrompt="1"/>
          </p:nvPr>
        </p:nvSpPr>
        <p:spPr>
          <a:xfrm>
            <a:off x="908626" y="2098830"/>
            <a:ext cx="10480734" cy="4065286"/>
          </a:xfrm>
        </p:spPr>
        <p:txBody>
          <a:bodyPr>
            <a:noAutofit/>
          </a:bodyPr>
          <a:lstStyle>
            <a:lvl1pPr marL="0" indent="0">
              <a:buNone/>
              <a:defRPr sz="1600">
                <a:latin typeface="+mj-lt"/>
              </a:defRPr>
            </a:lvl1pPr>
          </a:lstStyle>
          <a:p>
            <a:pPr lvl="0"/>
            <a:r>
              <a:rPr lang="de-DE"/>
              <a:t>Add </a:t>
            </a:r>
            <a:r>
              <a:rPr lang="de-DE" err="1"/>
              <a:t>text</a:t>
            </a:r>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a:rPr>
              <a:t>Bring your idea to the point! Give us a short elevator pitch for your approach, summarize your concept briefly. </a:t>
            </a:r>
            <a:br>
              <a:rPr lang="en-US" sz="1400" b="0">
                <a:solidFill>
                  <a:schemeClr val="tx1">
                    <a:lumMod val="75000"/>
                    <a:lumOff val="25000"/>
                  </a:schemeClr>
                </a:solidFill>
                <a:latin typeface="Apercu Pro" panose="020B0503050601040103"/>
              </a:rPr>
            </a:br>
            <a:r>
              <a:rPr lang="en-US" sz="1400" b="0">
                <a:solidFill>
                  <a:schemeClr val="tx1">
                    <a:lumMod val="75000"/>
                    <a:lumOff val="25000"/>
                  </a:schemeClr>
                </a:solidFill>
                <a:latin typeface="Apercu Pro" panose="020B0503050601040103"/>
              </a:rPr>
              <a:t>(max. 500 characters excl. spaces)</a:t>
            </a: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a:ea typeface="+mn-ea"/>
                <a:cs typeface="+mn-cs"/>
              </a:rPr>
              <a:t>ELEVATOR PITCH</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a:ea typeface="+mn-ea"/>
                <a:cs typeface="+mn-cs"/>
              </a:rPr>
              <a:t>#SUBMISSION TEMPLATE</a:t>
            </a:r>
          </a:p>
        </p:txBody>
      </p:sp>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4" name="Grafik 13">
            <a:extLst>
              <a:ext uri="{FF2B5EF4-FFF2-40B4-BE49-F238E27FC236}">
                <a16:creationId xmlns:a16="http://schemas.microsoft.com/office/drawing/2014/main" id="{D926B470-4AC9-4E8B-9D77-3CEB025E4D27}"/>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a:solidFill>
                <a:schemeClr val="tx1">
                  <a:lumMod val="75000"/>
                  <a:lumOff val="25000"/>
                </a:schemeClr>
              </a:solidFill>
              <a:latin typeface="Apercu Pro" panose="020B0503050601040103" pitchFamily="34"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hasCustomPrompt="1"/>
          </p:nvPr>
        </p:nvSpPr>
        <p:spPr>
          <a:xfrm>
            <a:off x="908626" y="2098830"/>
            <a:ext cx="10480734" cy="4052308"/>
          </a:xfrm>
        </p:spPr>
        <p:txBody>
          <a:bodyPr>
            <a:noAutofit/>
          </a:bodyPr>
          <a:lstStyle>
            <a:lvl1pPr marL="0" indent="0">
              <a:buNone/>
              <a:defRPr sz="1600">
                <a:latin typeface="+mj-lt"/>
              </a:defRPr>
            </a:lvl1pPr>
          </a:lstStyle>
          <a:p>
            <a:pPr lvl="0"/>
            <a:r>
              <a:rPr lang="de-DE"/>
              <a:t>Add </a:t>
            </a:r>
            <a:r>
              <a:rPr lang="de-DE" err="1"/>
              <a:t>text</a:t>
            </a:r>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a:ea typeface="+mn-ea"/>
                <a:cs typeface="+mn-cs"/>
              </a:rPr>
              <a:t>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effectLst/>
                <a:latin typeface="Apercu Pro" panose="020B0503050601040103"/>
                <a:ea typeface="Calibri" panose="020F0502020204030204" pitchFamily="34" charset="0"/>
                <a:cs typeface="Times New Roman" panose="02020603050405020304" pitchFamily="18" charset="0"/>
              </a:rPr>
              <a:t>What was your starting point and your curse of action to tackle the challenge? </a:t>
            </a:r>
            <a:r>
              <a:rPr lang="en-US" sz="1400" b="0" dirty="0">
                <a:solidFill>
                  <a:schemeClr val="tx1">
                    <a:lumMod val="75000"/>
                    <a:lumOff val="25000"/>
                  </a:schemeClr>
                </a:solidFill>
                <a:latin typeface="Apercu Pro" panose="020B0503050601040103"/>
              </a:rPr>
              <a:t>What concrete problems have you identified that you want to address for mobile B2B software solutions? Which stakeholders are affected by these problems?</a:t>
            </a:r>
          </a:p>
        </p:txBody>
      </p:sp>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a:extLst>
              <a:ext uri="{FF2B5EF4-FFF2-40B4-BE49-F238E27FC236}">
                <a16:creationId xmlns:a16="http://schemas.microsoft.com/office/drawing/2014/main" id="{449F74B3-14E2-480F-A564-65D5F9522CA3}"/>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a:solidFill>
                <a:schemeClr val="tx1">
                  <a:lumMod val="75000"/>
                  <a:lumOff val="25000"/>
                </a:schemeClr>
              </a:solidFill>
              <a:latin typeface="Apercu Pro" panose="020B0503050601040103" pitchFamily="34"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hasCustomPrompt="1"/>
          </p:nvPr>
        </p:nvSpPr>
        <p:spPr>
          <a:xfrm>
            <a:off x="908626" y="2111808"/>
            <a:ext cx="10480734" cy="4052308"/>
          </a:xfrm>
        </p:spPr>
        <p:txBody>
          <a:bodyPr>
            <a:noAutofit/>
          </a:bodyPr>
          <a:lstStyle>
            <a:lvl1pPr marL="0" indent="0">
              <a:buNone/>
              <a:defRPr sz="1600">
                <a:latin typeface="+mj-lt"/>
              </a:defRPr>
            </a:lvl1pPr>
          </a:lstStyle>
          <a:p>
            <a:pPr lvl="0"/>
            <a:r>
              <a:rPr lang="de-DE"/>
              <a:t>Add text</a:t>
            </a:r>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a:ea typeface="+mn-ea"/>
                <a:cs typeface="+mn-cs"/>
              </a:rPr>
              <a:t>DETAILED SOLUTION</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13" name="Rechteck 12">
            <a:extLst>
              <a:ext uri="{FF2B5EF4-FFF2-40B4-BE49-F238E27FC236}">
                <a16:creationId xmlns:a16="http://schemas.microsoft.com/office/drawing/2014/main" id="{80105D09-8305-4AA6-9CDD-0AB781431D96}"/>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a:cs typeface="Times New Roman" panose="02020603050405020304" pitchFamily="18" charset="0"/>
              </a:rPr>
              <a:t>Describe your approach in detail and taking into account </a:t>
            </a:r>
            <a:r>
              <a:rPr lang="en-US" sz="1400" b="0">
                <a:solidFill>
                  <a:schemeClr val="tx1">
                    <a:lumMod val="75000"/>
                    <a:lumOff val="25000"/>
                  </a:schemeClr>
                </a:solidFill>
                <a:latin typeface="Apercu Pro" panose="020B0503050601040103"/>
                <a:cs typeface="Times New Roman" panose="02020603050405020304" pitchFamily="18" charset="0"/>
              </a:rPr>
              <a:t>the Paths and the </a:t>
            </a:r>
            <a:r>
              <a:rPr lang="en-US" sz="1400" b="0" dirty="0">
                <a:solidFill>
                  <a:schemeClr val="tx1">
                    <a:lumMod val="75000"/>
                    <a:lumOff val="25000"/>
                  </a:schemeClr>
                </a:solidFill>
                <a:latin typeface="Apercu Pro" panose="020B0503050601040103"/>
                <a:cs typeface="Times New Roman" panose="02020603050405020304" pitchFamily="18" charset="0"/>
              </a:rPr>
              <a:t>“Questions for Inspiration” of the Challenge Briefing. You are also welcome to describe or supplement your solution concept with graphics, visual aspects, mockups or prototypes.</a:t>
            </a:r>
          </a:p>
        </p:txBody>
      </p:sp>
      <p:pic>
        <p:nvPicPr>
          <p:cNvPr id="14" name="Grafik 13">
            <a:extLst>
              <a:ext uri="{FF2B5EF4-FFF2-40B4-BE49-F238E27FC236}">
                <a16:creationId xmlns:a16="http://schemas.microsoft.com/office/drawing/2014/main" id="{2EDA48B9-B3F1-4CF6-822B-EF4666FD0F14}"/>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hasCustomPrompt="1"/>
          </p:nvPr>
        </p:nvSpPr>
        <p:spPr>
          <a:xfrm>
            <a:off x="908626" y="2098830"/>
            <a:ext cx="10480734" cy="4052308"/>
          </a:xfrm>
        </p:spPr>
        <p:txBody>
          <a:bodyPr>
            <a:noAutofit/>
          </a:bodyPr>
          <a:lstStyle>
            <a:lvl1pPr marL="0" indent="0">
              <a:buNone/>
              <a:defRPr sz="1600">
                <a:latin typeface="+mj-lt"/>
              </a:defRPr>
            </a:lvl1pPr>
          </a:lstStyle>
          <a:p>
            <a:pPr lvl="0"/>
            <a:r>
              <a:rPr lang="de-DE"/>
              <a:t>Add text</a:t>
            </a: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lumMod val="75000"/>
                    <a:lumOff val="25000"/>
                  </a:schemeClr>
                </a:solidFill>
                <a:effectLst/>
                <a:latin typeface="Apercu Pro Medium" panose="02000606040000020004"/>
              </a:rPr>
              <a:t>TARGET GOUP</a:t>
            </a:r>
            <a:endPar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a:ea typeface="+mn-ea"/>
              <a:cs typeface="+mn-cs"/>
            </a:endParaRP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r>
              <a:rPr lang="en-US" sz="1400">
                <a:effectLst/>
                <a:latin typeface="Apercu Pro" panose="020B0503050601040103"/>
              </a:rPr>
              <a:t>Which industry sector has the greatest need for mobile B2B solutions? What needs do the affected stakeholders have? Why is your approach the right one to tackle the identified needs?</a:t>
            </a:r>
          </a:p>
        </p:txBody>
      </p:sp>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a:extLst>
              <a:ext uri="{FF2B5EF4-FFF2-40B4-BE49-F238E27FC236}">
                <a16:creationId xmlns:a16="http://schemas.microsoft.com/office/drawing/2014/main" id="{21F72D93-0CFD-4F1A-87CB-D13925C7ABD0}"/>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hasCustomPrompt="1"/>
          </p:nvPr>
        </p:nvSpPr>
        <p:spPr>
          <a:xfrm>
            <a:off x="908626" y="2098830"/>
            <a:ext cx="10480734" cy="4052308"/>
          </a:xfrm>
        </p:spPr>
        <p:txBody>
          <a:bodyPr>
            <a:noAutofit/>
          </a:bodyPr>
          <a:lstStyle>
            <a:lvl1pPr marL="0" indent="0">
              <a:buNone/>
              <a:defRPr sz="1600">
                <a:latin typeface="+mj-lt"/>
              </a:defRPr>
            </a:lvl1pPr>
          </a:lstStyle>
          <a:p>
            <a:pPr lvl="0"/>
            <a:r>
              <a:rPr lang="de-DE"/>
              <a:t>Add text</a:t>
            </a: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a:ea typeface="+mn-ea"/>
                <a:cs typeface="+mn-cs"/>
              </a:rPr>
              <a:t>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29321"/>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noProof="0">
                <a:solidFill>
                  <a:schemeClr val="tx1">
                    <a:lumMod val="75000"/>
                    <a:lumOff val="25000"/>
                  </a:schemeClr>
                </a:solidFill>
                <a:latin typeface="Apercu Pro" panose="020B0503050601040103"/>
                <a:ea typeface="+mn-ea"/>
                <a:cs typeface="+mn-cs"/>
              </a:rPr>
              <a:t>What’s new about it? How is your innovation different to existing ones? Why is it better respectively, why is it more innovative? </a:t>
            </a: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a:extLst>
              <a:ext uri="{FF2B5EF4-FFF2-40B4-BE49-F238E27FC236}">
                <a16:creationId xmlns:a16="http://schemas.microsoft.com/office/drawing/2014/main" id="{FC167C04-EB88-4C18-A4D7-9563CD6E6509}"/>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hasCustomPrompt="1"/>
          </p:nvPr>
        </p:nvSpPr>
        <p:spPr>
          <a:xfrm>
            <a:off x="908626" y="2098830"/>
            <a:ext cx="10480734" cy="4052308"/>
          </a:xfrm>
        </p:spPr>
        <p:txBody>
          <a:bodyPr>
            <a:noAutofit/>
          </a:bodyPr>
          <a:lstStyle>
            <a:lvl1pPr marL="0" indent="0">
              <a:buNone/>
              <a:defRPr sz="1600">
                <a:latin typeface="+mj-lt"/>
              </a:defRPr>
            </a:lvl1pPr>
          </a:lstStyle>
          <a:p>
            <a:pPr lvl="0"/>
            <a:r>
              <a:rPr lang="de-DE"/>
              <a:t>Add text</a:t>
            </a: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a:ea typeface="+mn-ea"/>
                <a:cs typeface="+mn-cs"/>
              </a:rPr>
              <a:t>MONETIZATION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29321"/>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tx1">
                    <a:lumMod val="75000"/>
                    <a:lumOff val="25000"/>
                  </a:schemeClr>
                </a:solidFill>
                <a:latin typeface="Apercu Pro" panose="020B0503050601040103"/>
                <a:ea typeface="+mn-ea"/>
                <a:cs typeface="+mn-cs"/>
              </a:rPr>
              <a:t>Where do you see a monetization opportunity for your innovation?</a:t>
            </a:r>
            <a:endParaRPr lang="de-DE" sz="1400" b="1">
              <a:solidFill>
                <a:schemeClr val="tx1">
                  <a:lumMod val="75000"/>
                  <a:lumOff val="25000"/>
                </a:schemeClr>
              </a:solidFill>
              <a:latin typeface="Apercu Pro" panose="020B0503050601040103"/>
            </a:endParaRPr>
          </a:p>
        </p:txBody>
      </p:sp>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a:extLst>
              <a:ext uri="{FF2B5EF4-FFF2-40B4-BE49-F238E27FC236}">
                <a16:creationId xmlns:a16="http://schemas.microsoft.com/office/drawing/2014/main" id="{EB553AC6-FA9E-4159-B498-4F8B554F6901}"/>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hasCustomPrompt="1"/>
          </p:nvPr>
        </p:nvSpPr>
        <p:spPr>
          <a:xfrm>
            <a:off x="908626" y="2098830"/>
            <a:ext cx="10480734" cy="4052308"/>
          </a:xfrm>
        </p:spPr>
        <p:txBody>
          <a:bodyPr>
            <a:noAutofit/>
          </a:bodyPr>
          <a:lstStyle>
            <a:lvl1pPr marL="0" indent="0">
              <a:buNone/>
              <a:defRPr sz="1600">
                <a:latin typeface="+mj-lt"/>
              </a:defRPr>
            </a:lvl1pPr>
          </a:lstStyle>
          <a:p>
            <a:pPr lvl="0"/>
            <a:r>
              <a:rPr lang="de-DE"/>
              <a:t>Add text</a:t>
            </a: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a:ea typeface="+mn-ea"/>
                <a:cs typeface="+mn-cs"/>
              </a:rPr>
              <a:t>IMPLEMENTATION PLAN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panose="020B0503050601040103"/>
              </a:rPr>
              <a:t>How would an optimal implementation of your solution concept look like? What would be the next steps? </a:t>
            </a:r>
            <a:r>
              <a:rPr lang="en-US" sz="1400" dirty="0">
                <a:solidFill>
                  <a:schemeClr val="tx1">
                    <a:lumMod val="75000"/>
                    <a:lumOff val="25000"/>
                  </a:schemeClr>
                </a:solidFill>
                <a:effectLst/>
                <a:latin typeface="Apercu Pro" panose="020B0503050601040103"/>
              </a:rPr>
              <a:t>Which area of the B2B area is the most suitable for your approach? </a:t>
            </a:r>
            <a:endParaRPr lang="de-DE" sz="1400" b="1" dirty="0">
              <a:solidFill>
                <a:schemeClr val="tx1">
                  <a:lumMod val="75000"/>
                  <a:lumOff val="25000"/>
                </a:schemeClr>
              </a:solidFill>
              <a:latin typeface="Apercu Pro" panose="020B0503050601040103"/>
            </a:endParaRPr>
          </a:p>
        </p:txBody>
      </p:sp>
      <p:pic>
        <p:nvPicPr>
          <p:cNvPr id="15" name="Grafik 14" descr="Ein Bild, das Text, Schild, Uhr enthält.&#10;&#10;Automatisch generierte Beschreibung">
            <a:extLst>
              <a:ext uri="{FF2B5EF4-FFF2-40B4-BE49-F238E27FC236}">
                <a16:creationId xmlns:a16="http://schemas.microsoft.com/office/drawing/2014/main" id="{98C80390-1BE4-9646-A348-8D73864B4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a:extLst>
              <a:ext uri="{FF2B5EF4-FFF2-40B4-BE49-F238E27FC236}">
                <a16:creationId xmlns:a16="http://schemas.microsoft.com/office/drawing/2014/main" id="{D96F27DF-D6BA-4ADB-A7EC-75E4727E2143}"/>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139189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hasCustomPrompt="1"/>
          </p:nvPr>
        </p:nvSpPr>
        <p:spPr>
          <a:xfrm>
            <a:off x="908626" y="2098830"/>
            <a:ext cx="10480734" cy="4052308"/>
          </a:xfrm>
        </p:spPr>
        <p:txBody>
          <a:bodyPr>
            <a:noAutofit/>
          </a:bodyPr>
          <a:lstStyle>
            <a:lvl1pPr marL="0" indent="0">
              <a:buNone/>
              <a:defRPr sz="1600">
                <a:latin typeface="+mj-lt"/>
              </a:defRPr>
            </a:lvl1pPr>
          </a:lstStyle>
          <a:p>
            <a:pPr lvl="0"/>
            <a:r>
              <a:rPr lang="de-DE"/>
              <a:t>Add text</a:t>
            </a: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a:ea typeface="+mn-ea"/>
                <a:cs typeface="+mn-cs"/>
              </a:rPr>
              <a:t>ELABORATION PHASE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lumMod val="75000"/>
                    <a:lumOff val="25000"/>
                  </a:schemeClr>
                </a:solidFill>
                <a:latin typeface="Apercu Pro" panose="020B0503050601040103"/>
              </a:rPr>
              <a:t>What are the next development steps for your solution? What kind of support would you like to receive from your challenge partner SAP for the Interview during the elaboration phase? What knowledge or input would help you further?</a:t>
            </a:r>
            <a:endParaRPr lang="de-DE" sz="1400" b="0">
              <a:solidFill>
                <a:schemeClr val="tx1">
                  <a:lumMod val="75000"/>
                  <a:lumOff val="25000"/>
                </a:schemeClr>
              </a:solidFill>
              <a:latin typeface="Apercu Pro" panose="020B0503050601040103"/>
            </a:endParaRPr>
          </a:p>
        </p:txBody>
      </p:sp>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a:extLst>
              <a:ext uri="{FF2B5EF4-FFF2-40B4-BE49-F238E27FC236}">
                <a16:creationId xmlns:a16="http://schemas.microsoft.com/office/drawing/2014/main" id="{1CFF0E30-C19B-4DC3-94A5-70B47CF234D3}"/>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363697"/>
            <a:ext cx="10286693" cy="5047536"/>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a:t>
            </a:r>
            <a:r>
              <a:rPr lang="en-US" sz="1400" noProof="0" dirty="0">
                <a:solidFill>
                  <a:srgbClr val="4A4A4A"/>
                </a:solidFill>
                <a:latin typeface="Apercu Pro" panose="020B0503050601040103" pitchFamily="34" charset="0"/>
              </a:rPr>
              <a:t>Participant</a:t>
            </a:r>
            <a:r>
              <a:rPr lang="de-DE" sz="1400" dirty="0">
                <a:solidFill>
                  <a:srgbClr val="4A4A4A"/>
                </a:solidFill>
                <a:latin typeface="Apercu Pro" panose="020B0503050601040103" pitchFamily="34" charset="0"/>
              </a:rPr>
              <a: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submission template should help you to develop your proposals for the ‘SAP’s Mobile Experience’-Challenge. </a:t>
            </a:r>
          </a:p>
          <a:p>
            <a:pPr algn="just">
              <a:defRPr/>
            </a:pPr>
            <a:endParaRPr lang="en-US" sz="1400" b="0" kern="1200" dirty="0">
              <a:solidFill>
                <a:srgbClr val="4A4A4A"/>
              </a:solidFill>
              <a:latin typeface="Apercu Pro" panose="020B0503050601040103" pitchFamily="34" charset="0"/>
              <a:ea typeface="+mn-ea"/>
              <a:cs typeface="+mn-cs"/>
            </a:endParaRPr>
          </a:p>
          <a:p>
            <a:pPr marL="0" indent="0" algn="just">
              <a:buFont typeface="Arial" panose="020B0604020202020204" pitchFamily="34" charset="0"/>
              <a:buNone/>
              <a:defRPr/>
            </a:pPr>
            <a:r>
              <a:rPr lang="en-US" sz="1400" b="1" dirty="0">
                <a:solidFill>
                  <a:srgbClr val="E5296B"/>
                </a:solidFill>
                <a:latin typeface="Apercu Pro" panose="020B0503050601040103" pitchFamily="34" charset="0"/>
              </a:rPr>
              <a:t>Deadline:</a:t>
            </a:r>
            <a:r>
              <a:rPr lang="en-US" sz="1400" dirty="0">
                <a:solidFill>
                  <a:schemeClr val="tx1">
                    <a:lumMod val="75000"/>
                    <a:lumOff val="25000"/>
                  </a:schemeClr>
                </a:solidFill>
                <a:latin typeface="Apercu Pro" panose="020B0503050601040103" pitchFamily="34" charset="0"/>
              </a:rPr>
              <a:t> 	      </a:t>
            </a:r>
            <a:r>
              <a:rPr lang="en-US" sz="1400" b="1" dirty="0">
                <a:solidFill>
                  <a:schemeClr val="tx1">
                    <a:lumMod val="75000"/>
                    <a:lumOff val="25000"/>
                  </a:schemeClr>
                </a:solidFill>
                <a:latin typeface="Apercu Pro" panose="020B0503050601040103" pitchFamily="34" charset="0"/>
              </a:rPr>
              <a:t>May 1 at 11:59 p.m. CEST  </a:t>
            </a:r>
            <a:r>
              <a:rPr lang="en-US" sz="1400" kern="1200" dirty="0">
                <a:solidFill>
                  <a:schemeClr val="tx1">
                    <a:lumMod val="75000"/>
                    <a:lumOff val="25000"/>
                  </a:schemeClr>
                </a:solidFill>
                <a:latin typeface="Apercu Pro" panose="020B0503050601040103" pitchFamily="34" charset="0"/>
                <a:ea typeface="+mn-ea"/>
                <a:cs typeface="+mn-cs"/>
              </a:rPr>
              <a:t>- please submit the elaborated </a:t>
            </a:r>
            <a:r>
              <a:rPr lang="en-US" sz="1400" dirty="0">
                <a:solidFill>
                  <a:schemeClr val="tx1">
                    <a:lumMod val="75000"/>
                    <a:lumOff val="25000"/>
                  </a:schemeClr>
                </a:solidFill>
                <a:latin typeface="Apercu Pro" panose="020B0503050601040103" pitchFamily="34" charset="0"/>
              </a:rPr>
              <a:t>submission template via the ekipa platform:</a:t>
            </a:r>
          </a:p>
          <a:p>
            <a:pPr marL="0" indent="0" algn="just">
              <a:buFont typeface="Arial" panose="020B0604020202020204" pitchFamily="34" charset="0"/>
              <a:buNone/>
              <a:defRPr/>
            </a:pP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b="1" dirty="0">
                <a:solidFill>
                  <a:srgbClr val="E5296B"/>
                </a:solidFill>
                <a:latin typeface="Apercu Pro" panose="020B0503050601040103" pitchFamily="34" charset="0"/>
              </a:rPr>
              <a:t>Questions?</a:t>
            </a:r>
            <a:r>
              <a:rPr lang="en-US" sz="1400" dirty="0">
                <a:solidFill>
                  <a:schemeClr val="tx1">
                    <a:lumMod val="75000"/>
                    <a:lumOff val="25000"/>
                  </a:schemeClr>
                </a:solidFill>
                <a:latin typeface="Apercu Pro" panose="020B0503050601040103" pitchFamily="34" charset="0"/>
              </a:rPr>
              <a:t>	      Feel free to contact us!</a:t>
            </a:r>
          </a:p>
          <a:p>
            <a:pPr lvl="1" algn="just">
              <a:defRPr/>
            </a:pPr>
            <a:r>
              <a:rPr lang="en-US" sz="1400" dirty="0">
                <a:solidFill>
                  <a:srgbClr val="E5296B"/>
                </a:solidFill>
                <a:latin typeface="Apercu Pro" panose="020B0503050601040103" pitchFamily="34" charset="0"/>
              </a:rPr>
              <a:t>Email:      </a:t>
            </a:r>
            <a:r>
              <a:rPr lang="en-US" sz="1400" dirty="0">
                <a:solidFill>
                  <a:srgbClr val="4A4A4A"/>
                </a:solidFill>
                <a:latin typeface="Apercu Pro" panose="020B0503050601040103" pitchFamily="34" charset="0"/>
              </a:rPr>
              <a:t>hello@ekipa.de</a:t>
            </a: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1400" dirty="0">
                <a:solidFill>
                  <a:srgbClr val="E5296B"/>
                </a:solidFill>
                <a:latin typeface="Apercu Pro" panose="020B0503050601040103" pitchFamily="34" charset="0"/>
              </a:rPr>
              <a:t>Subject:</a:t>
            </a:r>
            <a:r>
              <a:rPr lang="en-US" sz="1400" dirty="0">
                <a:solidFill>
                  <a:schemeClr val="tx1">
                    <a:lumMod val="75000"/>
                    <a:lumOff val="25000"/>
                  </a:schemeClr>
                </a:solidFill>
                <a:latin typeface="Apercu Pro" panose="020B0503050601040103" pitchFamily="34" charset="0"/>
              </a:rPr>
              <a:t>  </a:t>
            </a:r>
            <a:r>
              <a:rPr lang="en-US" sz="1400" dirty="0">
                <a:solidFill>
                  <a:srgbClr val="4A4A4A"/>
                </a:solidFill>
                <a:latin typeface="Apercu Pro" panose="020B0503050601040103" pitchFamily="34" charset="0"/>
              </a:rPr>
              <a:t>SAP’s Mobile Experience-Challenge</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1400" b="1" kern="1200" dirty="0">
              <a:solidFill>
                <a:srgbClr val="4A4A4A"/>
              </a:solidFill>
              <a:effectLst/>
              <a:latin typeface="Apercu Pro" panose="020B0503050601040103" pitchFamily="34"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1400" b="1" kern="1200" dirty="0">
              <a:solidFill>
                <a:srgbClr val="4A4A4A"/>
              </a:solidFill>
              <a:effectLst/>
              <a:latin typeface="Apercu Pro" panose="020B0503050601040103" pitchFamily="34" charset="0"/>
              <a:ea typeface="Calibri" panose="020F0502020204030204" pitchFamily="34" charset="0"/>
              <a:cs typeface="Times New Roman" panose="02020603050405020304" pitchFamily="18" charset="0"/>
            </a:endParaRPr>
          </a:p>
          <a:p>
            <a:pPr algn="just">
              <a:defRPr/>
            </a:pPr>
            <a:r>
              <a:rPr lang="en-US" sz="1400" dirty="0">
                <a:solidFill>
                  <a:schemeClr val="tx1">
                    <a:lumMod val="75000"/>
                    <a:lumOff val="25000"/>
                  </a:schemeClr>
                </a:solidFill>
                <a:latin typeface="Apercu Pro" panose="020B0503050601040103" pitchFamily="34" charset="0"/>
              </a:rPr>
              <a:t>This template is designed to provide a better overview and comprehensibility of your solution concept. So please note:</a:t>
            </a:r>
          </a:p>
          <a:p>
            <a:pPr algn="just">
              <a:defRPr/>
            </a:pPr>
            <a:endParaRPr lang="en-US" sz="1400" dirty="0">
              <a:solidFill>
                <a:schemeClr val="tx1">
                  <a:lumMod val="75000"/>
                  <a:lumOff val="25000"/>
                </a:schemeClr>
              </a:solidFill>
              <a:latin typeface="Apercu Pro" panose="020B0503050601040103" pitchFamily="34" charset="0"/>
            </a:endParaRPr>
          </a:p>
          <a:p>
            <a:pPr marL="742950" lvl="1" indent="-285750" algn="just">
              <a:buFont typeface="Arial" panose="020B0604020202020204" pitchFamily="34" charset="0"/>
              <a:buChar char="•"/>
              <a:defRPr/>
            </a:pPr>
            <a:r>
              <a:rPr lang="en-US" sz="1400" b="0" dirty="0">
                <a:solidFill>
                  <a:schemeClr val="tx1">
                    <a:lumMod val="75000"/>
                    <a:lumOff val="25000"/>
                  </a:schemeClr>
                </a:solidFill>
                <a:latin typeface="Apercu Pro" panose="020B0503050601040103" pitchFamily="34" charset="0"/>
              </a:rPr>
              <a:t>Your innovation should be </a:t>
            </a:r>
            <a:r>
              <a:rPr lang="en-US" sz="1400" b="1" dirty="0">
                <a:solidFill>
                  <a:schemeClr val="tx1">
                    <a:lumMod val="75000"/>
                    <a:lumOff val="25000"/>
                  </a:schemeClr>
                </a:solidFill>
                <a:latin typeface="Apercu Pro" panose="020B0503050601040103" pitchFamily="34" charset="0"/>
              </a:rPr>
              <a:t>based on solid data </a:t>
            </a:r>
            <a:r>
              <a:rPr lang="en-US" sz="1400" b="0" dirty="0">
                <a:solidFill>
                  <a:schemeClr val="tx1">
                    <a:lumMod val="75000"/>
                    <a:lumOff val="25000"/>
                  </a:schemeClr>
                </a:solidFill>
                <a:latin typeface="Apercu Pro" panose="020B0503050601040103" pitchFamily="34" charset="0"/>
              </a:rPr>
              <a:t>and should be tangible and comprehensive.</a:t>
            </a:r>
          </a:p>
          <a:p>
            <a:pPr marL="742950" lvl="1" indent="-285750" algn="just">
              <a:buFont typeface="Arial" panose="020B0604020202020204" pitchFamily="34" charset="0"/>
              <a:buChar char="•"/>
              <a:defRPr/>
            </a:pPr>
            <a:endParaRPr lang="en-US" sz="1400" b="0" dirty="0">
              <a:solidFill>
                <a:schemeClr val="tx1">
                  <a:lumMod val="75000"/>
                  <a:lumOff val="25000"/>
                </a:schemeClr>
              </a:solidFill>
              <a:latin typeface="Apercu Pro" panose="020B0503050601040103" pitchFamily="34" charset="0"/>
            </a:endParaRPr>
          </a:p>
          <a:p>
            <a:pPr marL="742950" lvl="1" indent="-285750" algn="just">
              <a:buFont typeface="Arial" panose="020B0604020202020204" pitchFamily="34" charset="0"/>
              <a:buChar char="•"/>
              <a:defRPr/>
            </a:pPr>
            <a:r>
              <a:rPr lang="en-US" sz="1400" b="0" dirty="0">
                <a:solidFill>
                  <a:schemeClr val="tx1">
                    <a:lumMod val="75000"/>
                    <a:lumOff val="25000"/>
                  </a:schemeClr>
                </a:solidFill>
                <a:latin typeface="Apercu Pro" panose="020B0503050601040103" pitchFamily="34" charset="0"/>
              </a:rPr>
              <a:t>Ideally </a:t>
            </a:r>
            <a:r>
              <a:rPr lang="en-US" sz="1400" b="1" dirty="0">
                <a:solidFill>
                  <a:schemeClr val="tx1">
                    <a:lumMod val="75000"/>
                    <a:lumOff val="25000"/>
                  </a:schemeClr>
                </a:solidFill>
                <a:latin typeface="Apercu Pro" panose="020B0503050601040103" pitchFamily="34" charset="0"/>
              </a:rPr>
              <a:t>supplement or display all content </a:t>
            </a:r>
            <a:r>
              <a:rPr lang="en-US" sz="1400" b="0" dirty="0">
                <a:solidFill>
                  <a:schemeClr val="tx1">
                    <a:lumMod val="75000"/>
                    <a:lumOff val="25000"/>
                  </a:schemeClr>
                </a:solidFill>
                <a:latin typeface="Apercu Pro" panose="020B0503050601040103" pitchFamily="34" charset="0"/>
              </a:rPr>
              <a:t>with data, graphics or other visual elements.</a:t>
            </a:r>
          </a:p>
          <a:p>
            <a:pPr marL="457200" lvl="1" indent="0" algn="just">
              <a:buFont typeface="Arial" panose="020B0604020202020204" pitchFamily="34" charset="0"/>
              <a:buNone/>
              <a:defRPr/>
            </a:pPr>
            <a:endParaRPr lang="en-US" sz="1400" b="0" dirty="0">
              <a:solidFill>
                <a:schemeClr val="tx1">
                  <a:lumMod val="75000"/>
                  <a:lumOff val="25000"/>
                </a:schemeClr>
              </a:solidFill>
              <a:latin typeface="Apercu Pro" panose="020B0503050601040103" pitchFamily="34" charset="0"/>
            </a:endParaRPr>
          </a:p>
          <a:p>
            <a:pPr marL="742950" lvl="1" indent="-285750" algn="just">
              <a:buFont typeface="Arial" panose="020B0604020202020204" pitchFamily="34" charset="0"/>
              <a:buChar char="•"/>
              <a:defRPr/>
            </a:pPr>
            <a:r>
              <a:rPr lang="en-US" sz="1400" b="0" kern="1200" dirty="0">
                <a:solidFill>
                  <a:schemeClr val="tx1">
                    <a:lumMod val="75000"/>
                    <a:lumOff val="25000"/>
                  </a:schemeClr>
                </a:solidFill>
                <a:latin typeface="Apercu Pro" panose="020B0503050601040103" pitchFamily="34" charset="0"/>
                <a:ea typeface="+mn-ea"/>
                <a:cs typeface="+mn-cs"/>
              </a:rPr>
              <a:t>If you want you can complement your submission with analysis, research data, designs, mockups, pitch decks, images, video materials, and higher-level concepts, etc. </a:t>
            </a:r>
            <a:r>
              <a:rPr lang="en-US" sz="1400" b="0" dirty="0">
                <a:solidFill>
                  <a:schemeClr val="tx1">
                    <a:lumMod val="75000"/>
                    <a:lumOff val="25000"/>
                  </a:schemeClr>
                </a:solidFill>
                <a:latin typeface="Apercu Pro" panose="020B0503050601040103" pitchFamily="34" charset="0"/>
              </a:rPr>
              <a:t>to supplement the submission template.</a:t>
            </a:r>
          </a:p>
          <a:p>
            <a:pPr marL="742950" lvl="1" indent="-285750" algn="just">
              <a:buFont typeface="Arial" panose="020B0604020202020204" pitchFamily="34" charset="0"/>
              <a:buChar char="•"/>
              <a:defRPr/>
            </a:pPr>
            <a:endParaRPr lang="en-US" sz="1400" b="0" dirty="0">
              <a:solidFill>
                <a:schemeClr val="tx1">
                  <a:lumMod val="75000"/>
                  <a:lumOff val="25000"/>
                </a:schemeClr>
              </a:solidFill>
              <a:latin typeface="Apercu Pro" panose="020B0503050601040103" pitchFamily="34" charset="0"/>
            </a:endParaRPr>
          </a:p>
          <a:p>
            <a:pPr marL="742950" lvl="1" indent="-285750" algn="just">
              <a:buFont typeface="Arial" panose="020B0604020202020204" pitchFamily="34" charset="0"/>
              <a:buChar char="•"/>
              <a:defRPr/>
            </a:pPr>
            <a:r>
              <a:rPr lang="en-US" sz="1400" b="1" dirty="0">
                <a:solidFill>
                  <a:schemeClr val="tx1">
                    <a:lumMod val="75000"/>
                    <a:lumOff val="25000"/>
                  </a:schemeClr>
                </a:solidFill>
                <a:latin typeface="Apercu Pro" panose="020B0503050601040103" pitchFamily="34" charset="0"/>
              </a:rPr>
              <a:t>If you need more space </a:t>
            </a:r>
            <a:r>
              <a:rPr lang="en-US" sz="1400" b="0" dirty="0">
                <a:solidFill>
                  <a:schemeClr val="tx1">
                    <a:lumMod val="75000"/>
                    <a:lumOff val="25000"/>
                  </a:schemeClr>
                </a:solidFill>
                <a:latin typeface="Apercu Pro" panose="020B0503050601040103" pitchFamily="34" charset="0"/>
              </a:rPr>
              <a:t>when answering a question, please copy &amp; paste the following slide. If the text fields hinder the graphical representation, please use the slide after next.</a:t>
            </a: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OVERALL INFORMATIONEN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9" name="Grafik 8">
            <a:extLst>
              <a:ext uri="{FF2B5EF4-FFF2-40B4-BE49-F238E27FC236}">
                <a16:creationId xmlns:a16="http://schemas.microsoft.com/office/drawing/2014/main" id="{F899C447-830A-4F53-B0AE-F33B0CEA9D50}"/>
              </a:ext>
            </a:extLst>
          </p:cNvPr>
          <p:cNvPicPr>
            <a:picLocks noChangeAspect="1"/>
          </p:cNvPicPr>
          <p:nvPr userDrawn="1"/>
        </p:nvPicPr>
        <p:blipFill>
          <a:blip r:embed="rId3"/>
          <a:stretch>
            <a:fillRect/>
          </a:stretch>
        </p:blipFill>
        <p:spPr>
          <a:xfrm>
            <a:off x="-965" y="60648"/>
            <a:ext cx="1362614" cy="1025268"/>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908626" y="1454367"/>
            <a:ext cx="10480734" cy="4696770"/>
          </a:xfrm>
        </p:spPr>
        <p:txBody>
          <a:bodyPr>
            <a:noAutofit/>
          </a:bodyPr>
          <a:lstStyle>
            <a:lvl1pPr marL="0" indent="0">
              <a:buNone/>
              <a:defRPr sz="1600">
                <a:latin typeface="+mj-lt"/>
              </a:defRPr>
            </a:lvl1pPr>
          </a:lstStyle>
          <a:p>
            <a:pPr lvl="0"/>
            <a:r>
              <a:rPr lang="de-DE"/>
              <a:t>Add text</a:t>
            </a:r>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en-US" sz="1200" b="0" noProof="0" dirty="0">
                <a:solidFill>
                  <a:schemeClr val="tx1">
                    <a:lumMod val="75000"/>
                    <a:lumOff val="25000"/>
                  </a:schemeClr>
                </a:solidFill>
                <a:latin typeface="Apercu Pro Light" panose="02000506030000020004" pitchFamily="50" charset="0"/>
                <a:cs typeface="Times New Roman" panose="02020603050405020304" pitchFamily="18" charset="0"/>
              </a:rPr>
              <a:t>You need more space? Copy &amp; paste this slide to continue writing!</a:t>
            </a:r>
            <a:r>
              <a:rPr lang="en-US" sz="1200" b="1" noProof="0" dirty="0">
                <a:solidFill>
                  <a:schemeClr val="tx1">
                    <a:lumMod val="75000"/>
                    <a:lumOff val="25000"/>
                  </a:schemeClr>
                </a:solidFill>
                <a:latin typeface="Apercu Pro Light" panose="02000506030000020004" pitchFamily="50" charset="0"/>
                <a:cs typeface="Times New Roman" panose="02020603050405020304" pitchFamily="18" charset="0"/>
              </a:rPr>
              <a:t> </a:t>
            </a:r>
            <a:endParaRPr lang="en-US" sz="1600" b="1" noProof="0" dirty="0">
              <a:solidFill>
                <a:schemeClr val="tx1">
                  <a:lumMod val="75000"/>
                  <a:lumOff val="25000"/>
                </a:schemeClr>
              </a:solidFill>
              <a:latin typeface="Apercu Pro Light" panose="02000506030000020004" pitchFamily="50" charset="0"/>
            </a:endParaRPr>
          </a:p>
        </p:txBody>
      </p:sp>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7" name="Textfeld 6">
            <a:extLst>
              <a:ext uri="{FF2B5EF4-FFF2-40B4-BE49-F238E27FC236}">
                <a16:creationId xmlns:a16="http://schemas.microsoft.com/office/drawing/2014/main" id="{EB7407D3-D2A3-492F-A118-4F4941DDB8D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C55C972A-C4C3-423B-94E7-11244AEAC1C6}"/>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4" name="Textfeld 3">
            <a:extLst>
              <a:ext uri="{FF2B5EF4-FFF2-40B4-BE49-F238E27FC236}">
                <a16:creationId xmlns:a16="http://schemas.microsoft.com/office/drawing/2014/main" id="{3DDC416A-1077-4666-B764-F941B01A982D}"/>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 name="Rechteck 6">
            <a:extLst>
              <a:ext uri="{FF2B5EF4-FFF2-40B4-BE49-F238E27FC236}">
                <a16:creationId xmlns:a16="http://schemas.microsoft.com/office/drawing/2014/main" id="{20C2F11E-13B2-49DE-B78C-49A7A2B103E0}"/>
              </a:ext>
            </a:extLst>
          </p:cNvPr>
          <p:cNvSpPr/>
          <p:nvPr userDrawn="1"/>
        </p:nvSpPr>
        <p:spPr>
          <a:xfrm>
            <a:off x="797560" y="6151138"/>
            <a:ext cx="7767320" cy="276999"/>
          </a:xfrm>
          <a:prstGeom prst="rect">
            <a:avLst/>
          </a:prstGeom>
        </p:spPr>
        <p:txBody>
          <a:bodyPr wrap="square">
            <a:spAutoFit/>
          </a:bodyPr>
          <a:lstStyle/>
          <a:p>
            <a:pPr lvl="0">
              <a:defRPr/>
            </a:pPr>
            <a:r>
              <a:rPr lang="en-US" sz="1200" b="0" noProof="0">
                <a:solidFill>
                  <a:schemeClr val="tx1">
                    <a:lumMod val="75000"/>
                    <a:lumOff val="25000"/>
                  </a:schemeClr>
                </a:solidFill>
                <a:latin typeface="Apercu Pro Light" panose="02000506030000020004" pitchFamily="50" charset="0"/>
                <a:cs typeface="Times New Roman" panose="02020603050405020304" pitchFamily="18" charset="0"/>
              </a:rPr>
              <a:t>You need more space? Copy &amp; paste this slide to continue elaborating!</a:t>
            </a:r>
            <a:r>
              <a:rPr lang="en-US" sz="1200" b="1" noProof="0">
                <a:solidFill>
                  <a:schemeClr val="tx1">
                    <a:lumMod val="75000"/>
                    <a:lumOff val="25000"/>
                  </a:schemeClr>
                </a:solidFill>
                <a:latin typeface="Apercu Pro Light" panose="02000506030000020004" pitchFamily="50" charset="0"/>
                <a:cs typeface="Times New Roman" panose="02020603050405020304" pitchFamily="18" charset="0"/>
              </a:rPr>
              <a:t> </a:t>
            </a:r>
            <a:endParaRPr lang="en-US" sz="1600" b="1" noProof="0">
              <a:solidFill>
                <a:schemeClr val="tx1">
                  <a:lumMod val="75000"/>
                  <a:lumOff val="25000"/>
                </a:schemeClr>
              </a:solidFill>
              <a:latin typeface="Apercu Pro Light" panose="02000506030000020004" pitchFamily="50" charset="0"/>
            </a:endParaRPr>
          </a:p>
        </p:txBody>
      </p:sp>
      <p:pic>
        <p:nvPicPr>
          <p:cNvPr id="9" name="Grafik 8">
            <a:extLst>
              <a:ext uri="{FF2B5EF4-FFF2-40B4-BE49-F238E27FC236}">
                <a16:creationId xmlns:a16="http://schemas.microsoft.com/office/drawing/2014/main" id="{B696B0DD-3E88-451A-A56C-8B5F145BAA10}"/>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780742" y="2595011"/>
            <a:ext cx="6077527" cy="584775"/>
          </a:xfrm>
          <a:prstGeom prst="rect">
            <a:avLst/>
          </a:prstGeom>
          <a:noFill/>
        </p:spPr>
        <p:txBody>
          <a:bodyPr wrap="square" rtlCol="0">
            <a:spAutoFit/>
          </a:bodyPr>
          <a:lstStyle/>
          <a:p>
            <a:r>
              <a:rPr lang="de-DE" sz="3200" b="0" spc="600">
                <a:solidFill>
                  <a:schemeClr val="tx1">
                    <a:lumMod val="75000"/>
                    <a:lumOff val="25000"/>
                  </a:schemeClr>
                </a:solidFill>
                <a:latin typeface="Apercu Pro Medium" panose="02000606040000020004" pitchFamily="50" charset="0"/>
              </a:rPr>
              <a:t>#YOUR TEAM</a:t>
            </a:r>
            <a:endParaRPr lang="de-DE" sz="3200" b="0" spc="600">
              <a:solidFill>
                <a:schemeClr val="tx1">
                  <a:lumMod val="75000"/>
                  <a:lumOff val="25000"/>
                </a:schemeClr>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80845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0" name="Grafik 9">
            <a:extLst>
              <a:ext uri="{FF2B5EF4-FFF2-40B4-BE49-F238E27FC236}">
                <a16:creationId xmlns:a16="http://schemas.microsoft.com/office/drawing/2014/main" id="{A2035556-1740-4F6F-80E4-2575C7670EB2}"/>
              </a:ext>
            </a:extLst>
          </p:cNvPr>
          <p:cNvPicPr>
            <a:picLocks noChangeAspect="1"/>
          </p:cNvPicPr>
          <p:nvPr userDrawn="1"/>
        </p:nvPicPr>
        <p:blipFill>
          <a:blip r:embed="rId3"/>
          <a:stretch>
            <a:fillRect/>
          </a:stretch>
        </p:blipFill>
        <p:spPr>
          <a:xfrm>
            <a:off x="-865330" y="514673"/>
            <a:ext cx="6961330" cy="5237894"/>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60" name="Rechteck: abgerundete Ecken 59">
            <a:extLst>
              <a:ext uri="{FF2B5EF4-FFF2-40B4-BE49-F238E27FC236}">
                <a16:creationId xmlns:a16="http://schemas.microsoft.com/office/drawing/2014/main" id="{2EB3128C-1E19-419C-8289-EA483BBCFE8E}"/>
              </a:ext>
            </a:extLst>
          </p:cNvPr>
          <p:cNvSpPr/>
          <p:nvPr userDrawn="1"/>
        </p:nvSpPr>
        <p:spPr>
          <a:xfrm>
            <a:off x="8130588" y="4410582"/>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8112993" y="343562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 </a:t>
            </a:r>
            <a:r>
              <a:rPr lang="en-US" sz="1600" b="0" noProof="0">
                <a:solidFill>
                  <a:schemeClr val="tx1">
                    <a:lumMod val="75000"/>
                    <a:lumOff val="25000"/>
                  </a:schemeClr>
                </a:solidFill>
                <a:latin typeface="Apercu Pro Medium" panose="02000606040000020004" pitchFamily="50" charset="0"/>
                <a:cs typeface="Times New Roman" panose="02020603050405020304" pitchFamily="18" charset="0"/>
              </a:rPr>
              <a:t>name</a:t>
            </a: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en-US" sz="1400" b="0" i="0" noProof="0">
                <a:solidFill>
                  <a:srgbClr val="404040"/>
                </a:solidFill>
                <a:latin typeface="Apercu Pro Medium" panose="020B0603050601040103" pitchFamily="34" charset="0"/>
                <a:cs typeface="Times New Roman" panose="02020603050405020304" pitchFamily="18" charset="0"/>
              </a:rPr>
              <a:t>Surname and last name:</a:t>
            </a:r>
            <a:endParaRPr lang="en-US" sz="1400" b="0" i="0" noProof="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000185" y="3069124"/>
            <a:ext cx="2566620" cy="307777"/>
          </a:xfrm>
          <a:prstGeom prst="rect">
            <a:avLst/>
          </a:prstGeom>
        </p:spPr>
        <p:txBody>
          <a:bodyPr wrap="square">
            <a:spAutoFit/>
          </a:bodyPr>
          <a:lstStyle/>
          <a:p>
            <a:pPr lvl="0">
              <a:defRPr/>
            </a:pPr>
            <a:r>
              <a:rPr lang="en-US" sz="1400" b="0" i="0" noProof="0">
                <a:solidFill>
                  <a:srgbClr val="404040"/>
                </a:solidFill>
                <a:latin typeface="Apercu Pro Medium" panose="020B0603050601040103" pitchFamily="34" charset="0"/>
                <a:cs typeface="Times New Roman" panose="02020603050405020304" pitchFamily="18" charset="0"/>
              </a:rPr>
              <a:t>LinkedIn (voluntarily):</a:t>
            </a:r>
            <a:endParaRPr lang="en-US" sz="1400" b="0" i="0" noProof="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a:t>Add text</a:t>
            </a:r>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776802" y="3066607"/>
            <a:ext cx="1203827" cy="307777"/>
          </a:xfrm>
          <a:prstGeom prst="rect">
            <a:avLst/>
          </a:prstGeom>
        </p:spPr>
        <p:txBody>
          <a:bodyPr wrap="square">
            <a:spAutoFit/>
          </a:bodyPr>
          <a:lstStyle/>
          <a:p>
            <a:pPr lvl="0">
              <a:defRPr/>
            </a:pPr>
            <a:r>
              <a:rPr lang="de-DE" sz="1400" b="0" i="0">
                <a:solidFill>
                  <a:srgbClr val="404040"/>
                </a:solidFill>
                <a:latin typeface="Apercu Pro Medium" panose="020B0603050601040103" pitchFamily="34" charset="0"/>
                <a:cs typeface="Times New Roman" panose="02020603050405020304" pitchFamily="18" charset="0"/>
              </a:rPr>
              <a:t>Age:</a:t>
            </a:r>
            <a:endParaRPr lang="de-DE" sz="1400" b="0" i="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776802" y="3431019"/>
            <a:ext cx="739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767103" y="3901873"/>
            <a:ext cx="75143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766861" y="4394987"/>
            <a:ext cx="76289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766861" y="4872812"/>
            <a:ext cx="78084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766861" y="5358640"/>
            <a:ext cx="75483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760269" y="5855815"/>
            <a:ext cx="769488"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762833" y="3435246"/>
            <a:ext cx="75143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758804" y="3892881"/>
            <a:ext cx="76289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758804" y="4377453"/>
            <a:ext cx="78084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757888" y="487305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752212" y="536577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752212" y="5865430"/>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57765"/>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text</a:t>
            </a:r>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034475" y="3919398"/>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034475" y="440498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044755" y="489033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034475" y="5376165"/>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034475" y="5861752"/>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035386" y="537744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035386" y="4891117"/>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035386" y="586377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035386" y="4404785"/>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035386" y="3918453"/>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034475" y="3441214"/>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044755" y="3435620"/>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23220"/>
          </a:xfrm>
          <a:prstGeom prst="rect">
            <a:avLst/>
          </a:prstGeom>
          <a:noFill/>
        </p:spPr>
        <p:txBody>
          <a:bodyPr wrap="square" rtlCol="0">
            <a:spAutoFit/>
          </a:bodyPr>
          <a:lstStyle/>
          <a:p>
            <a:r>
              <a:rPr lang="en-US" sz="1400" noProof="0" dirty="0">
                <a:solidFill>
                  <a:schemeClr val="tx1">
                    <a:lumMod val="75000"/>
                    <a:lumOff val="25000"/>
                  </a:schemeClr>
                </a:solidFill>
                <a:latin typeface="Apercu Pro" panose="020B0503050601040103" pitchFamily="34" charset="0"/>
              </a:rPr>
              <a:t>Every team member </a:t>
            </a:r>
            <a:r>
              <a:rPr lang="en-US" sz="1400" b="1" noProof="0" dirty="0">
                <a:solidFill>
                  <a:schemeClr val="tx1">
                    <a:lumMod val="75000"/>
                    <a:lumOff val="25000"/>
                  </a:schemeClr>
                </a:solidFill>
                <a:latin typeface="Apercu Pro" panose="020B0503050601040103" pitchFamily="34" charset="0"/>
              </a:rPr>
              <a:t>must also be registered </a:t>
            </a:r>
            <a:r>
              <a:rPr lang="en-US" sz="1400" noProof="0" dirty="0">
                <a:solidFill>
                  <a:schemeClr val="tx1">
                    <a:lumMod val="75000"/>
                    <a:lumOff val="25000"/>
                  </a:schemeClr>
                </a:solidFill>
                <a:latin typeface="Apercu Pro" panose="020B0503050601040103" pitchFamily="34" charset="0"/>
              </a:rPr>
              <a:t>on our platform with a valid Email to which we will send all information during the whole challenge. Link to the platform:</a:t>
            </a:r>
          </a:p>
        </p:txBody>
      </p:sp>
      <p:sp>
        <p:nvSpPr>
          <p:cNvPr id="55" name="Rechteck 54">
            <a:extLst>
              <a:ext uri="{FF2B5EF4-FFF2-40B4-BE49-F238E27FC236}">
                <a16:creationId xmlns:a16="http://schemas.microsoft.com/office/drawing/2014/main" id="{CCE00DF9-BE97-4C3C-A2AC-67825D50DE67}"/>
              </a:ext>
            </a:extLst>
          </p:cNvPr>
          <p:cNvSpPr/>
          <p:nvPr userDrawn="1"/>
        </p:nvSpPr>
        <p:spPr>
          <a:xfrm>
            <a:off x="8033103" y="3066727"/>
            <a:ext cx="2868676" cy="307777"/>
          </a:xfrm>
          <a:prstGeom prst="rect">
            <a:avLst/>
          </a:prstGeom>
        </p:spPr>
        <p:txBody>
          <a:bodyPr wrap="square">
            <a:spAutoFit/>
          </a:bodyPr>
          <a:lstStyle/>
          <a:p>
            <a:pPr lvl="0">
              <a:defRPr/>
            </a:pPr>
            <a:r>
              <a:rPr lang="en-US" sz="1400" b="0" i="0" noProof="0">
                <a:solidFill>
                  <a:srgbClr val="404040"/>
                </a:solidFill>
                <a:latin typeface="Apercu Pro Medium" panose="020B0603050601040103" pitchFamily="34" charset="0"/>
                <a:cs typeface="Times New Roman" panose="02020603050405020304" pitchFamily="18" charset="0"/>
              </a:rPr>
              <a:t>Phone number (+Country Code):</a:t>
            </a:r>
            <a:endParaRPr lang="en-US" sz="1400" b="0" i="0" noProof="0">
              <a:solidFill>
                <a:srgbClr val="404040"/>
              </a:solidFill>
              <a:latin typeface="Apercu Pro Medium" panose="020B0603050601040103" pitchFamily="34" charset="0"/>
            </a:endParaRPr>
          </a:p>
        </p:txBody>
      </p:sp>
      <p:sp>
        <p:nvSpPr>
          <p:cNvPr id="59" name="Rechteck: abgerundete Ecken 58">
            <a:extLst>
              <a:ext uri="{FF2B5EF4-FFF2-40B4-BE49-F238E27FC236}">
                <a16:creationId xmlns:a16="http://schemas.microsoft.com/office/drawing/2014/main" id="{FD457FC6-2495-4BBF-9094-F6627DDA4DFA}"/>
              </a:ext>
            </a:extLst>
          </p:cNvPr>
          <p:cNvSpPr/>
          <p:nvPr userDrawn="1"/>
        </p:nvSpPr>
        <p:spPr>
          <a:xfrm>
            <a:off x="8130589" y="3909398"/>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3" name="Rechteck: abgerundete Ecken 62">
            <a:extLst>
              <a:ext uri="{FF2B5EF4-FFF2-40B4-BE49-F238E27FC236}">
                <a16:creationId xmlns:a16="http://schemas.microsoft.com/office/drawing/2014/main" id="{95A391EB-E261-4941-9B92-1AB4355D78DA}"/>
              </a:ext>
            </a:extLst>
          </p:cNvPr>
          <p:cNvSpPr/>
          <p:nvPr userDrawn="1"/>
        </p:nvSpPr>
        <p:spPr>
          <a:xfrm>
            <a:off x="8123260" y="4872812"/>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5" name="Rechteck: abgerundete Ecken 64">
            <a:extLst>
              <a:ext uri="{FF2B5EF4-FFF2-40B4-BE49-F238E27FC236}">
                <a16:creationId xmlns:a16="http://schemas.microsoft.com/office/drawing/2014/main" id="{5998F578-317A-471E-8F60-67BD8A1BC5CC}"/>
              </a:ext>
            </a:extLst>
          </p:cNvPr>
          <p:cNvSpPr/>
          <p:nvPr userDrawn="1"/>
        </p:nvSpPr>
        <p:spPr>
          <a:xfrm>
            <a:off x="8122822" y="5365532"/>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2" name="Rechteck: abgerundete Ecken 91">
            <a:extLst>
              <a:ext uri="{FF2B5EF4-FFF2-40B4-BE49-F238E27FC236}">
                <a16:creationId xmlns:a16="http://schemas.microsoft.com/office/drawing/2014/main" id="{D2421C8F-28EE-4385-B306-3D1D0DC42A53}"/>
              </a:ext>
            </a:extLst>
          </p:cNvPr>
          <p:cNvSpPr/>
          <p:nvPr userDrawn="1"/>
        </p:nvSpPr>
        <p:spPr>
          <a:xfrm>
            <a:off x="8130588" y="5849262"/>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02" name="Textplatzhalter 46">
            <a:extLst>
              <a:ext uri="{FF2B5EF4-FFF2-40B4-BE49-F238E27FC236}">
                <a16:creationId xmlns:a16="http://schemas.microsoft.com/office/drawing/2014/main" id="{A0AAEB86-93CB-41CC-B004-2B7EF8511D8C}"/>
              </a:ext>
            </a:extLst>
          </p:cNvPr>
          <p:cNvSpPr>
            <a:spLocks noGrp="1"/>
          </p:cNvSpPr>
          <p:nvPr>
            <p:ph type="body" sz="quarter" idx="46" hasCustomPrompt="1"/>
          </p:nvPr>
        </p:nvSpPr>
        <p:spPr>
          <a:xfrm>
            <a:off x="8121790" y="3915203"/>
            <a:ext cx="240389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03" name="Textplatzhalter 46">
            <a:extLst>
              <a:ext uri="{FF2B5EF4-FFF2-40B4-BE49-F238E27FC236}">
                <a16:creationId xmlns:a16="http://schemas.microsoft.com/office/drawing/2014/main" id="{7A97AC8C-639A-4181-B306-A1E7DFC16C00}"/>
              </a:ext>
            </a:extLst>
          </p:cNvPr>
          <p:cNvSpPr>
            <a:spLocks noGrp="1"/>
          </p:cNvSpPr>
          <p:nvPr>
            <p:ph type="body" sz="quarter" idx="47" hasCustomPrompt="1"/>
          </p:nvPr>
        </p:nvSpPr>
        <p:spPr>
          <a:xfrm>
            <a:off x="8133454" y="4410821"/>
            <a:ext cx="240389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04" name="Textplatzhalter 46">
            <a:extLst>
              <a:ext uri="{FF2B5EF4-FFF2-40B4-BE49-F238E27FC236}">
                <a16:creationId xmlns:a16="http://schemas.microsoft.com/office/drawing/2014/main" id="{F653570F-BD6B-4D7B-9521-748F820464E3}"/>
              </a:ext>
            </a:extLst>
          </p:cNvPr>
          <p:cNvSpPr>
            <a:spLocks noGrp="1"/>
          </p:cNvSpPr>
          <p:nvPr>
            <p:ph type="body" sz="quarter" idx="48" hasCustomPrompt="1"/>
          </p:nvPr>
        </p:nvSpPr>
        <p:spPr>
          <a:xfrm>
            <a:off x="8130027" y="4872931"/>
            <a:ext cx="240389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05" name="Textplatzhalter 46">
            <a:extLst>
              <a:ext uri="{FF2B5EF4-FFF2-40B4-BE49-F238E27FC236}">
                <a16:creationId xmlns:a16="http://schemas.microsoft.com/office/drawing/2014/main" id="{4C522E30-C0FE-44DC-AF5F-52A3F0EB88F3}"/>
              </a:ext>
            </a:extLst>
          </p:cNvPr>
          <p:cNvSpPr>
            <a:spLocks noGrp="1"/>
          </p:cNvSpPr>
          <p:nvPr>
            <p:ph type="body" sz="quarter" idx="49" hasCustomPrompt="1"/>
          </p:nvPr>
        </p:nvSpPr>
        <p:spPr>
          <a:xfrm>
            <a:off x="8121790" y="5384450"/>
            <a:ext cx="240389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06" name="Textplatzhalter 46">
            <a:extLst>
              <a:ext uri="{FF2B5EF4-FFF2-40B4-BE49-F238E27FC236}">
                <a16:creationId xmlns:a16="http://schemas.microsoft.com/office/drawing/2014/main" id="{409B6DB7-8B42-46D1-9FF0-598933565E54}"/>
              </a:ext>
            </a:extLst>
          </p:cNvPr>
          <p:cNvSpPr>
            <a:spLocks noGrp="1"/>
          </p:cNvSpPr>
          <p:nvPr>
            <p:ph type="body" sz="quarter" idx="50" hasCustomPrompt="1"/>
          </p:nvPr>
        </p:nvSpPr>
        <p:spPr>
          <a:xfrm>
            <a:off x="8112993" y="5846680"/>
            <a:ext cx="240389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93" name="Textplatzhalter 46">
            <a:extLst>
              <a:ext uri="{FF2B5EF4-FFF2-40B4-BE49-F238E27FC236}">
                <a16:creationId xmlns:a16="http://schemas.microsoft.com/office/drawing/2014/main" id="{358CFDE3-36D9-4C3E-A880-F445C308274B}"/>
              </a:ext>
            </a:extLst>
          </p:cNvPr>
          <p:cNvSpPr>
            <a:spLocks noGrp="1"/>
          </p:cNvSpPr>
          <p:nvPr>
            <p:ph type="body" sz="quarter" idx="51" hasCustomPrompt="1"/>
          </p:nvPr>
        </p:nvSpPr>
        <p:spPr>
          <a:xfrm>
            <a:off x="8128330" y="3455627"/>
            <a:ext cx="240389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pic>
        <p:nvPicPr>
          <p:cNvPr id="94" name="Grafik 93">
            <a:extLst>
              <a:ext uri="{FF2B5EF4-FFF2-40B4-BE49-F238E27FC236}">
                <a16:creationId xmlns:a16="http://schemas.microsoft.com/office/drawing/2014/main" id="{75225833-EA4D-4381-9DAC-24A51A8B4468}"/>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4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en-US" sz="1400" b="0" noProof="0">
                <a:solidFill>
                  <a:schemeClr val="tx1">
                    <a:lumMod val="75000"/>
                    <a:lumOff val="25000"/>
                  </a:schemeClr>
                </a:solidFill>
                <a:latin typeface="Apercu Pro Medium" panose="02000606040000020004" pitchFamily="50" charset="0"/>
                <a:cs typeface="Times New Roman" panose="02020603050405020304" pitchFamily="18" charset="0"/>
              </a:rPr>
              <a:t>University &amp; Discipline</a:t>
            </a:r>
            <a:endParaRPr lang="en-US" sz="1400" b="0" noProof="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400" b="0">
                <a:latin typeface="Apercu Pro Medium" panose="02000606040000020004" pitchFamily="50" charset="0"/>
                <a:cs typeface="Times New Roman" panose="02020603050405020304" pitchFamily="18" charset="0"/>
              </a:rPr>
              <a:t>:</a:t>
            </a:r>
            <a:endParaRPr lang="de-DE" sz="14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text</a:t>
            </a:r>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1" name="Grafik 50">
            <a:extLst>
              <a:ext uri="{FF2B5EF4-FFF2-40B4-BE49-F238E27FC236}">
                <a16:creationId xmlns:a16="http://schemas.microsoft.com/office/drawing/2014/main" id="{CD379205-49EC-4289-9B1A-30CDB236C2E2}"/>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hasCustomPrompt="1"/>
          </p:nvPr>
        </p:nvSpPr>
        <p:spPr>
          <a:xfrm>
            <a:off x="908626" y="2067591"/>
            <a:ext cx="10480734" cy="4083547"/>
          </a:xfrm>
        </p:spPr>
        <p:txBody>
          <a:bodyPr>
            <a:noAutofit/>
          </a:bodyPr>
          <a:lstStyle>
            <a:lvl1pPr marL="0" indent="0">
              <a:buNone/>
              <a:defRPr sz="1600">
                <a:latin typeface="+mj-lt"/>
              </a:defRPr>
            </a:lvl1pPr>
          </a:lstStyle>
          <a:p>
            <a:pPr lvl="0"/>
            <a:r>
              <a:rPr lang="de-DE"/>
              <a:t>Add text</a:t>
            </a:r>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14" name="Rechteck 13">
            <a:extLst>
              <a:ext uri="{FF2B5EF4-FFF2-40B4-BE49-F238E27FC236}">
                <a16:creationId xmlns:a16="http://schemas.microsoft.com/office/drawing/2014/main" id="{8184BBF3-0087-4FD6-B6D6-3A42DC1A7C31}"/>
              </a:ext>
            </a:extLst>
          </p:cNvPr>
          <p:cNvSpPr/>
          <p:nvPr userDrawn="1"/>
        </p:nvSpPr>
        <p:spPr>
          <a:xfrm>
            <a:off x="797560" y="1490700"/>
            <a:ext cx="10725656"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rPr>
              <a:t>Introduce yourself and your team! Where do you come from? What skills do you bring with you? How do your skills play together perfectly? And what motivates you to participate in the </a:t>
            </a:r>
            <a:r>
              <a:rPr lang="en-US" sz="1400" dirty="0">
                <a:solidFill>
                  <a:srgbClr val="4A4A4A"/>
                </a:solidFill>
                <a:latin typeface="Apercu Pro" panose="020B0503050601040103" pitchFamily="34" charset="0"/>
              </a:rPr>
              <a:t>SAP’s Mobile Experience-Challenge </a:t>
            </a:r>
            <a:r>
              <a:rPr lang="en-US" sz="1400" b="0" dirty="0">
                <a:solidFill>
                  <a:schemeClr val="tx1">
                    <a:lumMod val="75000"/>
                    <a:lumOff val="25000"/>
                  </a:schemeClr>
                </a:solidFill>
                <a:latin typeface="Apercu Pro" panose="020B0503050601040103" pitchFamily="34" charset="0"/>
              </a:rPr>
              <a:t>?</a:t>
            </a:r>
            <a:endParaRPr lang="de-DE" sz="1400" b="0" dirty="0">
              <a:solidFill>
                <a:schemeClr val="tx1">
                  <a:lumMod val="75000"/>
                  <a:lumOff val="25000"/>
                </a:schemeClr>
              </a:solidFill>
              <a:latin typeface="Apercu Pro" panose="020B0503050601040103" pitchFamily="34" charset="0"/>
            </a:endParaRPr>
          </a:p>
        </p:txBody>
      </p:sp>
      <p:pic>
        <p:nvPicPr>
          <p:cNvPr id="15" name="Grafik 14">
            <a:extLst>
              <a:ext uri="{FF2B5EF4-FFF2-40B4-BE49-F238E27FC236}">
                <a16:creationId xmlns:a16="http://schemas.microsoft.com/office/drawing/2014/main" id="{331C10DE-9FDB-4556-82B8-D58E135ABBDC}"/>
              </a:ext>
            </a:extLst>
          </p:cNvPr>
          <p:cNvPicPr>
            <a:picLocks noChangeAspect="1"/>
          </p:cNvPicPr>
          <p:nvPr userDrawn="1"/>
        </p:nvPicPr>
        <p:blipFill>
          <a:blip r:embed="rId3"/>
          <a:stretch>
            <a:fillRect/>
          </a:stretch>
        </p:blipFill>
        <p:spPr>
          <a:xfrm>
            <a:off x="-160480" y="-51877"/>
            <a:ext cx="1560655" cy="1174279"/>
          </a:xfrm>
          <a:prstGeom prst="rect">
            <a:avLst/>
          </a:prstGeom>
        </p:spPr>
      </p:pic>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808453"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780745" y="2595011"/>
            <a:ext cx="6077527" cy="584775"/>
          </a:xfrm>
          <a:prstGeom prst="rect">
            <a:avLst/>
          </a:prstGeom>
          <a:noFill/>
        </p:spPr>
        <p:txBody>
          <a:bodyPr wrap="square" rtlCol="0">
            <a:spAutoFit/>
          </a:bodyPr>
          <a:lstStyle/>
          <a:p>
            <a:r>
              <a:rPr lang="de-DE" sz="3200" b="0" spc="600">
                <a:solidFill>
                  <a:schemeClr val="tx1">
                    <a:lumMod val="75000"/>
                    <a:lumOff val="25000"/>
                  </a:schemeClr>
                </a:solidFill>
                <a:latin typeface="Apercu Pro Medium" panose="02000606040000020004" pitchFamily="50" charset="0"/>
              </a:rPr>
              <a:t>#YOUR APPROACH</a:t>
            </a:r>
            <a:endParaRPr lang="de-DE" sz="3200" b="0" spc="600">
              <a:solidFill>
                <a:schemeClr val="tx1">
                  <a:lumMod val="75000"/>
                  <a:lumOff val="25000"/>
                </a:schemeClr>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808453" y="3704351"/>
            <a:ext cx="5136316" cy="548460"/>
          </a:xfrm>
        </p:spPr>
        <p:txBody>
          <a:bodyPr>
            <a:normAutofit/>
          </a:bodyPr>
          <a:lstStyle>
            <a:lvl1pPr marL="0" indent="0">
              <a:buNone/>
              <a:defRPr sz="2000" b="1">
                <a:solidFill>
                  <a:schemeClr val="tx1">
                    <a:lumMod val="75000"/>
                    <a:lumOff val="25000"/>
                  </a:schemeClr>
                </a:solidFill>
                <a:latin typeface="+mj-lt"/>
              </a:defRPr>
            </a:lvl1pPr>
          </a:lstStyle>
          <a:p>
            <a:pPr lvl="0"/>
            <a:r>
              <a:rPr lang="en-US" noProof="0"/>
              <a:t>Input the title of your approach</a:t>
            </a:r>
          </a:p>
        </p:txBody>
      </p:sp>
      <p:pic>
        <p:nvPicPr>
          <p:cNvPr id="13" name="Grafik 12">
            <a:extLst>
              <a:ext uri="{FF2B5EF4-FFF2-40B4-BE49-F238E27FC236}">
                <a16:creationId xmlns:a16="http://schemas.microsoft.com/office/drawing/2014/main" id="{BDB92367-FBD2-4FC1-B499-ABFE587B3BC7}"/>
              </a:ext>
            </a:extLst>
          </p:cNvPr>
          <p:cNvPicPr>
            <a:picLocks noChangeAspect="1"/>
          </p:cNvPicPr>
          <p:nvPr userDrawn="1"/>
        </p:nvPicPr>
        <p:blipFill>
          <a:blip r:embed="rId3"/>
          <a:stretch>
            <a:fillRect/>
          </a:stretch>
        </p:blipFill>
        <p:spPr>
          <a:xfrm>
            <a:off x="-865330" y="514673"/>
            <a:ext cx="6961330" cy="5237894"/>
          </a:xfrm>
          <a:prstGeom prst="rect">
            <a:avLst/>
          </a:prstGeom>
        </p:spPr>
      </p:pic>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26" r:id="rId6"/>
    <p:sldLayoutId id="2147483725" r:id="rId7"/>
    <p:sldLayoutId id="2147483706" r:id="rId8"/>
    <p:sldLayoutId id="2147483667" r:id="rId9"/>
    <p:sldLayoutId id="2147483708" r:id="rId10"/>
    <p:sldLayoutId id="2147483709" r:id="rId11"/>
    <p:sldLayoutId id="2147483718" r:id="rId12"/>
    <p:sldLayoutId id="2147483711" r:id="rId13"/>
    <p:sldLayoutId id="2147483721" r:id="rId14"/>
    <p:sldLayoutId id="2147483722" r:id="rId15"/>
    <p:sldLayoutId id="2147483723" r:id="rId16"/>
    <p:sldLayoutId id="2147483727"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www.app.ekipa.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app.ekipa.d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A9DB10-97C1-4E14-BB22-7AAA19BBF36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5000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77F53D-75EA-4541-BA85-F70C7371D44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6909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63CE35F-592F-4C89-8CA3-F6F305A587C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75566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CE4353E-028F-42BF-AC23-DCAF237D693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42942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B68B5D-196C-47FC-8A16-8A9A6D7671D0}"/>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54726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101E25-E066-4B16-98C4-A1F4E5679EA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40453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A91866B-AD72-4879-A45F-2D174FDC6AA7}"/>
              </a:ext>
            </a:extLst>
          </p:cNvPr>
          <p:cNvSpPr txBox="1"/>
          <p:nvPr/>
        </p:nvSpPr>
        <p:spPr>
          <a:xfrm>
            <a:off x="1962094" y="2454106"/>
            <a:ext cx="1290738" cy="338554"/>
          </a:xfrm>
          <a:prstGeom prst="rect">
            <a:avLst/>
          </a:prstGeom>
          <a:noFill/>
        </p:spPr>
        <p:txBody>
          <a:bodyPr wrap="none" rtlCol="0">
            <a:spAutoFit/>
          </a:bodyPr>
          <a:lstStyle/>
          <a:p>
            <a:r>
              <a:rPr lang="en-US" sz="1600" noProof="0" dirty="0">
                <a:solidFill>
                  <a:srgbClr val="E5296B"/>
                </a:solidFill>
                <a:latin typeface="Apercu Pro" panose="020B0503050601040103" pitchFamily="34" charset="0"/>
                <a:hlinkClick r:id="rId2">
                  <a:extLst>
                    <a:ext uri="{A12FA001-AC4F-418D-AE19-62706E023703}">
                      <ahyp:hlinkClr xmlns:ahyp="http://schemas.microsoft.com/office/drawing/2018/hyperlinkcolor" val="tx"/>
                    </a:ext>
                  </a:extLst>
                </a:hlinkClick>
              </a:rPr>
              <a:t>app.ekipa.de</a:t>
            </a:r>
            <a:endParaRPr lang="de-DE" sz="1600" dirty="0">
              <a:solidFill>
                <a:srgbClr val="E5296B"/>
              </a:solidFill>
            </a:endParaRPr>
          </a:p>
        </p:txBody>
      </p:sp>
    </p:spTree>
    <p:extLst>
      <p:ext uri="{BB962C8B-B14F-4D97-AF65-F5344CB8AC3E}">
        <p14:creationId xmlns:p14="http://schemas.microsoft.com/office/powerpoint/2010/main" val="360150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94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A29A490-76A7-4825-B6E6-7CE5C68EBC47}"/>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990F62AC-AC7D-4934-A63E-45ED7A4C9D64}"/>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E4DB5CD7-E45F-4574-883E-CD4B8B4DDA0D}"/>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31C2F501-FB9F-435B-BFAE-7926A348B9EF}"/>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1500073D-7C69-45BF-9E2A-340410CA94CB}"/>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0C0736E7-51E7-48DF-AA68-3DD7C864D517}"/>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AD25234C-7F08-472E-A38A-9F82330DA864}"/>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8563558C-4A6F-496C-B321-9099B389F7E8}"/>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0E4AD392-68AD-44EC-9884-BEEFC70B6946}"/>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20AB2BD7-29D5-4B02-AAE1-9858CC45B59D}"/>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2716F317-6CDA-429A-B97C-4F779292A0B8}"/>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ABC5A52B-5CC9-4CB1-9B3D-897D97F91419}"/>
              </a:ext>
            </a:extLst>
          </p:cNvPr>
          <p:cNvSpPr>
            <a:spLocks noGrp="1"/>
          </p:cNvSpPr>
          <p:nvPr>
            <p:ph type="body" sz="quarter" idx="31"/>
          </p:nvPr>
        </p:nvSpPr>
        <p:spPr>
          <a:xfrm>
            <a:off x="639768" y="3892881"/>
            <a:ext cx="4056923" cy="338315"/>
          </a:xfrm>
        </p:spPr>
        <p:txBody>
          <a:bodyPr/>
          <a:lstStyle/>
          <a:p>
            <a:endParaRPr lang="de-DE"/>
          </a:p>
        </p:txBody>
      </p:sp>
      <p:sp>
        <p:nvSpPr>
          <p:cNvPr id="14" name="Textplatzhalter 13">
            <a:extLst>
              <a:ext uri="{FF2B5EF4-FFF2-40B4-BE49-F238E27FC236}">
                <a16:creationId xmlns:a16="http://schemas.microsoft.com/office/drawing/2014/main" id="{68D22096-6CE2-4C90-98D6-91C059DEA941}"/>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D97E8EA8-207F-4783-B6CC-ECC8DAD89390}"/>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4A45FF29-4B15-4913-AB14-CB3AB93C951B}"/>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968305AE-6859-41EB-BA73-8AB817E1B0F2}"/>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C2D0FD20-E4E6-4BC5-AFF6-C55B2FAFC54F}"/>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908A9CDF-7D75-47E5-9DAE-8B088E992316}"/>
              </a:ext>
            </a:extLst>
          </p:cNvPr>
          <p:cNvSpPr>
            <a:spLocks noGrp="1"/>
          </p:cNvSpPr>
          <p:nvPr>
            <p:ph type="body" sz="quarter" idx="37"/>
          </p:nvPr>
        </p:nvSpPr>
        <p:spPr/>
        <p:txBody>
          <a:bodyPr/>
          <a:lstStyle/>
          <a:p>
            <a:endParaRPr lang="de-DE"/>
          </a:p>
        </p:txBody>
      </p:sp>
      <p:sp>
        <p:nvSpPr>
          <p:cNvPr id="21" name="Textplatzhalter 20">
            <a:extLst>
              <a:ext uri="{FF2B5EF4-FFF2-40B4-BE49-F238E27FC236}">
                <a16:creationId xmlns:a16="http://schemas.microsoft.com/office/drawing/2014/main" id="{5977B05E-8C2A-47E5-AAC4-71D5D5032AB1}"/>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6D77BA23-074D-460A-AEB7-38A40981F811}"/>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3A58B69C-7F38-4301-8298-D1E287A379C9}"/>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10EE59FF-27C4-4414-829D-B9AE1A32CE64}"/>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EEF2DDE6-4BC5-473B-B35D-6B41FAC5E89D}"/>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789A0044-7B13-43FB-8FD6-D9116FE161C8}"/>
              </a:ext>
            </a:extLst>
          </p:cNvPr>
          <p:cNvSpPr>
            <a:spLocks noGrp="1"/>
          </p:cNvSpPr>
          <p:nvPr>
            <p:ph type="body" sz="quarter" idx="44"/>
          </p:nvPr>
        </p:nvSpPr>
        <p:spPr/>
        <p:txBody>
          <a:bodyPr/>
          <a:lstStyle/>
          <a:p>
            <a:endParaRPr lang="de-DE"/>
          </a:p>
        </p:txBody>
      </p:sp>
      <p:sp>
        <p:nvSpPr>
          <p:cNvPr id="30" name="Textfeld 29">
            <a:extLst>
              <a:ext uri="{FF2B5EF4-FFF2-40B4-BE49-F238E27FC236}">
                <a16:creationId xmlns:a16="http://schemas.microsoft.com/office/drawing/2014/main" id="{A4577CCB-3987-4E29-9563-F680E0312177}"/>
              </a:ext>
            </a:extLst>
          </p:cNvPr>
          <p:cNvSpPr txBox="1"/>
          <p:nvPr/>
        </p:nvSpPr>
        <p:spPr>
          <a:xfrm>
            <a:off x="600716" y="2454002"/>
            <a:ext cx="1436428" cy="338315"/>
          </a:xfrm>
          <a:prstGeom prst="rect">
            <a:avLst/>
          </a:prstGeom>
          <a:noFill/>
        </p:spPr>
        <p:txBody>
          <a:bodyPr wrap="square" rtlCol="0">
            <a:spAutoFit/>
          </a:bodyPr>
          <a:lstStyle/>
          <a:p>
            <a:r>
              <a:rPr lang="en-US" sz="1600" b="1" noProof="0" dirty="0">
                <a:solidFill>
                  <a:srgbClr val="E5296B"/>
                </a:solidFill>
                <a:latin typeface="Apercu Pro" panose="020B0503050601040103" pitchFamily="34" charset="0"/>
                <a:hlinkClick r:id="rId2">
                  <a:extLst>
                    <a:ext uri="{A12FA001-AC4F-418D-AE19-62706E023703}">
                      <ahyp:hlinkClr xmlns:ahyp="http://schemas.microsoft.com/office/drawing/2018/hyperlinkcolor" val="tx"/>
                    </a:ext>
                  </a:extLst>
                </a:hlinkClick>
              </a:rPr>
              <a:t>app.ekipa.de</a:t>
            </a:r>
            <a:endParaRPr lang="de-DE" sz="1600" dirty="0">
              <a:solidFill>
                <a:srgbClr val="E5296B"/>
              </a:solidFill>
            </a:endParaRPr>
          </a:p>
        </p:txBody>
      </p:sp>
      <p:sp>
        <p:nvSpPr>
          <p:cNvPr id="32" name="Textfeld 31">
            <a:extLst>
              <a:ext uri="{FF2B5EF4-FFF2-40B4-BE49-F238E27FC236}">
                <a16:creationId xmlns:a16="http://schemas.microsoft.com/office/drawing/2014/main" id="{67708BBE-779E-4CD8-93B9-E388C66D8F32}"/>
              </a:ext>
            </a:extLst>
          </p:cNvPr>
          <p:cNvSpPr txBox="1"/>
          <p:nvPr/>
        </p:nvSpPr>
        <p:spPr>
          <a:xfrm>
            <a:off x="8137851" y="3877372"/>
            <a:ext cx="2355447" cy="378269"/>
          </a:xfrm>
          <a:prstGeom prst="rect">
            <a:avLst/>
          </a:prstGeom>
          <a:noFill/>
          <a:ln>
            <a:solidFill>
              <a:schemeClr val="tx1"/>
            </a:solidFill>
            <a:prstDash val="sysDot"/>
            <a:extLst>
              <a:ext uri="{C807C97D-BFC1-408E-A445-0C87EB9F89A2}">
                <ask:lineSketchStyleProps xmlns:ask="http://schemas.microsoft.com/office/drawing/2018/sketchyshapes">
                  <ask:type>
                    <ask:lineSketchNone/>
                  </ask:type>
                </ask:lineSketchStyleProps>
              </a:ext>
            </a:extLst>
          </a:ln>
        </p:spPr>
        <p:txBody>
          <a:bodyPr wrap="square" rtlCol="0">
            <a:noAutofit/>
          </a:bodyPr>
          <a:lstStyle/>
          <a:p>
            <a:r>
              <a:rPr lang="de-DE" sz="1200">
                <a:latin typeface="+mj-lt"/>
              </a:rPr>
              <a:t>Add text</a:t>
            </a:r>
          </a:p>
        </p:txBody>
      </p:sp>
      <p:sp>
        <p:nvSpPr>
          <p:cNvPr id="33" name="Textfeld 32">
            <a:extLst>
              <a:ext uri="{FF2B5EF4-FFF2-40B4-BE49-F238E27FC236}">
                <a16:creationId xmlns:a16="http://schemas.microsoft.com/office/drawing/2014/main" id="{A72F1ECE-2C65-4150-9507-E00A9091E120}"/>
              </a:ext>
            </a:extLst>
          </p:cNvPr>
          <p:cNvSpPr txBox="1"/>
          <p:nvPr/>
        </p:nvSpPr>
        <p:spPr>
          <a:xfrm>
            <a:off x="8137850" y="4403394"/>
            <a:ext cx="2355447" cy="378269"/>
          </a:xfrm>
          <a:prstGeom prst="rect">
            <a:avLst/>
          </a:prstGeom>
          <a:noFill/>
          <a:ln>
            <a:solidFill>
              <a:schemeClr val="tx1"/>
            </a:solidFill>
            <a:prstDash val="sysDot"/>
            <a:extLst>
              <a:ext uri="{C807C97D-BFC1-408E-A445-0C87EB9F89A2}">
                <ask:lineSketchStyleProps xmlns:ask="http://schemas.microsoft.com/office/drawing/2018/sketchyshapes">
                  <ask:type>
                    <ask:lineSketchNone/>
                  </ask:type>
                </ask:lineSketchStyleProps>
              </a:ext>
            </a:extLst>
          </a:ln>
        </p:spPr>
        <p:txBody>
          <a:bodyPr wrap="square" rtlCol="0">
            <a:noAutofit/>
          </a:bodyPr>
          <a:lstStyle/>
          <a:p>
            <a:r>
              <a:rPr lang="de-DE" sz="1200">
                <a:latin typeface="+mj-lt"/>
              </a:rPr>
              <a:t>Add text</a:t>
            </a:r>
          </a:p>
        </p:txBody>
      </p:sp>
      <p:sp>
        <p:nvSpPr>
          <p:cNvPr id="34" name="Textfeld 33">
            <a:extLst>
              <a:ext uri="{FF2B5EF4-FFF2-40B4-BE49-F238E27FC236}">
                <a16:creationId xmlns:a16="http://schemas.microsoft.com/office/drawing/2014/main" id="{C1EF2DE4-B59B-4742-B671-4149F1E44C26}"/>
              </a:ext>
            </a:extLst>
          </p:cNvPr>
          <p:cNvSpPr txBox="1"/>
          <p:nvPr/>
        </p:nvSpPr>
        <p:spPr>
          <a:xfrm>
            <a:off x="8149764" y="4847546"/>
            <a:ext cx="2355447" cy="378269"/>
          </a:xfrm>
          <a:prstGeom prst="rect">
            <a:avLst/>
          </a:prstGeom>
          <a:noFill/>
          <a:ln>
            <a:solidFill>
              <a:schemeClr val="tx1"/>
            </a:solidFill>
            <a:prstDash val="sysDot"/>
            <a:extLst>
              <a:ext uri="{C807C97D-BFC1-408E-A445-0C87EB9F89A2}">
                <ask:lineSketchStyleProps xmlns:ask="http://schemas.microsoft.com/office/drawing/2018/sketchyshapes">
                  <ask:type>
                    <ask:lineSketchNone/>
                  </ask:type>
                </ask:lineSketchStyleProps>
              </a:ext>
            </a:extLst>
          </a:ln>
        </p:spPr>
        <p:txBody>
          <a:bodyPr wrap="square" rtlCol="0">
            <a:noAutofit/>
          </a:bodyPr>
          <a:lstStyle/>
          <a:p>
            <a:r>
              <a:rPr lang="de-DE" sz="1200">
                <a:latin typeface="+mj-lt"/>
              </a:rPr>
              <a:t>Add text</a:t>
            </a:r>
          </a:p>
        </p:txBody>
      </p:sp>
      <p:sp>
        <p:nvSpPr>
          <p:cNvPr id="36" name="Textfeld 35">
            <a:extLst>
              <a:ext uri="{FF2B5EF4-FFF2-40B4-BE49-F238E27FC236}">
                <a16:creationId xmlns:a16="http://schemas.microsoft.com/office/drawing/2014/main" id="{1BEEA7F3-5E68-40AE-BBF0-5E16C357BAFF}"/>
              </a:ext>
            </a:extLst>
          </p:cNvPr>
          <p:cNvSpPr txBox="1"/>
          <p:nvPr/>
        </p:nvSpPr>
        <p:spPr>
          <a:xfrm>
            <a:off x="8149764" y="5336106"/>
            <a:ext cx="2355447" cy="378269"/>
          </a:xfrm>
          <a:prstGeom prst="rect">
            <a:avLst/>
          </a:prstGeom>
          <a:noFill/>
          <a:ln>
            <a:solidFill>
              <a:schemeClr val="tx1"/>
            </a:solidFill>
            <a:prstDash val="sysDot"/>
            <a:extLst>
              <a:ext uri="{C807C97D-BFC1-408E-A445-0C87EB9F89A2}">
                <ask:lineSketchStyleProps xmlns:ask="http://schemas.microsoft.com/office/drawing/2018/sketchyshapes">
                  <ask:type>
                    <ask:lineSketchNone/>
                  </ask:type>
                </ask:lineSketchStyleProps>
              </a:ext>
            </a:extLst>
          </a:ln>
        </p:spPr>
        <p:txBody>
          <a:bodyPr wrap="square" rtlCol="0">
            <a:noAutofit/>
          </a:bodyPr>
          <a:lstStyle/>
          <a:p>
            <a:r>
              <a:rPr lang="de-DE" sz="1200">
                <a:latin typeface="+mj-lt"/>
              </a:rPr>
              <a:t>Add text</a:t>
            </a:r>
          </a:p>
        </p:txBody>
      </p:sp>
      <p:sp>
        <p:nvSpPr>
          <p:cNvPr id="37" name="Textfeld 36">
            <a:extLst>
              <a:ext uri="{FF2B5EF4-FFF2-40B4-BE49-F238E27FC236}">
                <a16:creationId xmlns:a16="http://schemas.microsoft.com/office/drawing/2014/main" id="{1AA71C6F-FAC6-40F2-B034-AE2EE68978D7}"/>
              </a:ext>
            </a:extLst>
          </p:cNvPr>
          <p:cNvSpPr txBox="1"/>
          <p:nvPr/>
        </p:nvSpPr>
        <p:spPr>
          <a:xfrm>
            <a:off x="8149764" y="5817720"/>
            <a:ext cx="2355447" cy="378269"/>
          </a:xfrm>
          <a:prstGeom prst="rect">
            <a:avLst/>
          </a:prstGeom>
          <a:noFill/>
          <a:ln>
            <a:solidFill>
              <a:schemeClr val="tx1"/>
            </a:solidFill>
            <a:prstDash val="sysDot"/>
            <a:extLst>
              <a:ext uri="{C807C97D-BFC1-408E-A445-0C87EB9F89A2}">
                <ask:lineSketchStyleProps xmlns:ask="http://schemas.microsoft.com/office/drawing/2018/sketchyshapes">
                  <ask:type>
                    <ask:lineSketchNone/>
                  </ask:type>
                </ask:lineSketchStyleProps>
              </a:ext>
            </a:extLst>
          </a:ln>
        </p:spPr>
        <p:txBody>
          <a:bodyPr wrap="square" rtlCol="0">
            <a:noAutofit/>
          </a:bodyPr>
          <a:lstStyle/>
          <a:p>
            <a:r>
              <a:rPr lang="de-DE" sz="1200">
                <a:latin typeface="+mj-lt"/>
              </a:rPr>
              <a:t>Add text</a:t>
            </a:r>
          </a:p>
        </p:txBody>
      </p:sp>
      <p:sp>
        <p:nvSpPr>
          <p:cNvPr id="29" name="Textplatzhalter 28">
            <a:extLst>
              <a:ext uri="{FF2B5EF4-FFF2-40B4-BE49-F238E27FC236}">
                <a16:creationId xmlns:a16="http://schemas.microsoft.com/office/drawing/2014/main" id="{4AF47FFC-5E48-4781-B94D-6E688243B369}"/>
              </a:ext>
            </a:extLst>
          </p:cNvPr>
          <p:cNvSpPr>
            <a:spLocks noGrp="1"/>
          </p:cNvSpPr>
          <p:nvPr>
            <p:ph type="body" sz="quarter" idx="38"/>
          </p:nvPr>
        </p:nvSpPr>
        <p:spPr/>
        <p:txBody>
          <a:bodyPr/>
          <a:lstStyle/>
          <a:p>
            <a:endParaRPr lang="de-DE"/>
          </a:p>
        </p:txBody>
      </p:sp>
      <p:sp>
        <p:nvSpPr>
          <p:cNvPr id="42" name="Textfeld 41">
            <a:extLst>
              <a:ext uri="{FF2B5EF4-FFF2-40B4-BE49-F238E27FC236}">
                <a16:creationId xmlns:a16="http://schemas.microsoft.com/office/drawing/2014/main" id="{020B83AB-C306-406A-9FF2-D101B91CAA89}"/>
              </a:ext>
            </a:extLst>
          </p:cNvPr>
          <p:cNvSpPr txBox="1"/>
          <p:nvPr/>
        </p:nvSpPr>
        <p:spPr>
          <a:xfrm>
            <a:off x="8137849" y="3420569"/>
            <a:ext cx="2355447" cy="378269"/>
          </a:xfrm>
          <a:prstGeom prst="rect">
            <a:avLst/>
          </a:prstGeom>
          <a:noFill/>
          <a:ln>
            <a:solidFill>
              <a:schemeClr val="tx1"/>
            </a:solidFill>
            <a:prstDash val="sysDot"/>
            <a:extLst>
              <a:ext uri="{C807C97D-BFC1-408E-A445-0C87EB9F89A2}">
                <ask:lineSketchStyleProps xmlns:ask="http://schemas.microsoft.com/office/drawing/2018/sketchyshapes">
                  <ask:type>
                    <ask:lineSketchNone/>
                  </ask:type>
                </ask:lineSketchStyleProps>
              </a:ext>
            </a:extLst>
          </a:ln>
        </p:spPr>
        <p:txBody>
          <a:bodyPr wrap="square" rtlCol="0">
            <a:noAutofit/>
          </a:bodyPr>
          <a:lstStyle/>
          <a:p>
            <a:r>
              <a:rPr lang="de-DE" sz="1200">
                <a:latin typeface="+mj-lt"/>
              </a:rPr>
              <a:t>Add text</a:t>
            </a:r>
          </a:p>
        </p:txBody>
      </p:sp>
    </p:spTree>
    <p:extLst>
      <p:ext uri="{BB962C8B-B14F-4D97-AF65-F5344CB8AC3E}">
        <p14:creationId xmlns:p14="http://schemas.microsoft.com/office/powerpoint/2010/main" val="350823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42C49F-0D14-4EBE-BB8C-16CD3C556C12}"/>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3DE6FA63-8124-4E6C-81B2-635C7BFACFF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39B05801-A975-42A8-AE7F-FE13049ED3A2}"/>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5C6F8D41-5014-4EA6-8709-F63A75CC9F9C}"/>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0383DC-0CD0-4DA9-B77A-F92A539DE5D3}"/>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9E730C93-88D8-46F2-92B9-88A65ED7003C}"/>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668C9748-308F-436A-B5D3-73DC77B4EB5A}"/>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47EA2CBC-AFCE-4526-A2BE-5C2DAF6ACE9B}"/>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A5DD4694-41F4-48E7-9F19-CFE16C45C634}"/>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47F44B33-6C45-49B2-8BA0-B45C05DCD64E}"/>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637C5452-EA34-4785-923D-064FF7A8EE5B}"/>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0A5B780D-BFF2-4D79-BA55-8C36C042F91B}"/>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F804E792-2F36-4C01-9DE7-F0A71132963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A432BCC-9A55-4D78-B01E-13C8A0EB2DC1}"/>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18C968E1-3C6A-4E61-BCA2-9B2C43E39B5C}"/>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60ACD9C-D3DD-45B7-B33C-3260810EA496}"/>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4690EAFD-2EB9-4876-B54F-D13C6E0B75D2}"/>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2D7FB303-921D-4F54-BCD8-BF17D1A3AC42}"/>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24924F0B-9F86-45F9-AA28-16FFD1C80C30}"/>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EBE518A5-223A-445C-8DD4-F81257440337}"/>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799BBFDD-68D8-4ABE-90E6-944C308C17AE}"/>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D6DB98BA-408E-4135-8E68-2B62B05D7B48}"/>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28189014-F675-4B79-BDB3-1031A27572B3}"/>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4DFEB054-E6B7-4335-9208-C7AAEC4042FF}"/>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144255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79D780-6836-45F4-86D1-BD2B6BAD0CF0}"/>
              </a:ext>
            </a:extLst>
          </p:cNvPr>
          <p:cNvSpPr>
            <a:spLocks noGrp="1"/>
          </p:cNvSpPr>
          <p:nvPr>
            <p:ph type="body" sz="quarter" idx="12"/>
          </p:nvPr>
        </p:nvSpPr>
        <p:spPr/>
        <p:txBody>
          <a:bodyPr/>
          <a:lstStyle/>
          <a:p>
            <a:r>
              <a:rPr lang="de-DE"/>
              <a:t>Add text</a:t>
            </a:r>
          </a:p>
        </p:txBody>
      </p:sp>
    </p:spTree>
    <p:extLst>
      <p:ext uri="{BB962C8B-B14F-4D97-AF65-F5344CB8AC3E}">
        <p14:creationId xmlns:p14="http://schemas.microsoft.com/office/powerpoint/2010/main" val="107870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E3B720-013B-43C9-999C-CF8CC51BD4A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5752278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3115860-0E2C-45B9-BAE5-95141477149A}">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24</Words>
  <Application>Microsoft Office PowerPoint</Application>
  <PresentationFormat>Breitbild</PresentationFormat>
  <Paragraphs>9</Paragraphs>
  <Slides>15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Apercu Pro</vt:lpstr>
      <vt:lpstr>Apercu Pro Light</vt:lpstr>
      <vt:lpstr>Apercu Pro Medium</vt:lpstr>
      <vt:lpstr>Arial</vt:lpstr>
      <vt:lpstr>Calibri</vt:lpstr>
      <vt:lpstr>Calibri Light</vt:lpstr>
      <vt:lpstr>IBM Plex Sans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Johanna Schwarzer</cp:lastModifiedBy>
  <cp:revision>1</cp:revision>
  <dcterms:created xsi:type="dcterms:W3CDTF">2020-07-08T12:31:02Z</dcterms:created>
  <dcterms:modified xsi:type="dcterms:W3CDTF">2022-03-04T07:24:47Z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