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0BCB5-59F6-46B7-8908-E23576230F32}" v="1" dt="2020-11-11T13:36:59.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0"/>
    <p:restoredTop sz="94654"/>
  </p:normalViewPr>
  <p:slideViewPr>
    <p:cSldViewPr snapToGrid="0">
      <p:cViewPr varScale="1">
        <p:scale>
          <a:sx n="86" d="100"/>
          <a:sy n="86" d="100"/>
        </p:scale>
        <p:origin x="533" y="7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80C0BCB5-59F6-46B7-8908-E23576230F32}"/>
    <pc:docChg chg="undo custSel addSld delSld modMainMaster delSection modSection">
      <pc:chgData name="Yannis Frek" userId="41af7858-dbb6-49d9-9273-45d960296d06" providerId="ADAL" clId="{80C0BCB5-59F6-46B7-8908-E23576230F32}" dt="2020-11-11T13:51:23.937" v="63" actId="20577"/>
      <pc:docMkLst>
        <pc:docMk/>
      </pc:docMkLst>
      <pc:sldChg chg="new">
        <pc:chgData name="Yannis Frek" userId="41af7858-dbb6-49d9-9273-45d960296d06" providerId="ADAL" clId="{80C0BCB5-59F6-46B7-8908-E23576230F32}" dt="2020-11-11T13:42:45.637" v="33" actId="680"/>
        <pc:sldMkLst>
          <pc:docMk/>
          <pc:sldMk cId="2455880034" sldId="256"/>
        </pc:sldMkLst>
      </pc:sldChg>
      <pc:sldChg chg="new">
        <pc:chgData name="Yannis Frek" userId="41af7858-dbb6-49d9-9273-45d960296d06" providerId="ADAL" clId="{80C0BCB5-59F6-46B7-8908-E23576230F32}" dt="2020-11-11T13:42:49.203" v="34" actId="680"/>
        <pc:sldMkLst>
          <pc:docMk/>
          <pc:sldMk cId="2440862846" sldId="257"/>
        </pc:sldMkLst>
      </pc:sldChg>
      <pc:sldChg chg="del">
        <pc:chgData name="Yannis Frek" userId="41af7858-dbb6-49d9-9273-45d960296d06" providerId="ADAL" clId="{80C0BCB5-59F6-46B7-8908-E23576230F32}" dt="2020-11-11T13:36:46.008" v="0" actId="47"/>
        <pc:sldMkLst>
          <pc:docMk/>
          <pc:sldMk cId="3206604929" sldId="257"/>
        </pc:sldMkLst>
      </pc:sldChg>
      <pc:sldChg chg="new">
        <pc:chgData name="Yannis Frek" userId="41af7858-dbb6-49d9-9273-45d960296d06" providerId="ADAL" clId="{80C0BCB5-59F6-46B7-8908-E23576230F32}" dt="2020-11-11T13:42:51.567" v="35" actId="680"/>
        <pc:sldMkLst>
          <pc:docMk/>
          <pc:sldMk cId="1679752617" sldId="258"/>
        </pc:sldMkLst>
      </pc:sldChg>
      <pc:sldChg chg="del">
        <pc:chgData name="Yannis Frek" userId="41af7858-dbb6-49d9-9273-45d960296d06" providerId="ADAL" clId="{80C0BCB5-59F6-46B7-8908-E23576230F32}" dt="2020-11-11T13:36:46.008" v="0" actId="47"/>
        <pc:sldMkLst>
          <pc:docMk/>
          <pc:sldMk cId="3016401143" sldId="258"/>
        </pc:sldMkLst>
      </pc:sldChg>
      <pc:sldChg chg="new">
        <pc:chgData name="Yannis Frek" userId="41af7858-dbb6-49d9-9273-45d960296d06" providerId="ADAL" clId="{80C0BCB5-59F6-46B7-8908-E23576230F32}" dt="2020-11-11T13:42:54.352" v="36" actId="680"/>
        <pc:sldMkLst>
          <pc:docMk/>
          <pc:sldMk cId="4193318020" sldId="259"/>
        </pc:sldMkLst>
      </pc:sldChg>
      <pc:sldChg chg="new">
        <pc:chgData name="Yannis Frek" userId="41af7858-dbb6-49d9-9273-45d960296d06" providerId="ADAL" clId="{80C0BCB5-59F6-46B7-8908-E23576230F32}" dt="2020-11-11T13:42:56.426" v="37" actId="680"/>
        <pc:sldMkLst>
          <pc:docMk/>
          <pc:sldMk cId="695424872" sldId="260"/>
        </pc:sldMkLst>
      </pc:sldChg>
      <pc:sldChg chg="del">
        <pc:chgData name="Yannis Frek" userId="41af7858-dbb6-49d9-9273-45d960296d06" providerId="ADAL" clId="{80C0BCB5-59F6-46B7-8908-E23576230F32}" dt="2020-11-11T13:36:46.008" v="0" actId="47"/>
        <pc:sldMkLst>
          <pc:docMk/>
          <pc:sldMk cId="936028639" sldId="260"/>
        </pc:sldMkLst>
      </pc:sldChg>
      <pc:sldChg chg="del">
        <pc:chgData name="Yannis Frek" userId="41af7858-dbb6-49d9-9273-45d960296d06" providerId="ADAL" clId="{80C0BCB5-59F6-46B7-8908-E23576230F32}" dt="2020-11-11T13:36:46.008" v="0" actId="47"/>
        <pc:sldMkLst>
          <pc:docMk/>
          <pc:sldMk cId="1946765308" sldId="261"/>
        </pc:sldMkLst>
      </pc:sldChg>
      <pc:sldChg chg="new">
        <pc:chgData name="Yannis Frek" userId="41af7858-dbb6-49d9-9273-45d960296d06" providerId="ADAL" clId="{80C0BCB5-59F6-46B7-8908-E23576230F32}" dt="2020-11-11T13:43:04.652" v="38" actId="680"/>
        <pc:sldMkLst>
          <pc:docMk/>
          <pc:sldMk cId="2042477020" sldId="261"/>
        </pc:sldMkLst>
      </pc:sldChg>
      <pc:sldChg chg="del">
        <pc:chgData name="Yannis Frek" userId="41af7858-dbb6-49d9-9273-45d960296d06" providerId="ADAL" clId="{80C0BCB5-59F6-46B7-8908-E23576230F32}" dt="2020-11-11T13:36:46.008" v="0" actId="47"/>
        <pc:sldMkLst>
          <pc:docMk/>
          <pc:sldMk cId="2767163653" sldId="262"/>
        </pc:sldMkLst>
      </pc:sldChg>
      <pc:sldChg chg="new">
        <pc:chgData name="Yannis Frek" userId="41af7858-dbb6-49d9-9273-45d960296d06" providerId="ADAL" clId="{80C0BCB5-59F6-46B7-8908-E23576230F32}" dt="2020-11-11T13:43:07.253" v="39" actId="680"/>
        <pc:sldMkLst>
          <pc:docMk/>
          <pc:sldMk cId="3137724833" sldId="262"/>
        </pc:sldMkLst>
      </pc:sldChg>
      <pc:sldChg chg="new">
        <pc:chgData name="Yannis Frek" userId="41af7858-dbb6-49d9-9273-45d960296d06" providerId="ADAL" clId="{80C0BCB5-59F6-46B7-8908-E23576230F32}" dt="2020-11-11T13:43:10.090" v="40" actId="680"/>
        <pc:sldMkLst>
          <pc:docMk/>
          <pc:sldMk cId="2501200978" sldId="263"/>
        </pc:sldMkLst>
      </pc:sldChg>
      <pc:sldChg chg="new">
        <pc:chgData name="Yannis Frek" userId="41af7858-dbb6-49d9-9273-45d960296d06" providerId="ADAL" clId="{80C0BCB5-59F6-46B7-8908-E23576230F32}" dt="2020-11-11T13:43:12.183" v="41" actId="680"/>
        <pc:sldMkLst>
          <pc:docMk/>
          <pc:sldMk cId="2229970869" sldId="264"/>
        </pc:sldMkLst>
      </pc:sldChg>
      <pc:sldChg chg="new">
        <pc:chgData name="Yannis Frek" userId="41af7858-dbb6-49d9-9273-45d960296d06" providerId="ADAL" clId="{80C0BCB5-59F6-46B7-8908-E23576230F32}" dt="2020-11-11T13:43:14.433" v="42" actId="680"/>
        <pc:sldMkLst>
          <pc:docMk/>
          <pc:sldMk cId="3640960999" sldId="265"/>
        </pc:sldMkLst>
      </pc:sldChg>
      <pc:sldChg chg="new">
        <pc:chgData name="Yannis Frek" userId="41af7858-dbb6-49d9-9273-45d960296d06" providerId="ADAL" clId="{80C0BCB5-59F6-46B7-8908-E23576230F32}" dt="2020-11-11T13:43:16.775" v="43" actId="680"/>
        <pc:sldMkLst>
          <pc:docMk/>
          <pc:sldMk cId="1368471861" sldId="266"/>
        </pc:sldMkLst>
      </pc:sldChg>
      <pc:sldChg chg="new">
        <pc:chgData name="Yannis Frek" userId="41af7858-dbb6-49d9-9273-45d960296d06" providerId="ADAL" clId="{80C0BCB5-59F6-46B7-8908-E23576230F32}" dt="2020-11-11T13:43:18.873" v="44" actId="680"/>
        <pc:sldMkLst>
          <pc:docMk/>
          <pc:sldMk cId="2817306410" sldId="267"/>
        </pc:sldMkLst>
      </pc:sldChg>
      <pc:sldChg chg="del">
        <pc:chgData name="Yannis Frek" userId="41af7858-dbb6-49d9-9273-45d960296d06" providerId="ADAL" clId="{80C0BCB5-59F6-46B7-8908-E23576230F32}" dt="2020-11-11T13:36:46.008" v="0" actId="47"/>
        <pc:sldMkLst>
          <pc:docMk/>
          <pc:sldMk cId="3457240179" sldId="267"/>
        </pc:sldMkLst>
      </pc:sldChg>
      <pc:sldChg chg="del">
        <pc:chgData name="Yannis Frek" userId="41af7858-dbb6-49d9-9273-45d960296d06" providerId="ADAL" clId="{80C0BCB5-59F6-46B7-8908-E23576230F32}" dt="2020-11-11T13:36:46.008" v="0" actId="47"/>
        <pc:sldMkLst>
          <pc:docMk/>
          <pc:sldMk cId="1058365505" sldId="268"/>
        </pc:sldMkLst>
      </pc:sldChg>
      <pc:sldChg chg="new">
        <pc:chgData name="Yannis Frek" userId="41af7858-dbb6-49d9-9273-45d960296d06" providerId="ADAL" clId="{80C0BCB5-59F6-46B7-8908-E23576230F32}" dt="2020-11-11T13:43:21.351" v="45" actId="680"/>
        <pc:sldMkLst>
          <pc:docMk/>
          <pc:sldMk cId="1929504354" sldId="268"/>
        </pc:sldMkLst>
      </pc:sldChg>
      <pc:sldChg chg="new">
        <pc:chgData name="Yannis Frek" userId="41af7858-dbb6-49d9-9273-45d960296d06" providerId="ADAL" clId="{80C0BCB5-59F6-46B7-8908-E23576230F32}" dt="2020-11-11T13:43:23.629" v="46" actId="680"/>
        <pc:sldMkLst>
          <pc:docMk/>
          <pc:sldMk cId="1427415276" sldId="269"/>
        </pc:sldMkLst>
      </pc:sldChg>
      <pc:sldChg chg="new">
        <pc:chgData name="Yannis Frek" userId="41af7858-dbb6-49d9-9273-45d960296d06" providerId="ADAL" clId="{80C0BCB5-59F6-46B7-8908-E23576230F32}" dt="2020-11-11T13:43:25.692" v="47" actId="680"/>
        <pc:sldMkLst>
          <pc:docMk/>
          <pc:sldMk cId="3278349671" sldId="270"/>
        </pc:sldMkLst>
      </pc:sldChg>
      <pc:sldChg chg="del">
        <pc:chgData name="Yannis Frek" userId="41af7858-dbb6-49d9-9273-45d960296d06" providerId="ADAL" clId="{80C0BCB5-59F6-46B7-8908-E23576230F32}" dt="2020-11-11T13:36:46.008" v="0" actId="47"/>
        <pc:sldMkLst>
          <pc:docMk/>
          <pc:sldMk cId="3699033794" sldId="270"/>
        </pc:sldMkLst>
      </pc:sldChg>
      <pc:sldChg chg="new">
        <pc:chgData name="Yannis Frek" userId="41af7858-dbb6-49d9-9273-45d960296d06" providerId="ADAL" clId="{80C0BCB5-59F6-46B7-8908-E23576230F32}" dt="2020-11-11T13:43:28.063" v="48" actId="680"/>
        <pc:sldMkLst>
          <pc:docMk/>
          <pc:sldMk cId="1222204634" sldId="271"/>
        </pc:sldMkLst>
      </pc:sldChg>
      <pc:sldChg chg="new">
        <pc:chgData name="Yannis Frek" userId="41af7858-dbb6-49d9-9273-45d960296d06" providerId="ADAL" clId="{80C0BCB5-59F6-46B7-8908-E23576230F32}" dt="2020-11-11T13:43:31.256" v="49" actId="680"/>
        <pc:sldMkLst>
          <pc:docMk/>
          <pc:sldMk cId="3841467439" sldId="272"/>
        </pc:sldMkLst>
      </pc:sldChg>
      <pc:sldChg chg="del">
        <pc:chgData name="Yannis Frek" userId="41af7858-dbb6-49d9-9273-45d960296d06" providerId="ADAL" clId="{80C0BCB5-59F6-46B7-8908-E23576230F32}" dt="2020-11-11T13:36:46.008" v="0" actId="47"/>
        <pc:sldMkLst>
          <pc:docMk/>
          <pc:sldMk cId="4075673220" sldId="272"/>
        </pc:sldMkLst>
      </pc:sldChg>
      <pc:sldChg chg="del">
        <pc:chgData name="Yannis Frek" userId="41af7858-dbb6-49d9-9273-45d960296d06" providerId="ADAL" clId="{80C0BCB5-59F6-46B7-8908-E23576230F32}" dt="2020-11-11T13:36:46.008" v="0" actId="47"/>
        <pc:sldMkLst>
          <pc:docMk/>
          <pc:sldMk cId="2858607419" sldId="273"/>
        </pc:sldMkLst>
      </pc:sldChg>
      <pc:sldChg chg="del">
        <pc:chgData name="Yannis Frek" userId="41af7858-dbb6-49d9-9273-45d960296d06" providerId="ADAL" clId="{80C0BCB5-59F6-46B7-8908-E23576230F32}" dt="2020-11-11T13:36:46.008" v="0" actId="47"/>
        <pc:sldMkLst>
          <pc:docMk/>
          <pc:sldMk cId="434755455" sldId="274"/>
        </pc:sldMkLst>
      </pc:sldChg>
      <pc:sldChg chg="del">
        <pc:chgData name="Yannis Frek" userId="41af7858-dbb6-49d9-9273-45d960296d06" providerId="ADAL" clId="{80C0BCB5-59F6-46B7-8908-E23576230F32}" dt="2020-11-11T13:36:46.008" v="0" actId="47"/>
        <pc:sldMkLst>
          <pc:docMk/>
          <pc:sldMk cId="916256017" sldId="275"/>
        </pc:sldMkLst>
      </pc:sldChg>
      <pc:sldChg chg="del">
        <pc:chgData name="Yannis Frek" userId="41af7858-dbb6-49d9-9273-45d960296d06" providerId="ADAL" clId="{80C0BCB5-59F6-46B7-8908-E23576230F32}" dt="2020-11-11T13:36:46.008" v="0" actId="47"/>
        <pc:sldMkLst>
          <pc:docMk/>
          <pc:sldMk cId="3500982991" sldId="276"/>
        </pc:sldMkLst>
      </pc:sldChg>
      <pc:sldChg chg="del">
        <pc:chgData name="Yannis Frek" userId="41af7858-dbb6-49d9-9273-45d960296d06" providerId="ADAL" clId="{80C0BCB5-59F6-46B7-8908-E23576230F32}" dt="2020-11-11T13:36:46.008" v="0" actId="47"/>
        <pc:sldMkLst>
          <pc:docMk/>
          <pc:sldMk cId="901526191" sldId="277"/>
        </pc:sldMkLst>
      </pc:sldChg>
      <pc:sldChg chg="del">
        <pc:chgData name="Yannis Frek" userId="41af7858-dbb6-49d9-9273-45d960296d06" providerId="ADAL" clId="{80C0BCB5-59F6-46B7-8908-E23576230F32}" dt="2020-11-11T13:36:46.008" v="0" actId="47"/>
        <pc:sldMkLst>
          <pc:docMk/>
          <pc:sldMk cId="4173776297" sldId="278"/>
        </pc:sldMkLst>
      </pc:sldChg>
      <pc:sldChg chg="del">
        <pc:chgData name="Yannis Frek" userId="41af7858-dbb6-49d9-9273-45d960296d06" providerId="ADAL" clId="{80C0BCB5-59F6-46B7-8908-E23576230F32}" dt="2020-11-11T13:36:46.008" v="0" actId="47"/>
        <pc:sldMkLst>
          <pc:docMk/>
          <pc:sldMk cId="3395703124" sldId="279"/>
        </pc:sldMkLst>
      </pc:sldChg>
      <pc:sldChg chg="del">
        <pc:chgData name="Yannis Frek" userId="41af7858-dbb6-49d9-9273-45d960296d06" providerId="ADAL" clId="{80C0BCB5-59F6-46B7-8908-E23576230F32}" dt="2020-11-11T13:36:46.008" v="0" actId="47"/>
        <pc:sldMkLst>
          <pc:docMk/>
          <pc:sldMk cId="1108876654" sldId="280"/>
        </pc:sldMkLst>
      </pc:sldChg>
      <pc:sldMasterChg chg="delSldLayout modSldLayout sldLayoutOrd">
        <pc:chgData name="Yannis Frek" userId="41af7858-dbb6-49d9-9273-45d960296d06" providerId="ADAL" clId="{80C0BCB5-59F6-46B7-8908-E23576230F32}" dt="2020-11-11T13:51:23.937" v="63" actId="20577"/>
        <pc:sldMasterMkLst>
          <pc:docMk/>
          <pc:sldMasterMk cId="2168357150" sldId="2147483648"/>
        </pc:sldMasterMkLst>
        <pc:sldLayoutChg chg="del">
          <pc:chgData name="Yannis Frek" userId="41af7858-dbb6-49d9-9273-45d960296d06" providerId="ADAL" clId="{80C0BCB5-59F6-46B7-8908-E23576230F32}" dt="2020-11-11T13:36:54.040" v="1" actId="2696"/>
          <pc:sldLayoutMkLst>
            <pc:docMk/>
            <pc:sldMasterMk cId="2168357150" sldId="2147483648"/>
            <pc:sldLayoutMk cId="3375007619" sldId="2147483649"/>
          </pc:sldLayoutMkLst>
        </pc:sldLayoutChg>
        <pc:sldLayoutChg chg="del">
          <pc:chgData name="Yannis Frek" userId="41af7858-dbb6-49d9-9273-45d960296d06" providerId="ADAL" clId="{80C0BCB5-59F6-46B7-8908-E23576230F32}" dt="2020-11-11T13:36:54.072" v="5" actId="2696"/>
          <pc:sldLayoutMkLst>
            <pc:docMk/>
            <pc:sldMasterMk cId="2168357150" sldId="2147483648"/>
            <pc:sldLayoutMk cId="314067447" sldId="2147483660"/>
          </pc:sldLayoutMkLst>
        </pc:sldLayoutChg>
        <pc:sldLayoutChg chg="del">
          <pc:chgData name="Yannis Frek" userId="41af7858-dbb6-49d9-9273-45d960296d06" providerId="ADAL" clId="{80C0BCB5-59F6-46B7-8908-E23576230F32}" dt="2020-11-11T13:36:54.049" v="3" actId="2696"/>
          <pc:sldLayoutMkLst>
            <pc:docMk/>
            <pc:sldMasterMk cId="2168357150" sldId="2147483648"/>
            <pc:sldLayoutMk cId="2872467938" sldId="2147483666"/>
          </pc:sldLayoutMkLst>
        </pc:sldLayoutChg>
        <pc:sldLayoutChg chg="del">
          <pc:chgData name="Yannis Frek" userId="41af7858-dbb6-49d9-9273-45d960296d06" providerId="ADAL" clId="{80C0BCB5-59F6-46B7-8908-E23576230F32}" dt="2020-11-11T13:36:54.124" v="8" actId="2696"/>
          <pc:sldLayoutMkLst>
            <pc:docMk/>
            <pc:sldMasterMk cId="2168357150" sldId="2147483648"/>
            <pc:sldLayoutMk cId="833378813" sldId="2147483667"/>
          </pc:sldLayoutMkLst>
        </pc:sldLayoutChg>
        <pc:sldLayoutChg chg="del">
          <pc:chgData name="Yannis Frek" userId="41af7858-dbb6-49d9-9273-45d960296d06" providerId="ADAL" clId="{80C0BCB5-59F6-46B7-8908-E23576230F32}" dt="2020-11-11T13:36:54.055" v="4" actId="2696"/>
          <pc:sldLayoutMkLst>
            <pc:docMk/>
            <pc:sldMasterMk cId="2168357150" sldId="2147483648"/>
            <pc:sldLayoutMk cId="3580464592" sldId="2147483668"/>
          </pc:sldLayoutMkLst>
        </pc:sldLayoutChg>
        <pc:sldLayoutChg chg="del">
          <pc:chgData name="Yannis Frek" userId="41af7858-dbb6-49d9-9273-45d960296d06" providerId="ADAL" clId="{80C0BCB5-59F6-46B7-8908-E23576230F32}" dt="2020-11-11T13:36:54.045" v="2" actId="2696"/>
          <pc:sldLayoutMkLst>
            <pc:docMk/>
            <pc:sldMasterMk cId="2168357150" sldId="2147483648"/>
            <pc:sldLayoutMk cId="810192366" sldId="2147483672"/>
          </pc:sldLayoutMkLst>
        </pc:sldLayoutChg>
        <pc:sldLayoutChg chg="del">
          <pc:chgData name="Yannis Frek" userId="41af7858-dbb6-49d9-9273-45d960296d06" providerId="ADAL" clId="{80C0BCB5-59F6-46B7-8908-E23576230F32}" dt="2020-11-11T13:36:54.091" v="7" actId="2696"/>
          <pc:sldLayoutMkLst>
            <pc:docMk/>
            <pc:sldMasterMk cId="2168357150" sldId="2147483648"/>
            <pc:sldLayoutMk cId="1399635338" sldId="2147483706"/>
          </pc:sldLayoutMkLst>
        </pc:sldLayoutChg>
        <pc:sldLayoutChg chg="del">
          <pc:chgData name="Yannis Frek" userId="41af7858-dbb6-49d9-9273-45d960296d06" providerId="ADAL" clId="{80C0BCB5-59F6-46B7-8908-E23576230F32}" dt="2020-11-11T13:36:54.085" v="6" actId="2696"/>
          <pc:sldLayoutMkLst>
            <pc:docMk/>
            <pc:sldMasterMk cId="2168357150" sldId="2147483648"/>
            <pc:sldLayoutMk cId="312231674" sldId="2147483707"/>
          </pc:sldLayoutMkLst>
        </pc:sldLayoutChg>
        <pc:sldLayoutChg chg="del">
          <pc:chgData name="Yannis Frek" userId="41af7858-dbb6-49d9-9273-45d960296d06" providerId="ADAL" clId="{80C0BCB5-59F6-46B7-8908-E23576230F32}" dt="2020-11-11T13:36:54.128" v="9" actId="2696"/>
          <pc:sldLayoutMkLst>
            <pc:docMk/>
            <pc:sldMasterMk cId="2168357150" sldId="2147483648"/>
            <pc:sldLayoutMk cId="1498338772" sldId="2147483708"/>
          </pc:sldLayoutMkLst>
        </pc:sldLayoutChg>
        <pc:sldLayoutChg chg="del">
          <pc:chgData name="Yannis Frek" userId="41af7858-dbb6-49d9-9273-45d960296d06" providerId="ADAL" clId="{80C0BCB5-59F6-46B7-8908-E23576230F32}" dt="2020-11-11T13:36:54.133" v="11" actId="2696"/>
          <pc:sldLayoutMkLst>
            <pc:docMk/>
            <pc:sldMasterMk cId="2168357150" sldId="2147483648"/>
            <pc:sldLayoutMk cId="2293935550" sldId="2147483709"/>
          </pc:sldLayoutMkLst>
        </pc:sldLayoutChg>
        <pc:sldLayoutChg chg="del">
          <pc:chgData name="Yannis Frek" userId="41af7858-dbb6-49d9-9273-45d960296d06" providerId="ADAL" clId="{80C0BCB5-59F6-46B7-8908-E23576230F32}" dt="2020-11-11T13:36:54.135" v="12" actId="2696"/>
          <pc:sldLayoutMkLst>
            <pc:docMk/>
            <pc:sldMasterMk cId="2168357150" sldId="2147483648"/>
            <pc:sldLayoutMk cId="2546339094" sldId="2147483711"/>
          </pc:sldLayoutMkLst>
        </pc:sldLayoutChg>
        <pc:sldLayoutChg chg="del">
          <pc:chgData name="Yannis Frek" userId="41af7858-dbb6-49d9-9273-45d960296d06" providerId="ADAL" clId="{80C0BCB5-59F6-46B7-8908-E23576230F32}" dt="2020-11-11T13:36:54.138" v="13" actId="2696"/>
          <pc:sldLayoutMkLst>
            <pc:docMk/>
            <pc:sldMasterMk cId="2168357150" sldId="2147483648"/>
            <pc:sldLayoutMk cId="3363619428" sldId="2147483712"/>
          </pc:sldLayoutMkLst>
        </pc:sldLayoutChg>
        <pc:sldLayoutChg chg="del">
          <pc:chgData name="Yannis Frek" userId="41af7858-dbb6-49d9-9273-45d960296d06" providerId="ADAL" clId="{80C0BCB5-59F6-46B7-8908-E23576230F32}" dt="2020-11-11T13:36:54.140" v="14" actId="2696"/>
          <pc:sldLayoutMkLst>
            <pc:docMk/>
            <pc:sldMasterMk cId="2168357150" sldId="2147483648"/>
            <pc:sldLayoutMk cId="2575555482" sldId="2147483713"/>
          </pc:sldLayoutMkLst>
        </pc:sldLayoutChg>
        <pc:sldLayoutChg chg="del">
          <pc:chgData name="Yannis Frek" userId="41af7858-dbb6-49d9-9273-45d960296d06" providerId="ADAL" clId="{80C0BCB5-59F6-46B7-8908-E23576230F32}" dt="2020-11-11T13:36:54.142" v="15" actId="2696"/>
          <pc:sldLayoutMkLst>
            <pc:docMk/>
            <pc:sldMasterMk cId="2168357150" sldId="2147483648"/>
            <pc:sldLayoutMk cId="2654703595" sldId="2147483715"/>
          </pc:sldLayoutMkLst>
        </pc:sldLayoutChg>
        <pc:sldLayoutChg chg="del">
          <pc:chgData name="Yannis Frek" userId="41af7858-dbb6-49d9-9273-45d960296d06" providerId="ADAL" clId="{80C0BCB5-59F6-46B7-8908-E23576230F32}" dt="2020-11-11T13:36:54.131" v="10" actId="2696"/>
          <pc:sldLayoutMkLst>
            <pc:docMk/>
            <pc:sldMasterMk cId="2168357150" sldId="2147483648"/>
            <pc:sldLayoutMk cId="2293192484" sldId="2147483718"/>
          </pc:sldLayoutMkLst>
        </pc:sldLayoutChg>
        <pc:sldLayoutChg chg="modSp mod ord">
          <pc:chgData name="Yannis Frek" userId="41af7858-dbb6-49d9-9273-45d960296d06" providerId="ADAL" clId="{80C0BCB5-59F6-46B7-8908-E23576230F32}" dt="2020-11-11T13:42:19.922" v="32" actId="12"/>
          <pc:sldLayoutMkLst>
            <pc:docMk/>
            <pc:sldMasterMk cId="2168357150" sldId="2147483648"/>
            <pc:sldLayoutMk cId="1126330863" sldId="2147483719"/>
          </pc:sldLayoutMkLst>
          <pc:spChg chg="mod">
            <ac:chgData name="Yannis Frek" userId="41af7858-dbb6-49d9-9273-45d960296d06" providerId="ADAL" clId="{80C0BCB5-59F6-46B7-8908-E23576230F32}" dt="2020-11-11T13:42:19.922" v="32" actId="12"/>
            <ac:spMkLst>
              <pc:docMk/>
              <pc:sldMasterMk cId="2168357150" sldId="2147483648"/>
              <pc:sldLayoutMk cId="1126330863" sldId="2147483719"/>
              <ac:spMk id="2" creationId="{D92B8D51-1BBB-4055-BF58-D6F6CBF2681E}"/>
            </ac:spMkLst>
          </pc:spChg>
          <pc:spChg chg="mod">
            <ac:chgData name="Yannis Frek" userId="41af7858-dbb6-49d9-9273-45d960296d06" providerId="ADAL" clId="{80C0BCB5-59F6-46B7-8908-E23576230F32}" dt="2020-11-11T13:41:50.310" v="17"/>
            <ac:spMkLst>
              <pc:docMk/>
              <pc:sldMasterMk cId="2168357150" sldId="2147483648"/>
              <pc:sldLayoutMk cId="1126330863" sldId="2147483719"/>
              <ac:spMk id="7" creationId="{50516A09-B0D5-446F-8DEB-078CFE98604A}"/>
            </ac:spMkLst>
          </pc:spChg>
        </pc:sldLayoutChg>
        <pc:sldLayoutChg chg="modSp mod">
          <pc:chgData name="Yannis Frek" userId="41af7858-dbb6-49d9-9273-45d960296d06" providerId="ADAL" clId="{80C0BCB5-59F6-46B7-8908-E23576230F32}" dt="2020-11-11T13:51:23.937" v="63" actId="20577"/>
          <pc:sldLayoutMkLst>
            <pc:docMk/>
            <pc:sldMasterMk cId="2168357150" sldId="2147483648"/>
            <pc:sldLayoutMk cId="3143193265" sldId="2147483735"/>
          </pc:sldLayoutMkLst>
          <pc:spChg chg="mod">
            <ac:chgData name="Yannis Frek" userId="41af7858-dbb6-49d9-9273-45d960296d06" providerId="ADAL" clId="{80C0BCB5-59F6-46B7-8908-E23576230F32}" dt="2020-11-11T13:51:23.937" v="63" actId="20577"/>
            <ac:spMkLst>
              <pc:docMk/>
              <pc:sldMasterMk cId="2168357150" sldId="2147483648"/>
              <pc:sldLayoutMk cId="3143193265" sldId="2147483735"/>
              <ac:spMk id="14" creationId="{0A490D77-2950-4532-A0B0-5CCF2C8A4596}"/>
            </ac:spMkLst>
          </pc:spChg>
        </pc:sldLayoutChg>
      </pc:sldMasterChg>
    </pc:docChg>
  </pc:docChgLst>
  <pc:docChgLst>
    <pc:chgData name="Justin Gemeri" userId="601d4d86-8508-4738-9b75-f33bf653ccad" providerId="ADAL" clId="{305AD1DE-80AF-4E1E-A1B7-7F7D9C57332B}"/>
    <pc:docChg chg="addSld delSld modSld sldOrd modMainMaster modSection">
      <pc:chgData name="Justin Gemeri" userId="601d4d86-8508-4738-9b75-f33bf653ccad" providerId="ADAL" clId="{305AD1DE-80AF-4E1E-A1B7-7F7D9C57332B}" dt="2020-11-08T19:14:37.505" v="12" actId="47"/>
      <pc:docMkLst>
        <pc:docMk/>
      </pc:docMkLst>
      <pc:sldChg chg="del">
        <pc:chgData name="Justin Gemeri" userId="601d4d86-8508-4738-9b75-f33bf653ccad" providerId="ADAL" clId="{305AD1DE-80AF-4E1E-A1B7-7F7D9C57332B}" dt="2020-11-08T19:14:37.505" v="12" actId="47"/>
        <pc:sldMkLst>
          <pc:docMk/>
          <pc:sldMk cId="591634412" sldId="269"/>
        </pc:sldMkLst>
      </pc:sldChg>
      <pc:sldChg chg="addSp modSp mod ord">
        <pc:chgData name="Justin Gemeri" userId="601d4d86-8508-4738-9b75-f33bf653ccad" providerId="ADAL" clId="{305AD1DE-80AF-4E1E-A1B7-7F7D9C57332B}" dt="2020-11-08T19:14:31.846" v="10"/>
        <pc:sldMkLst>
          <pc:docMk/>
          <pc:sldMk cId="4173776297" sldId="278"/>
        </pc:sldMkLst>
        <pc:spChg chg="add mod">
          <ac:chgData name="Justin Gemeri" userId="601d4d86-8508-4738-9b75-f33bf653ccad" providerId="ADAL" clId="{305AD1DE-80AF-4E1E-A1B7-7F7D9C57332B}" dt="2020-11-08T16:21:59.417" v="8" actId="1076"/>
          <ac:spMkLst>
            <pc:docMk/>
            <pc:sldMk cId="4173776297" sldId="278"/>
            <ac:spMk id="2" creationId="{DD308492-A30F-4116-A600-6CCB85EEC94C}"/>
          </ac:spMkLst>
        </pc:spChg>
      </pc:sldChg>
      <pc:sldChg chg="new">
        <pc:chgData name="Justin Gemeri" userId="601d4d86-8508-4738-9b75-f33bf653ccad" providerId="ADAL" clId="{305AD1DE-80AF-4E1E-A1B7-7F7D9C57332B}" dt="2020-11-08T19:14:35.940" v="11" actId="680"/>
        <pc:sldMkLst>
          <pc:docMk/>
          <pc:sldMk cId="1108876654" sldId="280"/>
        </pc:sldMkLst>
      </pc:sldChg>
      <pc:sldMasterChg chg="modSldLayout">
        <pc:chgData name="Justin Gemeri" userId="601d4d86-8508-4738-9b75-f33bf653ccad" providerId="ADAL" clId="{305AD1DE-80AF-4E1E-A1B7-7F7D9C57332B}" dt="2020-11-08T16:21:45.602" v="6" actId="20577"/>
        <pc:sldMasterMkLst>
          <pc:docMk/>
          <pc:sldMasterMk cId="2168357150" sldId="2147483648"/>
        </pc:sldMasterMkLst>
        <pc:sldLayoutChg chg="modSp mod">
          <pc:chgData name="Justin Gemeri" userId="601d4d86-8508-4738-9b75-f33bf653ccad" providerId="ADAL" clId="{305AD1DE-80AF-4E1E-A1B7-7F7D9C57332B}" dt="2020-11-08T16:21:45.602" v="6" actId="20577"/>
          <pc:sldLayoutMkLst>
            <pc:docMk/>
            <pc:sldMasterMk cId="2168357150" sldId="2147483648"/>
            <pc:sldLayoutMk cId="1126330863" sldId="2147483719"/>
          </pc:sldLayoutMkLst>
          <pc:spChg chg="mod">
            <ac:chgData name="Justin Gemeri" userId="601d4d86-8508-4738-9b75-f33bf653ccad" providerId="ADAL" clId="{305AD1DE-80AF-4E1E-A1B7-7F7D9C57332B}" dt="2020-11-08T16:21:45.602" v="6"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305AD1DE-80AF-4E1E-A1B7-7F7D9C57332B}" dt="2020-11-08T16:00:57.169" v="1"/>
          <pc:sldLayoutMkLst>
            <pc:docMk/>
            <pc:sldMasterMk cId="2168357150" sldId="2147483648"/>
            <pc:sldLayoutMk cId="837989620" sldId="2147483720"/>
          </pc:sldLayoutMkLst>
          <pc:spChg chg="mod">
            <ac:chgData name="Justin Gemeri" userId="601d4d86-8508-4738-9b75-f33bf653ccad" providerId="ADAL" clId="{305AD1DE-80AF-4E1E-A1B7-7F7D9C57332B}" dt="2020-11-08T16:00:57.169" v="1"/>
            <ac:spMkLst>
              <pc:docMk/>
              <pc:sldMasterMk cId="2168357150" sldId="2147483648"/>
              <pc:sldLayoutMk cId="837989620" sldId="2147483720"/>
              <ac:spMk id="13" creationId="{939CD75D-5FFC-D842-B0E7-B8F2AAEA3D71}"/>
            </ac:spMkLst>
          </pc:spChg>
          <pc:picChg chg="mod">
            <ac:chgData name="Justin Gemeri" userId="601d4d86-8508-4738-9b75-f33bf653ccad" providerId="ADAL" clId="{305AD1DE-80AF-4E1E-A1B7-7F7D9C57332B}" dt="2020-11-08T16:00:44.361" v="0" actId="14826"/>
            <ac:picMkLst>
              <pc:docMk/>
              <pc:sldMasterMk cId="2168357150" sldId="2147483648"/>
              <pc:sldLayoutMk cId="837989620" sldId="2147483720"/>
              <ac:picMk id="6" creationId="{FA8A40A9-0869-8644-87A4-664131DB3A8C}"/>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1714"/>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1200329"/>
          </a:xfrm>
          <a:prstGeom prst="rect">
            <a:avLst/>
          </a:prstGeom>
          <a:noFill/>
        </p:spPr>
        <p:txBody>
          <a:bodyPr wrap="square" rtlCol="0">
            <a:spAutoFit/>
          </a:bodyPr>
          <a:lstStyle/>
          <a:p>
            <a:r>
              <a:rPr lang="en-US" sz="2400" b="1" spc="600" dirty="0">
                <a:latin typeface="+mj-lt"/>
              </a:rPr>
              <a:t>Dr. Alexa - Digital Cancer Therapy Assistant</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30128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27110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161337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20631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2024481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245894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3737796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2291265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314319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372891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51302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4574262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116225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312761584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3792942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187461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dirty="0">
                <a:latin typeface="Apercu Pro" panose="020B0503050601040103" pitchFamily="34" charset="0"/>
              </a:rPr>
              <a:t>How can the Alexa system be optimized and extended to offer a much more comprehensive help especially to patients with chronic diseases - the focus here would be on cancer with a long course or chronicity?</a:t>
            </a:r>
          </a:p>
          <a:p>
            <a:pPr marL="285750" indent="-285750" algn="just">
              <a:buFont typeface="Arial" panose="020B0604020202020204" pitchFamily="34" charset="0"/>
              <a:buChar char="•"/>
              <a:defRPr/>
            </a:pPr>
            <a:r>
              <a:rPr lang="en-US" sz="1400" dirty="0">
                <a:latin typeface="Apercu Pro" panose="020B0503050601040103" pitchFamily="34" charset="0"/>
              </a:rPr>
              <a:t>Can the system be individualized, e.g. to allow for a certain degree of disease monitoring in addition to simple "calendar functions" (reminders during therapy, scheduling of follow-up examinations, etc.)? This would require the system to continuously implement individual disease data automatically, e.g. by networking with the practitioner, and to use self-learning algorithms to recognize disease progression or recurrence at an early stage, for example, and to alert the patient if necessary. This would have decisive advantages for those affected, since it would possibly be possible to optimize early treatment strategies.</a:t>
            </a:r>
          </a:p>
          <a:p>
            <a:pPr marL="285750" indent="-285750" algn="just">
              <a:buFont typeface="Arial" panose="020B0604020202020204" pitchFamily="34" charset="0"/>
              <a:buChar char="•"/>
              <a:defRPr/>
            </a:pPr>
            <a:r>
              <a:rPr lang="en-US" sz="1400" dirty="0">
                <a:latin typeface="Apercu Pro" panose="020B0503050601040103" pitchFamily="34" charset="0"/>
              </a:rPr>
              <a:t>Can emergency message management be integrated in this context? For early detection of signals indicating an emergency in the course of therapy?</a:t>
            </a:r>
          </a:p>
          <a:p>
            <a:pPr marL="285750" indent="-285750" algn="just">
              <a:buFont typeface="Arial" panose="020B0604020202020204" pitchFamily="34" charset="0"/>
              <a:buChar char="•"/>
              <a:defRPr/>
            </a:pPr>
            <a:r>
              <a:rPr lang="en-US" sz="1400" dirty="0">
                <a:latin typeface="Apercu Pro" panose="020B0503050601040103" pitchFamily="34" charset="0"/>
              </a:rPr>
              <a:t>Can Alexa offer individualized regular exercises and motivation if needed, e.g. exercise / physiotherapy exercises e.g. breathing exercises for lung cancer / relaxation exercises to reduce stress / or tips on side effect management (for certain types of NW such as fatigue, nausea, diarrhea, etc.)?</a:t>
            </a:r>
          </a:p>
          <a:p>
            <a:pPr algn="just">
              <a:defRPr/>
            </a:pPr>
            <a:endParaRPr lang="en-US" sz="1400" dirty="0">
              <a:latin typeface="Apercu Pro" panose="020B0503050601040103" pitchFamily="34" charset="0"/>
            </a:endParaRP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88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6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D672890-EC71-4F40-BEEC-F12AC4904F0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36847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79BD7E-61C5-4FFB-9176-4F690718975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1730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F62D821-F151-499B-800F-8CDDEBD7E6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2950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31A39F-EC56-4271-A7DF-08B3B195DBE6}"/>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42741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68E35E-8310-4EAB-A6CD-42640F5FCBC5}"/>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7834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52AE0B7-77D9-4182-8779-225C385AAF5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2220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1CA0E9E-571F-4252-AD6C-F29E236EC2F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4146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86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CBF4BD-2E67-410F-BC37-89C72B68F49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67975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31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3BFA5A7-2A35-4C6E-B403-0D5D6CC92B18}"/>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D8311A1D-9A98-439F-A676-C956C134FA0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69542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FC46957-800A-42D8-A292-2A45AB303A25}"/>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33C40AC5-C401-4071-B6E8-2F743F2FF237}"/>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B152D1B2-88CF-44C6-82AE-29E56E8447D6}"/>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DB39FA78-AADE-43A3-BE98-D47E756E628C}"/>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D7C3DB99-7DCE-4A11-A415-06EBE6625F93}"/>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5E81DACC-912B-42D1-B42E-8D772FD5109C}"/>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C218DCE0-76F5-4344-9224-150F44096C43}"/>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343CA1A6-E7D0-42BD-B5A1-AA6117B7AB46}"/>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9DD89E98-24FC-40BA-AC2B-9644E96414BF}"/>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9E67823B-E2A8-4C39-B02E-739214B7357B}"/>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ED3A9AB5-A863-4DE0-BAE6-8FB030F5B5BE}"/>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CCC0285E-CB99-4A77-8ABE-7FF41075DF54}"/>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43C9FDDB-0875-4B07-889C-A3F900FADCBA}"/>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14099966-51D1-4D0E-BC4C-3C4EB82671D3}"/>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204247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9ACD552-5118-4A6B-8E59-9A1DD7083EA7}"/>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8FD84697-2E17-4BE5-8A1C-654A7291D145}"/>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C8DDD34A-8D5A-4AB3-8BE5-C26834121309}"/>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F65E8F32-E453-4DDD-B0ED-47B01BA4A9ED}"/>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AF3ABC61-46F6-4146-B44D-7CC57CF441DC}"/>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68F68767-E2AB-4069-B95F-20CB70F666A8}"/>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3BA8E172-3B4D-496C-8454-BCA2592335FC}"/>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8BE3F493-A47F-4106-86F9-A3FD536B6AC5}"/>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313772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196F51D-25C4-4AA3-8074-E7F8D391D78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50120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9708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8</cp:revision>
  <dcterms:created xsi:type="dcterms:W3CDTF">2020-07-08T12:31:02Z</dcterms:created>
  <dcterms:modified xsi:type="dcterms:W3CDTF">2020-11-11T13:51:25Z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