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303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246873"/>
    <a:srgbClr val="001751"/>
    <a:srgbClr val="005284"/>
    <a:srgbClr val="B97F8F"/>
    <a:srgbClr val="4F4F4F"/>
    <a:srgbClr val="017CC1"/>
    <a:srgbClr val="000000"/>
    <a:srgbClr val="F49A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C1385-D7DF-4A0D-A93D-806312CBC0DF}" v="14" dt="2023-07-20T09:49:18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66" y="10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611C1385-D7DF-4A0D-A93D-806312CBC0DF}"/>
    <pc:docChg chg="undo custSel delSld modMainMaster">
      <pc:chgData name="Nico Sedovnik" userId="c899cdf4-4dd3-48e4-9d05-d9a3bf84ba8f" providerId="ADAL" clId="{611C1385-D7DF-4A0D-A93D-806312CBC0DF}" dt="2023-07-20T09:49:33.255" v="94" actId="20577"/>
      <pc:docMkLst>
        <pc:docMk/>
      </pc:docMkLst>
      <pc:sldChg chg="del">
        <pc:chgData name="Nico Sedovnik" userId="c899cdf4-4dd3-48e4-9d05-d9a3bf84ba8f" providerId="ADAL" clId="{611C1385-D7DF-4A0D-A93D-806312CBC0DF}" dt="2023-07-19T16:13:28.524" v="63" actId="2696"/>
        <pc:sldMkLst>
          <pc:docMk/>
          <pc:sldMk cId="1575078418" sldId="304"/>
        </pc:sldMkLst>
      </pc:sldChg>
      <pc:sldMasterChg chg="addSp delSp modSp mod modSldLayout">
        <pc:chgData name="Nico Sedovnik" userId="c899cdf4-4dd3-48e4-9d05-d9a3bf84ba8f" providerId="ADAL" clId="{611C1385-D7DF-4A0D-A93D-806312CBC0DF}" dt="2023-07-20T09:49:33.255" v="94" actId="20577"/>
        <pc:sldMasterMkLst>
          <pc:docMk/>
          <pc:sldMasterMk cId="3571240666" sldId="2147483730"/>
        </pc:sldMasterMkLst>
        <pc:spChg chg="mod">
          <ac:chgData name="Nico Sedovnik" userId="c899cdf4-4dd3-48e4-9d05-d9a3bf84ba8f" providerId="ADAL" clId="{611C1385-D7DF-4A0D-A93D-806312CBC0DF}" dt="2023-07-20T09:49:33.255" v="94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add del">
          <ac:chgData name="Nico Sedovnik" userId="c899cdf4-4dd3-48e4-9d05-d9a3bf84ba8f" providerId="ADAL" clId="{611C1385-D7DF-4A0D-A93D-806312CBC0DF}" dt="2023-07-20T09:49:13.158" v="77" actId="478"/>
          <ac:picMkLst>
            <pc:docMk/>
            <pc:sldMasterMk cId="3571240666" sldId="2147483730"/>
            <ac:picMk id="4" creationId="{0224DD94-ED6F-8BA9-FAF1-1A23AFC518DC}"/>
          </ac:picMkLst>
        </pc:picChg>
        <pc:picChg chg="add del mod">
          <ac:chgData name="Nico Sedovnik" userId="c899cdf4-4dd3-48e4-9d05-d9a3bf84ba8f" providerId="ADAL" clId="{611C1385-D7DF-4A0D-A93D-806312CBC0DF}" dt="2023-07-20T09:49:16.072" v="79" actId="478"/>
          <ac:picMkLst>
            <pc:docMk/>
            <pc:sldMasterMk cId="3571240666" sldId="2147483730"/>
            <ac:picMk id="5" creationId="{55EE6D85-8F0F-3316-4AEC-E9DECAA356C6}"/>
          </ac:picMkLst>
        </pc:picChg>
        <pc:picChg chg="add mod">
          <ac:chgData name="Nico Sedovnik" userId="c899cdf4-4dd3-48e4-9d05-d9a3bf84ba8f" providerId="ADAL" clId="{611C1385-D7DF-4A0D-A93D-806312CBC0DF}" dt="2023-07-20T09:49:27.199" v="84" actId="1076"/>
          <ac:picMkLst>
            <pc:docMk/>
            <pc:sldMasterMk cId="3571240666" sldId="2147483730"/>
            <ac:picMk id="9" creationId="{D505D3F4-C870-C313-937C-A3EA5D3CE503}"/>
          </ac:picMkLst>
        </pc:picChg>
        <pc:sldLayoutChg chg="addSp delSp modSp mod">
          <pc:chgData name="Nico Sedovnik" userId="c899cdf4-4dd3-48e4-9d05-d9a3bf84ba8f" providerId="ADAL" clId="{611C1385-D7DF-4A0D-A93D-806312CBC0DF}" dt="2023-07-19T16:08:13.774" v="16" actId="1076"/>
          <pc:sldLayoutMkLst>
            <pc:docMk/>
            <pc:sldMasterMk cId="3571240666" sldId="2147483730"/>
            <pc:sldLayoutMk cId="931680250" sldId="2147483759"/>
          </pc:sldLayoutMkLst>
          <pc:picChg chg="del">
            <ac:chgData name="Nico Sedovnik" userId="c899cdf4-4dd3-48e4-9d05-d9a3bf84ba8f" providerId="ADAL" clId="{611C1385-D7DF-4A0D-A93D-806312CBC0DF}" dt="2023-07-19T16:07:54.148" v="11" actId="478"/>
            <ac:picMkLst>
              <pc:docMk/>
              <pc:sldMasterMk cId="3571240666" sldId="2147483730"/>
              <pc:sldLayoutMk cId="931680250" sldId="2147483759"/>
              <ac:picMk id="3" creationId="{137B5FB0-003D-9427-374E-AD2D6B9FE2E9}"/>
            </ac:picMkLst>
          </pc:picChg>
          <pc:picChg chg="add mod">
            <ac:chgData name="Nico Sedovnik" userId="c899cdf4-4dd3-48e4-9d05-d9a3bf84ba8f" providerId="ADAL" clId="{611C1385-D7DF-4A0D-A93D-806312CBC0DF}" dt="2023-07-19T16:08:13.774" v="16" actId="1076"/>
            <ac:picMkLst>
              <pc:docMk/>
              <pc:sldMasterMk cId="3571240666" sldId="2147483730"/>
              <pc:sldLayoutMk cId="931680250" sldId="2147483759"/>
              <ac:picMk id="4" creationId="{00FA6E5C-B742-4E42-3017-D9971400995A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09:48.154" v="37" actId="2057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co Sedovnik" userId="c899cdf4-4dd3-48e4-9d05-d9a3bf84ba8f" providerId="ADAL" clId="{611C1385-D7DF-4A0D-A93D-806312CBC0DF}" dt="2023-07-19T16:09:48.154" v="37" actId="20577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  <pc:picChg chg="add mod">
            <ac:chgData name="Nico Sedovnik" userId="c899cdf4-4dd3-48e4-9d05-d9a3bf84ba8f" providerId="ADAL" clId="{611C1385-D7DF-4A0D-A93D-806312CBC0DF}" dt="2023-07-19T16:08:18.833" v="18"/>
            <ac:picMkLst>
              <pc:docMk/>
              <pc:sldMasterMk cId="3571240666" sldId="2147483730"/>
              <pc:sldLayoutMk cId="3494712236" sldId="2147483760"/>
              <ac:picMk id="4" creationId="{D48B104B-418E-D4C5-A060-84BEFF6E2255}"/>
            </ac:picMkLst>
          </pc:picChg>
          <pc:picChg chg="add mod">
            <ac:chgData name="Nico Sedovnik" userId="c899cdf4-4dd3-48e4-9d05-d9a3bf84ba8f" providerId="ADAL" clId="{611C1385-D7DF-4A0D-A93D-806312CBC0DF}" dt="2023-07-19T16:08:24.095" v="20" actId="1076"/>
            <ac:picMkLst>
              <pc:docMk/>
              <pc:sldMasterMk cId="3571240666" sldId="2147483730"/>
              <pc:sldLayoutMk cId="3494712236" sldId="2147483760"/>
              <ac:picMk id="5" creationId="{E9C03B57-0563-1A66-5AB2-3BEBD1FF34CB}"/>
            </ac:picMkLst>
          </pc:picChg>
          <pc:picChg chg="del">
            <ac:chgData name="Nico Sedovnik" userId="c899cdf4-4dd3-48e4-9d05-d9a3bf84ba8f" providerId="ADAL" clId="{611C1385-D7DF-4A0D-A93D-806312CBC0DF}" dt="2023-07-19T16:07:31.790" v="0" actId="478"/>
            <ac:picMkLst>
              <pc:docMk/>
              <pc:sldMasterMk cId="3571240666" sldId="2147483730"/>
              <pc:sldLayoutMk cId="3494712236" sldId="2147483760"/>
              <ac:picMk id="8" creationId="{7962D5C6-B97E-2195-7BBD-A8C2ADB33082}"/>
            </ac:picMkLst>
          </pc:picChg>
          <pc:picChg chg="del">
            <ac:chgData name="Nico Sedovnik" userId="c899cdf4-4dd3-48e4-9d05-d9a3bf84ba8f" providerId="ADAL" clId="{611C1385-D7DF-4A0D-A93D-806312CBC0DF}" dt="2023-07-19T16:07:32.429" v="1" actId="478"/>
            <ac:picMkLst>
              <pc:docMk/>
              <pc:sldMasterMk cId="3571240666" sldId="2147483730"/>
              <pc:sldLayoutMk cId="3494712236" sldId="2147483760"/>
              <ac:picMk id="11" creationId="{BC49E70F-4BCF-4E14-5628-8B1D41CA19CE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08:41.731" v="29"/>
          <pc:sldLayoutMkLst>
            <pc:docMk/>
            <pc:sldMasterMk cId="3571240666" sldId="2147483730"/>
            <pc:sldLayoutMk cId="1849521940" sldId="2147483765"/>
          </pc:sldLayoutMkLst>
          <pc:picChg chg="del">
            <ac:chgData name="Nico Sedovnik" userId="c899cdf4-4dd3-48e4-9d05-d9a3bf84ba8f" providerId="ADAL" clId="{611C1385-D7DF-4A0D-A93D-806312CBC0DF}" dt="2023-07-19T16:07:41.917" v="9" actId="478"/>
            <ac:picMkLst>
              <pc:docMk/>
              <pc:sldMasterMk cId="3571240666" sldId="2147483730"/>
              <pc:sldLayoutMk cId="1849521940" sldId="2147483765"/>
              <ac:picMk id="3" creationId="{039C6BC0-64CE-C3FE-BC19-4127DBE74BB8}"/>
            </ac:picMkLst>
          </pc:picChg>
          <pc:picChg chg="add mod">
            <ac:chgData name="Nico Sedovnik" userId="c899cdf4-4dd3-48e4-9d05-d9a3bf84ba8f" providerId="ADAL" clId="{611C1385-D7DF-4A0D-A93D-806312CBC0DF}" dt="2023-07-19T16:08:41.731" v="29"/>
            <ac:picMkLst>
              <pc:docMk/>
              <pc:sldMasterMk cId="3571240666" sldId="2147483730"/>
              <pc:sldLayoutMk cId="1849521940" sldId="2147483765"/>
              <ac:picMk id="4" creationId="{46A3B7A1-ED86-5579-1605-53CBD269D4AA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08:25.609" v="21"/>
          <pc:sldLayoutMkLst>
            <pc:docMk/>
            <pc:sldMasterMk cId="3571240666" sldId="2147483730"/>
            <pc:sldLayoutMk cId="2373750251" sldId="2147483775"/>
          </pc:sldLayoutMkLst>
          <pc:picChg chg="add mod">
            <ac:chgData name="Nico Sedovnik" userId="c899cdf4-4dd3-48e4-9d05-d9a3bf84ba8f" providerId="ADAL" clId="{611C1385-D7DF-4A0D-A93D-806312CBC0DF}" dt="2023-07-19T16:08:25.609" v="21"/>
            <ac:picMkLst>
              <pc:docMk/>
              <pc:sldMasterMk cId="3571240666" sldId="2147483730"/>
              <pc:sldLayoutMk cId="2373750251" sldId="2147483775"/>
              <ac:picMk id="2" creationId="{2731BF4C-2144-2C80-5ED9-BBA380C4B4B1}"/>
            </ac:picMkLst>
          </pc:picChg>
          <pc:picChg chg="del">
            <ac:chgData name="Nico Sedovnik" userId="c899cdf4-4dd3-48e4-9d05-d9a3bf84ba8f" providerId="ADAL" clId="{611C1385-D7DF-4A0D-A93D-806312CBC0DF}" dt="2023-07-19T16:07:34.016" v="2" actId="478"/>
            <ac:picMkLst>
              <pc:docMk/>
              <pc:sldMasterMk cId="3571240666" sldId="2147483730"/>
              <pc:sldLayoutMk cId="2373750251" sldId="2147483775"/>
              <ac:picMk id="3" creationId="{71349160-28B5-7812-0D12-DDE3BA29AAB6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13:14.150" v="62" actId="20577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Sedovnik" userId="c899cdf4-4dd3-48e4-9d05-d9a3bf84ba8f" providerId="ADAL" clId="{611C1385-D7DF-4A0D-A93D-806312CBC0DF}" dt="2023-07-19T16:13:14.150" v="62" actId="20577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picChg chg="del">
            <ac:chgData name="Nico Sedovnik" userId="c899cdf4-4dd3-48e4-9d05-d9a3bf84ba8f" providerId="ADAL" clId="{611C1385-D7DF-4A0D-A93D-806312CBC0DF}" dt="2023-07-19T16:07:39.424" v="7" actId="478"/>
            <ac:picMkLst>
              <pc:docMk/>
              <pc:sldMasterMk cId="3571240666" sldId="2147483730"/>
              <pc:sldLayoutMk cId="3506226774" sldId="2147483828"/>
              <ac:picMk id="2" creationId="{8173BF34-BC93-2A03-C777-EFC8E34B9B97}"/>
            </ac:picMkLst>
          </pc:picChg>
          <pc:picChg chg="del">
            <ac:chgData name="Nico Sedovnik" userId="c899cdf4-4dd3-48e4-9d05-d9a3bf84ba8f" providerId="ADAL" clId="{611C1385-D7DF-4A0D-A93D-806312CBC0DF}" dt="2023-07-19T16:07:39.822" v="8" actId="478"/>
            <ac:picMkLst>
              <pc:docMk/>
              <pc:sldMasterMk cId="3571240666" sldId="2147483730"/>
              <pc:sldLayoutMk cId="3506226774" sldId="2147483828"/>
              <ac:picMk id="3" creationId="{E432B17E-3298-E4C3-A675-D145C21F8274}"/>
            </ac:picMkLst>
          </pc:picChg>
          <pc:picChg chg="add mod">
            <ac:chgData name="Nico Sedovnik" userId="c899cdf4-4dd3-48e4-9d05-d9a3bf84ba8f" providerId="ADAL" clId="{611C1385-D7DF-4A0D-A93D-806312CBC0DF}" dt="2023-07-19T16:08:35.321" v="26"/>
            <ac:picMkLst>
              <pc:docMk/>
              <pc:sldMasterMk cId="3571240666" sldId="2147483730"/>
              <pc:sldLayoutMk cId="3506226774" sldId="2147483828"/>
              <ac:picMk id="7" creationId="{E5451AB1-6572-FA13-4191-E20EF3363368}"/>
            </ac:picMkLst>
          </pc:picChg>
          <pc:picChg chg="add mod">
            <ac:chgData name="Nico Sedovnik" userId="c899cdf4-4dd3-48e4-9d05-d9a3bf84ba8f" providerId="ADAL" clId="{611C1385-D7DF-4A0D-A93D-806312CBC0DF}" dt="2023-07-19T16:08:40.302" v="28" actId="1076"/>
            <ac:picMkLst>
              <pc:docMk/>
              <pc:sldMasterMk cId="3571240666" sldId="2147483730"/>
              <pc:sldLayoutMk cId="3506226774" sldId="2147483828"/>
              <ac:picMk id="8" creationId="{AFE72CD5-5F4E-6987-3F37-A153ADA3FB04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12:49.815" v="52" actId="113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611C1385-D7DF-4A0D-A93D-806312CBC0DF}" dt="2023-07-19T16:12:40.058" v="49" actId="113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611C1385-D7DF-4A0D-A93D-806312CBC0DF}" dt="2023-07-19T16:12:49.815" v="52" actId="113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  <pc:picChg chg="add mod">
            <ac:chgData name="Nico Sedovnik" userId="c899cdf4-4dd3-48e4-9d05-d9a3bf84ba8f" providerId="ADAL" clId="{611C1385-D7DF-4A0D-A93D-806312CBC0DF}" dt="2023-07-19T16:08:27.258" v="22"/>
            <ac:picMkLst>
              <pc:docMk/>
              <pc:sldMasterMk cId="3571240666" sldId="2147483730"/>
              <pc:sldLayoutMk cId="3475313848" sldId="2147483855"/>
              <ac:picMk id="2" creationId="{6BC4C509-3C54-81FA-ECD5-63DE9C880CAE}"/>
            </ac:picMkLst>
          </pc:picChg>
          <pc:picChg chg="add mod">
            <ac:chgData name="Nico Sedovnik" userId="c899cdf4-4dd3-48e4-9d05-d9a3bf84ba8f" providerId="ADAL" clId="{611C1385-D7DF-4A0D-A93D-806312CBC0DF}" dt="2023-07-19T16:08:32.384" v="24" actId="1076"/>
            <ac:picMkLst>
              <pc:docMk/>
              <pc:sldMasterMk cId="3571240666" sldId="2147483730"/>
              <pc:sldLayoutMk cId="3475313848" sldId="2147483855"/>
              <ac:picMk id="3" creationId="{2B6D69E3-7B5C-0AC1-F125-2FBC59BAFE0C}"/>
            </ac:picMkLst>
          </pc:picChg>
          <pc:picChg chg="del mod">
            <ac:chgData name="Nico Sedovnik" userId="c899cdf4-4dd3-48e4-9d05-d9a3bf84ba8f" providerId="ADAL" clId="{611C1385-D7DF-4A0D-A93D-806312CBC0DF}" dt="2023-07-19T16:07:35.858" v="4" actId="478"/>
            <ac:picMkLst>
              <pc:docMk/>
              <pc:sldMasterMk cId="3571240666" sldId="2147483730"/>
              <pc:sldLayoutMk cId="3475313848" sldId="2147483855"/>
              <ac:picMk id="8" creationId="{8EFF6588-C545-0C9A-C64E-6526F7C35229}"/>
            </ac:picMkLst>
          </pc:picChg>
          <pc:picChg chg="del">
            <ac:chgData name="Nico Sedovnik" userId="c899cdf4-4dd3-48e4-9d05-d9a3bf84ba8f" providerId="ADAL" clId="{611C1385-D7DF-4A0D-A93D-806312CBC0DF}" dt="2023-07-19T16:07:36.278" v="5" actId="478"/>
            <ac:picMkLst>
              <pc:docMk/>
              <pc:sldMasterMk cId="3571240666" sldId="2147483730"/>
              <pc:sldLayoutMk cId="3475313848" sldId="2147483855"/>
              <ac:picMk id="11" creationId="{FF5F7AB4-021E-8E07-1F11-810952DFD34E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08:16.410" v="17"/>
          <pc:sldLayoutMkLst>
            <pc:docMk/>
            <pc:sldMasterMk cId="3571240666" sldId="2147483730"/>
            <pc:sldLayoutMk cId="1721573533" sldId="2147483857"/>
          </pc:sldLayoutMkLst>
          <pc:picChg chg="add mod">
            <ac:chgData name="Nico Sedovnik" userId="c899cdf4-4dd3-48e4-9d05-d9a3bf84ba8f" providerId="ADAL" clId="{611C1385-D7DF-4A0D-A93D-806312CBC0DF}" dt="2023-07-19T16:08:16.410" v="17"/>
            <ac:picMkLst>
              <pc:docMk/>
              <pc:sldMasterMk cId="3571240666" sldId="2147483730"/>
              <pc:sldLayoutMk cId="1721573533" sldId="2147483857"/>
              <ac:picMk id="3" creationId="{471F36F3-739D-DE7D-973E-67F7C562F590}"/>
            </ac:picMkLst>
          </pc:picChg>
          <pc:picChg chg="del">
            <ac:chgData name="Nico Sedovnik" userId="c899cdf4-4dd3-48e4-9d05-d9a3bf84ba8f" providerId="ADAL" clId="{611C1385-D7DF-4A0D-A93D-806312CBC0DF}" dt="2023-07-19T16:07:52.570" v="10" actId="478"/>
            <ac:picMkLst>
              <pc:docMk/>
              <pc:sldMasterMk cId="3571240666" sldId="2147483730"/>
              <pc:sldLayoutMk cId="1721573533" sldId="2147483857"/>
              <ac:picMk id="30" creationId="{89440C8D-8A1A-8479-06CE-2A6F80880F05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20T09:49:10.178" v="76" actId="478"/>
          <pc:sldLayoutMkLst>
            <pc:docMk/>
            <pc:sldMasterMk cId="3571240666" sldId="2147483730"/>
            <pc:sldLayoutMk cId="2923938455" sldId="2147483883"/>
          </pc:sldLayoutMkLst>
          <pc:spChg chg="add del mod">
            <ac:chgData name="Nico Sedovnik" userId="c899cdf4-4dd3-48e4-9d05-d9a3bf84ba8f" providerId="ADAL" clId="{611C1385-D7DF-4A0D-A93D-806312CBC0DF}" dt="2023-07-20T09:49:10.178" v="76" actId="478"/>
            <ac:spMkLst>
              <pc:docMk/>
              <pc:sldMasterMk cId="3571240666" sldId="2147483730"/>
              <pc:sldLayoutMk cId="2923938455" sldId="2147483883"/>
              <ac:spMk id="3" creationId="{5AE84F92-13D7-4954-BFE0-3D14B48D4CB3}"/>
            </ac:spMkLst>
          </pc:spChg>
          <pc:picChg chg="add del mod">
            <ac:chgData name="Nico Sedovnik" userId="c899cdf4-4dd3-48e4-9d05-d9a3bf84ba8f" providerId="ADAL" clId="{611C1385-D7DF-4A0D-A93D-806312CBC0DF}" dt="2023-07-20T09:49:09.428" v="75" actId="478"/>
            <ac:picMkLst>
              <pc:docMk/>
              <pc:sldMasterMk cId="3571240666" sldId="2147483730"/>
              <pc:sldLayoutMk cId="2923938455" sldId="2147483883"/>
              <ac:picMk id="10" creationId="{AEADD0E8-FC3C-39C4-0414-130DD211A969}"/>
            </ac:picMkLst>
          </pc:picChg>
        </pc:sldLayoutChg>
        <pc:sldLayoutChg chg="addSp delSp modSp mod">
          <pc:chgData name="Nico Sedovnik" userId="c899cdf4-4dd3-48e4-9d05-d9a3bf84ba8f" providerId="ADAL" clId="{611C1385-D7DF-4A0D-A93D-806312CBC0DF}" dt="2023-07-19T16:08:33.872" v="25"/>
          <pc:sldLayoutMkLst>
            <pc:docMk/>
            <pc:sldMasterMk cId="3571240666" sldId="2147483730"/>
            <pc:sldLayoutMk cId="864524104" sldId="2147483884"/>
          </pc:sldLayoutMkLst>
          <pc:picChg chg="del">
            <ac:chgData name="Nico Sedovnik" userId="c899cdf4-4dd3-48e4-9d05-d9a3bf84ba8f" providerId="ADAL" clId="{611C1385-D7DF-4A0D-A93D-806312CBC0DF}" dt="2023-07-19T16:07:37.919" v="6" actId="478"/>
            <ac:picMkLst>
              <pc:docMk/>
              <pc:sldMasterMk cId="3571240666" sldId="2147483730"/>
              <pc:sldLayoutMk cId="864524104" sldId="2147483884"/>
              <ac:picMk id="2" creationId="{B826ECC6-480B-21A0-B4A3-BE539EEEF61B}"/>
            </ac:picMkLst>
          </pc:picChg>
          <pc:picChg chg="add mod">
            <ac:chgData name="Nico Sedovnik" userId="c899cdf4-4dd3-48e4-9d05-d9a3bf84ba8f" providerId="ADAL" clId="{611C1385-D7DF-4A0D-A93D-806312CBC0DF}" dt="2023-07-19T16:08:33.872" v="25"/>
            <ac:picMkLst>
              <pc:docMk/>
              <pc:sldMasterMk cId="3571240666" sldId="2147483730"/>
              <pc:sldLayoutMk cId="864524104" sldId="2147483884"/>
              <ac:picMk id="3" creationId="{8FBD148E-0B47-3DCC-08B8-0283D9AAAAE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  <p:pic>
        <p:nvPicPr>
          <p:cNvPr id="5" name="Grafik 4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5E401B45-8C71-7724-08E6-1CB8D2057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" y="1834803"/>
            <a:ext cx="6858000" cy="2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117" y="1700041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</a:p>
        </p:txBody>
      </p:sp>
      <p:pic>
        <p:nvPicPr>
          <p:cNvPr id="4" name="Grafik 3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46A3B7A1-ED86-5579-1605-53CBD269D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rgbClr val="24687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4CEC5-B9EF-FEBA-E2AC-E56CDFECDB51}"/>
              </a:ext>
            </a:extLst>
          </p:cNvPr>
          <p:cNvSpPr txBox="1"/>
          <p:nvPr userDrawn="1"/>
        </p:nvSpPr>
        <p:spPr>
          <a:xfrm>
            <a:off x="3863340" y="765810"/>
            <a:ext cx="322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INNOVATE 2030</a:t>
            </a:r>
          </a:p>
        </p:txBody>
      </p:sp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503" y="4222239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INNOVATE 2030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95503" y="190010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622458" y="2497309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6117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622459" y="368222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629515" y="191033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37412" y="248716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587311" y="3074230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63518" y="1900103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63519" y="249719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3520" y="3078764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587311" y="367554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pic>
        <p:nvPicPr>
          <p:cNvPr id="3" name="Grafik 2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471F36F3-739D-DE7D-973E-67F7C562F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99" y="2069373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00FA6E5C-B742-4E42-3017-D99714009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are you addressing with your approach?</a:t>
            </a:r>
            <a:endParaRPr lang="en-US" sz="14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4" name="Grafik 3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D48B104B-418E-D4C5-A060-84BEFF6E2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  <p:pic>
        <p:nvPicPr>
          <p:cNvPr id="5" name="Grafik 4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E9C03B57-0563-1A66-5AB2-3BEBD1FF3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367724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1" y="2069373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you please provide a visualization of your proposed solution or, ideally, submit a prototype demonstrating the functionality of your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2731BF4C-2144-2C80-5ED9-BBA380C4B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446753"/>
            <a:ext cx="46876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What specifics needs to be considered for the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to be developed for the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pharmaceutical industry?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4638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will the interaction between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humans and machines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be designed and how can it be personalized?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2" name="Grafik 1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6BC4C509-3C54-81FA-ECD5-63DE9C88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  <p:pic>
        <p:nvPicPr>
          <p:cNvPr id="3" name="Grafik 2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2B6D69E3-7B5C-0AC1-F125-2FBC59BAF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46753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664798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0" y="382450"/>
            <a:ext cx="46250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can the concept be integrated with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digital technologies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and online platforms to create a unified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omnichannel experience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for customers?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8FBD148E-0B47-3DCC-08B8-0283D9AAA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What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proposal or partnership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would you suggest to the challenge provider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build a sustainable long-term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technical implementation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7" name="Grafik 6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E5451AB1-6572-FA13-4191-E20EF3363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43296"/>
            <a:ext cx="1547446" cy="870523"/>
          </a:xfrm>
          <a:prstGeom prst="rect">
            <a:avLst/>
          </a:prstGeom>
        </p:spPr>
      </p:pic>
      <p:pic>
        <p:nvPicPr>
          <p:cNvPr id="8" name="Grafik 7" descr="Ein Bild, das Text, Computer, Im Haus, computer enthält.&#10;&#10;Automatisch generierte Beschreibung">
            <a:extLst>
              <a:ext uri="{FF2B5EF4-FFF2-40B4-BE49-F238E27FC236}">
                <a16:creationId xmlns:a16="http://schemas.microsoft.com/office/drawing/2014/main" id="{AFE72CD5-5F4E-6987-3F37-A153ADA3F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4518723"/>
            <a:ext cx="1547446" cy="8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730741" y="8521455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INNOVATE2030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9" name="Grafik 8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D505D3F4-C870-C313-937C-A3EA5D3CE5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" y="8521455"/>
            <a:ext cx="1322687" cy="4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855" r:id="rId7"/>
    <p:sldLayoutId id="2147483884" r:id="rId8"/>
    <p:sldLayoutId id="2147483828" r:id="rId9"/>
    <p:sldLayoutId id="2147483765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531" y="4486585"/>
            <a:ext cx="5832938" cy="374108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0269A7-5140-E5CA-058B-E3CFB8AC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B2469-A240-473E-A8E5-D6D12E352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3</cp:revision>
  <dcterms:created xsi:type="dcterms:W3CDTF">2020-07-08T12:31:02Z</dcterms:created>
  <dcterms:modified xsi:type="dcterms:W3CDTF">2023-07-20T09:49:36Z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