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2"/>
  </p:notesMasterIdLst>
  <p:handoutMasterIdLst>
    <p:handoutMasterId r:id="rId23"/>
  </p:handoutMasterIdLst>
  <p:sldIdLst>
    <p:sldId id="256" r:id="rId5"/>
    <p:sldId id="274" r:id="rId6"/>
    <p:sldId id="258" r:id="rId7"/>
    <p:sldId id="259" r:id="rId8"/>
    <p:sldId id="277" r:id="rId9"/>
    <p:sldId id="276" r:id="rId10"/>
    <p:sldId id="263" r:id="rId11"/>
    <p:sldId id="262" r:id="rId12"/>
    <p:sldId id="264" r:id="rId13"/>
    <p:sldId id="270" r:id="rId14"/>
    <p:sldId id="267" r:id="rId15"/>
    <p:sldId id="271" r:id="rId16"/>
    <p:sldId id="269" r:id="rId17"/>
    <p:sldId id="278" r:id="rId18"/>
    <p:sldId id="272" r:id="rId19"/>
    <p:sldId id="273" r:id="rId20"/>
    <p:sldId id="268" r:id="rId21"/>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 id="259"/>
          </p14:sldIdLst>
        </p14:section>
        <p14:section name="Your team" id="{9C696F81-A4E5-4967-AA20-C54021685281}">
          <p14:sldIdLst>
            <p14:sldId id="277"/>
            <p14:sldId id="276"/>
            <p14:sldId id="263"/>
          </p14:sldIdLst>
        </p14:section>
        <p14:section name="Your solution" id="{8CB7ACCA-DF70-493C-BF11-2E0D5CAD1F3B}">
          <p14:sldIdLst>
            <p14:sldId id="262"/>
            <p14:sldId id="264"/>
            <p14:sldId id="270"/>
            <p14:sldId id="267"/>
            <p14:sldId id="271"/>
            <p14:sldId id="269"/>
            <p14:sldId id="278"/>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114"/>
    <a:srgbClr val="FC0607"/>
    <a:srgbClr val="99CAED"/>
    <a:srgbClr val="06386D"/>
    <a:srgbClr val="F49A23"/>
    <a:srgbClr val="4F4F4F"/>
    <a:srgbClr val="F2F2F2"/>
    <a:srgbClr val="F79A21"/>
    <a:srgbClr val="F59B2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2"/>
    <p:restoredTop sz="94665"/>
  </p:normalViewPr>
  <p:slideViewPr>
    <p:cSldViewPr snapToGrid="0">
      <p:cViewPr varScale="1">
        <p:scale>
          <a:sx n="65" d="100"/>
          <a:sy n="65" d="100"/>
        </p:scale>
        <p:origin x="2424" y="67"/>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EAEAEA85-6FC7-41D7-99A9-5A655FF3BA8B}"/>
    <pc:docChg chg="addSld modMainMaster modSection">
      <pc:chgData name="Nico Sedovnik" userId="c899cdf4-4dd3-48e4-9d05-d9a3bf84ba8f" providerId="ADAL" clId="{EAEAEA85-6FC7-41D7-99A9-5A655FF3BA8B}" dt="2022-12-01T13:11:37.826" v="14" actId="20577"/>
      <pc:docMkLst>
        <pc:docMk/>
      </pc:docMkLst>
      <pc:sldChg chg="new">
        <pc:chgData name="Nico Sedovnik" userId="c899cdf4-4dd3-48e4-9d05-d9a3bf84ba8f" providerId="ADAL" clId="{EAEAEA85-6FC7-41D7-99A9-5A655FF3BA8B}" dt="2022-12-01T13:11:31.359" v="0" actId="680"/>
        <pc:sldMkLst>
          <pc:docMk/>
          <pc:sldMk cId="1169543396" sldId="278"/>
        </pc:sldMkLst>
      </pc:sldChg>
      <pc:sldMasterChg chg="modSldLayout">
        <pc:chgData name="Nico Sedovnik" userId="c899cdf4-4dd3-48e4-9d05-d9a3bf84ba8f" providerId="ADAL" clId="{EAEAEA85-6FC7-41D7-99A9-5A655FF3BA8B}" dt="2022-12-01T13:11:37.826" v="14" actId="20577"/>
        <pc:sldMasterMkLst>
          <pc:docMk/>
          <pc:sldMasterMk cId="3571240666" sldId="2147483730"/>
        </pc:sldMasterMkLst>
        <pc:sldLayoutChg chg="modSp mod">
          <pc:chgData name="Nico Sedovnik" userId="c899cdf4-4dd3-48e4-9d05-d9a3bf84ba8f" providerId="ADAL" clId="{EAEAEA85-6FC7-41D7-99A9-5A655FF3BA8B}" dt="2022-12-01T13:11:37.826" v="14" actId="20577"/>
          <pc:sldLayoutMkLst>
            <pc:docMk/>
            <pc:sldMasterMk cId="3571240666" sldId="2147483730"/>
            <pc:sldLayoutMk cId="1297416821" sldId="2147483766"/>
          </pc:sldLayoutMkLst>
          <pc:spChg chg="mod">
            <ac:chgData name="Nico Sedovnik" userId="c899cdf4-4dd3-48e4-9d05-d9a3bf84ba8f" providerId="ADAL" clId="{EAEAEA85-6FC7-41D7-99A9-5A655FF3BA8B}" dt="2022-12-01T13:11:37.826" v="14" actId="20577"/>
            <ac:spMkLst>
              <pc:docMk/>
              <pc:sldMasterMk cId="3571240666" sldId="2147483730"/>
              <pc:sldLayoutMk cId="1297416821" sldId="2147483766"/>
              <ac:spMk id="7" creationId="{31980EC8-AF0D-4582-4A85-2C7CCDB91CF9}"/>
            </ac:spMkLst>
          </pc:spChg>
        </pc:sldLayoutChg>
      </pc:sldMasterChg>
    </pc:docChg>
  </pc:docChgLst>
  <pc:docChgLst>
    <pc:chgData name="Nico Sedovnik" userId="c899cdf4-4dd3-48e4-9d05-d9a3bf84ba8f" providerId="ADAL" clId="{3A83224A-24DE-45E3-B0BB-9D969388A7BF}"/>
    <pc:docChg chg="undo custSel modMainMaster">
      <pc:chgData name="Nico Sedovnik" userId="c899cdf4-4dd3-48e4-9d05-d9a3bf84ba8f" providerId="ADAL" clId="{3A83224A-24DE-45E3-B0BB-9D969388A7BF}" dt="2022-11-03T16:50:50.771" v="77" actId="404"/>
      <pc:docMkLst>
        <pc:docMk/>
      </pc:docMkLst>
      <pc:sldMasterChg chg="modSldLayout">
        <pc:chgData name="Nico Sedovnik" userId="c899cdf4-4dd3-48e4-9d05-d9a3bf84ba8f" providerId="ADAL" clId="{3A83224A-24DE-45E3-B0BB-9D969388A7BF}" dt="2022-11-03T16:50:50.771" v="77" actId="404"/>
        <pc:sldMasterMkLst>
          <pc:docMk/>
          <pc:sldMasterMk cId="3571240666" sldId="2147483730"/>
        </pc:sldMasterMkLst>
        <pc:sldLayoutChg chg="addSp delSp modSp mod">
          <pc:chgData name="Nico Sedovnik" userId="c899cdf4-4dd3-48e4-9d05-d9a3bf84ba8f" providerId="ADAL" clId="{3A83224A-24DE-45E3-B0BB-9D969388A7BF}" dt="2022-11-02T14:00:38.783" v="69" actId="20577"/>
          <pc:sldLayoutMkLst>
            <pc:docMk/>
            <pc:sldMasterMk cId="3571240666" sldId="2147483730"/>
            <pc:sldLayoutMk cId="3165537371" sldId="2147483742"/>
          </pc:sldLayoutMkLst>
          <pc:spChg chg="mod">
            <ac:chgData name="Nico Sedovnik" userId="c899cdf4-4dd3-48e4-9d05-d9a3bf84ba8f" providerId="ADAL" clId="{3A83224A-24DE-45E3-B0BB-9D969388A7BF}" dt="2022-11-02T14:00:38.783" v="69" actId="20577"/>
            <ac:spMkLst>
              <pc:docMk/>
              <pc:sldMasterMk cId="3571240666" sldId="2147483730"/>
              <pc:sldLayoutMk cId="3165537371" sldId="2147483742"/>
              <ac:spMk id="15" creationId="{065937B7-1DAB-C64F-B5CF-696F5FAC9DCC}"/>
            </ac:spMkLst>
          </pc:spChg>
          <pc:picChg chg="add del">
            <ac:chgData name="Nico Sedovnik" userId="c899cdf4-4dd3-48e4-9d05-d9a3bf84ba8f" providerId="ADAL" clId="{3A83224A-24DE-45E3-B0BB-9D969388A7BF}" dt="2022-11-02T13:59:37.700" v="6" actId="478"/>
            <ac:picMkLst>
              <pc:docMk/>
              <pc:sldMasterMk cId="3571240666" sldId="2147483730"/>
              <pc:sldLayoutMk cId="3165537371" sldId="2147483742"/>
              <ac:picMk id="10" creationId="{7151042B-D732-37F0-15ED-1FA5A1A3D6FC}"/>
            </ac:picMkLst>
          </pc:picChg>
          <pc:picChg chg="add del mod">
            <ac:chgData name="Nico Sedovnik" userId="c899cdf4-4dd3-48e4-9d05-d9a3bf84ba8f" providerId="ADAL" clId="{3A83224A-24DE-45E3-B0BB-9D969388A7BF}" dt="2022-11-02T13:59:37.271" v="5"/>
            <ac:picMkLst>
              <pc:docMk/>
              <pc:sldMasterMk cId="3571240666" sldId="2147483730"/>
              <pc:sldLayoutMk cId="3165537371" sldId="2147483742"/>
              <ac:picMk id="16" creationId="{8C8FB848-8904-1B75-7431-FF85BA5EBA70}"/>
            </ac:picMkLst>
          </pc:picChg>
          <pc:picChg chg="add mod modCrop">
            <ac:chgData name="Nico Sedovnik" userId="c899cdf4-4dd3-48e4-9d05-d9a3bf84ba8f" providerId="ADAL" clId="{3A83224A-24DE-45E3-B0BB-9D969388A7BF}" dt="2022-11-02T13:59:54.522" v="11" actId="732"/>
            <ac:picMkLst>
              <pc:docMk/>
              <pc:sldMasterMk cId="3571240666" sldId="2147483730"/>
              <pc:sldLayoutMk cId="3165537371" sldId="2147483742"/>
              <ac:picMk id="18" creationId="{460981AC-0939-B60B-52DB-0DB9CDDD8D8F}"/>
            </ac:picMkLst>
          </pc:picChg>
        </pc:sldLayoutChg>
        <pc:sldLayoutChg chg="addSp modSp mod">
          <pc:chgData name="Nico Sedovnik" userId="c899cdf4-4dd3-48e4-9d05-d9a3bf84ba8f" providerId="ADAL" clId="{3A83224A-24DE-45E3-B0BB-9D969388A7BF}" dt="2022-11-03T16:50:50.771" v="77" actId="404"/>
          <pc:sldLayoutMkLst>
            <pc:docMk/>
            <pc:sldMasterMk cId="3571240666" sldId="2147483730"/>
            <pc:sldLayoutMk cId="2667900124" sldId="2147483747"/>
          </pc:sldLayoutMkLst>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5" creationId="{AC7A0752-134A-91B9-2163-F8E3C697EBC9}"/>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6" creationId="{F9D2498A-6A65-E95E-02B3-8A0FEDC8F6CC}"/>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7" creationId="{4C937EF8-7AB7-81BD-8AD6-54ABD0143D90}"/>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8" creationId="{53520C75-FF5E-2A38-70BC-913993815588}"/>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9" creationId="{B30043A0-A8EA-75F4-61EC-EE0958F350D7}"/>
            </ac:spMkLst>
          </pc:spChg>
          <pc:spChg chg="mod">
            <ac:chgData name="Nico Sedovnik" userId="c899cdf4-4dd3-48e4-9d05-d9a3bf84ba8f" providerId="ADAL" clId="{3A83224A-24DE-45E3-B0BB-9D969388A7BF}" dt="2022-11-03T16:50:25.907" v="71" actId="20577"/>
            <ac:spMkLst>
              <pc:docMk/>
              <pc:sldMasterMk cId="3571240666" sldId="2147483730"/>
              <pc:sldLayoutMk cId="2667900124" sldId="2147483747"/>
              <ac:spMk id="93" creationId="{A2204956-A115-4FED-A8A0-F97D9BE6136B}"/>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108" creationId="{F337C307-0C79-614B-B7A2-451746A8DD4E}"/>
            </ac:spMkLst>
          </pc:spChg>
          <pc:spChg chg="mod">
            <ac:chgData name="Nico Sedovnik" userId="c899cdf4-4dd3-48e4-9d05-d9a3bf84ba8f" providerId="ADAL" clId="{3A83224A-24DE-45E3-B0BB-9D969388A7BF}" dt="2022-11-03T16:50:29.358" v="72" actId="20577"/>
            <ac:spMkLst>
              <pc:docMk/>
              <pc:sldMasterMk cId="3571240666" sldId="2147483730"/>
              <pc:sldLayoutMk cId="2667900124" sldId="2147483747"/>
              <ac:spMk id="114" creationId="{29CFD2CF-46A5-0F48-923C-8826CD5AF61C}"/>
            </ac:spMkLst>
          </pc:spChg>
          <pc:spChg chg="mod">
            <ac:chgData name="Nico Sedovnik" userId="c899cdf4-4dd3-48e4-9d05-d9a3bf84ba8f" providerId="ADAL" clId="{3A83224A-24DE-45E3-B0BB-9D969388A7BF}" dt="2022-11-03T16:50:32.885" v="73" actId="20577"/>
            <ac:spMkLst>
              <pc:docMk/>
              <pc:sldMasterMk cId="3571240666" sldId="2147483730"/>
              <pc:sldLayoutMk cId="2667900124" sldId="2147483747"/>
              <ac:spMk id="128" creationId="{83D949CA-EB95-7D40-BF39-53FAE7A1BA54}"/>
            </ac:spMkLst>
          </pc:spChg>
          <pc:spChg chg="mod">
            <ac:chgData name="Nico Sedovnik" userId="c899cdf4-4dd3-48e4-9d05-d9a3bf84ba8f" providerId="ADAL" clId="{3A83224A-24DE-45E3-B0BB-9D969388A7BF}" dt="2022-11-03T16:50:35.444" v="74" actId="20577"/>
            <ac:spMkLst>
              <pc:docMk/>
              <pc:sldMasterMk cId="3571240666" sldId="2147483730"/>
              <pc:sldLayoutMk cId="2667900124" sldId="2147483747"/>
              <ac:spMk id="143" creationId="{E47F77F4-4CD5-2847-B9B7-61336B659E8C}"/>
            </ac:spMkLst>
          </pc:spChg>
          <pc:spChg chg="mod">
            <ac:chgData name="Nico Sedovnik" userId="c899cdf4-4dd3-48e4-9d05-d9a3bf84ba8f" providerId="ADAL" clId="{3A83224A-24DE-45E3-B0BB-9D969388A7BF}" dt="2022-11-03T16:50:38.350" v="75" actId="20577"/>
            <ac:spMkLst>
              <pc:docMk/>
              <pc:sldMasterMk cId="3571240666" sldId="2147483730"/>
              <pc:sldLayoutMk cId="2667900124" sldId="2147483747"/>
              <ac:spMk id="158" creationId="{A4B3A685-BC96-8549-9DEA-6168FADE37E0}"/>
            </ac:spMkLst>
          </pc:spChg>
          <pc:spChg chg="mod">
            <ac:chgData name="Nico Sedovnik" userId="c899cdf4-4dd3-48e4-9d05-d9a3bf84ba8f" providerId="ADAL" clId="{3A83224A-24DE-45E3-B0BB-9D969388A7BF}" dt="2022-11-03T16:50:41.345" v="76" actId="20577"/>
            <ac:spMkLst>
              <pc:docMk/>
              <pc:sldMasterMk cId="3571240666" sldId="2147483730"/>
              <pc:sldLayoutMk cId="2667900124" sldId="2147483747"/>
              <ac:spMk id="173" creationId="{010601A5-05FE-794E-A61A-029D7D550153}"/>
            </ac:spMkLst>
          </pc:spChg>
          <pc:picChg chg="add mod">
            <ac:chgData name="Nico Sedovnik" userId="c899cdf4-4dd3-48e4-9d05-d9a3bf84ba8f" providerId="ADAL" clId="{3A83224A-24DE-45E3-B0BB-9D969388A7BF}" dt="2022-11-03T16:50:18.698" v="70"/>
            <ac:picMkLst>
              <pc:docMk/>
              <pc:sldMasterMk cId="3571240666" sldId="2147483730"/>
              <pc:sldLayoutMk cId="2667900124" sldId="2147483747"/>
              <ac:picMk id="2" creationId="{E3B43317-2A2E-5524-AA34-2E40D6E7EA9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01.12.2022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01.12.2022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0B62B9-208C-B947-9490-60174BDB6964}"/>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228600" y="4235158"/>
            <a:ext cx="6400800" cy="193899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rgbClr val="404040"/>
                </a:solidFill>
                <a:latin typeface="Segoe UI" panose="020B0502040204020203" pitchFamily="34" charset="0"/>
                <a:cs typeface="Segoe UI" panose="020B0502040204020203" pitchFamily="34" charset="0"/>
              </a:rPr>
              <a:t>SUBMISSION TEMPLATE</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de-DE" sz="3200" b="0" i="0" spc="400" dirty="0">
              <a:solidFill>
                <a:srgbClr val="404040"/>
              </a:solidFill>
              <a:latin typeface="Segoe UI" panose="020B0502040204020203" pitchFamily="34" charset="0"/>
              <a:cs typeface="Segoe UI" panose="020B0502040204020203"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kern="1200" dirty="0" err="1">
                <a:solidFill>
                  <a:schemeClr val="tx1"/>
                </a:solidFill>
                <a:effectLst/>
                <a:latin typeface="Segoe UI" panose="020B0502040204020203" pitchFamily="34" charset="0"/>
                <a:ea typeface="+mn-ea"/>
                <a:cs typeface="Segoe UI" panose="020B0502040204020203" pitchFamily="34" charset="0"/>
              </a:rPr>
              <a:t>Local</a:t>
            </a:r>
            <a:r>
              <a:rPr lang="de-DE" sz="3200" kern="1200" dirty="0">
                <a:solidFill>
                  <a:schemeClr val="tx1"/>
                </a:solidFill>
                <a:effectLst/>
                <a:latin typeface="Segoe UI" panose="020B0502040204020203" pitchFamily="34" charset="0"/>
                <a:ea typeface="+mn-ea"/>
                <a:cs typeface="Segoe UI" panose="020B0502040204020203" pitchFamily="34" charset="0"/>
              </a:rPr>
              <a:t> Family</a:t>
            </a:r>
            <a:br>
              <a:rPr lang="de-DE" sz="3200" kern="1200" dirty="0">
                <a:solidFill>
                  <a:schemeClr val="tx1"/>
                </a:solidFill>
                <a:effectLst/>
                <a:latin typeface="Segoe UI" panose="020B0502040204020203" pitchFamily="34" charset="0"/>
                <a:ea typeface="+mn-ea"/>
                <a:cs typeface="Segoe UI" panose="020B0502040204020203" pitchFamily="34" charset="0"/>
              </a:rPr>
            </a:br>
            <a:r>
              <a:rPr lang="de-DE" sz="2000" kern="1200" dirty="0">
                <a:solidFill>
                  <a:schemeClr val="tx1"/>
                </a:solidFill>
                <a:effectLst/>
                <a:latin typeface="Segoe UI" panose="020B0502040204020203" pitchFamily="34" charset="0"/>
                <a:ea typeface="+mn-ea"/>
                <a:cs typeface="Segoe UI" panose="020B0502040204020203" pitchFamily="34" charset="0"/>
              </a:rPr>
              <a:t>Eine Plattform </a:t>
            </a:r>
            <a:r>
              <a:rPr lang="de-DE" sz="2000" kern="1200">
                <a:solidFill>
                  <a:schemeClr val="tx1"/>
                </a:solidFill>
                <a:effectLst/>
                <a:latin typeface="Segoe UI" panose="020B0502040204020203" pitchFamily="34" charset="0"/>
                <a:ea typeface="+mn-ea"/>
                <a:cs typeface="Segoe UI" panose="020B0502040204020203" pitchFamily="34" charset="0"/>
              </a:rPr>
              <a:t>für Familien in der Region</a:t>
            </a:r>
            <a:endParaRPr lang="de-DE" sz="3200" b="0" i="0" spc="0" dirty="0">
              <a:solidFill>
                <a:schemeClr val="tx1"/>
              </a:solidFill>
              <a:latin typeface="Segoe UI" panose="020B0502040204020203" pitchFamily="34" charset="0"/>
              <a:cs typeface="Segoe UI" panose="020B0502040204020203" pitchFamily="34" charset="0"/>
            </a:endParaRPr>
          </a:p>
        </p:txBody>
      </p:sp>
      <p:sp>
        <p:nvSpPr>
          <p:cNvPr id="5" name="Rechteck 4">
            <a:extLst>
              <a:ext uri="{FF2B5EF4-FFF2-40B4-BE49-F238E27FC236}">
                <a16:creationId xmlns:a16="http://schemas.microsoft.com/office/drawing/2014/main" id="{66586C19-3E89-9DAD-79A5-00C7EB2ED5BB}"/>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EE14AEB-5128-1C81-1137-FE117F8AE3F4}"/>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58481B-8DB3-AC8A-086E-5B34A7BB0F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12" t="13614" r="54325" b="17295"/>
          <a:stretch/>
        </p:blipFill>
        <p:spPr>
          <a:xfrm>
            <a:off x="238125" y="8077200"/>
            <a:ext cx="964979" cy="935697"/>
          </a:xfrm>
          <a:prstGeom prst="rect">
            <a:avLst/>
          </a:prstGeom>
        </p:spPr>
      </p:pic>
      <p:pic>
        <p:nvPicPr>
          <p:cNvPr id="10" name="Grafik 9" descr="Ein Bild, das Text, Licht, Verkehr, erleuchtet enthält.&#10;&#10;Automatisch generierte Beschreibung">
            <a:extLst>
              <a:ext uri="{FF2B5EF4-FFF2-40B4-BE49-F238E27FC236}">
                <a16:creationId xmlns:a16="http://schemas.microsoft.com/office/drawing/2014/main" id="{7151042B-D732-37F0-15ED-1FA5A1A3D6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1581"/>
          <a:stretch/>
        </p:blipFill>
        <p:spPr>
          <a:xfrm>
            <a:off x="-1" y="0"/>
            <a:ext cx="6858000" cy="3409950"/>
          </a:xfrm>
          <a:prstGeom prst="rect">
            <a:avLst/>
          </a:prstGeom>
        </p:spPr>
      </p:pic>
      <p:sp>
        <p:nvSpPr>
          <p:cNvPr id="13" name="Rechteck 12">
            <a:extLst>
              <a:ext uri="{FF2B5EF4-FFF2-40B4-BE49-F238E27FC236}">
                <a16:creationId xmlns:a16="http://schemas.microsoft.com/office/drawing/2014/main" id="{E1CF66EE-0647-552E-5DD7-2C94FD25C3B7}"/>
              </a:ext>
            </a:extLst>
          </p:cNvPr>
          <p:cNvSpPr/>
          <p:nvPr userDrawn="1"/>
        </p:nvSpPr>
        <p:spPr>
          <a:xfrm>
            <a:off x="1162051" y="8086725"/>
            <a:ext cx="767811"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Ein Bild, das drinnen, Wand, Person enthält.&#10;&#10;Automatisch generierte Beschreibung">
            <a:extLst>
              <a:ext uri="{FF2B5EF4-FFF2-40B4-BE49-F238E27FC236}">
                <a16:creationId xmlns:a16="http://schemas.microsoft.com/office/drawing/2014/main" id="{460981AC-0939-B60B-52DB-0DB9CDDD8D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1581"/>
          <a:stretch/>
        </p:blipFill>
        <p:spPr>
          <a:xfrm>
            <a:off x="0" y="1"/>
            <a:ext cx="6858000" cy="3409950"/>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Welche konkreten Probleme habt ihr identifiziert, die ihr mit eurer Lösung adressieren wollt? Welche Stakeholder sind von diesen Problemen betroffen?</a:t>
            </a:r>
            <a:endPar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2D1DB06-F3F1-AD37-6C11-50A7A68495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3877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ANALYSE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Bedürfnisse haben die betroffenen Stakeholder? Was ist die Konsequenz, wenn das Problem nicht gelöst wird?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E41AA336-A176-F3AD-4104-2063B30C87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ANSATZ IM DETAIL</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Beschreibt euren Ansatz detaillierter und beachtet dabei die Leitfragen, die das Unternehmen gestellt hat. Gerne könnt ihr eure Lösung auch mit Grafiken und visuellen Aspekten beschreiben bzw. ergänzen. </a:t>
            </a:r>
          </a:p>
          <a:p>
            <a:pPr lvl="0">
              <a:defRPr/>
            </a:pPr>
            <a:endParaRPr lang="en-US" sz="1200" b="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BB7A1F7-E8E9-0D77-BECD-7AADD7A51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F029A43B-05FE-4109-D706-E3B1C2D6185F}"/>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INNOVATIONSGRAD</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Inwiefern ist eure Lösung innovativ? Worin unterscheidet sich eure Lösung von bereits bekannten Konzepten?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90826D46-0D15-C1D6-AA57-75CF3731E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84952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41E2D98C-A0B4-A28A-B280-D55032F19582}"/>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Wo seht ihr eine Möglichkeit, euren Ansatz zu monetarisieren, oder wie kann eine Finanzierung gesichert werden, um einen nachhaltigen Unterschied zu machen?</a:t>
            </a: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EECABF0B-1DCA-E3AD-C1F7-5E8DE9059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52654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6137E3BE-E320-D054-A32B-C4C3517922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
        <p:nvSpPr>
          <p:cNvPr id="4" name="Rechteck 3">
            <a:extLst>
              <a:ext uri="{FF2B5EF4-FFF2-40B4-BE49-F238E27FC236}">
                <a16:creationId xmlns:a16="http://schemas.microsoft.com/office/drawing/2014/main" id="{9D71304B-CB85-EFD6-C604-C8F0401B7C36}"/>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IMPLEMENTIERUNG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dirty="0">
                <a:solidFill>
                  <a:schemeClr val="bg2">
                    <a:lumMod val="25000"/>
                  </a:schemeClr>
                </a:solidFill>
                <a:latin typeface="Segoe UI" panose="020B0502040204020203" pitchFamily="34" charset="0"/>
                <a:cs typeface="Segoe UI" panose="020B0502040204020203" pitchFamily="34" charset="0"/>
              </a:rPr>
              <a:t>Wie würde eine optimale Umsetzung eures Konzepts aussehen? Was sind mögliche Hürden, die genommen werden müssen, und die nächsten Schritte bei der Umsetzung?</a:t>
            </a:r>
          </a:p>
        </p:txBody>
      </p:sp>
    </p:spTree>
    <p:extLst>
      <p:ext uri="{BB962C8B-B14F-4D97-AF65-F5344CB8AC3E}">
        <p14:creationId xmlns:p14="http://schemas.microsoft.com/office/powerpoint/2010/main" val="58781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AUSARBEITUNGSPHASE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noProof="0" dirty="0">
                <a:solidFill>
                  <a:schemeClr val="tx1">
                    <a:lumMod val="75000"/>
                    <a:lumOff val="25000"/>
                  </a:schemeClr>
                </a:solidFill>
                <a:latin typeface="Segoe UI" panose="020B0502040204020203" pitchFamily="34" charset="0"/>
                <a:cs typeface="Segoe UI" panose="020B0502040204020203" pitchFamily="34" charset="0"/>
              </a:rPr>
              <a:t>Was sind die nächsten Entwicklungsschritte für eure Lösung? Welche Unterstützung wünscht ihr euch von eurem Challenge-Provider oder den Programmpartnern in der Ausarbeitungsphase? Welches Wissen oder welcher Input würde euch weiterhelfen?</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D9470AD8-A373-C969-31BE-BFFE933B4D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Text hinzufügen</a:t>
            </a:r>
          </a:p>
          <a:p>
            <a:pPr lvl="0"/>
            <a:endParaRPr lang="de-DE" dirty="0"/>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31980EC8-AF0D-4582-4A85-2C7CCDB91CF9}"/>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a:solidFill>
                  <a:schemeClr val="tx1">
                    <a:lumMod val="75000"/>
                    <a:lumOff val="25000"/>
                  </a:schemeClr>
                </a:solidFill>
                <a:latin typeface="Segoe UI" panose="020B0502040204020203" pitchFamily="34" charset="0"/>
                <a:cs typeface="Segoe UI" panose="020B0502040204020203" pitchFamily="34" charset="0"/>
              </a:rPr>
              <a:t>TECHNOLOGISCHE </a:t>
            </a: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ENTWICKLUNG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Rolle spielen technologische Innovationen in eurem Ansatz und wie könnt ihr durch die Digitalisierung einen Wandel herbeiführen? Welche Prinzipien für die digitale Entwicklung werden angewendet?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B438AD91-B05E-CC25-5E43-2D3AE9BE21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9741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4" name="Footer Placehold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735023"/>
            <a:ext cx="6794767" cy="1077218"/>
          </a:xfrm>
          <a:prstGeom prst="rect">
            <a:avLst/>
          </a:prstGeom>
          <a:noFill/>
        </p:spPr>
        <p:txBody>
          <a:bodyPr wrap="square" rtlCol="0">
            <a:spAutoFit/>
          </a:bodyPr>
          <a:lstStyle/>
          <a:p>
            <a:pPr algn="ctr"/>
            <a:r>
              <a:rPr lang="de-DE" sz="3200" b="0" spc="400" dirty="0">
                <a:solidFill>
                  <a:srgbClr val="404040"/>
                </a:solidFill>
                <a:latin typeface="Segoe UI" panose="020B0502040204020203" pitchFamily="34" charset="0"/>
                <a:cs typeface="Segoe UI" panose="020B0502040204020203" pitchFamily="34" charset="0"/>
              </a:rPr>
              <a:t>IMPORTANT </a:t>
            </a:r>
            <a:br>
              <a:rPr lang="de-DE" sz="3200" b="0" spc="400" dirty="0">
                <a:solidFill>
                  <a:srgbClr val="404040"/>
                </a:solidFill>
                <a:latin typeface="Segoe UI" panose="020B0502040204020203" pitchFamily="34" charset="0"/>
                <a:cs typeface="Segoe UI" panose="020B0502040204020203" pitchFamily="34" charset="0"/>
              </a:rPr>
            </a:br>
            <a:r>
              <a:rPr lang="de-DE" sz="3200" b="0" spc="400" dirty="0">
                <a:solidFill>
                  <a:srgbClr val="404040"/>
                </a:solidFill>
                <a:latin typeface="Segoe UI" panose="020B0502040204020203" pitchFamily="34" charset="0"/>
                <a:cs typeface="Segoe UI" panose="020B0502040204020203" pitchFamily="34" charset="0"/>
              </a:rPr>
              <a:t>INFORMATION</a:t>
            </a:r>
          </a:p>
        </p:txBody>
      </p:sp>
      <p:sp>
        <p:nvSpPr>
          <p:cNvPr id="3" name="Rechteck 2">
            <a:extLst>
              <a:ext uri="{FF2B5EF4-FFF2-40B4-BE49-F238E27FC236}">
                <a16:creationId xmlns:a16="http://schemas.microsoft.com/office/drawing/2014/main" id="{B10A9FA8-4AAE-E235-6260-4A5A71C68DC9}"/>
              </a:ext>
            </a:extLst>
          </p:cNvPr>
          <p:cNvSpPr/>
          <p:nvPr userDrawn="1"/>
        </p:nvSpPr>
        <p:spPr>
          <a:xfrm>
            <a:off x="182684" y="2297283"/>
            <a:ext cx="6494563" cy="4893647"/>
          </a:xfrm>
          <a:prstGeom prst="rect">
            <a:avLst/>
          </a:prstGeom>
        </p:spPr>
        <p:txBody>
          <a:bodyPr wrap="square" anchor="t">
            <a:spAutoFit/>
          </a:bodyPr>
          <a:lstStyle/>
          <a:p>
            <a:pPr algn="just">
              <a:defRPr/>
            </a:pPr>
            <a:r>
              <a:rPr lang="de-DE" sz="1200" dirty="0">
                <a:latin typeface="Segoe UI" panose="020B0502040204020203" pitchFamily="34" charset="0"/>
                <a:cs typeface="Segoe UI" panose="020B0502040204020203" pitchFamily="34" charset="0"/>
              </a:rPr>
              <a:t>Liebe </a:t>
            </a:r>
            <a:r>
              <a:rPr lang="de-DE" sz="1200" dirty="0" err="1">
                <a:latin typeface="Segoe UI" panose="020B0502040204020203" pitchFamily="34" charset="0"/>
                <a:cs typeface="Segoe UI" panose="020B0502040204020203" pitchFamily="34" charset="0"/>
              </a:rPr>
              <a:t>Teilnehmer:Innen</a:t>
            </a:r>
            <a:r>
              <a:rPr lang="de-DE" sz="1200" dirty="0">
                <a:latin typeface="Segoe UI" panose="020B0502040204020203" pitchFamily="34" charset="0"/>
                <a:cs typeface="Segoe UI" panose="020B0502040204020203" pitchFamily="34" charset="0"/>
              </a:rPr>
              <a: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dieses Dokument soll euch dabei helfen, eure Ansätze für die DEUTSCHLAND 4.0 Challenge zu entwickeln und zu strukturieren.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b="1" dirty="0">
                <a:latin typeface="Segoe UI" panose="020B0502040204020203" pitchFamily="34" charset="0"/>
                <a:cs typeface="Segoe UI" panose="020B0502040204020203" pitchFamily="34" charset="0"/>
              </a:rPr>
              <a:t>Bitte beachtet:</a:t>
            </a:r>
          </a:p>
          <a:p>
            <a:pPr algn="just">
              <a:defRPr/>
            </a:pPr>
            <a:r>
              <a:rPr lang="de-DE" sz="1200" dirty="0">
                <a:solidFill>
                  <a:srgbClr val="FF0000"/>
                </a:solidFill>
                <a:latin typeface="Segoe UI" panose="020B0502040204020203" pitchFamily="34" charset="0"/>
                <a:cs typeface="Segoe UI" panose="020B0502040204020203" pitchFamily="34" charset="0"/>
              </a:rPr>
              <a:t>Deadline für die Einreichung ist der </a:t>
            </a:r>
            <a:r>
              <a:rPr lang="de-DE" sz="1200" b="1" dirty="0">
                <a:solidFill>
                  <a:srgbClr val="FF0000"/>
                </a:solidFill>
                <a:latin typeface="Segoe UI" panose="020B0502040204020203" pitchFamily="34" charset="0"/>
                <a:cs typeface="Segoe UI" panose="020B0502040204020203" pitchFamily="34" charset="0"/>
              </a:rPr>
              <a:t>23. Januar 2023 um 23:59:59 Uhr</a:t>
            </a:r>
            <a:r>
              <a:rPr lang="de-DE" sz="1200" dirty="0">
                <a:solidFill>
                  <a:srgbClr val="FF0000"/>
                </a:solidFill>
                <a:latin typeface="Segoe UI" panose="020B0502040204020203" pitchFamily="34" charset="0"/>
                <a:cs typeface="Segoe UI" panose="020B0502040204020203" pitchFamily="34" charset="0"/>
              </a:rPr>
              <a:t>. </a:t>
            </a:r>
          </a:p>
          <a:p>
            <a:pPr algn="just">
              <a:defRPr/>
            </a:pPr>
            <a:r>
              <a:rPr lang="de-DE" sz="1200" dirty="0">
                <a:latin typeface="Segoe UI" panose="020B0502040204020203" pitchFamily="34" charset="0"/>
                <a:cs typeface="Segoe UI" panose="020B0502040204020203" pitchFamily="34" charset="0"/>
              </a:rPr>
              <a:t>Bitte reicht das vollständige Submission Template bis zu diesem Termin über die ekipa-Plattform ein.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Fragen zur Teilnahme oder Einreichung haben, könnt Ihr uns gerne jederzeit kontaktieren:</a:t>
            </a:r>
          </a:p>
          <a:p>
            <a:pPr algn="just">
              <a:defRPr/>
            </a:pPr>
            <a:endParaRPr lang="de-DE" sz="1200" dirty="0">
              <a:latin typeface="Segoe UI" panose="020B0502040204020203" pitchFamily="34" charset="0"/>
              <a:cs typeface="Segoe UI" panose="020B0502040204020203" pitchFamily="34" charset="0"/>
              <a:hlinkClick r:id="rId2"/>
            </a:endParaRPr>
          </a:p>
          <a:p>
            <a:pPr algn="just">
              <a:defRPr/>
            </a:pPr>
            <a:r>
              <a:rPr lang="de-DE" sz="1200" dirty="0">
                <a:latin typeface="Segoe UI" panose="020B0502040204020203" pitchFamily="34" charset="0"/>
                <a:cs typeface="Segoe UI" panose="020B0502040204020203" pitchFamily="34" charset="0"/>
                <a:hlinkClick r:id="rId2"/>
              </a:rPr>
              <a:t>Projects@ekipa.de</a:t>
            </a: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Betreff: Deutschland 4.0</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Ihr könnt auch zusätzliche Materialien wie Pitch Decks, Mockups, Videos oder andere wichtige Ressourcen auf der Plattform einreichen, um euer Submission Template zu unterstützen.</a:t>
            </a:r>
            <a:endParaRPr lang="de-DE" sz="1200" b="1" dirty="0">
              <a:latin typeface="Segoe UI" panose="020B0502040204020203" pitchFamily="34" charset="0"/>
              <a:cs typeface="Segoe UI" panose="020B0502040204020203" pitchFamily="34" charset="0"/>
            </a:endParaRP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567032" y="552373"/>
            <a:ext cx="4290968" cy="523220"/>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brauchst</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mehr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Platz?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diese</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Slide um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weiterzuschreiben</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a:t>
            </a:r>
            <a:r>
              <a:rPr lang="en-US"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a:extLst>
              <a:ext uri="{FF2B5EF4-FFF2-40B4-BE49-F238E27FC236}">
                <a16:creationId xmlns:a16="http://schemas.microsoft.com/office/drawing/2014/main" id="{85692D8E-C6CC-5069-2150-36E60989FE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3913" y="8357704"/>
            <a:ext cx="202169" cy="479216"/>
          </a:xfrm>
          <a:prstGeom prst="rect">
            <a:avLst/>
          </a:prstGeom>
        </p:spPr>
      </p:pic>
      <p:sp>
        <p:nvSpPr>
          <p:cNvPr id="10" name="Rechteck 9">
            <a:extLst>
              <a:ext uri="{FF2B5EF4-FFF2-40B4-BE49-F238E27FC236}">
                <a16:creationId xmlns:a16="http://schemas.microsoft.com/office/drawing/2014/main" id="{6C74F956-3988-304B-9E98-210D14371A72}"/>
              </a:ext>
            </a:extLst>
          </p:cNvPr>
          <p:cNvSpPr/>
          <p:nvPr userDrawn="1"/>
        </p:nvSpPr>
        <p:spPr>
          <a:xfrm>
            <a:off x="256703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brauchst</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mehr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Platz?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diese</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Slide für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Grafiken</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oder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Schaubilder</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3" name="Grafik 2">
            <a:extLst>
              <a:ext uri="{FF2B5EF4-FFF2-40B4-BE49-F238E27FC236}">
                <a16:creationId xmlns:a16="http://schemas.microsoft.com/office/drawing/2014/main" id="{E710F39F-7FB3-B6B1-2C6D-2220D8A06E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2415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a:solidFill>
                  <a:srgbClr val="404040"/>
                </a:solidFill>
                <a:latin typeface="Segoe UI" panose="020B0502040204020203" pitchFamily="34" charset="0"/>
                <a:cs typeface="Segoe UI" panose="020B0502040204020203" pitchFamily="34" charset="0"/>
              </a:rPr>
              <a:t>#EUER </a:t>
            </a:r>
            <a:r>
              <a:rPr lang="de-DE" sz="4267" b="0" spc="800" dirty="0">
                <a:solidFill>
                  <a:srgbClr val="404040"/>
                </a:solidFill>
                <a:latin typeface="Segoe UI" panose="020B0502040204020203" pitchFamily="34" charset="0"/>
                <a:cs typeface="Segoe UI" panose="020B0502040204020203" pitchFamily="34" charset="0"/>
              </a:rPr>
              <a:t>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224714"/>
            <a:ext cx="5363734" cy="1533451"/>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Wie habt ihr von der Challenge erfahren? Schreibt es hier auf. </a:t>
            </a:r>
          </a:p>
        </p:txBody>
      </p:sp>
      <p:grpSp>
        <p:nvGrpSpPr>
          <p:cNvPr id="2" name="Gruppieren 1">
            <a:extLst>
              <a:ext uri="{FF2B5EF4-FFF2-40B4-BE49-F238E27FC236}">
                <a16:creationId xmlns:a16="http://schemas.microsoft.com/office/drawing/2014/main" id="{01E0F269-FDFC-2559-BF60-86EF719A8121}"/>
              </a:ext>
            </a:extLst>
          </p:cNvPr>
          <p:cNvGrpSpPr/>
          <p:nvPr userDrawn="1"/>
        </p:nvGrpSpPr>
        <p:grpSpPr>
          <a:xfrm>
            <a:off x="0" y="41499"/>
            <a:ext cx="6858000" cy="3164041"/>
            <a:chOff x="0" y="41499"/>
            <a:chExt cx="6858000" cy="3164041"/>
          </a:xfrm>
        </p:grpSpPr>
        <p:pic>
          <p:nvPicPr>
            <p:cNvPr id="3" name="Grafik 2">
              <a:extLst>
                <a:ext uri="{FF2B5EF4-FFF2-40B4-BE49-F238E27FC236}">
                  <a16:creationId xmlns:a16="http://schemas.microsoft.com/office/drawing/2014/main" id="{CEB2D3FF-0F20-6BF0-F464-DE8D6C0E4F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750"/>
            <a:stretch/>
          </p:blipFill>
          <p:spPr>
            <a:xfrm>
              <a:off x="2072737" y="41499"/>
              <a:ext cx="2883976" cy="3164041"/>
            </a:xfrm>
            <a:prstGeom prst="rect">
              <a:avLst/>
            </a:prstGeom>
          </p:spPr>
        </p:pic>
        <p:sp>
          <p:nvSpPr>
            <p:cNvPr id="6" name="Rechteck 5">
              <a:extLst>
                <a:ext uri="{FF2B5EF4-FFF2-40B4-BE49-F238E27FC236}">
                  <a16:creationId xmlns:a16="http://schemas.microsoft.com/office/drawing/2014/main" id="{D7AC43AF-2C11-A886-E401-C08B33AD1BC9}"/>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B33C2762-7260-15A7-21E2-03AAF13FC917}"/>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0" dirty="0">
                <a:solidFill>
                  <a:schemeClr val="tx1">
                    <a:lumMod val="75000"/>
                    <a:lumOff val="25000"/>
                  </a:schemeClr>
                </a:solidFill>
                <a:latin typeface="Segoe UI" panose="020B0502040204020203" pitchFamily="34" charset="0"/>
                <a:cs typeface="Segoe UI" panose="020B0502040204020203" pitchFamily="34" charset="0"/>
              </a:rPr>
              <a:t>Teamname:</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Segoe UI" panose="020B0502040204020203" pitchFamily="34" charset="0"/>
                <a:cs typeface="Segoe UI" panose="020B0502040204020203" pitchFamily="34" charset="0"/>
              </a:defRPr>
            </a:lvl1pPr>
          </a:lstStyle>
          <a:p>
            <a:pPr lvl="0"/>
            <a:r>
              <a:rPr lang="de-DE" dirty="0"/>
              <a:t>Text hinzufügen</a:t>
            </a: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75215"/>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0" y="1858647"/>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813" y="3105252"/>
            <a:ext cx="336107"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9939" y="4042391"/>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2980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41760" y="2920516"/>
            <a:ext cx="421079"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687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37" name="Textplatzhalter 46">
            <a:extLst>
              <a:ext uri="{FF2B5EF4-FFF2-40B4-BE49-F238E27FC236}">
                <a16:creationId xmlns:a16="http://schemas.microsoft.com/office/drawing/2014/main" id="{DFA1BE26-74FA-3A4E-9C20-AB52E62873C2}"/>
              </a:ext>
            </a:extLst>
          </p:cNvPr>
          <p:cNvSpPr>
            <a:spLocks noGrp="1"/>
          </p:cNvSpPr>
          <p:nvPr>
            <p:ph type="body" sz="quarter" idx="68" hasCustomPrompt="1"/>
          </p:nvPr>
        </p:nvSpPr>
        <p:spPr>
          <a:xfrm>
            <a:off x="10752" y="5136310"/>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52" name="Textplatzhalter 46">
            <a:extLst>
              <a:ext uri="{FF2B5EF4-FFF2-40B4-BE49-F238E27FC236}">
                <a16:creationId xmlns:a16="http://schemas.microsoft.com/office/drawing/2014/main" id="{B0DD4557-BBCF-E04F-902F-64817BEE4E32}"/>
              </a:ext>
            </a:extLst>
          </p:cNvPr>
          <p:cNvSpPr>
            <a:spLocks noGrp="1"/>
          </p:cNvSpPr>
          <p:nvPr>
            <p:ph type="body" sz="quarter" idx="76" hasCustomPrompt="1"/>
          </p:nvPr>
        </p:nvSpPr>
        <p:spPr>
          <a:xfrm>
            <a:off x="10752" y="6212902"/>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67" name="Textplatzhalter 46">
            <a:extLst>
              <a:ext uri="{FF2B5EF4-FFF2-40B4-BE49-F238E27FC236}">
                <a16:creationId xmlns:a16="http://schemas.microsoft.com/office/drawing/2014/main" id="{6BF0D6C7-30EA-C044-806F-172F1E37DC6B}"/>
              </a:ext>
            </a:extLst>
          </p:cNvPr>
          <p:cNvSpPr>
            <a:spLocks noGrp="1"/>
          </p:cNvSpPr>
          <p:nvPr>
            <p:ph type="body" sz="quarter" idx="84" hasCustomPrompt="1"/>
          </p:nvPr>
        </p:nvSpPr>
        <p:spPr>
          <a:xfrm>
            <a:off x="-11602" y="7332158"/>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3" name="Textplatzhalter 46">
            <a:extLst>
              <a:ext uri="{FF2B5EF4-FFF2-40B4-BE49-F238E27FC236}">
                <a16:creationId xmlns:a16="http://schemas.microsoft.com/office/drawing/2014/main" id="{EB6CEBD6-AAF1-D59A-04FA-F0B0EA0E049E}"/>
              </a:ext>
            </a:extLst>
          </p:cNvPr>
          <p:cNvSpPr>
            <a:spLocks noGrp="1"/>
          </p:cNvSpPr>
          <p:nvPr>
            <p:ph type="body" sz="quarter" idx="92" hasCustomPrompt="1"/>
          </p:nvPr>
        </p:nvSpPr>
        <p:spPr>
          <a:xfrm>
            <a:off x="341824" y="294220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4" name="Textplatzhalter 46">
            <a:extLst>
              <a:ext uri="{FF2B5EF4-FFF2-40B4-BE49-F238E27FC236}">
                <a16:creationId xmlns:a16="http://schemas.microsoft.com/office/drawing/2014/main" id="{ABD18910-2490-7A86-C744-F5BE3EFD8228}"/>
              </a:ext>
            </a:extLst>
          </p:cNvPr>
          <p:cNvSpPr>
            <a:spLocks noGrp="1"/>
          </p:cNvSpPr>
          <p:nvPr>
            <p:ph type="body" sz="quarter" idx="93" hasCustomPrompt="1"/>
          </p:nvPr>
        </p:nvSpPr>
        <p:spPr>
          <a:xfrm>
            <a:off x="347052" y="4031000"/>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5" name="Textplatzhalter 46">
            <a:extLst>
              <a:ext uri="{FF2B5EF4-FFF2-40B4-BE49-F238E27FC236}">
                <a16:creationId xmlns:a16="http://schemas.microsoft.com/office/drawing/2014/main" id="{A3CE9F13-62AA-14D8-291F-80DF2B63C64E}"/>
              </a:ext>
            </a:extLst>
          </p:cNvPr>
          <p:cNvSpPr>
            <a:spLocks noGrp="1"/>
          </p:cNvSpPr>
          <p:nvPr>
            <p:ph type="body" sz="quarter" idx="94" hasCustomPrompt="1"/>
          </p:nvPr>
        </p:nvSpPr>
        <p:spPr>
          <a:xfrm>
            <a:off x="346213" y="5135552"/>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 name="Textplatzhalter 46">
            <a:extLst>
              <a:ext uri="{FF2B5EF4-FFF2-40B4-BE49-F238E27FC236}">
                <a16:creationId xmlns:a16="http://schemas.microsoft.com/office/drawing/2014/main" id="{44EFCB72-42E8-EDD4-8B13-72E391970D9C}"/>
              </a:ext>
            </a:extLst>
          </p:cNvPr>
          <p:cNvSpPr>
            <a:spLocks noGrp="1"/>
          </p:cNvSpPr>
          <p:nvPr>
            <p:ph type="body" sz="quarter" idx="95" hasCustomPrompt="1"/>
          </p:nvPr>
        </p:nvSpPr>
        <p:spPr>
          <a:xfrm>
            <a:off x="346213" y="621128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7" name="Textplatzhalter 46">
            <a:extLst>
              <a:ext uri="{FF2B5EF4-FFF2-40B4-BE49-F238E27FC236}">
                <a16:creationId xmlns:a16="http://schemas.microsoft.com/office/drawing/2014/main" id="{B1994AF3-B7A3-63B6-CA04-9AF85273A465}"/>
              </a:ext>
            </a:extLst>
          </p:cNvPr>
          <p:cNvSpPr>
            <a:spLocks noGrp="1"/>
          </p:cNvSpPr>
          <p:nvPr>
            <p:ph type="body" sz="quarter" idx="96" hasCustomPrompt="1"/>
          </p:nvPr>
        </p:nvSpPr>
        <p:spPr>
          <a:xfrm>
            <a:off x="326301" y="7337537"/>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8" name="Textplatzhalter 46">
            <a:extLst>
              <a:ext uri="{FF2B5EF4-FFF2-40B4-BE49-F238E27FC236}">
                <a16:creationId xmlns:a16="http://schemas.microsoft.com/office/drawing/2014/main" id="{F47C8C9E-FB0C-8BD2-2166-0F1762EEF1A9}"/>
              </a:ext>
            </a:extLst>
          </p:cNvPr>
          <p:cNvSpPr>
            <a:spLocks noGrp="1"/>
          </p:cNvSpPr>
          <p:nvPr>
            <p:ph type="body" sz="quarter" idx="97" hasCustomPrompt="1"/>
          </p:nvPr>
        </p:nvSpPr>
        <p:spPr>
          <a:xfrm>
            <a:off x="2734571" y="2936878"/>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9" name="Textplatzhalter 46">
            <a:extLst>
              <a:ext uri="{FF2B5EF4-FFF2-40B4-BE49-F238E27FC236}">
                <a16:creationId xmlns:a16="http://schemas.microsoft.com/office/drawing/2014/main" id="{7541BD80-713D-6F6B-AA59-155D01CDAD84}"/>
              </a:ext>
            </a:extLst>
          </p:cNvPr>
          <p:cNvSpPr>
            <a:spLocks noGrp="1"/>
          </p:cNvSpPr>
          <p:nvPr>
            <p:ph type="body" sz="quarter" idx="98" hasCustomPrompt="1"/>
          </p:nvPr>
        </p:nvSpPr>
        <p:spPr>
          <a:xfrm>
            <a:off x="2741879" y="4022045"/>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0" name="Textplatzhalter 46">
            <a:extLst>
              <a:ext uri="{FF2B5EF4-FFF2-40B4-BE49-F238E27FC236}">
                <a16:creationId xmlns:a16="http://schemas.microsoft.com/office/drawing/2014/main" id="{960E7C79-5E1A-FC2A-3753-76F156EB0959}"/>
              </a:ext>
            </a:extLst>
          </p:cNvPr>
          <p:cNvSpPr>
            <a:spLocks noGrp="1"/>
          </p:cNvSpPr>
          <p:nvPr>
            <p:ph type="body" sz="quarter" idx="99" hasCustomPrompt="1"/>
          </p:nvPr>
        </p:nvSpPr>
        <p:spPr>
          <a:xfrm>
            <a:off x="2741761" y="510586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3" name="Textplatzhalter 46">
            <a:extLst>
              <a:ext uri="{FF2B5EF4-FFF2-40B4-BE49-F238E27FC236}">
                <a16:creationId xmlns:a16="http://schemas.microsoft.com/office/drawing/2014/main" id="{4EDDABDB-E877-BF09-4353-647E6FD83C87}"/>
              </a:ext>
            </a:extLst>
          </p:cNvPr>
          <p:cNvSpPr>
            <a:spLocks noGrp="1"/>
          </p:cNvSpPr>
          <p:nvPr>
            <p:ph type="body" sz="quarter" idx="100" hasCustomPrompt="1"/>
          </p:nvPr>
        </p:nvSpPr>
        <p:spPr>
          <a:xfrm>
            <a:off x="2734571" y="619427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4" name="Textplatzhalter 46">
            <a:extLst>
              <a:ext uri="{FF2B5EF4-FFF2-40B4-BE49-F238E27FC236}">
                <a16:creationId xmlns:a16="http://schemas.microsoft.com/office/drawing/2014/main" id="{730F50EE-17F2-7DD9-A317-B63BE943B2F2}"/>
              </a:ext>
            </a:extLst>
          </p:cNvPr>
          <p:cNvSpPr>
            <a:spLocks noGrp="1"/>
          </p:cNvSpPr>
          <p:nvPr>
            <p:ph type="body" sz="quarter" idx="101" hasCustomPrompt="1"/>
          </p:nvPr>
        </p:nvSpPr>
        <p:spPr>
          <a:xfrm>
            <a:off x="2730159" y="7303947"/>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5" name="Textplatzhalter 46">
            <a:extLst>
              <a:ext uri="{FF2B5EF4-FFF2-40B4-BE49-F238E27FC236}">
                <a16:creationId xmlns:a16="http://schemas.microsoft.com/office/drawing/2014/main" id="{83070B6B-5352-B7DD-5A0B-63F8E3EB2180}"/>
              </a:ext>
            </a:extLst>
          </p:cNvPr>
          <p:cNvSpPr>
            <a:spLocks noGrp="1"/>
          </p:cNvSpPr>
          <p:nvPr>
            <p:ph type="body" sz="quarter" idx="102" hasCustomPrompt="1"/>
          </p:nvPr>
        </p:nvSpPr>
        <p:spPr>
          <a:xfrm>
            <a:off x="351621" y="340267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6" name="Textplatzhalter 46">
            <a:extLst>
              <a:ext uri="{FF2B5EF4-FFF2-40B4-BE49-F238E27FC236}">
                <a16:creationId xmlns:a16="http://schemas.microsoft.com/office/drawing/2014/main" id="{08F8FB29-CD9F-7691-E338-79FD18E858B7}"/>
              </a:ext>
            </a:extLst>
          </p:cNvPr>
          <p:cNvSpPr>
            <a:spLocks noGrp="1"/>
          </p:cNvSpPr>
          <p:nvPr>
            <p:ph type="body" sz="quarter" idx="103" hasCustomPrompt="1"/>
          </p:nvPr>
        </p:nvSpPr>
        <p:spPr>
          <a:xfrm>
            <a:off x="354112" y="448053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7" name="Textplatzhalter 46">
            <a:extLst>
              <a:ext uri="{FF2B5EF4-FFF2-40B4-BE49-F238E27FC236}">
                <a16:creationId xmlns:a16="http://schemas.microsoft.com/office/drawing/2014/main" id="{3DD0808C-431E-C3F4-E3F8-FF07EBEA2E89}"/>
              </a:ext>
            </a:extLst>
          </p:cNvPr>
          <p:cNvSpPr>
            <a:spLocks noGrp="1"/>
          </p:cNvSpPr>
          <p:nvPr>
            <p:ph type="body" sz="quarter" idx="104" hasCustomPrompt="1"/>
          </p:nvPr>
        </p:nvSpPr>
        <p:spPr>
          <a:xfrm>
            <a:off x="354112" y="560728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8" name="Textplatzhalter 46">
            <a:extLst>
              <a:ext uri="{FF2B5EF4-FFF2-40B4-BE49-F238E27FC236}">
                <a16:creationId xmlns:a16="http://schemas.microsoft.com/office/drawing/2014/main" id="{332DC69B-1AE9-82DB-F506-C80DFC18EFBC}"/>
              </a:ext>
            </a:extLst>
          </p:cNvPr>
          <p:cNvSpPr>
            <a:spLocks noGrp="1"/>
          </p:cNvSpPr>
          <p:nvPr>
            <p:ph type="body" sz="quarter" idx="105" hasCustomPrompt="1"/>
          </p:nvPr>
        </p:nvSpPr>
        <p:spPr>
          <a:xfrm>
            <a:off x="380121" y="6663981"/>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9" name="Textplatzhalter 46">
            <a:extLst>
              <a:ext uri="{FF2B5EF4-FFF2-40B4-BE49-F238E27FC236}">
                <a16:creationId xmlns:a16="http://schemas.microsoft.com/office/drawing/2014/main" id="{5DAB1D53-23E0-853D-94DB-230A75DF45B5}"/>
              </a:ext>
            </a:extLst>
          </p:cNvPr>
          <p:cNvSpPr>
            <a:spLocks noGrp="1"/>
          </p:cNvSpPr>
          <p:nvPr>
            <p:ph type="body" sz="quarter" idx="106" hasCustomPrompt="1"/>
          </p:nvPr>
        </p:nvSpPr>
        <p:spPr>
          <a:xfrm>
            <a:off x="351621" y="779212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20" name="Textplatzhalter 46">
            <a:extLst>
              <a:ext uri="{FF2B5EF4-FFF2-40B4-BE49-F238E27FC236}">
                <a16:creationId xmlns:a16="http://schemas.microsoft.com/office/drawing/2014/main" id="{85DA119C-9220-C556-DE8B-C84BE5A75B2B}"/>
              </a:ext>
            </a:extLst>
          </p:cNvPr>
          <p:cNvSpPr>
            <a:spLocks noGrp="1"/>
          </p:cNvSpPr>
          <p:nvPr>
            <p:ph type="body" sz="quarter" idx="107" hasCustomPrompt="1"/>
          </p:nvPr>
        </p:nvSpPr>
        <p:spPr>
          <a:xfrm>
            <a:off x="2460043" y="3406616"/>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1" name="Textplatzhalter 46">
            <a:extLst>
              <a:ext uri="{FF2B5EF4-FFF2-40B4-BE49-F238E27FC236}">
                <a16:creationId xmlns:a16="http://schemas.microsoft.com/office/drawing/2014/main" id="{F4293757-DC4D-E507-E1DE-09DA1050C314}"/>
              </a:ext>
            </a:extLst>
          </p:cNvPr>
          <p:cNvSpPr>
            <a:spLocks noGrp="1"/>
          </p:cNvSpPr>
          <p:nvPr>
            <p:ph type="body" sz="quarter" idx="108" hasCustomPrompt="1"/>
          </p:nvPr>
        </p:nvSpPr>
        <p:spPr>
          <a:xfrm>
            <a:off x="2463489" y="4483353"/>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2" name="Textplatzhalter 46">
            <a:extLst>
              <a:ext uri="{FF2B5EF4-FFF2-40B4-BE49-F238E27FC236}">
                <a16:creationId xmlns:a16="http://schemas.microsoft.com/office/drawing/2014/main" id="{C0E45521-3798-81E0-2BB6-46592C2B252E}"/>
              </a:ext>
            </a:extLst>
          </p:cNvPr>
          <p:cNvSpPr>
            <a:spLocks noGrp="1"/>
          </p:cNvSpPr>
          <p:nvPr>
            <p:ph type="body" sz="quarter" idx="109" hasCustomPrompt="1"/>
          </p:nvPr>
        </p:nvSpPr>
        <p:spPr>
          <a:xfrm>
            <a:off x="2473944" y="560078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3" name="Textplatzhalter 46">
            <a:extLst>
              <a:ext uri="{FF2B5EF4-FFF2-40B4-BE49-F238E27FC236}">
                <a16:creationId xmlns:a16="http://schemas.microsoft.com/office/drawing/2014/main" id="{DFFED04F-61BD-210B-1A85-0DCD856078C0}"/>
              </a:ext>
            </a:extLst>
          </p:cNvPr>
          <p:cNvSpPr>
            <a:spLocks noGrp="1"/>
          </p:cNvSpPr>
          <p:nvPr>
            <p:ph type="body" sz="quarter" idx="110" hasCustomPrompt="1"/>
          </p:nvPr>
        </p:nvSpPr>
        <p:spPr>
          <a:xfrm>
            <a:off x="2485958" y="6665769"/>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4" name="Textplatzhalter 46">
            <a:extLst>
              <a:ext uri="{FF2B5EF4-FFF2-40B4-BE49-F238E27FC236}">
                <a16:creationId xmlns:a16="http://schemas.microsoft.com/office/drawing/2014/main" id="{5B5ACEA8-EFD2-9286-CCDC-100559131511}"/>
              </a:ext>
            </a:extLst>
          </p:cNvPr>
          <p:cNvSpPr>
            <a:spLocks noGrp="1"/>
          </p:cNvSpPr>
          <p:nvPr>
            <p:ph type="body" sz="quarter" idx="111" hasCustomPrompt="1"/>
          </p:nvPr>
        </p:nvSpPr>
        <p:spPr>
          <a:xfrm>
            <a:off x="2456783" y="778556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5" name="Textplatzhalter 46">
            <a:extLst>
              <a:ext uri="{FF2B5EF4-FFF2-40B4-BE49-F238E27FC236}">
                <a16:creationId xmlns:a16="http://schemas.microsoft.com/office/drawing/2014/main" id="{AC7A0752-134A-91B9-2163-F8E3C697EBC9}"/>
              </a:ext>
            </a:extLst>
          </p:cNvPr>
          <p:cNvSpPr>
            <a:spLocks noGrp="1"/>
          </p:cNvSpPr>
          <p:nvPr>
            <p:ph type="body" sz="quarter" idx="112" hasCustomPrompt="1"/>
          </p:nvPr>
        </p:nvSpPr>
        <p:spPr>
          <a:xfrm>
            <a:off x="4934251" y="2919258"/>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6" name="Textplatzhalter 46">
            <a:extLst>
              <a:ext uri="{FF2B5EF4-FFF2-40B4-BE49-F238E27FC236}">
                <a16:creationId xmlns:a16="http://schemas.microsoft.com/office/drawing/2014/main" id="{F9D2498A-6A65-E95E-02B3-8A0FEDC8F6CC}"/>
              </a:ext>
            </a:extLst>
          </p:cNvPr>
          <p:cNvSpPr>
            <a:spLocks noGrp="1"/>
          </p:cNvSpPr>
          <p:nvPr>
            <p:ph type="body" sz="quarter" idx="113" hasCustomPrompt="1"/>
          </p:nvPr>
        </p:nvSpPr>
        <p:spPr>
          <a:xfrm>
            <a:off x="4924448" y="4004596"/>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7" name="Textplatzhalter 46">
            <a:extLst>
              <a:ext uri="{FF2B5EF4-FFF2-40B4-BE49-F238E27FC236}">
                <a16:creationId xmlns:a16="http://schemas.microsoft.com/office/drawing/2014/main" id="{4C937EF8-7AB7-81BD-8AD6-54ABD0143D90}"/>
              </a:ext>
            </a:extLst>
          </p:cNvPr>
          <p:cNvSpPr>
            <a:spLocks noGrp="1"/>
          </p:cNvSpPr>
          <p:nvPr>
            <p:ph type="body" sz="quarter" idx="114" hasCustomPrompt="1"/>
          </p:nvPr>
        </p:nvSpPr>
        <p:spPr>
          <a:xfrm>
            <a:off x="4930928" y="5102069"/>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8" name="Textplatzhalter 46">
            <a:extLst>
              <a:ext uri="{FF2B5EF4-FFF2-40B4-BE49-F238E27FC236}">
                <a16:creationId xmlns:a16="http://schemas.microsoft.com/office/drawing/2014/main" id="{53520C75-FF5E-2A38-70BC-913993815588}"/>
              </a:ext>
            </a:extLst>
          </p:cNvPr>
          <p:cNvSpPr>
            <a:spLocks noGrp="1"/>
          </p:cNvSpPr>
          <p:nvPr>
            <p:ph type="body" sz="quarter" idx="115" hasCustomPrompt="1"/>
          </p:nvPr>
        </p:nvSpPr>
        <p:spPr>
          <a:xfrm>
            <a:off x="4934620" y="6189117"/>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9" name="Textplatzhalter 46">
            <a:extLst>
              <a:ext uri="{FF2B5EF4-FFF2-40B4-BE49-F238E27FC236}">
                <a16:creationId xmlns:a16="http://schemas.microsoft.com/office/drawing/2014/main" id="{B30043A0-A8EA-75F4-61EC-EE0958F350D7}"/>
              </a:ext>
            </a:extLst>
          </p:cNvPr>
          <p:cNvSpPr>
            <a:spLocks noGrp="1"/>
          </p:cNvSpPr>
          <p:nvPr>
            <p:ph type="body" sz="quarter" idx="116" hasCustomPrompt="1"/>
          </p:nvPr>
        </p:nvSpPr>
        <p:spPr>
          <a:xfrm>
            <a:off x="4924448" y="7307073"/>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pic>
        <p:nvPicPr>
          <p:cNvPr id="2" name="Grafik 1">
            <a:extLst>
              <a:ext uri="{FF2B5EF4-FFF2-40B4-BE49-F238E27FC236}">
                <a16:creationId xmlns:a16="http://schemas.microsoft.com/office/drawing/2014/main" id="{E3B43317-2A2E-5524-AA34-2E40D6E7EA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Stelle dich und dein Team kurz vor! Woher kommt ihr? Welche Fähigkeiten bringt ihr mit? Wie spielen eure Fähigkeiten perfekt zusammen? Und was bewegt euch zu einer Teilnahme an der Deutschland 4.0 Challenge? </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4" name="Grafik 3">
            <a:extLst>
              <a:ext uri="{FF2B5EF4-FFF2-40B4-BE49-F238E27FC236}">
                <a16:creationId xmlns:a16="http://schemas.microsoft.com/office/drawing/2014/main" id="{BB7FC363-AC81-8945-E88C-7ECACDD69B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#EUER </a:t>
            </a:r>
            <a:br>
              <a:rPr lang="de-DE" sz="4267" b="0" spc="800" dirty="0">
                <a:solidFill>
                  <a:srgbClr val="404040"/>
                </a:solidFill>
                <a:latin typeface="Segoe UI" panose="020B0502040204020203" pitchFamily="34" charset="0"/>
                <a:cs typeface="Segoe UI" panose="020B0502040204020203" pitchFamily="34" charset="0"/>
              </a:rPr>
            </a:br>
            <a:r>
              <a:rPr lang="de-DE" sz="4267" b="0" spc="800" dirty="0">
                <a:solidFill>
                  <a:srgbClr val="404040"/>
                </a:solidFill>
                <a:latin typeface="Segoe UI" panose="020B0502040204020203" pitchFamily="34" charset="0"/>
                <a:cs typeface="Segoe UI" panose="020B0502040204020203" pitchFamily="34" charset="0"/>
              </a:rPr>
              <a:t>ANSATZ</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81951" y="6460456"/>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49239" y="6744075"/>
            <a:ext cx="5363733" cy="731280"/>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Titel eurer Idee hier einfügen</a:t>
            </a:r>
          </a:p>
        </p:txBody>
      </p:sp>
    </p:spTree>
    <p:extLst>
      <p:ext uri="{BB962C8B-B14F-4D97-AF65-F5344CB8AC3E}">
        <p14:creationId xmlns:p14="http://schemas.microsoft.com/office/powerpoint/2010/main" val="72457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Bringt eure Idee auf den Punkt! Gebt uns einen kurzen Elevator-Pitch zu eurer Idee, fasst euer Konzept kurz zusammen (max. 500 Zeichen exkl. Leerzeichen).</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2510ECC8-EF75-80A2-1AEF-C238693802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39172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kern="1200" dirty="0">
                <a:solidFill>
                  <a:schemeClr val="tx1"/>
                </a:solidFill>
                <a:effectLst/>
                <a:latin typeface="+mn-lt"/>
                <a:ea typeface="+mn-ea"/>
                <a:cs typeface="+mn-cs"/>
              </a:rPr>
              <a:t>Deutschland 4.0</a:t>
            </a:r>
            <a:br>
              <a:rPr lang="de-DE" sz="1000" dirty="0">
                <a:latin typeface="Segoe UI" panose="020B0502040204020203" pitchFamily="34" charset="0"/>
                <a:cs typeface="Segoe UI" panose="020B0502040204020203" pitchFamily="34" charset="0"/>
              </a:rPr>
            </a:br>
            <a:r>
              <a:rPr lang="de-DE" sz="1000" dirty="0">
                <a:latin typeface="Segoe UI" panose="020B0502040204020203" pitchFamily="34" charset="0"/>
                <a:cs typeface="Segoe UI" panose="020B0502040204020203" pitchFamily="34" charset="0"/>
              </a:rPr>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44" r:id="rId3"/>
    <p:sldLayoutId id="2147483745" r:id="rId4"/>
    <p:sldLayoutId id="2147483746" r:id="rId5"/>
    <p:sldLayoutId id="2147483747" r:id="rId6"/>
    <p:sldLayoutId id="2147483759" r:id="rId7"/>
    <p:sldLayoutId id="2147483756" r:id="rId8"/>
    <p:sldLayoutId id="2147483760" r:id="rId9"/>
    <p:sldLayoutId id="2147483761" r:id="rId10"/>
    <p:sldLayoutId id="2147483763" r:id="rId11"/>
    <p:sldLayoutId id="2147483762" r:id="rId12"/>
    <p:sldLayoutId id="2147483765" r:id="rId13"/>
    <p:sldLayoutId id="2147483767" r:id="rId14"/>
    <p:sldLayoutId id="2147483768" r:id="rId15"/>
    <p:sldLayoutId id="2147483764" r:id="rId16"/>
    <p:sldLayoutId id="2147483766" r:id="rId17"/>
  </p:sldLayoutIdLst>
  <p:txStyles>
    <p:titleStyle>
      <a:lvl1pPr algn="l" defTabSz="685800" rtl="0" eaLnBrk="1" latinLnBrk="0" hangingPunct="1">
        <a:lnSpc>
          <a:spcPct val="90000"/>
        </a:lnSpc>
        <a:spcBef>
          <a:spcPct val="0"/>
        </a:spcBef>
        <a:buNone/>
        <a:defRPr sz="3300" kern="1200">
          <a:solidFill>
            <a:schemeClr val="tx1"/>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3E5A19-B332-9A46-85B4-A6203FF6575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0619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F24271-0D05-8044-9396-368DD04F9C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118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468C29-B48E-F76E-5D22-C645A4ED069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16954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E58B20-8AD6-AE66-4F94-8BAD315A4518}"/>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427301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B15AC4-C68A-4B1A-BC50-74F95418E02C}"/>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8E95259D-72AE-44FB-BE9D-2891EC232FB6}"/>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2BCA5060-388E-4A1A-868D-F30EE653B34C}"/>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76D0D061-0D0F-4A0C-BB27-5133F24BD2B7}"/>
              </a:ext>
            </a:extLst>
          </p:cNvPr>
          <p:cNvSpPr>
            <a:spLocks noGrp="1"/>
          </p:cNvSpPr>
          <p:nvPr>
            <p:ph type="body" sz="quarter" idx="39"/>
          </p:nvPr>
        </p:nvSpPr>
        <p:spPr/>
        <p:txBody>
          <a:bodyPr/>
          <a:lstStyle/>
          <a:p>
            <a:endParaRPr lang="de-DE"/>
          </a:p>
        </p:txBody>
      </p:sp>
      <p:sp>
        <p:nvSpPr>
          <p:cNvPr id="6" name="Textplatzhalter 5">
            <a:extLst>
              <a:ext uri="{FF2B5EF4-FFF2-40B4-BE49-F238E27FC236}">
                <a16:creationId xmlns:a16="http://schemas.microsoft.com/office/drawing/2014/main" id="{DEE71A8F-626B-4886-AA05-BCE71B582E1C}"/>
              </a:ext>
            </a:extLst>
          </p:cNvPr>
          <p:cNvSpPr>
            <a:spLocks noGrp="1"/>
          </p:cNvSpPr>
          <p:nvPr>
            <p:ph type="body" sz="quarter" idx="40"/>
          </p:nvPr>
        </p:nvSpPr>
        <p:spPr/>
        <p:txBody>
          <a:bodyPr/>
          <a:lstStyle/>
          <a:p>
            <a:endParaRPr lang="de-DE"/>
          </a:p>
        </p:txBody>
      </p:sp>
      <p:sp>
        <p:nvSpPr>
          <p:cNvPr id="7" name="Textplatzhalter 6">
            <a:extLst>
              <a:ext uri="{FF2B5EF4-FFF2-40B4-BE49-F238E27FC236}">
                <a16:creationId xmlns:a16="http://schemas.microsoft.com/office/drawing/2014/main" id="{E64BF48E-4082-437A-81AC-048C383A82E4}"/>
              </a:ext>
            </a:extLst>
          </p:cNvPr>
          <p:cNvSpPr>
            <a:spLocks noGrp="1"/>
          </p:cNvSpPr>
          <p:nvPr>
            <p:ph type="body" sz="quarter" idx="41"/>
          </p:nvPr>
        </p:nvSpPr>
        <p:spPr/>
        <p:txBody>
          <a:bodyPr/>
          <a:lstStyle/>
          <a:p>
            <a:endParaRPr lang="de-DE"/>
          </a:p>
        </p:txBody>
      </p:sp>
      <p:sp>
        <p:nvSpPr>
          <p:cNvPr id="8" name="Textplatzhalter 7">
            <a:extLst>
              <a:ext uri="{FF2B5EF4-FFF2-40B4-BE49-F238E27FC236}">
                <a16:creationId xmlns:a16="http://schemas.microsoft.com/office/drawing/2014/main" id="{A8161D8D-7738-425E-A5BE-3F647C71E2CD}"/>
              </a:ext>
            </a:extLst>
          </p:cNvPr>
          <p:cNvSpPr>
            <a:spLocks noGrp="1"/>
          </p:cNvSpPr>
          <p:nvPr>
            <p:ph type="body" sz="quarter" idx="45"/>
          </p:nvPr>
        </p:nvSpPr>
        <p:spPr/>
        <p:txBody>
          <a:bodyPr/>
          <a:lstStyle/>
          <a:p>
            <a:endParaRPr lang="de-DE"/>
          </a:p>
        </p:txBody>
      </p:sp>
      <p:sp>
        <p:nvSpPr>
          <p:cNvPr id="9" name="Textplatzhalter 8">
            <a:extLst>
              <a:ext uri="{FF2B5EF4-FFF2-40B4-BE49-F238E27FC236}">
                <a16:creationId xmlns:a16="http://schemas.microsoft.com/office/drawing/2014/main" id="{3AEFA79F-FFC2-4E44-9F0B-9114C614109C}"/>
              </a:ext>
            </a:extLst>
          </p:cNvPr>
          <p:cNvSpPr>
            <a:spLocks noGrp="1"/>
          </p:cNvSpPr>
          <p:nvPr>
            <p:ph type="body" sz="quarter" idx="12"/>
          </p:nvPr>
        </p:nvSpPr>
        <p:spPr/>
        <p:txBody>
          <a:bodyPr/>
          <a:lstStyle/>
          <a:p>
            <a:endParaRPr lang="de-DE"/>
          </a:p>
        </p:txBody>
      </p:sp>
      <p:sp>
        <p:nvSpPr>
          <p:cNvPr id="10" name="Textplatzhalter 9">
            <a:extLst>
              <a:ext uri="{FF2B5EF4-FFF2-40B4-BE49-F238E27FC236}">
                <a16:creationId xmlns:a16="http://schemas.microsoft.com/office/drawing/2014/main" id="{A1554DEB-9349-482E-98A7-A98F5348E081}"/>
              </a:ext>
            </a:extLst>
          </p:cNvPr>
          <p:cNvSpPr>
            <a:spLocks noGrp="1"/>
          </p:cNvSpPr>
          <p:nvPr>
            <p:ph type="body" sz="quarter" idx="51"/>
          </p:nvPr>
        </p:nvSpPr>
        <p:spPr/>
        <p:txBody>
          <a:bodyPr/>
          <a:lstStyle/>
          <a:p>
            <a:endParaRPr lang="de-DE"/>
          </a:p>
        </p:txBody>
      </p:sp>
      <p:sp>
        <p:nvSpPr>
          <p:cNvPr id="11" name="Textplatzhalter 10">
            <a:extLst>
              <a:ext uri="{FF2B5EF4-FFF2-40B4-BE49-F238E27FC236}">
                <a16:creationId xmlns:a16="http://schemas.microsoft.com/office/drawing/2014/main" id="{C4545380-F3CE-4FFE-94BF-8A42F2F85F96}"/>
              </a:ext>
            </a:extLst>
          </p:cNvPr>
          <p:cNvSpPr>
            <a:spLocks noGrp="1"/>
          </p:cNvSpPr>
          <p:nvPr>
            <p:ph type="body" sz="quarter" idx="52"/>
          </p:nvPr>
        </p:nvSpPr>
        <p:spPr/>
        <p:txBody>
          <a:bodyPr/>
          <a:lstStyle/>
          <a:p>
            <a:endParaRPr lang="de-DE"/>
          </a:p>
        </p:txBody>
      </p:sp>
      <p:sp>
        <p:nvSpPr>
          <p:cNvPr id="12" name="Textplatzhalter 11">
            <a:extLst>
              <a:ext uri="{FF2B5EF4-FFF2-40B4-BE49-F238E27FC236}">
                <a16:creationId xmlns:a16="http://schemas.microsoft.com/office/drawing/2014/main" id="{DA942229-3E7F-476F-8D16-385FB998AB32}"/>
              </a:ext>
            </a:extLst>
          </p:cNvPr>
          <p:cNvSpPr>
            <a:spLocks noGrp="1"/>
          </p:cNvSpPr>
          <p:nvPr>
            <p:ph type="body" sz="quarter" idx="53"/>
          </p:nvPr>
        </p:nvSpPr>
        <p:spPr/>
        <p:txBody>
          <a:bodyPr/>
          <a:lstStyle/>
          <a:p>
            <a:endParaRPr lang="de-DE"/>
          </a:p>
        </p:txBody>
      </p:sp>
      <p:sp>
        <p:nvSpPr>
          <p:cNvPr id="13" name="Textplatzhalter 12">
            <a:extLst>
              <a:ext uri="{FF2B5EF4-FFF2-40B4-BE49-F238E27FC236}">
                <a16:creationId xmlns:a16="http://schemas.microsoft.com/office/drawing/2014/main" id="{2C5D10FC-8635-4B5D-B9F5-F395A02A5869}"/>
              </a:ext>
            </a:extLst>
          </p:cNvPr>
          <p:cNvSpPr>
            <a:spLocks noGrp="1"/>
          </p:cNvSpPr>
          <p:nvPr>
            <p:ph type="body" sz="quarter" idx="4294967295"/>
          </p:nvPr>
        </p:nvSpPr>
        <p:spPr>
          <a:xfrm>
            <a:off x="2731822" y="2956046"/>
            <a:ext cx="422680" cy="391547"/>
          </a:xfrm>
        </p:spPr>
        <p:txBody>
          <a:bodyPr/>
          <a:lstStyle/>
          <a:p>
            <a:endParaRPr lang="de-DE"/>
          </a:p>
        </p:txBody>
      </p:sp>
      <p:sp>
        <p:nvSpPr>
          <p:cNvPr id="14" name="Textplatzhalter 13">
            <a:extLst>
              <a:ext uri="{FF2B5EF4-FFF2-40B4-BE49-F238E27FC236}">
                <a16:creationId xmlns:a16="http://schemas.microsoft.com/office/drawing/2014/main" id="{65AD3785-FAD6-4D87-A8C9-6B83AA785CE5}"/>
              </a:ext>
            </a:extLst>
          </p:cNvPr>
          <p:cNvSpPr>
            <a:spLocks noGrp="1"/>
          </p:cNvSpPr>
          <p:nvPr>
            <p:ph type="body" sz="quarter" idx="4294967295"/>
          </p:nvPr>
        </p:nvSpPr>
        <p:spPr>
          <a:xfrm>
            <a:off x="349931" y="2962603"/>
            <a:ext cx="2282019" cy="391127"/>
          </a:xfrm>
        </p:spPr>
        <p:txBody>
          <a:bodyPr/>
          <a:lstStyle/>
          <a:p>
            <a:endParaRPr lang="de-DE"/>
          </a:p>
        </p:txBody>
      </p:sp>
      <p:sp>
        <p:nvSpPr>
          <p:cNvPr id="15" name="Textplatzhalter 14">
            <a:extLst>
              <a:ext uri="{FF2B5EF4-FFF2-40B4-BE49-F238E27FC236}">
                <a16:creationId xmlns:a16="http://schemas.microsoft.com/office/drawing/2014/main" id="{E3A8687D-73E8-4927-A18F-B5EE13624A95}"/>
              </a:ext>
            </a:extLst>
          </p:cNvPr>
          <p:cNvSpPr>
            <a:spLocks noGrp="1"/>
          </p:cNvSpPr>
          <p:nvPr>
            <p:ph type="body" sz="quarter" idx="56"/>
          </p:nvPr>
        </p:nvSpPr>
        <p:spPr/>
        <p:txBody>
          <a:bodyPr/>
          <a:lstStyle/>
          <a:p>
            <a:endParaRPr lang="de-DE"/>
          </a:p>
        </p:txBody>
      </p:sp>
      <p:sp>
        <p:nvSpPr>
          <p:cNvPr id="16" name="Textplatzhalter 15">
            <a:extLst>
              <a:ext uri="{FF2B5EF4-FFF2-40B4-BE49-F238E27FC236}">
                <a16:creationId xmlns:a16="http://schemas.microsoft.com/office/drawing/2014/main" id="{9B9642B3-3A65-4790-ACAA-8A96ED524685}"/>
              </a:ext>
            </a:extLst>
          </p:cNvPr>
          <p:cNvSpPr>
            <a:spLocks noGrp="1"/>
          </p:cNvSpPr>
          <p:nvPr>
            <p:ph type="body" sz="quarter" idx="4294967295"/>
          </p:nvPr>
        </p:nvSpPr>
        <p:spPr>
          <a:xfrm>
            <a:off x="348522" y="3411910"/>
            <a:ext cx="2054721" cy="417996"/>
          </a:xfrm>
        </p:spPr>
        <p:txBody>
          <a:bodyPr/>
          <a:lstStyle/>
          <a:p>
            <a:endParaRPr lang="de-DE"/>
          </a:p>
        </p:txBody>
      </p:sp>
      <p:sp>
        <p:nvSpPr>
          <p:cNvPr id="17" name="Textplatzhalter 16">
            <a:extLst>
              <a:ext uri="{FF2B5EF4-FFF2-40B4-BE49-F238E27FC236}">
                <a16:creationId xmlns:a16="http://schemas.microsoft.com/office/drawing/2014/main" id="{5E00FD92-DB65-4406-97C3-C589C7774D58}"/>
              </a:ext>
            </a:extLst>
          </p:cNvPr>
          <p:cNvSpPr>
            <a:spLocks noGrp="1"/>
          </p:cNvSpPr>
          <p:nvPr>
            <p:ph type="body" sz="quarter" idx="4294967295"/>
          </p:nvPr>
        </p:nvSpPr>
        <p:spPr>
          <a:xfrm>
            <a:off x="2453959" y="3417193"/>
            <a:ext cx="2054721" cy="417996"/>
          </a:xfrm>
        </p:spPr>
        <p:txBody>
          <a:bodyPr/>
          <a:lstStyle/>
          <a:p>
            <a:endParaRPr lang="de-DE"/>
          </a:p>
        </p:txBody>
      </p:sp>
      <p:sp>
        <p:nvSpPr>
          <p:cNvPr id="18" name="Textplatzhalter 17">
            <a:extLst>
              <a:ext uri="{FF2B5EF4-FFF2-40B4-BE49-F238E27FC236}">
                <a16:creationId xmlns:a16="http://schemas.microsoft.com/office/drawing/2014/main" id="{523355B0-85EC-429B-A5CD-F04435C1E59F}"/>
              </a:ext>
            </a:extLst>
          </p:cNvPr>
          <p:cNvSpPr>
            <a:spLocks noGrp="1"/>
          </p:cNvSpPr>
          <p:nvPr>
            <p:ph type="body" sz="quarter" idx="59"/>
          </p:nvPr>
        </p:nvSpPr>
        <p:spPr/>
        <p:txBody>
          <a:bodyPr/>
          <a:lstStyle/>
          <a:p>
            <a:endParaRPr lang="de-DE"/>
          </a:p>
        </p:txBody>
      </p:sp>
      <p:sp>
        <p:nvSpPr>
          <p:cNvPr id="19" name="Textplatzhalter 18">
            <a:extLst>
              <a:ext uri="{FF2B5EF4-FFF2-40B4-BE49-F238E27FC236}">
                <a16:creationId xmlns:a16="http://schemas.microsoft.com/office/drawing/2014/main" id="{202D57E3-237A-405D-B166-E24494E89333}"/>
              </a:ext>
            </a:extLst>
          </p:cNvPr>
          <p:cNvSpPr>
            <a:spLocks noGrp="1"/>
          </p:cNvSpPr>
          <p:nvPr>
            <p:ph type="body" sz="quarter" idx="4294967295"/>
          </p:nvPr>
        </p:nvSpPr>
        <p:spPr>
          <a:xfrm>
            <a:off x="4942254" y="2919429"/>
            <a:ext cx="1524580" cy="410716"/>
          </a:xfrm>
        </p:spPr>
        <p:txBody>
          <a:bodyPr/>
          <a:lstStyle/>
          <a:p>
            <a:endParaRPr lang="de-DE"/>
          </a:p>
        </p:txBody>
      </p:sp>
      <p:sp>
        <p:nvSpPr>
          <p:cNvPr id="20" name="Textplatzhalter 19">
            <a:extLst>
              <a:ext uri="{FF2B5EF4-FFF2-40B4-BE49-F238E27FC236}">
                <a16:creationId xmlns:a16="http://schemas.microsoft.com/office/drawing/2014/main" id="{BC741D3F-3558-4FDF-B395-57E35F6E61B4}"/>
              </a:ext>
            </a:extLst>
          </p:cNvPr>
          <p:cNvSpPr>
            <a:spLocks noGrp="1"/>
          </p:cNvSpPr>
          <p:nvPr>
            <p:ph type="body" sz="quarter" idx="4294967295"/>
          </p:nvPr>
        </p:nvSpPr>
        <p:spPr>
          <a:xfrm>
            <a:off x="2731822" y="4041213"/>
            <a:ext cx="422680" cy="391547"/>
          </a:xfrm>
        </p:spPr>
        <p:txBody>
          <a:bodyPr/>
          <a:lstStyle/>
          <a:p>
            <a:endParaRPr lang="de-DE"/>
          </a:p>
        </p:txBody>
      </p:sp>
      <p:sp>
        <p:nvSpPr>
          <p:cNvPr id="21" name="Textplatzhalter 20">
            <a:extLst>
              <a:ext uri="{FF2B5EF4-FFF2-40B4-BE49-F238E27FC236}">
                <a16:creationId xmlns:a16="http://schemas.microsoft.com/office/drawing/2014/main" id="{44B472AB-3FE8-42E1-A51C-0DAEE5F4EF52}"/>
              </a:ext>
            </a:extLst>
          </p:cNvPr>
          <p:cNvSpPr>
            <a:spLocks noGrp="1"/>
          </p:cNvSpPr>
          <p:nvPr>
            <p:ph type="body" sz="quarter" idx="4294967295"/>
          </p:nvPr>
        </p:nvSpPr>
        <p:spPr>
          <a:xfrm>
            <a:off x="349931" y="4047770"/>
            <a:ext cx="2282019" cy="391127"/>
          </a:xfrm>
        </p:spPr>
        <p:txBody>
          <a:bodyPr/>
          <a:lstStyle/>
          <a:p>
            <a:endParaRPr lang="de-DE"/>
          </a:p>
        </p:txBody>
      </p:sp>
      <p:sp>
        <p:nvSpPr>
          <p:cNvPr id="22" name="Textplatzhalter 21">
            <a:extLst>
              <a:ext uri="{FF2B5EF4-FFF2-40B4-BE49-F238E27FC236}">
                <a16:creationId xmlns:a16="http://schemas.microsoft.com/office/drawing/2014/main" id="{CB361621-1E73-496F-8B7C-B564C8674349}"/>
              </a:ext>
            </a:extLst>
          </p:cNvPr>
          <p:cNvSpPr>
            <a:spLocks noGrp="1"/>
          </p:cNvSpPr>
          <p:nvPr>
            <p:ph type="body" sz="quarter" idx="63"/>
          </p:nvPr>
        </p:nvSpPr>
        <p:spPr/>
        <p:txBody>
          <a:bodyPr/>
          <a:lstStyle/>
          <a:p>
            <a:endParaRPr lang="de-DE"/>
          </a:p>
        </p:txBody>
      </p:sp>
      <p:sp>
        <p:nvSpPr>
          <p:cNvPr id="23" name="Textplatzhalter 22">
            <a:extLst>
              <a:ext uri="{FF2B5EF4-FFF2-40B4-BE49-F238E27FC236}">
                <a16:creationId xmlns:a16="http://schemas.microsoft.com/office/drawing/2014/main" id="{4CCFC7EB-5465-4878-9350-0BE2B351E439}"/>
              </a:ext>
            </a:extLst>
          </p:cNvPr>
          <p:cNvSpPr>
            <a:spLocks noGrp="1"/>
          </p:cNvSpPr>
          <p:nvPr>
            <p:ph type="body" sz="quarter" idx="4294967295"/>
          </p:nvPr>
        </p:nvSpPr>
        <p:spPr>
          <a:xfrm>
            <a:off x="348522" y="4497077"/>
            <a:ext cx="2054721" cy="417996"/>
          </a:xfrm>
        </p:spPr>
        <p:txBody>
          <a:bodyPr/>
          <a:lstStyle/>
          <a:p>
            <a:endParaRPr lang="de-DE"/>
          </a:p>
        </p:txBody>
      </p:sp>
      <p:sp>
        <p:nvSpPr>
          <p:cNvPr id="24" name="Textplatzhalter 23">
            <a:extLst>
              <a:ext uri="{FF2B5EF4-FFF2-40B4-BE49-F238E27FC236}">
                <a16:creationId xmlns:a16="http://schemas.microsoft.com/office/drawing/2014/main" id="{E3DED7BA-1281-4C2F-82DA-F090AC4F0943}"/>
              </a:ext>
            </a:extLst>
          </p:cNvPr>
          <p:cNvSpPr>
            <a:spLocks noGrp="1"/>
          </p:cNvSpPr>
          <p:nvPr>
            <p:ph type="body" sz="quarter" idx="4294967295"/>
          </p:nvPr>
        </p:nvSpPr>
        <p:spPr>
          <a:xfrm>
            <a:off x="2453959" y="4502360"/>
            <a:ext cx="2054721" cy="417996"/>
          </a:xfrm>
        </p:spPr>
        <p:txBody>
          <a:bodyPr/>
          <a:lstStyle/>
          <a:p>
            <a:endParaRPr lang="de-DE"/>
          </a:p>
        </p:txBody>
      </p:sp>
      <p:sp>
        <p:nvSpPr>
          <p:cNvPr id="25" name="Textplatzhalter 24">
            <a:extLst>
              <a:ext uri="{FF2B5EF4-FFF2-40B4-BE49-F238E27FC236}">
                <a16:creationId xmlns:a16="http://schemas.microsoft.com/office/drawing/2014/main" id="{0E08931D-DF63-4E67-80B4-75319B4C416B}"/>
              </a:ext>
            </a:extLst>
          </p:cNvPr>
          <p:cNvSpPr>
            <a:spLocks noGrp="1"/>
          </p:cNvSpPr>
          <p:nvPr>
            <p:ph type="body" sz="quarter" idx="66"/>
          </p:nvPr>
        </p:nvSpPr>
        <p:spPr/>
        <p:txBody>
          <a:bodyPr/>
          <a:lstStyle/>
          <a:p>
            <a:endParaRPr lang="de-DE"/>
          </a:p>
        </p:txBody>
      </p:sp>
      <p:sp>
        <p:nvSpPr>
          <p:cNvPr id="26" name="Textplatzhalter 25">
            <a:extLst>
              <a:ext uri="{FF2B5EF4-FFF2-40B4-BE49-F238E27FC236}">
                <a16:creationId xmlns:a16="http://schemas.microsoft.com/office/drawing/2014/main" id="{F20B345C-0437-462D-A996-CB821C2F1EB4}"/>
              </a:ext>
            </a:extLst>
          </p:cNvPr>
          <p:cNvSpPr>
            <a:spLocks noGrp="1"/>
          </p:cNvSpPr>
          <p:nvPr>
            <p:ph type="body" sz="quarter" idx="4294967295"/>
          </p:nvPr>
        </p:nvSpPr>
        <p:spPr>
          <a:xfrm>
            <a:off x="4942254" y="4004596"/>
            <a:ext cx="1524580" cy="410716"/>
          </a:xfrm>
        </p:spPr>
        <p:txBody>
          <a:bodyPr/>
          <a:lstStyle/>
          <a:p>
            <a:endParaRPr lang="de-DE"/>
          </a:p>
        </p:txBody>
      </p:sp>
      <p:sp>
        <p:nvSpPr>
          <p:cNvPr id="27" name="Textplatzhalter 26">
            <a:extLst>
              <a:ext uri="{FF2B5EF4-FFF2-40B4-BE49-F238E27FC236}">
                <a16:creationId xmlns:a16="http://schemas.microsoft.com/office/drawing/2014/main" id="{2F24C91B-0455-4A22-BEBB-A112D151BBFF}"/>
              </a:ext>
            </a:extLst>
          </p:cNvPr>
          <p:cNvSpPr>
            <a:spLocks noGrp="1"/>
          </p:cNvSpPr>
          <p:nvPr>
            <p:ph type="body" sz="quarter" idx="68"/>
          </p:nvPr>
        </p:nvSpPr>
        <p:spPr/>
        <p:txBody>
          <a:bodyPr/>
          <a:lstStyle/>
          <a:p>
            <a:endParaRPr lang="de-DE"/>
          </a:p>
        </p:txBody>
      </p:sp>
      <p:sp>
        <p:nvSpPr>
          <p:cNvPr id="28" name="Textplatzhalter 27">
            <a:extLst>
              <a:ext uri="{FF2B5EF4-FFF2-40B4-BE49-F238E27FC236}">
                <a16:creationId xmlns:a16="http://schemas.microsoft.com/office/drawing/2014/main" id="{7CE2C150-E301-4E7A-B5C6-D8646F619F7B}"/>
              </a:ext>
            </a:extLst>
          </p:cNvPr>
          <p:cNvSpPr>
            <a:spLocks noGrp="1"/>
          </p:cNvSpPr>
          <p:nvPr>
            <p:ph type="body" sz="quarter" idx="4294967295"/>
          </p:nvPr>
        </p:nvSpPr>
        <p:spPr>
          <a:xfrm>
            <a:off x="2752513" y="5135132"/>
            <a:ext cx="422680" cy="391547"/>
          </a:xfrm>
        </p:spPr>
        <p:txBody>
          <a:bodyPr/>
          <a:lstStyle/>
          <a:p>
            <a:endParaRPr lang="de-DE"/>
          </a:p>
        </p:txBody>
      </p:sp>
      <p:sp>
        <p:nvSpPr>
          <p:cNvPr id="29" name="Textplatzhalter 28">
            <a:extLst>
              <a:ext uri="{FF2B5EF4-FFF2-40B4-BE49-F238E27FC236}">
                <a16:creationId xmlns:a16="http://schemas.microsoft.com/office/drawing/2014/main" id="{57F357E3-4BF0-4CA6-A27C-88E20C0C63D1}"/>
              </a:ext>
            </a:extLst>
          </p:cNvPr>
          <p:cNvSpPr>
            <a:spLocks noGrp="1"/>
          </p:cNvSpPr>
          <p:nvPr>
            <p:ph type="body" sz="quarter" idx="4294967295"/>
          </p:nvPr>
        </p:nvSpPr>
        <p:spPr>
          <a:xfrm>
            <a:off x="370622" y="5141689"/>
            <a:ext cx="2282019" cy="391127"/>
          </a:xfrm>
        </p:spPr>
        <p:txBody>
          <a:bodyPr/>
          <a:lstStyle/>
          <a:p>
            <a:endParaRPr lang="de-DE"/>
          </a:p>
        </p:txBody>
      </p:sp>
      <p:sp>
        <p:nvSpPr>
          <p:cNvPr id="30" name="Textplatzhalter 29">
            <a:extLst>
              <a:ext uri="{FF2B5EF4-FFF2-40B4-BE49-F238E27FC236}">
                <a16:creationId xmlns:a16="http://schemas.microsoft.com/office/drawing/2014/main" id="{2556AA7A-2980-45C3-9900-B7A4B0178136}"/>
              </a:ext>
            </a:extLst>
          </p:cNvPr>
          <p:cNvSpPr>
            <a:spLocks noGrp="1"/>
          </p:cNvSpPr>
          <p:nvPr>
            <p:ph type="body" sz="quarter" idx="71"/>
          </p:nvPr>
        </p:nvSpPr>
        <p:spPr/>
        <p:txBody>
          <a:bodyPr/>
          <a:lstStyle/>
          <a:p>
            <a:endParaRPr lang="de-DE"/>
          </a:p>
        </p:txBody>
      </p:sp>
      <p:sp>
        <p:nvSpPr>
          <p:cNvPr id="31" name="Textplatzhalter 30">
            <a:extLst>
              <a:ext uri="{FF2B5EF4-FFF2-40B4-BE49-F238E27FC236}">
                <a16:creationId xmlns:a16="http://schemas.microsoft.com/office/drawing/2014/main" id="{408A9EAB-9C5C-4C3A-AB30-C07083574BF4}"/>
              </a:ext>
            </a:extLst>
          </p:cNvPr>
          <p:cNvSpPr>
            <a:spLocks noGrp="1"/>
          </p:cNvSpPr>
          <p:nvPr>
            <p:ph type="body" sz="quarter" idx="4294967295"/>
          </p:nvPr>
        </p:nvSpPr>
        <p:spPr>
          <a:xfrm>
            <a:off x="369213" y="5590996"/>
            <a:ext cx="2054721" cy="417996"/>
          </a:xfrm>
        </p:spPr>
        <p:txBody>
          <a:bodyPr/>
          <a:lstStyle/>
          <a:p>
            <a:endParaRPr lang="de-DE"/>
          </a:p>
        </p:txBody>
      </p:sp>
      <p:sp>
        <p:nvSpPr>
          <p:cNvPr id="32" name="Textplatzhalter 31">
            <a:extLst>
              <a:ext uri="{FF2B5EF4-FFF2-40B4-BE49-F238E27FC236}">
                <a16:creationId xmlns:a16="http://schemas.microsoft.com/office/drawing/2014/main" id="{1F3A7F48-460D-49A1-8B71-CB36A38DEC29}"/>
              </a:ext>
            </a:extLst>
          </p:cNvPr>
          <p:cNvSpPr>
            <a:spLocks noGrp="1"/>
          </p:cNvSpPr>
          <p:nvPr>
            <p:ph type="body" sz="quarter" idx="4294967295"/>
          </p:nvPr>
        </p:nvSpPr>
        <p:spPr>
          <a:xfrm>
            <a:off x="2474650" y="5596279"/>
            <a:ext cx="2054721" cy="417996"/>
          </a:xfrm>
        </p:spPr>
        <p:txBody>
          <a:bodyPr/>
          <a:lstStyle/>
          <a:p>
            <a:endParaRPr lang="de-DE"/>
          </a:p>
        </p:txBody>
      </p:sp>
      <p:sp>
        <p:nvSpPr>
          <p:cNvPr id="33" name="Textplatzhalter 32">
            <a:extLst>
              <a:ext uri="{FF2B5EF4-FFF2-40B4-BE49-F238E27FC236}">
                <a16:creationId xmlns:a16="http://schemas.microsoft.com/office/drawing/2014/main" id="{90441DE4-FC3F-473B-872D-F9E2ED6D80AF}"/>
              </a:ext>
            </a:extLst>
          </p:cNvPr>
          <p:cNvSpPr>
            <a:spLocks noGrp="1"/>
          </p:cNvSpPr>
          <p:nvPr>
            <p:ph type="body" sz="quarter" idx="74"/>
          </p:nvPr>
        </p:nvSpPr>
        <p:spPr/>
        <p:txBody>
          <a:bodyPr/>
          <a:lstStyle/>
          <a:p>
            <a:endParaRPr lang="de-DE"/>
          </a:p>
        </p:txBody>
      </p:sp>
      <p:sp>
        <p:nvSpPr>
          <p:cNvPr id="34" name="Textplatzhalter 33">
            <a:extLst>
              <a:ext uri="{FF2B5EF4-FFF2-40B4-BE49-F238E27FC236}">
                <a16:creationId xmlns:a16="http://schemas.microsoft.com/office/drawing/2014/main" id="{9343D262-905F-4CE0-915F-46A5F2A87DD6}"/>
              </a:ext>
            </a:extLst>
          </p:cNvPr>
          <p:cNvSpPr>
            <a:spLocks noGrp="1"/>
          </p:cNvSpPr>
          <p:nvPr>
            <p:ph type="body" sz="quarter" idx="4294967295"/>
          </p:nvPr>
        </p:nvSpPr>
        <p:spPr>
          <a:xfrm>
            <a:off x="4962945" y="5098515"/>
            <a:ext cx="1524580" cy="410716"/>
          </a:xfrm>
        </p:spPr>
        <p:txBody>
          <a:bodyPr/>
          <a:lstStyle/>
          <a:p>
            <a:endParaRPr lang="de-DE"/>
          </a:p>
        </p:txBody>
      </p:sp>
      <p:sp>
        <p:nvSpPr>
          <p:cNvPr id="35" name="Textplatzhalter 34">
            <a:extLst>
              <a:ext uri="{FF2B5EF4-FFF2-40B4-BE49-F238E27FC236}">
                <a16:creationId xmlns:a16="http://schemas.microsoft.com/office/drawing/2014/main" id="{3B3220AF-826F-4A42-97BA-D718DA74E75F}"/>
              </a:ext>
            </a:extLst>
          </p:cNvPr>
          <p:cNvSpPr>
            <a:spLocks noGrp="1"/>
          </p:cNvSpPr>
          <p:nvPr>
            <p:ph type="body" sz="quarter" idx="76"/>
          </p:nvPr>
        </p:nvSpPr>
        <p:spPr/>
        <p:txBody>
          <a:bodyPr/>
          <a:lstStyle/>
          <a:p>
            <a:endParaRPr lang="de-DE"/>
          </a:p>
        </p:txBody>
      </p:sp>
      <p:sp>
        <p:nvSpPr>
          <p:cNvPr id="36" name="Textplatzhalter 35">
            <a:extLst>
              <a:ext uri="{FF2B5EF4-FFF2-40B4-BE49-F238E27FC236}">
                <a16:creationId xmlns:a16="http://schemas.microsoft.com/office/drawing/2014/main" id="{10CFF737-6F66-4E0B-8413-53601EBCE99B}"/>
              </a:ext>
            </a:extLst>
          </p:cNvPr>
          <p:cNvSpPr>
            <a:spLocks noGrp="1"/>
          </p:cNvSpPr>
          <p:nvPr>
            <p:ph type="body" sz="quarter" idx="4294967295"/>
          </p:nvPr>
        </p:nvSpPr>
        <p:spPr>
          <a:xfrm>
            <a:off x="2752513" y="6211724"/>
            <a:ext cx="422680" cy="391547"/>
          </a:xfrm>
        </p:spPr>
        <p:txBody>
          <a:bodyPr/>
          <a:lstStyle/>
          <a:p>
            <a:endParaRPr lang="de-DE"/>
          </a:p>
        </p:txBody>
      </p:sp>
      <p:sp>
        <p:nvSpPr>
          <p:cNvPr id="37" name="Textplatzhalter 36">
            <a:extLst>
              <a:ext uri="{FF2B5EF4-FFF2-40B4-BE49-F238E27FC236}">
                <a16:creationId xmlns:a16="http://schemas.microsoft.com/office/drawing/2014/main" id="{0AAFC46E-0472-4406-9180-098E750B9585}"/>
              </a:ext>
            </a:extLst>
          </p:cNvPr>
          <p:cNvSpPr>
            <a:spLocks noGrp="1"/>
          </p:cNvSpPr>
          <p:nvPr>
            <p:ph type="body" sz="quarter" idx="4294967295"/>
          </p:nvPr>
        </p:nvSpPr>
        <p:spPr>
          <a:xfrm>
            <a:off x="370622" y="6218281"/>
            <a:ext cx="2282019" cy="391127"/>
          </a:xfrm>
        </p:spPr>
        <p:txBody>
          <a:bodyPr/>
          <a:lstStyle/>
          <a:p>
            <a:endParaRPr lang="de-DE"/>
          </a:p>
        </p:txBody>
      </p:sp>
      <p:sp>
        <p:nvSpPr>
          <p:cNvPr id="38" name="Textplatzhalter 37">
            <a:extLst>
              <a:ext uri="{FF2B5EF4-FFF2-40B4-BE49-F238E27FC236}">
                <a16:creationId xmlns:a16="http://schemas.microsoft.com/office/drawing/2014/main" id="{B0991DDB-AECB-424E-897E-6E036F1FF65C}"/>
              </a:ext>
            </a:extLst>
          </p:cNvPr>
          <p:cNvSpPr>
            <a:spLocks noGrp="1"/>
          </p:cNvSpPr>
          <p:nvPr>
            <p:ph type="body" sz="quarter" idx="79"/>
          </p:nvPr>
        </p:nvSpPr>
        <p:spPr/>
        <p:txBody>
          <a:bodyPr/>
          <a:lstStyle/>
          <a:p>
            <a:endParaRPr lang="de-DE"/>
          </a:p>
        </p:txBody>
      </p:sp>
      <p:sp>
        <p:nvSpPr>
          <p:cNvPr id="39" name="Textplatzhalter 38">
            <a:extLst>
              <a:ext uri="{FF2B5EF4-FFF2-40B4-BE49-F238E27FC236}">
                <a16:creationId xmlns:a16="http://schemas.microsoft.com/office/drawing/2014/main" id="{5662CD86-DEFB-4076-BAF8-5EA7F91CAAA0}"/>
              </a:ext>
            </a:extLst>
          </p:cNvPr>
          <p:cNvSpPr>
            <a:spLocks noGrp="1"/>
          </p:cNvSpPr>
          <p:nvPr>
            <p:ph type="body" sz="quarter" idx="4294967295"/>
          </p:nvPr>
        </p:nvSpPr>
        <p:spPr>
          <a:xfrm>
            <a:off x="369213" y="6667588"/>
            <a:ext cx="2054721" cy="417996"/>
          </a:xfrm>
        </p:spPr>
        <p:txBody>
          <a:bodyPr/>
          <a:lstStyle/>
          <a:p>
            <a:endParaRPr lang="de-DE"/>
          </a:p>
        </p:txBody>
      </p:sp>
      <p:sp>
        <p:nvSpPr>
          <p:cNvPr id="40" name="Textplatzhalter 39">
            <a:extLst>
              <a:ext uri="{FF2B5EF4-FFF2-40B4-BE49-F238E27FC236}">
                <a16:creationId xmlns:a16="http://schemas.microsoft.com/office/drawing/2014/main" id="{CA990FDC-D650-4880-B2D5-38286966E9FA}"/>
              </a:ext>
            </a:extLst>
          </p:cNvPr>
          <p:cNvSpPr>
            <a:spLocks noGrp="1"/>
          </p:cNvSpPr>
          <p:nvPr>
            <p:ph type="body" sz="quarter" idx="4294967295"/>
          </p:nvPr>
        </p:nvSpPr>
        <p:spPr>
          <a:xfrm>
            <a:off x="2474650" y="6672871"/>
            <a:ext cx="2054721" cy="417996"/>
          </a:xfrm>
        </p:spPr>
        <p:txBody>
          <a:bodyPr/>
          <a:lstStyle/>
          <a:p>
            <a:endParaRPr lang="de-DE"/>
          </a:p>
        </p:txBody>
      </p:sp>
      <p:sp>
        <p:nvSpPr>
          <p:cNvPr id="41" name="Textplatzhalter 40">
            <a:extLst>
              <a:ext uri="{FF2B5EF4-FFF2-40B4-BE49-F238E27FC236}">
                <a16:creationId xmlns:a16="http://schemas.microsoft.com/office/drawing/2014/main" id="{E6EB6127-3891-4FBA-A2DE-6FC1CDB34FBA}"/>
              </a:ext>
            </a:extLst>
          </p:cNvPr>
          <p:cNvSpPr>
            <a:spLocks noGrp="1"/>
          </p:cNvSpPr>
          <p:nvPr>
            <p:ph type="body" sz="quarter" idx="82"/>
          </p:nvPr>
        </p:nvSpPr>
        <p:spPr/>
        <p:txBody>
          <a:bodyPr/>
          <a:lstStyle/>
          <a:p>
            <a:endParaRPr lang="de-DE"/>
          </a:p>
        </p:txBody>
      </p:sp>
      <p:sp>
        <p:nvSpPr>
          <p:cNvPr id="42" name="Textplatzhalter 41">
            <a:extLst>
              <a:ext uri="{FF2B5EF4-FFF2-40B4-BE49-F238E27FC236}">
                <a16:creationId xmlns:a16="http://schemas.microsoft.com/office/drawing/2014/main" id="{4881B6B7-2BA6-4705-B87D-1BD65451DEA7}"/>
              </a:ext>
            </a:extLst>
          </p:cNvPr>
          <p:cNvSpPr>
            <a:spLocks noGrp="1"/>
          </p:cNvSpPr>
          <p:nvPr>
            <p:ph type="body" sz="quarter" idx="4294967295"/>
          </p:nvPr>
        </p:nvSpPr>
        <p:spPr>
          <a:xfrm>
            <a:off x="4962945" y="6175107"/>
            <a:ext cx="1524580" cy="410716"/>
          </a:xfrm>
        </p:spPr>
        <p:txBody>
          <a:bodyPr/>
          <a:lstStyle/>
          <a:p>
            <a:endParaRPr lang="de-DE"/>
          </a:p>
        </p:txBody>
      </p:sp>
      <p:sp>
        <p:nvSpPr>
          <p:cNvPr id="43" name="Textplatzhalter 42">
            <a:extLst>
              <a:ext uri="{FF2B5EF4-FFF2-40B4-BE49-F238E27FC236}">
                <a16:creationId xmlns:a16="http://schemas.microsoft.com/office/drawing/2014/main" id="{D7CEA2B9-92FC-40B9-AABC-BB9D6DD60D5A}"/>
              </a:ext>
            </a:extLst>
          </p:cNvPr>
          <p:cNvSpPr>
            <a:spLocks noGrp="1"/>
          </p:cNvSpPr>
          <p:nvPr>
            <p:ph type="body" sz="quarter" idx="84"/>
          </p:nvPr>
        </p:nvSpPr>
        <p:spPr/>
        <p:txBody>
          <a:bodyPr/>
          <a:lstStyle/>
          <a:p>
            <a:endParaRPr lang="de-DE"/>
          </a:p>
        </p:txBody>
      </p:sp>
      <p:sp>
        <p:nvSpPr>
          <p:cNvPr id="44" name="Textplatzhalter 43">
            <a:extLst>
              <a:ext uri="{FF2B5EF4-FFF2-40B4-BE49-F238E27FC236}">
                <a16:creationId xmlns:a16="http://schemas.microsoft.com/office/drawing/2014/main" id="{B983F642-4B55-4A87-9DF7-85A21543837E}"/>
              </a:ext>
            </a:extLst>
          </p:cNvPr>
          <p:cNvSpPr>
            <a:spLocks noGrp="1"/>
          </p:cNvSpPr>
          <p:nvPr>
            <p:ph type="body" sz="quarter" idx="4294967295"/>
          </p:nvPr>
        </p:nvSpPr>
        <p:spPr>
          <a:xfrm>
            <a:off x="2730159" y="7330980"/>
            <a:ext cx="422680" cy="391547"/>
          </a:xfrm>
        </p:spPr>
        <p:txBody>
          <a:bodyPr/>
          <a:lstStyle/>
          <a:p>
            <a:endParaRPr lang="de-DE"/>
          </a:p>
        </p:txBody>
      </p:sp>
      <p:sp>
        <p:nvSpPr>
          <p:cNvPr id="45" name="Textplatzhalter 44">
            <a:extLst>
              <a:ext uri="{FF2B5EF4-FFF2-40B4-BE49-F238E27FC236}">
                <a16:creationId xmlns:a16="http://schemas.microsoft.com/office/drawing/2014/main" id="{EF7F81EE-BF5F-4E60-AFB2-31F74C8C2CDF}"/>
              </a:ext>
            </a:extLst>
          </p:cNvPr>
          <p:cNvSpPr>
            <a:spLocks noGrp="1"/>
          </p:cNvSpPr>
          <p:nvPr>
            <p:ph type="body" sz="quarter" idx="4294967295"/>
          </p:nvPr>
        </p:nvSpPr>
        <p:spPr>
          <a:xfrm>
            <a:off x="348268" y="7337537"/>
            <a:ext cx="2282019" cy="391127"/>
          </a:xfrm>
        </p:spPr>
        <p:txBody>
          <a:bodyPr/>
          <a:lstStyle/>
          <a:p>
            <a:endParaRPr lang="de-DE"/>
          </a:p>
        </p:txBody>
      </p:sp>
      <p:sp>
        <p:nvSpPr>
          <p:cNvPr id="46" name="Textplatzhalter 45">
            <a:extLst>
              <a:ext uri="{FF2B5EF4-FFF2-40B4-BE49-F238E27FC236}">
                <a16:creationId xmlns:a16="http://schemas.microsoft.com/office/drawing/2014/main" id="{BCDD275B-72E8-4433-9EA3-6D79507F1E7C}"/>
              </a:ext>
            </a:extLst>
          </p:cNvPr>
          <p:cNvSpPr>
            <a:spLocks noGrp="1"/>
          </p:cNvSpPr>
          <p:nvPr>
            <p:ph type="body" sz="quarter" idx="87"/>
          </p:nvPr>
        </p:nvSpPr>
        <p:spPr/>
        <p:txBody>
          <a:bodyPr/>
          <a:lstStyle/>
          <a:p>
            <a:endParaRPr lang="de-DE"/>
          </a:p>
        </p:txBody>
      </p:sp>
      <p:sp>
        <p:nvSpPr>
          <p:cNvPr id="47" name="Textplatzhalter 46">
            <a:extLst>
              <a:ext uri="{FF2B5EF4-FFF2-40B4-BE49-F238E27FC236}">
                <a16:creationId xmlns:a16="http://schemas.microsoft.com/office/drawing/2014/main" id="{E132254C-E209-4F69-96B1-7488F9DB0DBE}"/>
              </a:ext>
            </a:extLst>
          </p:cNvPr>
          <p:cNvSpPr>
            <a:spLocks noGrp="1"/>
          </p:cNvSpPr>
          <p:nvPr>
            <p:ph type="body" sz="quarter" idx="4294967295"/>
          </p:nvPr>
        </p:nvSpPr>
        <p:spPr>
          <a:xfrm>
            <a:off x="346859" y="7786844"/>
            <a:ext cx="2054721" cy="417996"/>
          </a:xfrm>
        </p:spPr>
        <p:txBody>
          <a:bodyPr/>
          <a:lstStyle/>
          <a:p>
            <a:endParaRPr lang="de-DE"/>
          </a:p>
        </p:txBody>
      </p:sp>
      <p:sp>
        <p:nvSpPr>
          <p:cNvPr id="48" name="Textplatzhalter 47">
            <a:extLst>
              <a:ext uri="{FF2B5EF4-FFF2-40B4-BE49-F238E27FC236}">
                <a16:creationId xmlns:a16="http://schemas.microsoft.com/office/drawing/2014/main" id="{7F6F9CDF-DFA4-4433-9F06-E7F21DF4549D}"/>
              </a:ext>
            </a:extLst>
          </p:cNvPr>
          <p:cNvSpPr>
            <a:spLocks noGrp="1"/>
          </p:cNvSpPr>
          <p:nvPr>
            <p:ph type="body" sz="quarter" idx="4294967295"/>
          </p:nvPr>
        </p:nvSpPr>
        <p:spPr>
          <a:xfrm>
            <a:off x="2452296" y="7792127"/>
            <a:ext cx="2054721" cy="417996"/>
          </a:xfrm>
        </p:spPr>
        <p:txBody>
          <a:bodyPr/>
          <a:lstStyle/>
          <a:p>
            <a:endParaRPr lang="de-DE"/>
          </a:p>
        </p:txBody>
      </p:sp>
      <p:sp>
        <p:nvSpPr>
          <p:cNvPr id="49" name="Textplatzhalter 48">
            <a:extLst>
              <a:ext uri="{FF2B5EF4-FFF2-40B4-BE49-F238E27FC236}">
                <a16:creationId xmlns:a16="http://schemas.microsoft.com/office/drawing/2014/main" id="{E95021FF-F026-4410-8E7F-D80C7C160BA0}"/>
              </a:ext>
            </a:extLst>
          </p:cNvPr>
          <p:cNvSpPr>
            <a:spLocks noGrp="1"/>
          </p:cNvSpPr>
          <p:nvPr>
            <p:ph type="body" sz="quarter" idx="90"/>
          </p:nvPr>
        </p:nvSpPr>
        <p:spPr/>
        <p:txBody>
          <a:bodyPr/>
          <a:lstStyle/>
          <a:p>
            <a:endParaRPr lang="de-DE"/>
          </a:p>
        </p:txBody>
      </p:sp>
      <p:sp>
        <p:nvSpPr>
          <p:cNvPr id="50" name="Textplatzhalter 49">
            <a:extLst>
              <a:ext uri="{FF2B5EF4-FFF2-40B4-BE49-F238E27FC236}">
                <a16:creationId xmlns:a16="http://schemas.microsoft.com/office/drawing/2014/main" id="{11740D6E-FF1E-4732-968A-64BAAC666C3A}"/>
              </a:ext>
            </a:extLst>
          </p:cNvPr>
          <p:cNvSpPr>
            <a:spLocks noGrp="1"/>
          </p:cNvSpPr>
          <p:nvPr>
            <p:ph type="body" sz="quarter" idx="4294967295"/>
          </p:nvPr>
        </p:nvSpPr>
        <p:spPr>
          <a:xfrm>
            <a:off x="4940591" y="7294363"/>
            <a:ext cx="1524580" cy="410716"/>
          </a:xfrm>
        </p:spPr>
        <p:txBody>
          <a:bodyPr/>
          <a:lstStyle/>
          <a:p>
            <a:endParaRPr lang="de-DE"/>
          </a:p>
        </p:txBody>
      </p:sp>
    </p:spTree>
    <p:extLst>
      <p:ext uri="{BB962C8B-B14F-4D97-AF65-F5344CB8AC3E}">
        <p14:creationId xmlns:p14="http://schemas.microsoft.com/office/powerpoint/2010/main" val="213723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172817" y="6655461"/>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http://schemas.microsoft.com/office/2006/metadata/properties"/>
    <ds:schemaRef ds:uri="http://purl.org/dc/dcmitype/"/>
    <ds:schemaRef ds:uri="be24c730-79ca-4eb5-9fee-26c6c4fc7260"/>
    <ds:schemaRef ds:uri="a13041a0-5882-43a7-a09d-61ebda83141c"/>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B974347-0521-46E9-A516-E04027072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6</cp:revision>
  <dcterms:created xsi:type="dcterms:W3CDTF">2020-07-08T12:31:02Z</dcterms:created>
  <dcterms:modified xsi:type="dcterms:W3CDTF">2022-12-01T13:11:42Z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