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7CF1E8D9-BF92-43A9-96C6-9A4FB74524D2}">
          <p14:sldIdLst>
            <p14:sldId id="256"/>
            <p14:sldId id="257"/>
            <p14:sldId id="258"/>
            <p14:sldId id="259"/>
            <p14:sldId id="260"/>
            <p14:sldId id="261"/>
            <p14:sldId id="262"/>
            <p14:sldId id="263"/>
            <p14:sldId id="264"/>
            <p14:sldId id="265"/>
            <p14:sldId id="266"/>
            <p14:sldId id="267"/>
            <p14:sldId id="268"/>
            <p14:sldId id="269"/>
            <p14:sldId id="270"/>
            <p14:sldId id="271"/>
          </p14:sldIdLst>
        </p14:section>
      </p14:sectionLst>
    </p:ex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15"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B6E65-41EE-4E55-8EFB-4F74987AC8D2}" v="32" dt="2020-11-11T12:05:07.7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86" d="100"/>
          <a:sy n="86" d="100"/>
        </p:scale>
        <p:origin x="533" y="72"/>
      </p:cViewPr>
      <p:guideLst>
        <p:guide orient="horz" pos="3158"/>
        <p:guide pos="7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nis Frek" userId="41af7858-dbb6-49d9-9273-45d960296d06" providerId="ADAL" clId="{214B6E65-41EE-4E55-8EFB-4F74987AC8D2}"/>
    <pc:docChg chg="undo custSel addSld delSld addMainMaster delMainMaster modMainMaster addSection delSection modSection">
      <pc:chgData name="Yannis Frek" userId="41af7858-dbb6-49d9-9273-45d960296d06" providerId="ADAL" clId="{214B6E65-41EE-4E55-8EFB-4F74987AC8D2}" dt="2020-11-11T13:49:14.916" v="93" actId="20577"/>
      <pc:docMkLst>
        <pc:docMk/>
      </pc:docMkLst>
      <pc:sldChg chg="new">
        <pc:chgData name="Yannis Frek" userId="41af7858-dbb6-49d9-9273-45d960296d06" providerId="ADAL" clId="{214B6E65-41EE-4E55-8EFB-4F74987AC8D2}" dt="2020-11-11T12:02:43.309" v="39" actId="680"/>
        <pc:sldMkLst>
          <pc:docMk/>
          <pc:sldMk cId="120836908" sldId="256"/>
        </pc:sldMkLst>
      </pc:sldChg>
      <pc:sldChg chg="new">
        <pc:chgData name="Yannis Frek" userId="41af7858-dbb6-49d9-9273-45d960296d06" providerId="ADAL" clId="{214B6E65-41EE-4E55-8EFB-4F74987AC8D2}" dt="2020-11-11T12:03:46.664" v="46" actId="680"/>
        <pc:sldMkLst>
          <pc:docMk/>
          <pc:sldMk cId="3143499991" sldId="257"/>
        </pc:sldMkLst>
      </pc:sldChg>
      <pc:sldChg chg="add del">
        <pc:chgData name="Yannis Frek" userId="41af7858-dbb6-49d9-9273-45d960296d06" providerId="ADAL" clId="{214B6E65-41EE-4E55-8EFB-4F74987AC8D2}" dt="2020-11-11T11:41:36.879" v="18" actId="47"/>
        <pc:sldMkLst>
          <pc:docMk/>
          <pc:sldMk cId="3206604929" sldId="257"/>
        </pc:sldMkLst>
      </pc:sldChg>
      <pc:sldChg chg="new del">
        <pc:chgData name="Yannis Frek" userId="41af7858-dbb6-49d9-9273-45d960296d06" providerId="ADAL" clId="{214B6E65-41EE-4E55-8EFB-4F74987AC8D2}" dt="2020-11-11T12:03:44.467" v="45" actId="47"/>
        <pc:sldMkLst>
          <pc:docMk/>
          <pc:sldMk cId="3415793236" sldId="257"/>
        </pc:sldMkLst>
      </pc:sldChg>
      <pc:sldChg chg="new">
        <pc:chgData name="Yannis Frek" userId="41af7858-dbb6-49d9-9273-45d960296d06" providerId="ADAL" clId="{214B6E65-41EE-4E55-8EFB-4F74987AC8D2}" dt="2020-11-11T12:03:48.400" v="47" actId="680"/>
        <pc:sldMkLst>
          <pc:docMk/>
          <pc:sldMk cId="2841475967" sldId="258"/>
        </pc:sldMkLst>
      </pc:sldChg>
      <pc:sldChg chg="add del">
        <pc:chgData name="Yannis Frek" userId="41af7858-dbb6-49d9-9273-45d960296d06" providerId="ADAL" clId="{214B6E65-41EE-4E55-8EFB-4F74987AC8D2}" dt="2020-11-11T11:41:36.879" v="18" actId="47"/>
        <pc:sldMkLst>
          <pc:docMk/>
          <pc:sldMk cId="3016401143" sldId="258"/>
        </pc:sldMkLst>
      </pc:sldChg>
      <pc:sldChg chg="new">
        <pc:chgData name="Yannis Frek" userId="41af7858-dbb6-49d9-9273-45d960296d06" providerId="ADAL" clId="{214B6E65-41EE-4E55-8EFB-4F74987AC8D2}" dt="2020-11-11T12:03:49.953" v="48" actId="680"/>
        <pc:sldMkLst>
          <pc:docMk/>
          <pc:sldMk cId="3120819450" sldId="259"/>
        </pc:sldMkLst>
      </pc:sldChg>
      <pc:sldChg chg="add del">
        <pc:chgData name="Yannis Frek" userId="41af7858-dbb6-49d9-9273-45d960296d06" providerId="ADAL" clId="{214B6E65-41EE-4E55-8EFB-4F74987AC8D2}" dt="2020-11-11T11:41:36.879" v="18" actId="47"/>
        <pc:sldMkLst>
          <pc:docMk/>
          <pc:sldMk cId="936028639" sldId="260"/>
        </pc:sldMkLst>
      </pc:sldChg>
      <pc:sldChg chg="new">
        <pc:chgData name="Yannis Frek" userId="41af7858-dbb6-49d9-9273-45d960296d06" providerId="ADAL" clId="{214B6E65-41EE-4E55-8EFB-4F74987AC8D2}" dt="2020-11-11T12:03:51.236" v="49" actId="680"/>
        <pc:sldMkLst>
          <pc:docMk/>
          <pc:sldMk cId="3329429862" sldId="260"/>
        </pc:sldMkLst>
      </pc:sldChg>
      <pc:sldChg chg="new">
        <pc:chgData name="Yannis Frek" userId="41af7858-dbb6-49d9-9273-45d960296d06" providerId="ADAL" clId="{214B6E65-41EE-4E55-8EFB-4F74987AC8D2}" dt="2020-11-11T12:03:55.951" v="50" actId="680"/>
        <pc:sldMkLst>
          <pc:docMk/>
          <pc:sldMk cId="1622077890" sldId="261"/>
        </pc:sldMkLst>
      </pc:sldChg>
      <pc:sldChg chg="add del">
        <pc:chgData name="Yannis Frek" userId="41af7858-dbb6-49d9-9273-45d960296d06" providerId="ADAL" clId="{214B6E65-41EE-4E55-8EFB-4F74987AC8D2}" dt="2020-11-11T11:41:36.879" v="18" actId="47"/>
        <pc:sldMkLst>
          <pc:docMk/>
          <pc:sldMk cId="1946765308" sldId="261"/>
        </pc:sldMkLst>
      </pc:sldChg>
      <pc:sldChg chg="new">
        <pc:chgData name="Yannis Frek" userId="41af7858-dbb6-49d9-9273-45d960296d06" providerId="ADAL" clId="{214B6E65-41EE-4E55-8EFB-4F74987AC8D2}" dt="2020-11-11T12:03:57.342" v="51" actId="680"/>
        <pc:sldMkLst>
          <pc:docMk/>
          <pc:sldMk cId="1426097231" sldId="262"/>
        </pc:sldMkLst>
      </pc:sldChg>
      <pc:sldChg chg="add del">
        <pc:chgData name="Yannis Frek" userId="41af7858-dbb6-49d9-9273-45d960296d06" providerId="ADAL" clId="{214B6E65-41EE-4E55-8EFB-4F74987AC8D2}" dt="2020-11-11T11:41:36.879" v="18" actId="47"/>
        <pc:sldMkLst>
          <pc:docMk/>
          <pc:sldMk cId="2767163653" sldId="262"/>
        </pc:sldMkLst>
      </pc:sldChg>
      <pc:sldChg chg="new">
        <pc:chgData name="Yannis Frek" userId="41af7858-dbb6-49d9-9273-45d960296d06" providerId="ADAL" clId="{214B6E65-41EE-4E55-8EFB-4F74987AC8D2}" dt="2020-11-11T12:03:59.935" v="52" actId="680"/>
        <pc:sldMkLst>
          <pc:docMk/>
          <pc:sldMk cId="1089966350" sldId="263"/>
        </pc:sldMkLst>
      </pc:sldChg>
      <pc:sldChg chg="new">
        <pc:chgData name="Yannis Frek" userId="41af7858-dbb6-49d9-9273-45d960296d06" providerId="ADAL" clId="{214B6E65-41EE-4E55-8EFB-4F74987AC8D2}" dt="2020-11-11T12:04:01.384" v="53" actId="680"/>
        <pc:sldMkLst>
          <pc:docMk/>
          <pc:sldMk cId="2359758598" sldId="264"/>
        </pc:sldMkLst>
      </pc:sldChg>
      <pc:sldChg chg="new">
        <pc:chgData name="Yannis Frek" userId="41af7858-dbb6-49d9-9273-45d960296d06" providerId="ADAL" clId="{214B6E65-41EE-4E55-8EFB-4F74987AC8D2}" dt="2020-11-11T12:04:12.119" v="54" actId="680"/>
        <pc:sldMkLst>
          <pc:docMk/>
          <pc:sldMk cId="3949053136" sldId="265"/>
        </pc:sldMkLst>
      </pc:sldChg>
      <pc:sldChg chg="new">
        <pc:chgData name="Yannis Frek" userId="41af7858-dbb6-49d9-9273-45d960296d06" providerId="ADAL" clId="{214B6E65-41EE-4E55-8EFB-4F74987AC8D2}" dt="2020-11-11T12:04:13.746" v="55" actId="680"/>
        <pc:sldMkLst>
          <pc:docMk/>
          <pc:sldMk cId="1209037214" sldId="266"/>
        </pc:sldMkLst>
      </pc:sldChg>
      <pc:sldChg chg="new">
        <pc:chgData name="Yannis Frek" userId="41af7858-dbb6-49d9-9273-45d960296d06" providerId="ADAL" clId="{214B6E65-41EE-4E55-8EFB-4F74987AC8D2}" dt="2020-11-11T12:04:15.529" v="56" actId="680"/>
        <pc:sldMkLst>
          <pc:docMk/>
          <pc:sldMk cId="283441839" sldId="267"/>
        </pc:sldMkLst>
      </pc:sldChg>
      <pc:sldChg chg="add del">
        <pc:chgData name="Yannis Frek" userId="41af7858-dbb6-49d9-9273-45d960296d06" providerId="ADAL" clId="{214B6E65-41EE-4E55-8EFB-4F74987AC8D2}" dt="2020-11-11T11:41:36.879" v="18" actId="47"/>
        <pc:sldMkLst>
          <pc:docMk/>
          <pc:sldMk cId="3457240179" sldId="267"/>
        </pc:sldMkLst>
      </pc:sldChg>
      <pc:sldChg chg="del">
        <pc:chgData name="Yannis Frek" userId="41af7858-dbb6-49d9-9273-45d960296d06" providerId="ADAL" clId="{214B6E65-41EE-4E55-8EFB-4F74987AC8D2}" dt="2020-11-11T11:41:36.879" v="18" actId="47"/>
        <pc:sldMkLst>
          <pc:docMk/>
          <pc:sldMk cId="1058365505" sldId="268"/>
        </pc:sldMkLst>
      </pc:sldChg>
      <pc:sldChg chg="new">
        <pc:chgData name="Yannis Frek" userId="41af7858-dbb6-49d9-9273-45d960296d06" providerId="ADAL" clId="{214B6E65-41EE-4E55-8EFB-4F74987AC8D2}" dt="2020-11-11T12:04:17.510" v="57" actId="680"/>
        <pc:sldMkLst>
          <pc:docMk/>
          <pc:sldMk cId="2265429373" sldId="268"/>
        </pc:sldMkLst>
      </pc:sldChg>
      <pc:sldChg chg="new">
        <pc:chgData name="Yannis Frek" userId="41af7858-dbb6-49d9-9273-45d960296d06" providerId="ADAL" clId="{214B6E65-41EE-4E55-8EFB-4F74987AC8D2}" dt="2020-11-11T12:05:13.046" v="62" actId="680"/>
        <pc:sldMkLst>
          <pc:docMk/>
          <pc:sldMk cId="1017755518" sldId="269"/>
        </pc:sldMkLst>
      </pc:sldChg>
      <pc:sldChg chg="new del">
        <pc:chgData name="Yannis Frek" userId="41af7858-dbb6-49d9-9273-45d960296d06" providerId="ADAL" clId="{214B6E65-41EE-4E55-8EFB-4F74987AC8D2}" dt="2020-11-11T12:04:59.780" v="59" actId="47"/>
        <pc:sldMkLst>
          <pc:docMk/>
          <pc:sldMk cId="2204188448" sldId="269"/>
        </pc:sldMkLst>
      </pc:sldChg>
      <pc:sldChg chg="new del">
        <pc:chgData name="Yannis Frek" userId="41af7858-dbb6-49d9-9273-45d960296d06" providerId="ADAL" clId="{214B6E65-41EE-4E55-8EFB-4F74987AC8D2}" dt="2020-11-11T12:05:07.702" v="61" actId="47"/>
        <pc:sldMkLst>
          <pc:docMk/>
          <pc:sldMk cId="4162074144" sldId="269"/>
        </pc:sldMkLst>
      </pc:sldChg>
      <pc:sldChg chg="new">
        <pc:chgData name="Yannis Frek" userId="41af7858-dbb6-49d9-9273-45d960296d06" providerId="ADAL" clId="{214B6E65-41EE-4E55-8EFB-4F74987AC8D2}" dt="2020-11-11T12:05:16.028" v="63" actId="680"/>
        <pc:sldMkLst>
          <pc:docMk/>
          <pc:sldMk cId="132528690" sldId="270"/>
        </pc:sldMkLst>
      </pc:sldChg>
      <pc:sldChg chg="del">
        <pc:chgData name="Yannis Frek" userId="41af7858-dbb6-49d9-9273-45d960296d06" providerId="ADAL" clId="{214B6E65-41EE-4E55-8EFB-4F74987AC8D2}" dt="2020-11-11T11:41:36.879" v="18" actId="47"/>
        <pc:sldMkLst>
          <pc:docMk/>
          <pc:sldMk cId="3699033794" sldId="270"/>
        </pc:sldMkLst>
      </pc:sldChg>
      <pc:sldChg chg="new">
        <pc:chgData name="Yannis Frek" userId="41af7858-dbb6-49d9-9273-45d960296d06" providerId="ADAL" clId="{214B6E65-41EE-4E55-8EFB-4F74987AC8D2}" dt="2020-11-11T12:05:18.518" v="64" actId="680"/>
        <pc:sldMkLst>
          <pc:docMk/>
          <pc:sldMk cId="3437292130" sldId="271"/>
        </pc:sldMkLst>
      </pc:sldChg>
      <pc:sldChg chg="del">
        <pc:chgData name="Yannis Frek" userId="41af7858-dbb6-49d9-9273-45d960296d06" providerId="ADAL" clId="{214B6E65-41EE-4E55-8EFB-4F74987AC8D2}" dt="2020-11-11T11:41:36.879" v="18" actId="47"/>
        <pc:sldMkLst>
          <pc:docMk/>
          <pc:sldMk cId="4075673220" sldId="272"/>
        </pc:sldMkLst>
      </pc:sldChg>
      <pc:sldChg chg="del">
        <pc:chgData name="Yannis Frek" userId="41af7858-dbb6-49d9-9273-45d960296d06" providerId="ADAL" clId="{214B6E65-41EE-4E55-8EFB-4F74987AC8D2}" dt="2020-11-11T11:41:36.879" v="18" actId="47"/>
        <pc:sldMkLst>
          <pc:docMk/>
          <pc:sldMk cId="2858607419" sldId="273"/>
        </pc:sldMkLst>
      </pc:sldChg>
      <pc:sldChg chg="del">
        <pc:chgData name="Yannis Frek" userId="41af7858-dbb6-49d9-9273-45d960296d06" providerId="ADAL" clId="{214B6E65-41EE-4E55-8EFB-4F74987AC8D2}" dt="2020-11-11T11:41:36.879" v="18" actId="47"/>
        <pc:sldMkLst>
          <pc:docMk/>
          <pc:sldMk cId="434755455" sldId="274"/>
        </pc:sldMkLst>
      </pc:sldChg>
      <pc:sldChg chg="del">
        <pc:chgData name="Yannis Frek" userId="41af7858-dbb6-49d9-9273-45d960296d06" providerId="ADAL" clId="{214B6E65-41EE-4E55-8EFB-4F74987AC8D2}" dt="2020-11-11T11:41:36.879" v="18" actId="47"/>
        <pc:sldMkLst>
          <pc:docMk/>
          <pc:sldMk cId="916256017" sldId="275"/>
        </pc:sldMkLst>
      </pc:sldChg>
      <pc:sldChg chg="del">
        <pc:chgData name="Yannis Frek" userId="41af7858-dbb6-49d9-9273-45d960296d06" providerId="ADAL" clId="{214B6E65-41EE-4E55-8EFB-4F74987AC8D2}" dt="2020-11-11T11:41:36.879" v="18" actId="47"/>
        <pc:sldMkLst>
          <pc:docMk/>
          <pc:sldMk cId="3500982991" sldId="276"/>
        </pc:sldMkLst>
      </pc:sldChg>
      <pc:sldChg chg="del">
        <pc:chgData name="Yannis Frek" userId="41af7858-dbb6-49d9-9273-45d960296d06" providerId="ADAL" clId="{214B6E65-41EE-4E55-8EFB-4F74987AC8D2}" dt="2020-11-11T11:41:36.879" v="18" actId="47"/>
        <pc:sldMkLst>
          <pc:docMk/>
          <pc:sldMk cId="901526191" sldId="277"/>
        </pc:sldMkLst>
      </pc:sldChg>
      <pc:sldChg chg="del">
        <pc:chgData name="Yannis Frek" userId="41af7858-dbb6-49d9-9273-45d960296d06" providerId="ADAL" clId="{214B6E65-41EE-4E55-8EFB-4F74987AC8D2}" dt="2020-11-11T11:41:36.879" v="18" actId="47"/>
        <pc:sldMkLst>
          <pc:docMk/>
          <pc:sldMk cId="4173776297" sldId="278"/>
        </pc:sldMkLst>
      </pc:sldChg>
      <pc:sldChg chg="add del">
        <pc:chgData name="Yannis Frek" userId="41af7858-dbb6-49d9-9273-45d960296d06" providerId="ADAL" clId="{214B6E65-41EE-4E55-8EFB-4F74987AC8D2}" dt="2020-11-11T11:41:36.879" v="18" actId="47"/>
        <pc:sldMkLst>
          <pc:docMk/>
          <pc:sldMk cId="3395703124" sldId="279"/>
        </pc:sldMkLst>
      </pc:sldChg>
      <pc:sldChg chg="add del">
        <pc:chgData name="Yannis Frek" userId="41af7858-dbb6-49d9-9273-45d960296d06" providerId="ADAL" clId="{214B6E65-41EE-4E55-8EFB-4F74987AC8D2}" dt="2020-11-11T11:41:36.879" v="18" actId="47"/>
        <pc:sldMkLst>
          <pc:docMk/>
          <pc:sldMk cId="2102470072" sldId="280"/>
        </pc:sldMkLst>
      </pc:sldChg>
      <pc:sldMasterChg chg="addSldLayout delSldLayout modSldLayout sldLayoutOrd">
        <pc:chgData name="Yannis Frek" userId="41af7858-dbb6-49d9-9273-45d960296d06" providerId="ADAL" clId="{214B6E65-41EE-4E55-8EFB-4F74987AC8D2}" dt="2020-11-11T13:49:14.916" v="93" actId="20577"/>
        <pc:sldMasterMkLst>
          <pc:docMk/>
          <pc:sldMasterMk cId="2168357150" sldId="2147483648"/>
        </pc:sldMasterMkLst>
        <pc:sldLayoutChg chg="add del">
          <pc:chgData name="Yannis Frek" userId="41af7858-dbb6-49d9-9273-45d960296d06" providerId="ADAL" clId="{214B6E65-41EE-4E55-8EFB-4F74987AC8D2}" dt="2020-11-11T12:01:29.197" v="24" actId="2696"/>
          <pc:sldLayoutMkLst>
            <pc:docMk/>
            <pc:sldMasterMk cId="2168357150" sldId="2147483648"/>
            <pc:sldLayoutMk cId="3375007619" sldId="2147483649"/>
          </pc:sldLayoutMkLst>
        </pc:sldLayoutChg>
        <pc:sldLayoutChg chg="add del">
          <pc:chgData name="Yannis Frek" userId="41af7858-dbb6-49d9-9273-45d960296d06" providerId="ADAL" clId="{214B6E65-41EE-4E55-8EFB-4F74987AC8D2}" dt="2020-11-11T12:01:29.204" v="28" actId="2696"/>
          <pc:sldLayoutMkLst>
            <pc:docMk/>
            <pc:sldMasterMk cId="2168357150" sldId="2147483648"/>
            <pc:sldLayoutMk cId="314067447" sldId="2147483660"/>
          </pc:sldLayoutMkLst>
        </pc:sldLayoutChg>
        <pc:sldLayoutChg chg="add del">
          <pc:chgData name="Yannis Frek" userId="41af7858-dbb6-49d9-9273-45d960296d06" providerId="ADAL" clId="{214B6E65-41EE-4E55-8EFB-4F74987AC8D2}" dt="2020-11-11T12:01:29.200" v="26" actId="2696"/>
          <pc:sldLayoutMkLst>
            <pc:docMk/>
            <pc:sldMasterMk cId="2168357150" sldId="2147483648"/>
            <pc:sldLayoutMk cId="2872467938" sldId="2147483666"/>
          </pc:sldLayoutMkLst>
        </pc:sldLayoutChg>
        <pc:sldLayoutChg chg="del">
          <pc:chgData name="Yannis Frek" userId="41af7858-dbb6-49d9-9273-45d960296d06" providerId="ADAL" clId="{214B6E65-41EE-4E55-8EFB-4F74987AC8D2}" dt="2020-11-11T12:01:29.195" v="23" actId="2696"/>
          <pc:sldLayoutMkLst>
            <pc:docMk/>
            <pc:sldMasterMk cId="2168357150" sldId="2147483648"/>
            <pc:sldLayoutMk cId="833378813" sldId="2147483667"/>
          </pc:sldLayoutMkLst>
        </pc:sldLayoutChg>
        <pc:sldLayoutChg chg="add del">
          <pc:chgData name="Yannis Frek" userId="41af7858-dbb6-49d9-9273-45d960296d06" providerId="ADAL" clId="{214B6E65-41EE-4E55-8EFB-4F74987AC8D2}" dt="2020-11-11T12:01:29.202" v="27" actId="2696"/>
          <pc:sldLayoutMkLst>
            <pc:docMk/>
            <pc:sldMasterMk cId="2168357150" sldId="2147483648"/>
            <pc:sldLayoutMk cId="3580464592" sldId="2147483668"/>
          </pc:sldLayoutMkLst>
        </pc:sldLayoutChg>
        <pc:sldLayoutChg chg="add del">
          <pc:chgData name="Yannis Frek" userId="41af7858-dbb6-49d9-9273-45d960296d06" providerId="ADAL" clId="{214B6E65-41EE-4E55-8EFB-4F74987AC8D2}" dt="2020-11-11T12:01:29.199" v="25" actId="2696"/>
          <pc:sldLayoutMkLst>
            <pc:docMk/>
            <pc:sldMasterMk cId="2168357150" sldId="2147483648"/>
            <pc:sldLayoutMk cId="810192366" sldId="2147483672"/>
          </pc:sldLayoutMkLst>
        </pc:sldLayoutChg>
        <pc:sldLayoutChg chg="add del">
          <pc:chgData name="Yannis Frek" userId="41af7858-dbb6-49d9-9273-45d960296d06" providerId="ADAL" clId="{214B6E65-41EE-4E55-8EFB-4F74987AC8D2}" dt="2020-11-11T12:01:29.208" v="30" actId="2696"/>
          <pc:sldLayoutMkLst>
            <pc:docMk/>
            <pc:sldMasterMk cId="2168357150" sldId="2147483648"/>
            <pc:sldLayoutMk cId="1399635338" sldId="2147483706"/>
          </pc:sldLayoutMkLst>
        </pc:sldLayoutChg>
        <pc:sldLayoutChg chg="add del">
          <pc:chgData name="Yannis Frek" userId="41af7858-dbb6-49d9-9273-45d960296d06" providerId="ADAL" clId="{214B6E65-41EE-4E55-8EFB-4F74987AC8D2}" dt="2020-11-11T12:01:29.206" v="29" actId="2696"/>
          <pc:sldLayoutMkLst>
            <pc:docMk/>
            <pc:sldMasterMk cId="2168357150" sldId="2147483648"/>
            <pc:sldLayoutMk cId="312231674" sldId="2147483707"/>
          </pc:sldLayoutMkLst>
        </pc:sldLayoutChg>
        <pc:sldLayoutChg chg="del">
          <pc:chgData name="Yannis Frek" userId="41af7858-dbb6-49d9-9273-45d960296d06" providerId="ADAL" clId="{214B6E65-41EE-4E55-8EFB-4F74987AC8D2}" dt="2020-11-11T12:01:29.193" v="22" actId="2696"/>
          <pc:sldLayoutMkLst>
            <pc:docMk/>
            <pc:sldMasterMk cId="2168357150" sldId="2147483648"/>
            <pc:sldLayoutMk cId="1498338772" sldId="2147483708"/>
          </pc:sldLayoutMkLst>
        </pc:sldLayoutChg>
        <pc:sldLayoutChg chg="del">
          <pc:chgData name="Yannis Frek" userId="41af7858-dbb6-49d9-9273-45d960296d06" providerId="ADAL" clId="{214B6E65-41EE-4E55-8EFB-4F74987AC8D2}" dt="2020-11-11T12:01:29.189" v="20" actId="2696"/>
          <pc:sldLayoutMkLst>
            <pc:docMk/>
            <pc:sldMasterMk cId="2168357150" sldId="2147483648"/>
            <pc:sldLayoutMk cId="2293935550" sldId="2147483709"/>
          </pc:sldLayoutMkLst>
        </pc:sldLayoutChg>
        <pc:sldLayoutChg chg="del">
          <pc:chgData name="Yannis Frek" userId="41af7858-dbb6-49d9-9273-45d960296d06" providerId="ADAL" clId="{214B6E65-41EE-4E55-8EFB-4F74987AC8D2}" dt="2020-11-11T12:01:29.182" v="19" actId="2696"/>
          <pc:sldLayoutMkLst>
            <pc:docMk/>
            <pc:sldMasterMk cId="2168357150" sldId="2147483648"/>
            <pc:sldLayoutMk cId="2546339094" sldId="2147483711"/>
          </pc:sldLayoutMkLst>
        </pc:sldLayoutChg>
        <pc:sldLayoutChg chg="del">
          <pc:chgData name="Yannis Frek" userId="41af7858-dbb6-49d9-9273-45d960296d06" providerId="ADAL" clId="{214B6E65-41EE-4E55-8EFB-4F74987AC8D2}" dt="2020-11-11T12:01:29.210" v="31" actId="2696"/>
          <pc:sldLayoutMkLst>
            <pc:docMk/>
            <pc:sldMasterMk cId="2168357150" sldId="2147483648"/>
            <pc:sldLayoutMk cId="3363619428" sldId="2147483712"/>
          </pc:sldLayoutMkLst>
        </pc:sldLayoutChg>
        <pc:sldLayoutChg chg="del">
          <pc:chgData name="Yannis Frek" userId="41af7858-dbb6-49d9-9273-45d960296d06" providerId="ADAL" clId="{214B6E65-41EE-4E55-8EFB-4F74987AC8D2}" dt="2020-11-11T12:01:29.216" v="32" actId="2696"/>
          <pc:sldLayoutMkLst>
            <pc:docMk/>
            <pc:sldMasterMk cId="2168357150" sldId="2147483648"/>
            <pc:sldLayoutMk cId="2575555482" sldId="2147483713"/>
          </pc:sldLayoutMkLst>
        </pc:sldLayoutChg>
        <pc:sldLayoutChg chg="del">
          <pc:chgData name="Yannis Frek" userId="41af7858-dbb6-49d9-9273-45d960296d06" providerId="ADAL" clId="{214B6E65-41EE-4E55-8EFB-4F74987AC8D2}" dt="2020-11-11T12:01:29.221" v="33" actId="2696"/>
          <pc:sldLayoutMkLst>
            <pc:docMk/>
            <pc:sldMasterMk cId="2168357150" sldId="2147483648"/>
            <pc:sldLayoutMk cId="2654703595" sldId="2147483715"/>
          </pc:sldLayoutMkLst>
        </pc:sldLayoutChg>
        <pc:sldLayoutChg chg="del">
          <pc:chgData name="Yannis Frek" userId="41af7858-dbb6-49d9-9273-45d960296d06" providerId="ADAL" clId="{214B6E65-41EE-4E55-8EFB-4F74987AC8D2}" dt="2020-11-11T12:01:29.191" v="21" actId="2696"/>
          <pc:sldLayoutMkLst>
            <pc:docMk/>
            <pc:sldMasterMk cId="2168357150" sldId="2147483648"/>
            <pc:sldLayoutMk cId="2293192484" sldId="2147483718"/>
          </pc:sldLayoutMkLst>
        </pc:sldLayoutChg>
        <pc:sldLayoutChg chg="modSp mod ord">
          <pc:chgData name="Yannis Frek" userId="41af7858-dbb6-49d9-9273-45d960296d06" providerId="ADAL" clId="{214B6E65-41EE-4E55-8EFB-4F74987AC8D2}" dt="2020-11-11T13:08:59.037" v="79" actId="20577"/>
          <pc:sldLayoutMkLst>
            <pc:docMk/>
            <pc:sldMasterMk cId="2168357150" sldId="2147483648"/>
            <pc:sldLayoutMk cId="1126330863" sldId="2147483719"/>
          </pc:sldLayoutMkLst>
          <pc:spChg chg="mod">
            <ac:chgData name="Yannis Frek" userId="41af7858-dbb6-49d9-9273-45d960296d06" providerId="ADAL" clId="{214B6E65-41EE-4E55-8EFB-4F74987AC8D2}" dt="2020-11-11T13:08:59.037" v="79" actId="20577"/>
            <ac:spMkLst>
              <pc:docMk/>
              <pc:sldMasterMk cId="2168357150" sldId="2147483648"/>
              <pc:sldLayoutMk cId="1126330863" sldId="2147483719"/>
              <ac:spMk id="2" creationId="{D92B8D51-1BBB-4055-BF58-D6F6CBF2681E}"/>
            </ac:spMkLst>
          </pc:spChg>
        </pc:sldLayoutChg>
        <pc:sldLayoutChg chg="new del mod">
          <pc:chgData name="Yannis Frek" userId="41af7858-dbb6-49d9-9273-45d960296d06" providerId="ADAL" clId="{214B6E65-41EE-4E55-8EFB-4F74987AC8D2}" dt="2020-11-11T11:38:04.514" v="1" actId="11236"/>
          <pc:sldLayoutMkLst>
            <pc:docMk/>
            <pc:sldMasterMk cId="2168357150" sldId="2147483648"/>
            <pc:sldLayoutMk cId="2253132991" sldId="2147483721"/>
          </pc:sldLayoutMkLst>
        </pc:sldLayoutChg>
        <pc:sldLayoutChg chg="modSp mod">
          <pc:chgData name="Yannis Frek" userId="41af7858-dbb6-49d9-9273-45d960296d06" providerId="ADAL" clId="{214B6E65-41EE-4E55-8EFB-4F74987AC8D2}" dt="2020-11-11T13:49:14.916" v="93" actId="20577"/>
          <pc:sldLayoutMkLst>
            <pc:docMk/>
            <pc:sldMasterMk cId="2168357150" sldId="2147483648"/>
            <pc:sldLayoutMk cId="3505977668" sldId="2147483735"/>
          </pc:sldLayoutMkLst>
          <pc:spChg chg="mod">
            <ac:chgData name="Yannis Frek" userId="41af7858-dbb6-49d9-9273-45d960296d06" providerId="ADAL" clId="{214B6E65-41EE-4E55-8EFB-4F74987AC8D2}" dt="2020-11-11T13:49:14.916" v="93" actId="20577"/>
            <ac:spMkLst>
              <pc:docMk/>
              <pc:sldMasterMk cId="2168357150" sldId="2147483648"/>
              <pc:sldLayoutMk cId="3505977668" sldId="2147483735"/>
              <ac:spMk id="14" creationId="{0A490D77-2950-4532-A0B0-5CCF2C8A4596}"/>
            </ac:spMkLst>
          </pc:spChg>
        </pc:sldLayoutChg>
      </pc:sldMasterChg>
      <pc:sldMasterChg chg="new del mod addSldLayout delSldLayout">
        <pc:chgData name="Yannis Frek" userId="41af7858-dbb6-49d9-9273-45d960296d06" providerId="ADAL" clId="{214B6E65-41EE-4E55-8EFB-4F74987AC8D2}" dt="2020-11-11T12:03:14.382" v="43" actId="6938"/>
        <pc:sldMasterMkLst>
          <pc:docMk/>
          <pc:sldMasterMk cId="538265870" sldId="2147483736"/>
        </pc:sldMasterMkLst>
        <pc:sldLayoutChg chg="new del replId">
          <pc:chgData name="Yannis Frek" userId="41af7858-dbb6-49d9-9273-45d960296d06" providerId="ADAL" clId="{214B6E65-41EE-4E55-8EFB-4F74987AC8D2}" dt="2020-11-11T12:03:14.382" v="43" actId="6938"/>
          <pc:sldLayoutMkLst>
            <pc:docMk/>
            <pc:sldMasterMk cId="538265870" sldId="2147483736"/>
            <pc:sldLayoutMk cId="682625514" sldId="2147483737"/>
          </pc:sldLayoutMkLst>
        </pc:sldLayoutChg>
        <pc:sldLayoutChg chg="new del replId">
          <pc:chgData name="Yannis Frek" userId="41af7858-dbb6-49d9-9273-45d960296d06" providerId="ADAL" clId="{214B6E65-41EE-4E55-8EFB-4F74987AC8D2}" dt="2020-11-11T12:03:14.382" v="43" actId="6938"/>
          <pc:sldLayoutMkLst>
            <pc:docMk/>
            <pc:sldMasterMk cId="538265870" sldId="2147483736"/>
            <pc:sldLayoutMk cId="475372893" sldId="2147483738"/>
          </pc:sldLayoutMkLst>
        </pc:sldLayoutChg>
        <pc:sldLayoutChg chg="new del replId">
          <pc:chgData name="Yannis Frek" userId="41af7858-dbb6-49d9-9273-45d960296d06" providerId="ADAL" clId="{214B6E65-41EE-4E55-8EFB-4F74987AC8D2}" dt="2020-11-11T12:03:14.382" v="43" actId="6938"/>
          <pc:sldLayoutMkLst>
            <pc:docMk/>
            <pc:sldMasterMk cId="538265870" sldId="2147483736"/>
            <pc:sldLayoutMk cId="3611506001" sldId="2147483739"/>
          </pc:sldLayoutMkLst>
        </pc:sldLayoutChg>
        <pc:sldLayoutChg chg="new del replId">
          <pc:chgData name="Yannis Frek" userId="41af7858-dbb6-49d9-9273-45d960296d06" providerId="ADAL" clId="{214B6E65-41EE-4E55-8EFB-4F74987AC8D2}" dt="2020-11-11T12:03:14.382" v="43" actId="6938"/>
          <pc:sldLayoutMkLst>
            <pc:docMk/>
            <pc:sldMasterMk cId="538265870" sldId="2147483736"/>
            <pc:sldLayoutMk cId="3009711221" sldId="2147483740"/>
          </pc:sldLayoutMkLst>
        </pc:sldLayoutChg>
        <pc:sldLayoutChg chg="new del replId">
          <pc:chgData name="Yannis Frek" userId="41af7858-dbb6-49d9-9273-45d960296d06" providerId="ADAL" clId="{214B6E65-41EE-4E55-8EFB-4F74987AC8D2}" dt="2020-11-11T12:03:14.382" v="43" actId="6938"/>
          <pc:sldLayoutMkLst>
            <pc:docMk/>
            <pc:sldMasterMk cId="538265870" sldId="2147483736"/>
            <pc:sldLayoutMk cId="2998378118" sldId="2147483741"/>
          </pc:sldLayoutMkLst>
        </pc:sldLayoutChg>
        <pc:sldLayoutChg chg="new del replId">
          <pc:chgData name="Yannis Frek" userId="41af7858-dbb6-49d9-9273-45d960296d06" providerId="ADAL" clId="{214B6E65-41EE-4E55-8EFB-4F74987AC8D2}" dt="2020-11-11T12:03:14.382" v="43" actId="6938"/>
          <pc:sldLayoutMkLst>
            <pc:docMk/>
            <pc:sldMasterMk cId="538265870" sldId="2147483736"/>
            <pc:sldLayoutMk cId="3789404538" sldId="2147483742"/>
          </pc:sldLayoutMkLst>
        </pc:sldLayoutChg>
        <pc:sldLayoutChg chg="new del replId">
          <pc:chgData name="Yannis Frek" userId="41af7858-dbb6-49d9-9273-45d960296d06" providerId="ADAL" clId="{214B6E65-41EE-4E55-8EFB-4F74987AC8D2}" dt="2020-11-11T12:03:14.382" v="43" actId="6938"/>
          <pc:sldLayoutMkLst>
            <pc:docMk/>
            <pc:sldMasterMk cId="538265870" sldId="2147483736"/>
            <pc:sldLayoutMk cId="3631491060" sldId="2147483743"/>
          </pc:sldLayoutMkLst>
        </pc:sldLayoutChg>
        <pc:sldLayoutChg chg="new del replId">
          <pc:chgData name="Yannis Frek" userId="41af7858-dbb6-49d9-9273-45d960296d06" providerId="ADAL" clId="{214B6E65-41EE-4E55-8EFB-4F74987AC8D2}" dt="2020-11-11T12:03:14.382" v="43" actId="6938"/>
          <pc:sldLayoutMkLst>
            <pc:docMk/>
            <pc:sldMasterMk cId="538265870" sldId="2147483736"/>
            <pc:sldLayoutMk cId="2050515460" sldId="2147483744"/>
          </pc:sldLayoutMkLst>
        </pc:sldLayoutChg>
        <pc:sldLayoutChg chg="new del replId">
          <pc:chgData name="Yannis Frek" userId="41af7858-dbb6-49d9-9273-45d960296d06" providerId="ADAL" clId="{214B6E65-41EE-4E55-8EFB-4F74987AC8D2}" dt="2020-11-11T12:03:14.382" v="43" actId="6938"/>
          <pc:sldLayoutMkLst>
            <pc:docMk/>
            <pc:sldMasterMk cId="538265870" sldId="2147483736"/>
            <pc:sldLayoutMk cId="1867717211" sldId="2147483745"/>
          </pc:sldLayoutMkLst>
        </pc:sldLayoutChg>
        <pc:sldLayoutChg chg="new del replId">
          <pc:chgData name="Yannis Frek" userId="41af7858-dbb6-49d9-9273-45d960296d06" providerId="ADAL" clId="{214B6E65-41EE-4E55-8EFB-4F74987AC8D2}" dt="2020-11-11T12:03:14.382" v="43" actId="6938"/>
          <pc:sldLayoutMkLst>
            <pc:docMk/>
            <pc:sldMasterMk cId="538265870" sldId="2147483736"/>
            <pc:sldLayoutMk cId="1558153267" sldId="2147483746"/>
          </pc:sldLayoutMkLst>
        </pc:sldLayoutChg>
        <pc:sldLayoutChg chg="new del replId">
          <pc:chgData name="Yannis Frek" userId="41af7858-dbb6-49d9-9273-45d960296d06" providerId="ADAL" clId="{214B6E65-41EE-4E55-8EFB-4F74987AC8D2}" dt="2020-11-11T12:03:14.382" v="43" actId="6938"/>
          <pc:sldLayoutMkLst>
            <pc:docMk/>
            <pc:sldMasterMk cId="538265870" sldId="2147483736"/>
            <pc:sldLayoutMk cId="2521620397" sldId="2147483747"/>
          </pc:sldLayoutMkLst>
        </pc:sldLayoutChg>
      </pc:sldMasterChg>
    </pc:docChg>
  </pc:docChgLst>
  <pc:docChgLst>
    <pc:chgData name="Justin Gemeri" userId="601d4d86-8508-4738-9b75-f33bf653ccad" providerId="ADAL" clId="{8D04FFAE-B56A-4104-8DD6-4854CC7AADFF}"/>
    <pc:docChg chg="addSld delSld modSld sldOrd modMainMaster modSection">
      <pc:chgData name="Justin Gemeri" userId="601d4d86-8508-4738-9b75-f33bf653ccad" providerId="ADAL" clId="{8D04FFAE-B56A-4104-8DD6-4854CC7AADFF}" dt="2020-11-08T19:09:42.601" v="13"/>
      <pc:docMkLst>
        <pc:docMk/>
      </pc:docMkLst>
      <pc:sldChg chg="del">
        <pc:chgData name="Justin Gemeri" userId="601d4d86-8508-4738-9b75-f33bf653ccad" providerId="ADAL" clId="{8D04FFAE-B56A-4104-8DD6-4854CC7AADFF}" dt="2020-11-08T19:07:31.558" v="11" actId="47"/>
        <pc:sldMkLst>
          <pc:docMk/>
          <pc:sldMk cId="591634412" sldId="269"/>
        </pc:sldMkLst>
      </pc:sldChg>
      <pc:sldChg chg="addSp modSp mod ord">
        <pc:chgData name="Justin Gemeri" userId="601d4d86-8508-4738-9b75-f33bf653ccad" providerId="ADAL" clId="{8D04FFAE-B56A-4104-8DD6-4854CC7AADFF}" dt="2020-11-08T19:09:42.601" v="13"/>
        <pc:sldMkLst>
          <pc:docMk/>
          <pc:sldMk cId="4173776297" sldId="278"/>
        </pc:sldMkLst>
        <pc:spChg chg="add mod">
          <ac:chgData name="Justin Gemeri" userId="601d4d86-8508-4738-9b75-f33bf653ccad" providerId="ADAL" clId="{8D04FFAE-B56A-4104-8DD6-4854CC7AADFF}" dt="2020-11-08T16:25:07.961" v="9" actId="1038"/>
          <ac:spMkLst>
            <pc:docMk/>
            <pc:sldMk cId="4173776297" sldId="278"/>
            <ac:spMk id="2" creationId="{DD308492-A30F-4116-A600-6CCB85EEC94C}"/>
          </ac:spMkLst>
        </pc:spChg>
      </pc:sldChg>
      <pc:sldChg chg="new">
        <pc:chgData name="Justin Gemeri" userId="601d4d86-8508-4738-9b75-f33bf653ccad" providerId="ADAL" clId="{8D04FFAE-B56A-4104-8DD6-4854CC7AADFF}" dt="2020-11-08T19:07:29.489" v="10" actId="680"/>
        <pc:sldMkLst>
          <pc:docMk/>
          <pc:sldMk cId="2102470072" sldId="280"/>
        </pc:sldMkLst>
      </pc:sldChg>
      <pc:sldMasterChg chg="modSldLayout">
        <pc:chgData name="Justin Gemeri" userId="601d4d86-8508-4738-9b75-f33bf653ccad" providerId="ADAL" clId="{8D04FFAE-B56A-4104-8DD6-4854CC7AADFF}" dt="2020-11-08T16:24:59.434" v="5" actId="20577"/>
        <pc:sldMasterMkLst>
          <pc:docMk/>
          <pc:sldMasterMk cId="2168357150" sldId="2147483648"/>
        </pc:sldMasterMkLst>
        <pc:sldLayoutChg chg="modSp mod">
          <pc:chgData name="Justin Gemeri" userId="601d4d86-8508-4738-9b75-f33bf653ccad" providerId="ADAL" clId="{8D04FFAE-B56A-4104-8DD6-4854CC7AADFF}" dt="2020-11-08T16:24:59.434" v="5" actId="20577"/>
          <pc:sldLayoutMkLst>
            <pc:docMk/>
            <pc:sldMasterMk cId="2168357150" sldId="2147483648"/>
            <pc:sldLayoutMk cId="1126330863" sldId="2147483719"/>
          </pc:sldLayoutMkLst>
          <pc:spChg chg="mod">
            <ac:chgData name="Justin Gemeri" userId="601d4d86-8508-4738-9b75-f33bf653ccad" providerId="ADAL" clId="{8D04FFAE-B56A-4104-8DD6-4854CC7AADFF}" dt="2020-11-08T16:24:59.434" v="5" actId="20577"/>
            <ac:spMkLst>
              <pc:docMk/>
              <pc:sldMasterMk cId="2168357150" sldId="2147483648"/>
              <pc:sldLayoutMk cId="1126330863" sldId="2147483719"/>
              <ac:spMk id="2" creationId="{D92B8D51-1BBB-4055-BF58-D6F6CBF2681E}"/>
            </ac:spMkLst>
          </pc:sp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hello@ekipa.de"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A8A40A9-0869-8644-87A4-664131DB3A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2486" y="2361714"/>
            <a:ext cx="2633524" cy="2633524"/>
          </a:xfrm>
          <a:prstGeom prst="rect">
            <a:avLst/>
          </a:prstGeom>
        </p:spPr>
      </p:pic>
      <p:pic>
        <p:nvPicPr>
          <p:cNvPr id="4" name="Grafik 3" descr="Ein Bild, das Ball, sitzend, Raum enthält.&#10;&#10;Automatisch generierte Beschreibung">
            <a:extLst>
              <a:ext uri="{FF2B5EF4-FFF2-40B4-BE49-F238E27FC236}">
                <a16:creationId xmlns:a16="http://schemas.microsoft.com/office/drawing/2014/main" id="{12F1852D-AF46-2E49-BF78-C9F28402A3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feld 1">
            <a:extLst>
              <a:ext uri="{FF2B5EF4-FFF2-40B4-BE49-F238E27FC236}">
                <a16:creationId xmlns:a16="http://schemas.microsoft.com/office/drawing/2014/main" id="{5D8E2AD8-48DF-424F-970A-60547D9A51F8}"/>
              </a:ext>
            </a:extLst>
          </p:cNvPr>
          <p:cNvSpPr txBox="1"/>
          <p:nvPr userDrawn="1"/>
        </p:nvSpPr>
        <p:spPr>
          <a:xfrm>
            <a:off x="4414982" y="2595011"/>
            <a:ext cx="6077527" cy="584775"/>
          </a:xfrm>
          <a:prstGeom prst="rect">
            <a:avLst/>
          </a:prstGeom>
          <a:noFill/>
        </p:spPr>
        <p:txBody>
          <a:bodyPr wrap="square" rtlCol="0">
            <a:spAutoFit/>
          </a:bodyPr>
          <a:lstStyle/>
          <a:p>
            <a:r>
              <a:rPr lang="de-DE" sz="3200" b="1" spc="600">
                <a:latin typeface="+mj-lt"/>
              </a:rPr>
              <a:t>DEUTSCHLAND 4.0</a:t>
            </a:r>
          </a:p>
        </p:txBody>
      </p:sp>
      <p:sp>
        <p:nvSpPr>
          <p:cNvPr id="14" name="Textfeld 13">
            <a:extLst>
              <a:ext uri="{FF2B5EF4-FFF2-40B4-BE49-F238E27FC236}">
                <a16:creationId xmlns:a16="http://schemas.microsoft.com/office/drawing/2014/main" id="{58224154-8364-4DAC-A3DE-4B203118032D}"/>
              </a:ext>
            </a:extLst>
          </p:cNvPr>
          <p:cNvSpPr txBox="1"/>
          <p:nvPr userDrawn="1"/>
        </p:nvSpPr>
        <p:spPr>
          <a:xfrm>
            <a:off x="4435132" y="3778767"/>
            <a:ext cx="6077527" cy="400110"/>
          </a:xfrm>
          <a:prstGeom prst="rect">
            <a:avLst/>
          </a:prstGeom>
          <a:noFill/>
        </p:spPr>
        <p:txBody>
          <a:bodyPr wrap="square" rtlCol="0">
            <a:spAutoFit/>
          </a:bodyPr>
          <a:lstStyle/>
          <a:p>
            <a:r>
              <a:rPr lang="de-DE" sz="2000" spc="600">
                <a:latin typeface="+mj-lt"/>
              </a:rPr>
              <a:t>SUBMISSION TEMPLATE</a:t>
            </a:r>
          </a:p>
        </p:txBody>
      </p:sp>
      <p:pic>
        <p:nvPicPr>
          <p:cNvPr id="16" name="Grafik 15" descr="Ein Bild, das Zeichnung enthält.&#10;&#10;Automatisch generierte Beschreibung">
            <a:extLst>
              <a:ext uri="{FF2B5EF4-FFF2-40B4-BE49-F238E27FC236}">
                <a16:creationId xmlns:a16="http://schemas.microsoft.com/office/drawing/2014/main" id="{55783596-7367-41CD-AAEA-9B937E7671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90948" y="5898726"/>
            <a:ext cx="881555" cy="622598"/>
          </a:xfrm>
          <a:prstGeom prst="rect">
            <a:avLst/>
          </a:prstGeom>
        </p:spPr>
      </p:pic>
      <p:sp>
        <p:nvSpPr>
          <p:cNvPr id="13" name="Textfeld 12">
            <a:extLst>
              <a:ext uri="{FF2B5EF4-FFF2-40B4-BE49-F238E27FC236}">
                <a16:creationId xmlns:a16="http://schemas.microsoft.com/office/drawing/2014/main" id="{939CD75D-5FFC-D842-B0E7-B8F2AAEA3D71}"/>
              </a:ext>
            </a:extLst>
          </p:cNvPr>
          <p:cNvSpPr txBox="1"/>
          <p:nvPr userDrawn="1"/>
        </p:nvSpPr>
        <p:spPr>
          <a:xfrm>
            <a:off x="4429497" y="3129291"/>
            <a:ext cx="4883254" cy="461665"/>
          </a:xfrm>
          <a:prstGeom prst="rect">
            <a:avLst/>
          </a:prstGeom>
          <a:noFill/>
        </p:spPr>
        <p:txBody>
          <a:bodyPr wrap="square" rtlCol="0">
            <a:spAutoFit/>
          </a:bodyPr>
          <a:lstStyle/>
          <a:p>
            <a:r>
              <a:rPr lang="de-DE" sz="2400" b="1" spc="600">
                <a:latin typeface="+mj-lt"/>
              </a:rPr>
              <a:t>Future </a:t>
            </a:r>
            <a:r>
              <a:rPr lang="de-DE" sz="2400" b="1" spc="600" err="1">
                <a:latin typeface="+mj-lt"/>
              </a:rPr>
              <a:t>Rail</a:t>
            </a:r>
            <a:r>
              <a:rPr lang="de-DE" sz="2400" b="1" spc="600">
                <a:latin typeface="+mj-lt"/>
              </a:rPr>
              <a:t> x Tech</a:t>
            </a:r>
          </a:p>
        </p:txBody>
      </p:sp>
    </p:spTree>
    <p:extLst>
      <p:ext uri="{BB962C8B-B14F-4D97-AF65-F5344CB8AC3E}">
        <p14:creationId xmlns:p14="http://schemas.microsoft.com/office/powerpoint/2010/main" val="83798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pic>
        <p:nvPicPr>
          <p:cNvPr id="7" name="Grafik 6" descr="Ein Bild, das Ball, sitzend, Raum enthält.&#10;&#10;Automatisch generierte Beschreibung">
            <a:extLst>
              <a:ext uri="{FF2B5EF4-FFF2-40B4-BE49-F238E27FC236}">
                <a16:creationId xmlns:a16="http://schemas.microsoft.com/office/drawing/2014/main" id="{CCC4ABE9-201F-4D40-B53C-2AACACE5EB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A31D08D5-7D38-4717-B8F5-36024097A1CA}"/>
              </a:ext>
            </a:extLst>
          </p:cNvPr>
          <p:cNvSpPr txBox="1"/>
          <p:nvPr userDrawn="1"/>
        </p:nvSpPr>
        <p:spPr>
          <a:xfrm>
            <a:off x="4414982" y="2595011"/>
            <a:ext cx="6077527" cy="584775"/>
          </a:xfrm>
          <a:prstGeom prst="rect">
            <a:avLst/>
          </a:prstGeom>
          <a:noFill/>
        </p:spPr>
        <p:txBody>
          <a:bodyPr wrap="square" rtlCol="0">
            <a:spAutoFit/>
          </a:bodyPr>
          <a:lstStyle/>
          <a:p>
            <a:r>
              <a:rPr lang="de-DE" sz="3200" b="0" spc="600">
                <a:latin typeface="+mj-lt"/>
              </a:rPr>
              <a:t>#YOUR APPROACH</a:t>
            </a:r>
            <a:endParaRPr lang="de-DE" sz="3200" b="0" spc="600">
              <a:effectLst/>
              <a:latin typeface="+mj-lt"/>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spTree>
    <p:extLst>
      <p:ext uri="{BB962C8B-B14F-4D97-AF65-F5344CB8AC3E}">
        <p14:creationId xmlns:p14="http://schemas.microsoft.com/office/powerpoint/2010/main" val="121119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FA88F8BD-83E7-CC44-AB05-3753C29520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a:latin typeface="+mj-lt"/>
                <a:cs typeface="Times New Roman" panose="02020603050405020304" pitchFamily="18" charset="0"/>
              </a:rPr>
              <a:t>You need more space? Just copy the slide you need and paste it here.</a:t>
            </a: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YOUR APPROACH - SUMMARY</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a:latin typeface="+mj-lt"/>
                <a:cs typeface="Times New Roman" panose="02020603050405020304" pitchFamily="18" charset="0"/>
              </a:rPr>
              <a:t>Bring your idea to the point! Give us a short elevator pitch of your idea and summarize your concept briefly </a:t>
            </a:r>
          </a:p>
          <a:p>
            <a:pPr lvl="0">
              <a:defRPr/>
            </a:pPr>
            <a:r>
              <a:rPr lang="en-US" sz="1600" b="1">
                <a:latin typeface="+mj-lt"/>
                <a:cs typeface="Times New Roman" panose="02020603050405020304" pitchFamily="18" charset="0"/>
              </a:rPr>
              <a:t>(max. 500 characters excl. spaces).</a:t>
            </a:r>
          </a:p>
        </p:txBody>
      </p:sp>
    </p:spTree>
    <p:extLst>
      <p:ext uri="{BB962C8B-B14F-4D97-AF65-F5344CB8AC3E}">
        <p14:creationId xmlns:p14="http://schemas.microsoft.com/office/powerpoint/2010/main" val="418576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FA88F8BD-83E7-CC44-AB05-3753C29520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a:latin typeface="+mj-lt"/>
                <a:cs typeface="Times New Roman" panose="02020603050405020304" pitchFamily="18" charset="0"/>
              </a:rPr>
              <a:t>You need more space? Just copy the slide you need and paste it here.</a:t>
            </a:r>
            <a:endParaRPr lang="de-DE" sz="1600" b="1">
              <a:latin typeface="+mj-lt"/>
            </a:endParaRPr>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YOUR APPROACH - SUMMARY</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a:latin typeface="+mj-lt"/>
                <a:cs typeface="Times New Roman" panose="02020603050405020304" pitchFamily="18" charset="0"/>
              </a:rPr>
              <a:t>Describe your approach in more detail, taking into account the guiding questions posed by the Use Case sponsor. You are also welcome to describe or supplement your solution with graphics and other visual aspects. </a:t>
            </a:r>
            <a:endParaRPr lang="de-DE" sz="1600" b="1">
              <a:latin typeface="+mj-lt"/>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a:p>
        </p:txBody>
      </p:sp>
    </p:spTree>
    <p:extLst>
      <p:ext uri="{BB962C8B-B14F-4D97-AF65-F5344CB8AC3E}">
        <p14:creationId xmlns:p14="http://schemas.microsoft.com/office/powerpoint/2010/main" val="842534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6CC8CCEA-64E8-B041-A372-2C46072FFD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a:latin typeface="+mj-lt"/>
                <a:cs typeface="Times New Roman" panose="02020603050405020304" pitchFamily="18" charset="0"/>
              </a:rPr>
              <a:t>You need more space? Just copy the slide you need and paste it here.</a:t>
            </a: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YOUR APPROACH – PROBLEM DEFENITION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en-US" sz="1600" b="1">
                <a:latin typeface="+mj-lt"/>
                <a:cs typeface="Times New Roman" panose="02020603050405020304" pitchFamily="18" charset="0"/>
              </a:rPr>
              <a:t>What concrete problems have you identified that you want to address with your solution?</a:t>
            </a:r>
            <a:endParaRPr lang="de-DE" sz="1600" b="1">
              <a:latin typeface="+mj-lt"/>
            </a:endParaRPr>
          </a:p>
        </p:txBody>
      </p:sp>
    </p:spTree>
    <p:extLst>
      <p:ext uri="{BB962C8B-B14F-4D97-AF65-F5344CB8AC3E}">
        <p14:creationId xmlns:p14="http://schemas.microsoft.com/office/powerpoint/2010/main" val="2305753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6A3F42B8-0AFF-C64E-9686-29C9420332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a:latin typeface="+mj-lt"/>
                <a:cs typeface="Times New Roman" panose="02020603050405020304" pitchFamily="18" charset="0"/>
              </a:rPr>
              <a:t>You need more space? Just copy the slide you need and paste it here.</a:t>
            </a: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YOUR APPROACH – LEVEL OF INNOVATION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de-DE" sz="1600" b="1" err="1">
                <a:latin typeface="+mj-lt"/>
                <a:cs typeface="Times New Roman" panose="02020603050405020304" pitchFamily="18" charset="0"/>
              </a:rPr>
              <a:t>What</a:t>
            </a:r>
            <a:r>
              <a:rPr lang="de-DE" sz="1600" b="1">
                <a:latin typeface="+mj-lt"/>
                <a:cs typeface="Times New Roman" panose="02020603050405020304" pitchFamily="18" charset="0"/>
              </a:rPr>
              <a:t> </a:t>
            </a:r>
            <a:r>
              <a:rPr lang="de-DE" sz="1600" b="1" err="1">
                <a:latin typeface="+mj-lt"/>
                <a:cs typeface="Times New Roman" panose="02020603050405020304" pitchFamily="18" charset="0"/>
              </a:rPr>
              <a:t>makes</a:t>
            </a:r>
            <a:r>
              <a:rPr lang="de-DE" sz="1600" b="1">
                <a:latin typeface="+mj-lt"/>
                <a:cs typeface="Times New Roman" panose="02020603050405020304" pitchFamily="18" charset="0"/>
              </a:rPr>
              <a:t> </a:t>
            </a:r>
            <a:r>
              <a:rPr lang="de-DE" sz="1600" b="1" err="1">
                <a:latin typeface="+mj-lt"/>
                <a:cs typeface="Times New Roman" panose="02020603050405020304" pitchFamily="18" charset="0"/>
              </a:rPr>
              <a:t>your</a:t>
            </a:r>
            <a:r>
              <a:rPr lang="de-DE" sz="1600" b="1">
                <a:latin typeface="+mj-lt"/>
                <a:cs typeface="Times New Roman" panose="02020603050405020304" pitchFamily="18" charset="0"/>
              </a:rPr>
              <a:t> </a:t>
            </a:r>
            <a:r>
              <a:rPr lang="de-DE" sz="1600" b="1" err="1">
                <a:latin typeface="+mj-lt"/>
                <a:cs typeface="Times New Roman" panose="02020603050405020304" pitchFamily="18" charset="0"/>
              </a:rPr>
              <a:t>solution</a:t>
            </a:r>
            <a:r>
              <a:rPr lang="de-DE" sz="1600" b="1">
                <a:latin typeface="+mj-lt"/>
                <a:cs typeface="Times New Roman" panose="02020603050405020304" pitchFamily="18" charset="0"/>
              </a:rPr>
              <a:t> innovative? </a:t>
            </a:r>
            <a:r>
              <a:rPr lang="de-DE" sz="1600" b="1" err="1">
                <a:latin typeface="+mj-lt"/>
                <a:cs typeface="Times New Roman" panose="02020603050405020304" pitchFamily="18" charset="0"/>
              </a:rPr>
              <a:t>How</a:t>
            </a:r>
            <a:r>
              <a:rPr lang="de-DE" sz="1600" b="1">
                <a:latin typeface="+mj-lt"/>
                <a:cs typeface="Times New Roman" panose="02020603050405020304" pitchFamily="18" charset="0"/>
              </a:rPr>
              <a:t> </a:t>
            </a:r>
            <a:r>
              <a:rPr lang="de-DE" sz="1600" b="1" err="1">
                <a:latin typeface="+mj-lt"/>
                <a:cs typeface="Times New Roman" panose="02020603050405020304" pitchFamily="18" charset="0"/>
              </a:rPr>
              <a:t>is</a:t>
            </a:r>
            <a:r>
              <a:rPr lang="de-DE" sz="1600" b="1">
                <a:latin typeface="+mj-lt"/>
                <a:cs typeface="Times New Roman" panose="02020603050405020304" pitchFamily="18" charset="0"/>
              </a:rPr>
              <a:t> </a:t>
            </a:r>
            <a:r>
              <a:rPr lang="de-DE" sz="1600" b="1" err="1">
                <a:latin typeface="+mj-lt"/>
                <a:cs typeface="Times New Roman" panose="02020603050405020304" pitchFamily="18" charset="0"/>
              </a:rPr>
              <a:t>it</a:t>
            </a:r>
            <a:r>
              <a:rPr lang="de-DE" sz="1600" b="1">
                <a:latin typeface="+mj-lt"/>
                <a:cs typeface="Times New Roman" panose="02020603050405020304" pitchFamily="18" charset="0"/>
              </a:rPr>
              <a:t> different </a:t>
            </a:r>
            <a:r>
              <a:rPr lang="de-DE" sz="1600" b="1" err="1">
                <a:latin typeface="+mj-lt"/>
                <a:cs typeface="Times New Roman" panose="02020603050405020304" pitchFamily="18" charset="0"/>
              </a:rPr>
              <a:t>from</a:t>
            </a:r>
            <a:r>
              <a:rPr lang="de-DE" sz="1600" b="1">
                <a:latin typeface="+mj-lt"/>
                <a:cs typeface="Times New Roman" panose="02020603050405020304" pitchFamily="18" charset="0"/>
              </a:rPr>
              <a:t> </a:t>
            </a:r>
            <a:r>
              <a:rPr lang="de-DE" sz="1600" b="1" err="1">
                <a:latin typeface="+mj-lt"/>
                <a:cs typeface="Times New Roman" panose="02020603050405020304" pitchFamily="18" charset="0"/>
              </a:rPr>
              <a:t>other</a:t>
            </a:r>
            <a:r>
              <a:rPr lang="de-DE" sz="1600" b="1">
                <a:latin typeface="+mj-lt"/>
                <a:cs typeface="Times New Roman" panose="02020603050405020304" pitchFamily="18" charset="0"/>
              </a:rPr>
              <a:t>, </a:t>
            </a:r>
            <a:r>
              <a:rPr lang="de-DE" sz="1600" b="1" err="1">
                <a:latin typeface="+mj-lt"/>
                <a:cs typeface="Times New Roman" panose="02020603050405020304" pitchFamily="18" charset="0"/>
              </a:rPr>
              <a:t>already</a:t>
            </a:r>
            <a:r>
              <a:rPr lang="de-DE" sz="1600" b="1">
                <a:latin typeface="+mj-lt"/>
                <a:cs typeface="Times New Roman" panose="02020603050405020304" pitchFamily="18" charset="0"/>
              </a:rPr>
              <a:t> </a:t>
            </a:r>
            <a:r>
              <a:rPr lang="de-DE" sz="1600" b="1" err="1">
                <a:latin typeface="+mj-lt"/>
                <a:cs typeface="Times New Roman" panose="02020603050405020304" pitchFamily="18" charset="0"/>
              </a:rPr>
              <a:t>existing</a:t>
            </a:r>
            <a:r>
              <a:rPr lang="de-DE" sz="1600" b="1">
                <a:latin typeface="+mj-lt"/>
                <a:cs typeface="Times New Roman" panose="02020603050405020304" pitchFamily="18" charset="0"/>
              </a:rPr>
              <a:t> </a:t>
            </a:r>
            <a:r>
              <a:rPr lang="de-DE" sz="1600" b="1" err="1">
                <a:latin typeface="+mj-lt"/>
                <a:cs typeface="Times New Roman" panose="02020603050405020304" pitchFamily="18" charset="0"/>
              </a:rPr>
              <a:t>solutions</a:t>
            </a:r>
            <a:r>
              <a:rPr lang="de-DE" sz="1600" b="1">
                <a:latin typeface="+mj-lt"/>
                <a:cs typeface="Times New Roman" panose="02020603050405020304" pitchFamily="18" charset="0"/>
              </a:rPr>
              <a:t>? </a:t>
            </a:r>
            <a:endParaRPr lang="de-DE" sz="1600" b="1">
              <a:latin typeface="+mj-lt"/>
            </a:endParaRPr>
          </a:p>
        </p:txBody>
      </p:sp>
    </p:spTree>
    <p:extLst>
      <p:ext uri="{BB962C8B-B14F-4D97-AF65-F5344CB8AC3E}">
        <p14:creationId xmlns:p14="http://schemas.microsoft.com/office/powerpoint/2010/main" val="1115535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ndation">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BBC18059-B25E-5A40-A65C-4139C9054F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a:latin typeface="+mj-lt"/>
                <a:cs typeface="Times New Roman" panose="02020603050405020304" pitchFamily="18" charset="0"/>
              </a:rPr>
              <a:t>You need more space? Just copy the slide you need and paste it here.</a:t>
            </a: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YOUR APPROACH - PROCESS</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a:latin typeface="+mj-lt"/>
                <a:cs typeface="Times New Roman" panose="02020603050405020304" pitchFamily="18" charset="0"/>
              </a:rPr>
              <a:t>What did the process of your solution development look like? </a:t>
            </a:r>
          </a:p>
          <a:p>
            <a:pPr lvl="0">
              <a:defRPr/>
            </a:pPr>
            <a:r>
              <a:rPr lang="en-US" sz="1600" b="1">
                <a:latin typeface="+mj-lt"/>
                <a:cs typeface="Times New Roman" panose="02020603050405020304" pitchFamily="18" charset="0"/>
              </a:rPr>
              <a:t>Why do you think the solution works - were there any surveys, research or similar?</a:t>
            </a:r>
            <a:endParaRPr lang="de-DE" sz="1600" b="1">
              <a:latin typeface="+mj-lt"/>
            </a:endParaRPr>
          </a:p>
        </p:txBody>
      </p:sp>
    </p:spTree>
    <p:extLst>
      <p:ext uri="{BB962C8B-B14F-4D97-AF65-F5344CB8AC3E}">
        <p14:creationId xmlns:p14="http://schemas.microsoft.com/office/powerpoint/2010/main" val="3320095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7039632E-BA04-F446-8726-18586FBB78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a:latin typeface="+mj-lt"/>
                <a:cs typeface="Times New Roman" panose="02020603050405020304" pitchFamily="18" charset="0"/>
              </a:rPr>
              <a:t>You need more space? Just copy the slide you need and paste it here.</a:t>
            </a: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YOUR APPROACH - FUTURE </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j-lt"/>
                <a:cs typeface="Times New Roman" panose="02020603050405020304" pitchFamily="18" charset="0"/>
              </a:rPr>
              <a:t>A look into the future: What would an optimal implementation of your concept look like? Which hurdles must be overcome?</a:t>
            </a:r>
            <a:endParaRPr lang="de-DE" sz="1600" b="1">
              <a:latin typeface="+mj-lt"/>
            </a:endParaRPr>
          </a:p>
        </p:txBody>
      </p:sp>
    </p:spTree>
    <p:extLst>
      <p:ext uri="{BB962C8B-B14F-4D97-AF65-F5344CB8AC3E}">
        <p14:creationId xmlns:p14="http://schemas.microsoft.com/office/powerpoint/2010/main" val="653629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78D68FCE-9D9E-CF45-8946-490C51A2EB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a:latin typeface="+mj-lt"/>
                <a:cs typeface="Times New Roman" panose="02020603050405020304" pitchFamily="18" charset="0"/>
              </a:rPr>
              <a:t>You need more space? Just copy the slide you need and paste it here.</a:t>
            </a: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YOUR APPROACH - </a:t>
            </a:r>
            <a:r>
              <a:rPr kumimoji="0" lang="de-DE" sz="2000" b="0" i="0" u="none" strike="noStrike" kern="1200" cap="none" spc="300" normalizeH="0" baseline="0" noProof="0" dirty="0">
                <a:ln>
                  <a:noFill/>
                </a:ln>
                <a:solidFill>
                  <a:prstClr val="black"/>
                </a:solidFill>
                <a:effectLst/>
                <a:uLnTx/>
                <a:uFillTx/>
                <a:latin typeface="+mj-lt"/>
                <a:ea typeface="+mn-ea"/>
                <a:cs typeface="+mn-cs"/>
              </a:rPr>
              <a:t>SUPPORT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a:latin typeface="+mj-lt"/>
                <a:cs typeface="Times New Roman" panose="02020603050405020304" pitchFamily="18" charset="0"/>
              </a:rPr>
              <a:t>What are the next development steps of your solution? What support do you wish for during the development phase from the use case sponsor or the Lufthansa coaches or which contents would help you further? </a:t>
            </a:r>
            <a:endParaRPr lang="de-DE" sz="1600" b="1">
              <a:latin typeface="+mj-lt"/>
            </a:endParaRPr>
          </a:p>
        </p:txBody>
      </p:sp>
    </p:spTree>
    <p:extLst>
      <p:ext uri="{BB962C8B-B14F-4D97-AF65-F5344CB8AC3E}">
        <p14:creationId xmlns:p14="http://schemas.microsoft.com/office/powerpoint/2010/main" val="3505977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pic>
        <p:nvPicPr>
          <p:cNvPr id="10" name="Grafik 9" descr="Ein Bild, das Ball, sitzend, Raum enthält.&#10;&#10;Automatisch generierte Beschreibung">
            <a:extLst>
              <a:ext uri="{FF2B5EF4-FFF2-40B4-BE49-F238E27FC236}">
                <a16:creationId xmlns:a16="http://schemas.microsoft.com/office/drawing/2014/main" id="{6AB3BE95-46D8-484B-828E-D82AFE2B0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Calibri" panose="020F0502020204030204"/>
                <a:ea typeface="+mn-ea"/>
                <a:cs typeface="+mn-cs"/>
              </a:rPr>
              <a:t>GENERAL INFORMATION</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Calibri" panose="020F0502020204030204"/>
                <a:ea typeface="+mn-ea"/>
                <a:cs typeface="+mn-cs"/>
              </a:rPr>
              <a:t>#SUBMISSION TEMPLATE</a:t>
            </a: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4185761"/>
          </a:xfrm>
          <a:prstGeom prst="rect">
            <a:avLst/>
          </a:prstGeom>
        </p:spPr>
        <p:txBody>
          <a:bodyPr wrap="square" anchor="t">
            <a:spAutoFit/>
          </a:bodyPr>
          <a:lstStyle/>
          <a:p>
            <a:pPr algn="just">
              <a:defRPr/>
            </a:pPr>
            <a:r>
              <a:rPr lang="en-US" sz="1400">
                <a:latin typeface="Apercu Pro" panose="020B0503050601040103" pitchFamily="34" charset="0"/>
              </a:rPr>
              <a:t>Dear </a:t>
            </a:r>
            <a:r>
              <a:rPr lang="en-US" sz="1400" err="1">
                <a:latin typeface="Apercu Pro" panose="020B0503050601040103" pitchFamily="34" charset="0"/>
              </a:rPr>
              <a:t>participants:Inside</a:t>
            </a:r>
            <a:r>
              <a:rPr lang="en-US" sz="1400">
                <a:latin typeface="Apercu Pro" panose="020B0503050601040103" pitchFamily="34" charset="0"/>
              </a:rPr>
              <a:t>,</a:t>
            </a:r>
          </a:p>
          <a:p>
            <a:pPr algn="just">
              <a:defRPr/>
            </a:pPr>
            <a:endParaRPr lang="en-US" sz="1400">
              <a:latin typeface="Apercu Pro" panose="020B0503050601040103" pitchFamily="34" charset="0"/>
            </a:endParaRPr>
          </a:p>
          <a:p>
            <a:pPr algn="just">
              <a:defRPr/>
            </a:pPr>
            <a:r>
              <a:rPr lang="en-US" sz="1400">
                <a:latin typeface="Apercu Pro" panose="020B0503050601040103" pitchFamily="34" charset="0"/>
              </a:rPr>
              <a:t>This document should help you to develop and structure your approaches for the GERMANY 4.0 Challenge. </a:t>
            </a:r>
          </a:p>
          <a:p>
            <a:pPr algn="just">
              <a:defRPr/>
            </a:pPr>
            <a:endParaRPr lang="en-US" sz="1400">
              <a:latin typeface="Apercu Pro" panose="020B0503050601040103" pitchFamily="34" charset="0"/>
            </a:endParaRPr>
          </a:p>
          <a:p>
            <a:pPr algn="just">
              <a:defRPr/>
            </a:pPr>
            <a:r>
              <a:rPr lang="en-US" sz="1400" b="1">
                <a:latin typeface="Apercu Pro" panose="020B0503050601040103" pitchFamily="34" charset="0"/>
              </a:rPr>
              <a:t>Please note:</a:t>
            </a:r>
          </a:p>
          <a:p>
            <a:pPr algn="just">
              <a:defRPr/>
            </a:pPr>
            <a:r>
              <a:rPr lang="en-US" sz="1400">
                <a:solidFill>
                  <a:srgbClr val="FF0000"/>
                </a:solidFill>
                <a:latin typeface="Apercu Pro" panose="020B0503050601040103" pitchFamily="34" charset="0"/>
              </a:rPr>
              <a:t>Deadline for submission is January 25, 2021 at 23:59:59. </a:t>
            </a:r>
          </a:p>
          <a:p>
            <a:pPr algn="just">
              <a:defRPr/>
            </a:pPr>
            <a:r>
              <a:rPr lang="en-US" sz="1400">
                <a:latin typeface="Apercu Pro" panose="020B0503050601040103" pitchFamily="34" charset="0"/>
              </a:rPr>
              <a:t>Please submit the complete submission template via the ekipa platform by this deadline. </a:t>
            </a:r>
          </a:p>
          <a:p>
            <a:pPr algn="just">
              <a:defRPr/>
            </a:pPr>
            <a:endParaRPr lang="en-US" sz="1400">
              <a:latin typeface="Apercu Pro" panose="020B0503050601040103" pitchFamily="34" charset="0"/>
            </a:endParaRPr>
          </a:p>
          <a:p>
            <a:pPr algn="just">
              <a:defRPr/>
            </a:pPr>
            <a:r>
              <a:rPr lang="en-US" sz="1400">
                <a:latin typeface="Apercu Pro" panose="020B0503050601040103" pitchFamily="34" charset="0"/>
              </a:rPr>
              <a:t>If you have any questions regarding participation or submission, feel free to contact us at any time:</a:t>
            </a:r>
          </a:p>
          <a:p>
            <a:pPr algn="just">
              <a:defRPr/>
            </a:pPr>
            <a:endParaRPr lang="en-US" sz="1400">
              <a:latin typeface="Apercu Pro" panose="020B0503050601040103" pitchFamily="34" charset="0"/>
            </a:endParaRPr>
          </a:p>
          <a:p>
            <a:pPr algn="just">
              <a:defRPr/>
            </a:pPr>
            <a:r>
              <a:rPr lang="en-US" sz="1400">
                <a:latin typeface="Apercu Pro" panose="020B0503050601040103" pitchFamily="34" charset="0"/>
                <a:hlinkClick r:id="rId3"/>
              </a:rPr>
              <a:t>hello@ekipa.de</a:t>
            </a:r>
            <a:endParaRPr lang="en-US" sz="1400">
              <a:latin typeface="Apercu Pro" panose="020B0503050601040103" pitchFamily="34" charset="0"/>
            </a:endParaRPr>
          </a:p>
          <a:p>
            <a:pPr algn="just">
              <a:defRPr/>
            </a:pPr>
            <a:r>
              <a:rPr lang="en-US" sz="1400">
                <a:latin typeface="Apercu Pro" panose="020B0503050601040103" pitchFamily="34" charset="0"/>
              </a:rPr>
              <a:t>Subject: GERMANY 4.0</a:t>
            </a:r>
          </a:p>
          <a:p>
            <a:pPr algn="just">
              <a:defRPr/>
            </a:pPr>
            <a:endParaRPr lang="en-US" sz="1400">
              <a:latin typeface="Apercu Pro" panose="020B0503050601040103" pitchFamily="34" charset="0"/>
            </a:endParaRPr>
          </a:p>
          <a:p>
            <a:pPr algn="just">
              <a:defRPr/>
            </a:pPr>
            <a:r>
              <a:rPr lang="en-US" sz="1400">
                <a:latin typeface="Apercu Pro" panose="020B0503050601040103" pitchFamily="34" charset="0"/>
              </a:rPr>
              <a:t>The submission template should give you a better overview and make your approach easier to understand.</a:t>
            </a:r>
          </a:p>
          <a:p>
            <a:pPr algn="just">
              <a:defRPr/>
            </a:pPr>
            <a:r>
              <a:rPr lang="en-US" sz="1400">
                <a:latin typeface="Apercu Pro" panose="020B0503050601040103" pitchFamily="34" charset="0"/>
              </a:rPr>
              <a:t>So please keep in mind that all content should ideally be supplemented or represented with graphics or other visual elements.</a:t>
            </a:r>
          </a:p>
          <a:p>
            <a:pPr algn="just">
              <a:defRPr/>
            </a:pPr>
            <a:endParaRPr lang="en-US" sz="1400">
              <a:latin typeface="Apercu Pro" panose="020B0503050601040103" pitchFamily="34" charset="0"/>
            </a:endParaRPr>
          </a:p>
          <a:p>
            <a:pPr algn="just">
              <a:defRPr/>
            </a:pPr>
            <a:r>
              <a:rPr lang="en-US" sz="1400">
                <a:latin typeface="Apercu Pro" panose="020B0503050601040103" pitchFamily="34" charset="0"/>
              </a:rPr>
              <a:t>If you need more space when answering a question, simply copy the slide provided for this purpose (next slide) and paste it again. If the text fields hinder you in the graphic display, please use the next slide but one.</a:t>
            </a:r>
          </a:p>
        </p:txBody>
      </p:sp>
    </p:spTree>
    <p:extLst>
      <p:ext uri="{BB962C8B-B14F-4D97-AF65-F5344CB8AC3E}">
        <p14:creationId xmlns:p14="http://schemas.microsoft.com/office/powerpoint/2010/main" val="2360708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600">
                <a:latin typeface="+mj-lt"/>
              </a:defRPr>
            </a:lvl1pPr>
          </a:lstStyle>
          <a:p>
            <a:pPr lvl="0"/>
            <a:endParaRPr lang="de-DE"/>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en-US" sz="1200" b="0">
                <a:latin typeface="+mj-lt"/>
                <a:cs typeface="Times New Roman" panose="02020603050405020304" pitchFamily="18" charset="0"/>
              </a:rPr>
              <a:t>You need more space? Copy &amp; Paste this slide to continue writing! </a:t>
            </a:r>
            <a:endParaRPr lang="de-DE" sz="1600" b="1">
              <a:latin typeface="+mj-lt"/>
            </a:endParaRPr>
          </a:p>
        </p:txBody>
      </p:sp>
      <p:pic>
        <p:nvPicPr>
          <p:cNvPr id="3" name="Grafik 2" descr="Ein Bild, das Ball, sitzend, Raum enthält.&#10;&#10;Automatisch generierte Beschreibung">
            <a:extLst>
              <a:ext uri="{FF2B5EF4-FFF2-40B4-BE49-F238E27FC236}">
                <a16:creationId xmlns:a16="http://schemas.microsoft.com/office/drawing/2014/main" id="{1076413D-F8BF-4D2D-ACAC-A2ECCFC132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180221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tzhalter">
    <p:spTree>
      <p:nvGrpSpPr>
        <p:cNvPr id="1" name=""/>
        <p:cNvGrpSpPr/>
        <p:nvPr/>
      </p:nvGrpSpPr>
      <p:grpSpPr>
        <a:xfrm>
          <a:off x="0" y="0"/>
          <a:ext cx="0" cy="0"/>
          <a:chOff x="0" y="0"/>
          <a:chExt cx="0" cy="0"/>
        </a:xfrm>
      </p:grpSpPr>
      <p:pic>
        <p:nvPicPr>
          <p:cNvPr id="16" name="Grafik 15" descr="Ein Bild, das Ball, sitzend, Raum enthält.&#10;&#10;Automatisch generierte Beschreibung">
            <a:extLst>
              <a:ext uri="{FF2B5EF4-FFF2-40B4-BE49-F238E27FC236}">
                <a16:creationId xmlns:a16="http://schemas.microsoft.com/office/drawing/2014/main" id="{2EB3CAE2-64E0-6C42-9A3D-0E474C244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1377645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pic>
        <p:nvPicPr>
          <p:cNvPr id="9" name="Grafik 8" descr="Ein Bild, das Ball, sitzend, Raum enthält.&#10;&#10;Automatisch generierte Beschreibung">
            <a:extLst>
              <a:ext uri="{FF2B5EF4-FFF2-40B4-BE49-F238E27FC236}">
                <a16:creationId xmlns:a16="http://schemas.microsoft.com/office/drawing/2014/main" id="{8C961B7B-A12B-E248-88CA-B0BB80E312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r>
              <a:rPr lang="de-DE" sz="3200" b="0" spc="600">
                <a:latin typeface="+mj-lt"/>
              </a:rPr>
              <a:t>#YOUR TEAM</a:t>
            </a:r>
            <a:endParaRPr lang="de-DE" sz="3200" b="0" spc="600">
              <a:effectLst/>
              <a:latin typeface="+mj-lt"/>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sp>
        <p:nvSpPr>
          <p:cNvPr id="7" name="Textplatzhalter 6">
            <a:extLst>
              <a:ext uri="{FF2B5EF4-FFF2-40B4-BE49-F238E27FC236}">
                <a16:creationId xmlns:a16="http://schemas.microsoft.com/office/drawing/2014/main" id="{80A45E5B-D045-482C-BA02-8B6C73E330EB}"/>
              </a:ext>
            </a:extLst>
          </p:cNvPr>
          <p:cNvSpPr>
            <a:spLocks noGrp="1"/>
          </p:cNvSpPr>
          <p:nvPr>
            <p:ph type="body" sz="quarter" idx="10" hasCustomPrompt="1"/>
          </p:nvPr>
        </p:nvSpPr>
        <p:spPr>
          <a:xfrm>
            <a:off x="4442690" y="3765092"/>
            <a:ext cx="5136316" cy="548460"/>
          </a:xfrm>
        </p:spPr>
        <p:txBody>
          <a:bodyPr>
            <a:normAutofit/>
          </a:bodyPr>
          <a:lstStyle>
            <a:lvl1pPr marL="0" indent="0">
              <a:buNone/>
              <a:defRPr sz="2000" b="0">
                <a:latin typeface="Apercu Pro" panose="02000506040000020004" pitchFamily="50" charset="0"/>
              </a:defRPr>
            </a:lvl1pPr>
          </a:lstStyle>
          <a:p>
            <a:pPr lvl="0"/>
            <a:r>
              <a:rPr lang="de-DE"/>
              <a:t>Team Name</a:t>
            </a:r>
          </a:p>
        </p:txBody>
      </p:sp>
      <p:sp>
        <p:nvSpPr>
          <p:cNvPr id="10" name="Textplatzhalter 6">
            <a:extLst>
              <a:ext uri="{FF2B5EF4-FFF2-40B4-BE49-F238E27FC236}">
                <a16:creationId xmlns:a16="http://schemas.microsoft.com/office/drawing/2014/main" id="{DF7B374B-37FE-4F26-8B72-CFD0A68CDBF6}"/>
              </a:ext>
            </a:extLst>
          </p:cNvPr>
          <p:cNvSpPr>
            <a:spLocks noGrp="1"/>
          </p:cNvSpPr>
          <p:nvPr>
            <p:ph type="body" sz="quarter" idx="11" hasCustomPrompt="1"/>
          </p:nvPr>
        </p:nvSpPr>
        <p:spPr>
          <a:xfrm>
            <a:off x="4442690" y="4570633"/>
            <a:ext cx="5136316" cy="548460"/>
          </a:xfrm>
        </p:spPr>
        <p:txBody>
          <a:bodyPr>
            <a:normAutofit/>
          </a:bodyPr>
          <a:lstStyle>
            <a:lvl1pPr marL="0" indent="0">
              <a:buNone/>
              <a:defRPr sz="2000" b="0">
                <a:latin typeface="Apercu Pro" panose="02000506040000020004" pitchFamily="50" charset="0"/>
              </a:defRPr>
            </a:lvl1pPr>
          </a:lstStyle>
          <a:p>
            <a:pPr lvl="0"/>
            <a:r>
              <a:rPr lang="de-DE"/>
              <a:t>Title </a:t>
            </a:r>
            <a:r>
              <a:rPr lang="de-DE" err="1"/>
              <a:t>of</a:t>
            </a:r>
            <a:r>
              <a:rPr lang="de-DE"/>
              <a:t> </a:t>
            </a:r>
            <a:r>
              <a:rPr lang="de-DE" err="1"/>
              <a:t>the</a:t>
            </a:r>
            <a:r>
              <a:rPr lang="de-DE"/>
              <a:t> Submission</a:t>
            </a:r>
          </a:p>
        </p:txBody>
      </p:sp>
    </p:spTree>
    <p:extLst>
      <p:ext uri="{BB962C8B-B14F-4D97-AF65-F5344CB8AC3E}">
        <p14:creationId xmlns:p14="http://schemas.microsoft.com/office/powerpoint/2010/main" val="311832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Personal Data I">
    <p:spTree>
      <p:nvGrpSpPr>
        <p:cNvPr id="1" name=""/>
        <p:cNvGrpSpPr/>
        <p:nvPr/>
      </p:nvGrpSpPr>
      <p:grpSpPr>
        <a:xfrm>
          <a:off x="0" y="0"/>
          <a:ext cx="0" cy="0"/>
          <a:chOff x="0" y="0"/>
          <a:chExt cx="0" cy="0"/>
        </a:xfrm>
      </p:grpSpPr>
      <p:pic>
        <p:nvPicPr>
          <p:cNvPr id="39" name="Grafik 38" descr="Ein Bild, das Ball, sitzend, Raum enthält.&#10;&#10;Automatisch generierte Beschreibung">
            <a:extLst>
              <a:ext uri="{FF2B5EF4-FFF2-40B4-BE49-F238E27FC236}">
                <a16:creationId xmlns:a16="http://schemas.microsoft.com/office/drawing/2014/main" id="{53443C99-E626-8743-8EF6-D88BE8B331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32" name="Grafik 31" descr="Ein Bild, das sitzend, Nacht, Draht, Licht enthält.&#10;&#10;Automatisch generierte Beschreibung">
            <a:extLst>
              <a:ext uri="{FF2B5EF4-FFF2-40B4-BE49-F238E27FC236}">
                <a16:creationId xmlns:a16="http://schemas.microsoft.com/office/drawing/2014/main" id="{72C9C81D-AF76-4673-92EC-C9EEF8F319C6}"/>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40468" b="1398"/>
          <a:stretch/>
        </p:blipFill>
        <p:spPr>
          <a:xfrm rot="5400000">
            <a:off x="4374660" y="-802818"/>
            <a:ext cx="3429001" cy="12178321"/>
          </a:xfrm>
          <a:prstGeom prst="rect">
            <a:avLst/>
          </a:prstGeom>
          <a:ln>
            <a:noFill/>
          </a:ln>
        </p:spPr>
      </p:pic>
      <p:sp>
        <p:nvSpPr>
          <p:cNvPr id="11" name="Rechteck 10">
            <a:extLst>
              <a:ext uri="{FF2B5EF4-FFF2-40B4-BE49-F238E27FC236}">
                <a16:creationId xmlns:a16="http://schemas.microsoft.com/office/drawing/2014/main" id="{FBF684F9-6DC7-4FA1-94BA-368D42D06721}"/>
              </a:ext>
            </a:extLst>
          </p:cNvPr>
          <p:cNvSpPr/>
          <p:nvPr userDrawn="1"/>
        </p:nvSpPr>
        <p:spPr>
          <a:xfrm>
            <a:off x="980440" y="1778864"/>
            <a:ext cx="7141212" cy="338554"/>
          </a:xfrm>
          <a:prstGeom prst="rect">
            <a:avLst/>
          </a:prstGeom>
        </p:spPr>
        <p:txBody>
          <a:bodyPr wrap="square">
            <a:spAutoFit/>
          </a:bodyPr>
          <a:lstStyle/>
          <a:p>
            <a:pPr lvl="0">
              <a:defRPr/>
            </a:pPr>
            <a:r>
              <a:rPr lang="de-DE" sz="1600" b="1">
                <a:latin typeface="+mj-lt"/>
                <a:cs typeface="Times New Roman" panose="02020603050405020304" pitchFamily="18" charset="0"/>
              </a:rPr>
              <a:t>Teamname:</a:t>
            </a:r>
            <a:endParaRPr lang="de-DE" sz="1600" b="1">
              <a:latin typeface="+mj-lt"/>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556719" y="1778864"/>
            <a:ext cx="818621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1314100" y="3060851"/>
            <a:ext cx="7141212" cy="338554"/>
          </a:xfrm>
          <a:prstGeom prst="rect">
            <a:avLst/>
          </a:prstGeom>
        </p:spPr>
        <p:txBody>
          <a:bodyPr wrap="square">
            <a:spAutoFit/>
          </a:bodyPr>
          <a:lstStyle/>
          <a:p>
            <a:pPr lvl="0">
              <a:defRPr/>
            </a:pPr>
            <a:r>
              <a:rPr lang="de-DE" sz="1600" b="1">
                <a:latin typeface="+mj-lt"/>
                <a:cs typeface="Times New Roman" panose="02020603050405020304" pitchFamily="18" charset="0"/>
              </a:rPr>
              <a:t>E-Mail:</a:t>
            </a:r>
            <a:endParaRPr lang="de-DE" sz="1600" b="1">
              <a:latin typeface="+mj-lt"/>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1416627" y="339805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1416626" y="386541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1416626" y="435174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1416626" y="483807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1416626" y="529708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1416626" y="575610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6089160" y="3045357"/>
            <a:ext cx="7141212" cy="338554"/>
          </a:xfrm>
          <a:prstGeom prst="rect">
            <a:avLst/>
          </a:prstGeom>
        </p:spPr>
        <p:txBody>
          <a:bodyPr wrap="square">
            <a:spAutoFit/>
          </a:bodyPr>
          <a:lstStyle/>
          <a:p>
            <a:pPr lvl="0">
              <a:defRPr/>
            </a:pPr>
            <a:r>
              <a:rPr lang="de-DE" sz="1600" b="1">
                <a:latin typeface="+mj-lt"/>
                <a:cs typeface="Times New Roman" panose="02020603050405020304" pitchFamily="18" charset="0"/>
              </a:rPr>
              <a:t>Name &amp; </a:t>
            </a:r>
            <a:r>
              <a:rPr lang="de-DE" sz="1600" b="1" err="1">
                <a:latin typeface="+mj-lt"/>
                <a:cs typeface="Times New Roman" panose="02020603050405020304" pitchFamily="18" charset="0"/>
              </a:rPr>
              <a:t>Surname</a:t>
            </a:r>
            <a:endParaRPr lang="de-DE" sz="1600" b="1">
              <a:latin typeface="+mj-lt"/>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6191826" y="341475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6191825" y="388211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6191825" y="436844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6191825" y="485477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5" name="Rechteck: abgerundete Ecken 24">
            <a:extLst>
              <a:ext uri="{FF2B5EF4-FFF2-40B4-BE49-F238E27FC236}">
                <a16:creationId xmlns:a16="http://schemas.microsoft.com/office/drawing/2014/main" id="{2516D4F6-1251-4EF6-90E7-B9741CD11BCC}"/>
              </a:ext>
            </a:extLst>
          </p:cNvPr>
          <p:cNvSpPr/>
          <p:nvPr userDrawn="1"/>
        </p:nvSpPr>
        <p:spPr>
          <a:xfrm>
            <a:off x="6191825" y="53137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6" name="Rechteck: abgerundete Ecken 25">
            <a:extLst>
              <a:ext uri="{FF2B5EF4-FFF2-40B4-BE49-F238E27FC236}">
                <a16:creationId xmlns:a16="http://schemas.microsoft.com/office/drawing/2014/main" id="{D5ADFED9-A410-40F5-A34F-5FBA64C3A8A1}"/>
              </a:ext>
            </a:extLst>
          </p:cNvPr>
          <p:cNvSpPr/>
          <p:nvPr userDrawn="1"/>
        </p:nvSpPr>
        <p:spPr>
          <a:xfrm>
            <a:off x="6191825" y="577279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p:nvPr>
        </p:nvSpPr>
        <p:spPr>
          <a:xfrm>
            <a:off x="2556719" y="1778228"/>
            <a:ext cx="8186211" cy="338315"/>
          </a:xfrm>
        </p:spPr>
        <p:txBody>
          <a:bodyPr>
            <a:noAutofit/>
          </a:bodyPr>
          <a:lstStyle>
            <a:lvl1pPr marL="0" indent="0">
              <a:buNone/>
              <a:defRPr sz="1600">
                <a:latin typeface="+mj-lt"/>
              </a:defRPr>
            </a:lvl1pPr>
          </a:lstStyle>
          <a:p>
            <a:pPr lvl="0"/>
            <a:endParaRPr lang="de-DE"/>
          </a:p>
        </p:txBody>
      </p:sp>
      <p:sp>
        <p:nvSpPr>
          <p:cNvPr id="49" name="Textplatzhalter 46">
            <a:extLst>
              <a:ext uri="{FF2B5EF4-FFF2-40B4-BE49-F238E27FC236}">
                <a16:creationId xmlns:a16="http://schemas.microsoft.com/office/drawing/2014/main" id="{5D4DB068-F5DB-4992-AD08-E0516723A85E}"/>
              </a:ext>
            </a:extLst>
          </p:cNvPr>
          <p:cNvSpPr>
            <a:spLocks noGrp="1"/>
          </p:cNvSpPr>
          <p:nvPr userDrawn="1">
            <p:ph type="body" sz="quarter" idx="12"/>
          </p:nvPr>
        </p:nvSpPr>
        <p:spPr>
          <a:xfrm>
            <a:off x="1416627" y="3396027"/>
            <a:ext cx="4521198" cy="338315"/>
          </a:xfrm>
        </p:spPr>
        <p:txBody>
          <a:bodyPr>
            <a:noAutofit/>
          </a:bodyPr>
          <a:lstStyle>
            <a:lvl1pPr marL="0" indent="0">
              <a:buNone/>
              <a:defRPr sz="1600">
                <a:latin typeface="+mj-lt"/>
              </a:defRPr>
            </a:lvl1pPr>
          </a:lstStyle>
          <a:p>
            <a:pPr lvl="0"/>
            <a:endParaRPr lang="de-DE"/>
          </a:p>
        </p:txBody>
      </p:sp>
      <p:sp>
        <p:nvSpPr>
          <p:cNvPr id="50" name="Textplatzhalter 46">
            <a:extLst>
              <a:ext uri="{FF2B5EF4-FFF2-40B4-BE49-F238E27FC236}">
                <a16:creationId xmlns:a16="http://schemas.microsoft.com/office/drawing/2014/main" id="{42154BFE-A8C6-4384-86D8-5761CC1F8A9A}"/>
              </a:ext>
            </a:extLst>
          </p:cNvPr>
          <p:cNvSpPr>
            <a:spLocks noGrp="1"/>
          </p:cNvSpPr>
          <p:nvPr userDrawn="1">
            <p:ph type="body" sz="quarter" idx="13"/>
          </p:nvPr>
        </p:nvSpPr>
        <p:spPr>
          <a:xfrm>
            <a:off x="1416626" y="3866462"/>
            <a:ext cx="4526974" cy="338315"/>
          </a:xfrm>
        </p:spPr>
        <p:txBody>
          <a:bodyPr>
            <a:noAutofit/>
          </a:bodyPr>
          <a:lstStyle>
            <a:lvl1pPr marL="0" indent="0">
              <a:buNone/>
              <a:defRPr sz="1600">
                <a:latin typeface="+mj-lt"/>
              </a:defRPr>
            </a:lvl1pPr>
          </a:lstStyle>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userDrawn="1">
            <p:ph type="body" sz="quarter" idx="14"/>
          </p:nvPr>
        </p:nvSpPr>
        <p:spPr>
          <a:xfrm>
            <a:off x="1416626" y="4351867"/>
            <a:ext cx="4526974" cy="338315"/>
          </a:xfrm>
        </p:spPr>
        <p:txBody>
          <a:bodyPr>
            <a:noAutofit/>
          </a:bodyPr>
          <a:lstStyle>
            <a:lvl1pPr marL="0" indent="0">
              <a:buNone/>
              <a:defRPr sz="1600">
                <a:latin typeface="+mj-lt"/>
              </a:defRPr>
            </a:lvl1pPr>
          </a:lstStyle>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userDrawn="1">
            <p:ph type="body" sz="quarter" idx="15"/>
          </p:nvPr>
        </p:nvSpPr>
        <p:spPr>
          <a:xfrm>
            <a:off x="1416626" y="4837273"/>
            <a:ext cx="4526974" cy="338315"/>
          </a:xfrm>
        </p:spPr>
        <p:txBody>
          <a:bodyPr>
            <a:noAutofit/>
          </a:bodyPr>
          <a:lstStyle>
            <a:lvl1pPr marL="0" indent="0">
              <a:buNone/>
              <a:defRPr sz="1600">
                <a:latin typeface="+mj-lt"/>
              </a:defRPr>
            </a:lvl1pPr>
          </a:lstStyle>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userDrawn="1">
            <p:ph type="body" sz="quarter" idx="16"/>
          </p:nvPr>
        </p:nvSpPr>
        <p:spPr>
          <a:xfrm>
            <a:off x="1416626" y="5298607"/>
            <a:ext cx="4526974" cy="338315"/>
          </a:xfrm>
        </p:spPr>
        <p:txBody>
          <a:bodyPr>
            <a:noAutofit/>
          </a:bodyPr>
          <a:lstStyle>
            <a:lvl1pPr marL="0" indent="0">
              <a:buNone/>
              <a:defRPr sz="1600">
                <a:latin typeface="+mj-lt"/>
              </a:defRPr>
            </a:lvl1pPr>
          </a:lstStyle>
          <a:p>
            <a:pPr lvl="0"/>
            <a:endParaRPr lang="de-DE"/>
          </a:p>
        </p:txBody>
      </p:sp>
      <p:sp>
        <p:nvSpPr>
          <p:cNvPr id="54" name="Textplatzhalter 46">
            <a:extLst>
              <a:ext uri="{FF2B5EF4-FFF2-40B4-BE49-F238E27FC236}">
                <a16:creationId xmlns:a16="http://schemas.microsoft.com/office/drawing/2014/main" id="{0B8DB824-AFCC-44FA-971B-4B14F26E5A8D}"/>
              </a:ext>
            </a:extLst>
          </p:cNvPr>
          <p:cNvSpPr>
            <a:spLocks noGrp="1"/>
          </p:cNvSpPr>
          <p:nvPr userDrawn="1">
            <p:ph type="body" sz="quarter" idx="17"/>
          </p:nvPr>
        </p:nvSpPr>
        <p:spPr>
          <a:xfrm>
            <a:off x="1416626" y="5754822"/>
            <a:ext cx="4526974" cy="338315"/>
          </a:xfrm>
        </p:spPr>
        <p:txBody>
          <a:bodyPr>
            <a:noAutofit/>
          </a:bodyPr>
          <a:lstStyle>
            <a:lvl1pPr marL="0" indent="0">
              <a:buNone/>
              <a:defRPr sz="1600">
                <a:latin typeface="+mj-lt"/>
              </a:defRPr>
            </a:lvl1pPr>
          </a:lstStyle>
          <a:p>
            <a:pPr lvl="0"/>
            <a:endParaRPr lang="de-DE"/>
          </a:p>
        </p:txBody>
      </p:sp>
      <p:sp>
        <p:nvSpPr>
          <p:cNvPr id="55" name="Textplatzhalter 46">
            <a:extLst>
              <a:ext uri="{FF2B5EF4-FFF2-40B4-BE49-F238E27FC236}">
                <a16:creationId xmlns:a16="http://schemas.microsoft.com/office/drawing/2014/main" id="{2361CBAD-AC48-47FE-B491-8B5E309D7A2B}"/>
              </a:ext>
            </a:extLst>
          </p:cNvPr>
          <p:cNvSpPr>
            <a:spLocks noGrp="1"/>
          </p:cNvSpPr>
          <p:nvPr userDrawn="1">
            <p:ph type="body" sz="quarter" idx="18"/>
          </p:nvPr>
        </p:nvSpPr>
        <p:spPr>
          <a:xfrm>
            <a:off x="6200402" y="3415632"/>
            <a:ext cx="4526974" cy="338315"/>
          </a:xfrm>
        </p:spPr>
        <p:txBody>
          <a:bodyPr>
            <a:noAutofit/>
          </a:bodyPr>
          <a:lstStyle>
            <a:lvl1pPr marL="0" indent="0">
              <a:buNone/>
              <a:defRPr sz="1600">
                <a:latin typeface="+mj-lt"/>
              </a:defRPr>
            </a:lvl1pPr>
          </a:lstStyle>
          <a:p>
            <a:pPr lvl="0"/>
            <a:endParaRPr lang="de-DE"/>
          </a:p>
        </p:txBody>
      </p:sp>
      <p:sp>
        <p:nvSpPr>
          <p:cNvPr id="56" name="Textplatzhalter 46">
            <a:extLst>
              <a:ext uri="{FF2B5EF4-FFF2-40B4-BE49-F238E27FC236}">
                <a16:creationId xmlns:a16="http://schemas.microsoft.com/office/drawing/2014/main" id="{CEF61865-A83B-4B65-894C-EB0EF41D4C01}"/>
              </a:ext>
            </a:extLst>
          </p:cNvPr>
          <p:cNvSpPr>
            <a:spLocks noGrp="1"/>
          </p:cNvSpPr>
          <p:nvPr userDrawn="1">
            <p:ph type="body" sz="quarter" idx="19"/>
          </p:nvPr>
        </p:nvSpPr>
        <p:spPr>
          <a:xfrm>
            <a:off x="6191825" y="3889435"/>
            <a:ext cx="4526974" cy="338315"/>
          </a:xfrm>
        </p:spPr>
        <p:txBody>
          <a:bodyPr>
            <a:noAutofit/>
          </a:bodyPr>
          <a:lstStyle>
            <a:lvl1pPr marL="0" indent="0">
              <a:buNone/>
              <a:defRPr sz="1600">
                <a:latin typeface="+mj-lt"/>
              </a:defRPr>
            </a:lvl1pPr>
          </a:lstStyle>
          <a:p>
            <a:pPr lvl="0"/>
            <a:endParaRPr lang="de-DE"/>
          </a:p>
        </p:txBody>
      </p:sp>
      <p:sp>
        <p:nvSpPr>
          <p:cNvPr id="57" name="Textplatzhalter 46">
            <a:extLst>
              <a:ext uri="{FF2B5EF4-FFF2-40B4-BE49-F238E27FC236}">
                <a16:creationId xmlns:a16="http://schemas.microsoft.com/office/drawing/2014/main" id="{2CA8EA38-91FA-4C37-AD08-84FD9F8EE105}"/>
              </a:ext>
            </a:extLst>
          </p:cNvPr>
          <p:cNvSpPr>
            <a:spLocks noGrp="1"/>
          </p:cNvSpPr>
          <p:nvPr userDrawn="1">
            <p:ph type="body" sz="quarter" idx="20"/>
          </p:nvPr>
        </p:nvSpPr>
        <p:spPr>
          <a:xfrm>
            <a:off x="6191825" y="4368446"/>
            <a:ext cx="4526974" cy="338315"/>
          </a:xfrm>
        </p:spPr>
        <p:txBody>
          <a:bodyPr>
            <a:noAutofit/>
          </a:bodyPr>
          <a:lstStyle>
            <a:lvl1pPr marL="0" indent="0">
              <a:buNone/>
              <a:defRPr sz="1600">
                <a:latin typeface="+mj-lt"/>
              </a:defRPr>
            </a:lvl1pPr>
          </a:lstStyle>
          <a:p>
            <a:pPr lvl="0"/>
            <a:endParaRPr lang="de-DE"/>
          </a:p>
        </p:txBody>
      </p:sp>
      <p:sp>
        <p:nvSpPr>
          <p:cNvPr id="58" name="Textplatzhalter 46">
            <a:extLst>
              <a:ext uri="{FF2B5EF4-FFF2-40B4-BE49-F238E27FC236}">
                <a16:creationId xmlns:a16="http://schemas.microsoft.com/office/drawing/2014/main" id="{EF9369E2-8F60-42AC-A454-B5B86205AE18}"/>
              </a:ext>
            </a:extLst>
          </p:cNvPr>
          <p:cNvSpPr>
            <a:spLocks noGrp="1"/>
          </p:cNvSpPr>
          <p:nvPr userDrawn="1">
            <p:ph type="body" sz="quarter" idx="21"/>
          </p:nvPr>
        </p:nvSpPr>
        <p:spPr>
          <a:xfrm>
            <a:off x="6191825" y="4855014"/>
            <a:ext cx="4526974" cy="338315"/>
          </a:xfrm>
        </p:spPr>
        <p:txBody>
          <a:bodyPr>
            <a:noAutofit/>
          </a:bodyPr>
          <a:lstStyle>
            <a:lvl1pPr marL="0" indent="0">
              <a:buNone/>
              <a:defRPr sz="1600">
                <a:latin typeface="+mj-lt"/>
              </a:defRPr>
            </a:lvl1pPr>
          </a:lstStyle>
          <a:p>
            <a:pPr lvl="0"/>
            <a:endParaRPr lang="de-DE"/>
          </a:p>
        </p:txBody>
      </p:sp>
      <p:sp>
        <p:nvSpPr>
          <p:cNvPr id="59" name="Textplatzhalter 46">
            <a:extLst>
              <a:ext uri="{FF2B5EF4-FFF2-40B4-BE49-F238E27FC236}">
                <a16:creationId xmlns:a16="http://schemas.microsoft.com/office/drawing/2014/main" id="{2E268D2B-310D-4E88-AE3E-361103879EB0}"/>
              </a:ext>
            </a:extLst>
          </p:cNvPr>
          <p:cNvSpPr>
            <a:spLocks noGrp="1"/>
          </p:cNvSpPr>
          <p:nvPr userDrawn="1">
            <p:ph type="body" sz="quarter" idx="22"/>
          </p:nvPr>
        </p:nvSpPr>
        <p:spPr>
          <a:xfrm>
            <a:off x="6191825" y="5314026"/>
            <a:ext cx="4526974" cy="338315"/>
          </a:xfrm>
        </p:spPr>
        <p:txBody>
          <a:bodyPr>
            <a:noAutofit/>
          </a:bodyPr>
          <a:lstStyle>
            <a:lvl1pPr marL="0" indent="0">
              <a:buNone/>
              <a:defRPr sz="1600">
                <a:latin typeface="+mj-lt"/>
              </a:defRPr>
            </a:lvl1pPr>
          </a:lstStyle>
          <a:p>
            <a:pPr lvl="0"/>
            <a:endParaRPr lang="de-DE"/>
          </a:p>
        </p:txBody>
      </p:sp>
      <p:sp>
        <p:nvSpPr>
          <p:cNvPr id="60" name="Textplatzhalter 46">
            <a:extLst>
              <a:ext uri="{FF2B5EF4-FFF2-40B4-BE49-F238E27FC236}">
                <a16:creationId xmlns:a16="http://schemas.microsoft.com/office/drawing/2014/main" id="{1C75AA20-E9E2-472D-84A9-9637BB485712}"/>
              </a:ext>
            </a:extLst>
          </p:cNvPr>
          <p:cNvSpPr>
            <a:spLocks noGrp="1"/>
          </p:cNvSpPr>
          <p:nvPr userDrawn="1">
            <p:ph type="body" sz="quarter" idx="23"/>
          </p:nvPr>
        </p:nvSpPr>
        <p:spPr>
          <a:xfrm>
            <a:off x="6191825" y="5760477"/>
            <a:ext cx="4526974" cy="338315"/>
          </a:xfrm>
        </p:spPr>
        <p:txBody>
          <a:bodyPr>
            <a:noAutofit/>
          </a:bodyPr>
          <a:lstStyle>
            <a:lvl1pPr marL="0" indent="0">
              <a:buNone/>
              <a:defRPr sz="1600">
                <a:latin typeface="+mj-lt"/>
              </a:defRPr>
            </a:lvl1pPr>
          </a:lstStyle>
          <a:p>
            <a:pPr lvl="0"/>
            <a:endParaRPr lang="de-DE"/>
          </a:p>
        </p:txBody>
      </p:sp>
      <p:sp>
        <p:nvSpPr>
          <p:cNvPr id="65" name="Rechteck 64">
            <a:extLst>
              <a:ext uri="{FF2B5EF4-FFF2-40B4-BE49-F238E27FC236}">
                <a16:creationId xmlns:a16="http://schemas.microsoft.com/office/drawing/2014/main" id="{5F11DEE9-CF16-4A1E-9BB8-294C16213C59}"/>
              </a:ext>
            </a:extLst>
          </p:cNvPr>
          <p:cNvSpPr/>
          <p:nvPr userDrawn="1"/>
        </p:nvSpPr>
        <p:spPr>
          <a:xfrm>
            <a:off x="980440" y="2615172"/>
            <a:ext cx="7141212" cy="338554"/>
          </a:xfrm>
          <a:prstGeom prst="rect">
            <a:avLst/>
          </a:prstGeom>
        </p:spPr>
        <p:txBody>
          <a:bodyPr wrap="square">
            <a:spAutoFit/>
          </a:bodyPr>
          <a:lstStyle/>
          <a:p>
            <a:pPr lvl="0">
              <a:defRPr/>
            </a:pPr>
            <a:r>
              <a:rPr lang="de-DE" sz="1600" b="1" err="1">
                <a:latin typeface="+mj-lt"/>
                <a:cs typeface="Times New Roman" panose="02020603050405020304" pitchFamily="18" charset="0"/>
              </a:rPr>
              <a:t>Your</a:t>
            </a:r>
            <a:r>
              <a:rPr lang="de-DE" sz="1600" b="1">
                <a:latin typeface="+mj-lt"/>
                <a:cs typeface="Times New Roman" panose="02020603050405020304" pitchFamily="18" charset="0"/>
              </a:rPr>
              <a:t> Team:</a:t>
            </a:r>
            <a:endParaRPr lang="de-DE" sz="1600" b="1">
              <a:latin typeface="+mj-lt"/>
            </a:endParaRPr>
          </a:p>
        </p:txBody>
      </p:sp>
      <p:sp>
        <p:nvSpPr>
          <p:cNvPr id="5" name="Textfeld 4">
            <a:extLst>
              <a:ext uri="{FF2B5EF4-FFF2-40B4-BE49-F238E27FC236}">
                <a16:creationId xmlns:a16="http://schemas.microsoft.com/office/drawing/2014/main" id="{95F0B00B-06DF-41F8-9940-A238F330A08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INFORMATION ABOUT YOUR TEAM</a:t>
            </a:r>
          </a:p>
        </p:txBody>
      </p:sp>
      <p:sp>
        <p:nvSpPr>
          <p:cNvPr id="6" name="Textfeld 5">
            <a:extLst>
              <a:ext uri="{FF2B5EF4-FFF2-40B4-BE49-F238E27FC236}">
                <a16:creationId xmlns:a16="http://schemas.microsoft.com/office/drawing/2014/main" id="{8892C0BA-2424-4E1D-BF98-A65159DDE34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7" name="Rechteck 6">
            <a:extLst>
              <a:ext uri="{FF2B5EF4-FFF2-40B4-BE49-F238E27FC236}">
                <a16:creationId xmlns:a16="http://schemas.microsoft.com/office/drawing/2014/main" id="{04BA4F50-C1E0-45AC-9904-14B1BA5A9E05}"/>
              </a:ext>
            </a:extLst>
          </p:cNvPr>
          <p:cNvSpPr/>
          <p:nvPr userDrawn="1"/>
        </p:nvSpPr>
        <p:spPr>
          <a:xfrm>
            <a:off x="980440" y="2175082"/>
            <a:ext cx="7141212" cy="338554"/>
          </a:xfrm>
          <a:prstGeom prst="rect">
            <a:avLst/>
          </a:prstGeom>
        </p:spPr>
        <p:txBody>
          <a:bodyPr wrap="square">
            <a:spAutoFit/>
          </a:bodyPr>
          <a:lstStyle/>
          <a:p>
            <a:pPr lvl="0">
              <a:defRPr/>
            </a:pPr>
            <a:r>
              <a:rPr lang="de-DE" sz="1600" b="1">
                <a:latin typeface="+mj-lt"/>
                <a:cs typeface="Times New Roman" panose="02020603050405020304" pitchFamily="18" charset="0"/>
              </a:rPr>
              <a:t>Phone-</a:t>
            </a:r>
            <a:r>
              <a:rPr lang="de-DE" sz="1600" b="1" err="1">
                <a:latin typeface="+mj-lt"/>
                <a:cs typeface="Times New Roman" panose="02020603050405020304" pitchFamily="18" charset="0"/>
              </a:rPr>
              <a:t>Number</a:t>
            </a:r>
            <a:r>
              <a:rPr lang="de-DE" sz="1600" b="1">
                <a:latin typeface="+mj-lt"/>
                <a:cs typeface="Times New Roman" panose="02020603050405020304" pitchFamily="18" charset="0"/>
              </a:rPr>
              <a:t>:</a:t>
            </a:r>
            <a:endParaRPr lang="de-DE" sz="1600" b="1">
              <a:latin typeface="+mj-lt"/>
            </a:endParaRPr>
          </a:p>
        </p:txBody>
      </p:sp>
      <p:sp>
        <p:nvSpPr>
          <p:cNvPr id="10" name="Rechteck: abgerundete Ecken 9">
            <a:extLst>
              <a:ext uri="{FF2B5EF4-FFF2-40B4-BE49-F238E27FC236}">
                <a16:creationId xmlns:a16="http://schemas.microsoft.com/office/drawing/2014/main" id="{3F219F1A-E84F-4B9F-AD40-EF602B45373C}"/>
              </a:ext>
            </a:extLst>
          </p:cNvPr>
          <p:cNvSpPr/>
          <p:nvPr userDrawn="1"/>
        </p:nvSpPr>
        <p:spPr>
          <a:xfrm>
            <a:off x="2541164" y="2175767"/>
            <a:ext cx="818621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6" name="Textplatzhalter 46">
            <a:extLst>
              <a:ext uri="{FF2B5EF4-FFF2-40B4-BE49-F238E27FC236}">
                <a16:creationId xmlns:a16="http://schemas.microsoft.com/office/drawing/2014/main" id="{D3E48B07-EA1D-4CA8-8366-35EAA08B1D7F}"/>
              </a:ext>
            </a:extLst>
          </p:cNvPr>
          <p:cNvSpPr>
            <a:spLocks noGrp="1"/>
          </p:cNvSpPr>
          <p:nvPr userDrawn="1">
            <p:ph type="body" sz="quarter" idx="24"/>
          </p:nvPr>
        </p:nvSpPr>
        <p:spPr>
          <a:xfrm>
            <a:off x="2556719" y="2175886"/>
            <a:ext cx="8186211" cy="338315"/>
          </a:xfrm>
        </p:spPr>
        <p:txBody>
          <a:bodyPr>
            <a:noAutofit/>
          </a:bodyPr>
          <a:lstStyle>
            <a:lvl1pPr marL="0" indent="0">
              <a:buNone/>
              <a:defRPr sz="1600">
                <a:latin typeface="+mj-lt"/>
              </a:defRPr>
            </a:lvl1pPr>
          </a:lstStyle>
          <a:p>
            <a:pPr lvl="0"/>
            <a:endParaRPr lang="de-DE"/>
          </a:p>
        </p:txBody>
      </p:sp>
    </p:spTree>
    <p:extLst>
      <p:ext uri="{BB962C8B-B14F-4D97-AF65-F5344CB8AC3E}">
        <p14:creationId xmlns:p14="http://schemas.microsoft.com/office/powerpoint/2010/main" val="1548471176"/>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Personal Data I">
    <p:spTree>
      <p:nvGrpSpPr>
        <p:cNvPr id="1" name=""/>
        <p:cNvGrpSpPr/>
        <p:nvPr/>
      </p:nvGrpSpPr>
      <p:grpSpPr>
        <a:xfrm>
          <a:off x="0" y="0"/>
          <a:ext cx="0" cy="0"/>
          <a:chOff x="0" y="0"/>
          <a:chExt cx="0" cy="0"/>
        </a:xfrm>
      </p:grpSpPr>
      <p:pic>
        <p:nvPicPr>
          <p:cNvPr id="25" name="Grafik 24" descr="Ein Bild, das Ball, sitzend, Raum enthält.&#10;&#10;Automatisch generierte Beschreibung">
            <a:extLst>
              <a:ext uri="{FF2B5EF4-FFF2-40B4-BE49-F238E27FC236}">
                <a16:creationId xmlns:a16="http://schemas.microsoft.com/office/drawing/2014/main" id="{CABAE027-1D0E-464B-B9AB-B5709DEC45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8" name="Grafik 7" descr="Ein Bild, das sitzend, Nacht, Draht, Licht enthält.&#10;&#10;Automatisch generierte Beschreibung">
            <a:extLst>
              <a:ext uri="{FF2B5EF4-FFF2-40B4-BE49-F238E27FC236}">
                <a16:creationId xmlns:a16="http://schemas.microsoft.com/office/drawing/2014/main" id="{3F5176F1-0112-480A-9E43-A5C6B2ADCF23}"/>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40468" b="1398"/>
          <a:stretch/>
        </p:blipFill>
        <p:spPr>
          <a:xfrm rot="5400000">
            <a:off x="4374660" y="-802818"/>
            <a:ext cx="3429001" cy="12178321"/>
          </a:xfrm>
          <a:prstGeom prst="rect">
            <a:avLst/>
          </a:prstGeom>
          <a:ln>
            <a:noFill/>
          </a:ln>
        </p:spPr>
      </p:pic>
      <p:sp>
        <p:nvSpPr>
          <p:cNvPr id="5" name="Textfeld 4">
            <a:extLst>
              <a:ext uri="{FF2B5EF4-FFF2-40B4-BE49-F238E27FC236}">
                <a16:creationId xmlns:a16="http://schemas.microsoft.com/office/drawing/2014/main" id="{95F0B00B-06DF-41F8-9940-A238F330A08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INFORMATION ABOUT YOUR TEAM</a:t>
            </a:r>
          </a:p>
        </p:txBody>
      </p:sp>
      <p:sp>
        <p:nvSpPr>
          <p:cNvPr id="6" name="Textfeld 5">
            <a:extLst>
              <a:ext uri="{FF2B5EF4-FFF2-40B4-BE49-F238E27FC236}">
                <a16:creationId xmlns:a16="http://schemas.microsoft.com/office/drawing/2014/main" id="{8892C0BA-2424-4E1D-BF98-A65159DDE34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79" name="Rechteck 78">
            <a:extLst>
              <a:ext uri="{FF2B5EF4-FFF2-40B4-BE49-F238E27FC236}">
                <a16:creationId xmlns:a16="http://schemas.microsoft.com/office/drawing/2014/main" id="{F9CC36FA-61EE-48A0-9CF2-8DBFFC3B5A7D}"/>
              </a:ext>
            </a:extLst>
          </p:cNvPr>
          <p:cNvSpPr/>
          <p:nvPr userDrawn="1"/>
        </p:nvSpPr>
        <p:spPr>
          <a:xfrm>
            <a:off x="1053592" y="1766672"/>
            <a:ext cx="7141212" cy="338554"/>
          </a:xfrm>
          <a:prstGeom prst="rect">
            <a:avLst/>
          </a:prstGeom>
        </p:spPr>
        <p:txBody>
          <a:bodyPr wrap="square">
            <a:spAutoFit/>
          </a:bodyPr>
          <a:lstStyle/>
          <a:p>
            <a:pPr lvl="0">
              <a:defRPr/>
            </a:pPr>
            <a:r>
              <a:rPr lang="de-DE" sz="1600" b="1">
                <a:latin typeface="+mj-lt"/>
                <a:cs typeface="Times New Roman" panose="02020603050405020304" pitchFamily="18" charset="0"/>
              </a:rPr>
              <a:t>City / Cities</a:t>
            </a:r>
            <a:endParaRPr lang="de-DE" sz="1600" b="1">
              <a:latin typeface="+mj-lt"/>
            </a:endParaRPr>
          </a:p>
        </p:txBody>
      </p:sp>
      <p:sp>
        <p:nvSpPr>
          <p:cNvPr id="80" name="Rechteck: abgerundete Ecken 79">
            <a:extLst>
              <a:ext uri="{FF2B5EF4-FFF2-40B4-BE49-F238E27FC236}">
                <a16:creationId xmlns:a16="http://schemas.microsoft.com/office/drawing/2014/main" id="{9DE52D9E-C0E6-4AF5-A5C8-6A613AAF75FF}"/>
              </a:ext>
            </a:extLst>
          </p:cNvPr>
          <p:cNvSpPr/>
          <p:nvPr userDrawn="1"/>
        </p:nvSpPr>
        <p:spPr>
          <a:xfrm>
            <a:off x="2629871" y="1766672"/>
            <a:ext cx="8186211" cy="68400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81" name="Textplatzhalter 46">
            <a:extLst>
              <a:ext uri="{FF2B5EF4-FFF2-40B4-BE49-F238E27FC236}">
                <a16:creationId xmlns:a16="http://schemas.microsoft.com/office/drawing/2014/main" id="{D74060E7-A19B-4265-A707-84079E4E6F07}"/>
              </a:ext>
            </a:extLst>
          </p:cNvPr>
          <p:cNvSpPr>
            <a:spLocks noGrp="1"/>
          </p:cNvSpPr>
          <p:nvPr>
            <p:ph type="body" sz="quarter" idx="11"/>
          </p:nvPr>
        </p:nvSpPr>
        <p:spPr>
          <a:xfrm>
            <a:off x="2629871" y="1765988"/>
            <a:ext cx="8186211" cy="684002"/>
          </a:xfrm>
        </p:spPr>
        <p:txBody>
          <a:bodyPr>
            <a:noAutofit/>
          </a:bodyPr>
          <a:lstStyle>
            <a:lvl1pPr marL="0" indent="0">
              <a:buNone/>
              <a:defRPr sz="1600">
                <a:latin typeface="+mj-lt"/>
              </a:defRPr>
            </a:lvl1pPr>
          </a:lstStyle>
          <a:p>
            <a:pPr lvl="0"/>
            <a:endParaRPr lang="de-DE"/>
          </a:p>
        </p:txBody>
      </p:sp>
      <p:sp>
        <p:nvSpPr>
          <p:cNvPr id="82" name="Rechteck 81">
            <a:extLst>
              <a:ext uri="{FF2B5EF4-FFF2-40B4-BE49-F238E27FC236}">
                <a16:creationId xmlns:a16="http://schemas.microsoft.com/office/drawing/2014/main" id="{330D7C1A-1837-42FE-86C5-9C3CE28D1F7F}"/>
              </a:ext>
            </a:extLst>
          </p:cNvPr>
          <p:cNvSpPr/>
          <p:nvPr userDrawn="1"/>
        </p:nvSpPr>
        <p:spPr>
          <a:xfrm>
            <a:off x="1053592" y="2629822"/>
            <a:ext cx="7141212" cy="338554"/>
          </a:xfrm>
          <a:prstGeom prst="rect">
            <a:avLst/>
          </a:prstGeom>
        </p:spPr>
        <p:txBody>
          <a:bodyPr wrap="square">
            <a:spAutoFit/>
          </a:bodyPr>
          <a:lstStyle/>
          <a:p>
            <a:pPr lvl="0">
              <a:defRPr/>
            </a:pPr>
            <a:r>
              <a:rPr lang="de-DE" sz="1600" b="1">
                <a:latin typeface="+mj-lt"/>
                <a:cs typeface="Times New Roman" panose="02020603050405020304" pitchFamily="18" charset="0"/>
              </a:rPr>
              <a:t>University / Company</a:t>
            </a:r>
            <a:endParaRPr lang="de-DE" sz="1600" b="1">
              <a:latin typeface="+mj-lt"/>
            </a:endParaRPr>
          </a:p>
        </p:txBody>
      </p:sp>
      <p:sp>
        <p:nvSpPr>
          <p:cNvPr id="83" name="Rechteck: abgerundete Ecken 82">
            <a:extLst>
              <a:ext uri="{FF2B5EF4-FFF2-40B4-BE49-F238E27FC236}">
                <a16:creationId xmlns:a16="http://schemas.microsoft.com/office/drawing/2014/main" id="{49224296-2B5C-47FD-967D-DC32FBEB5210}"/>
              </a:ext>
            </a:extLst>
          </p:cNvPr>
          <p:cNvSpPr/>
          <p:nvPr userDrawn="1"/>
        </p:nvSpPr>
        <p:spPr>
          <a:xfrm>
            <a:off x="3427249" y="2630506"/>
            <a:ext cx="7373278" cy="68400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84" name="Textplatzhalter 46">
            <a:extLst>
              <a:ext uri="{FF2B5EF4-FFF2-40B4-BE49-F238E27FC236}">
                <a16:creationId xmlns:a16="http://schemas.microsoft.com/office/drawing/2014/main" id="{864EDB48-E399-4521-B427-BD60BB1F046C}"/>
              </a:ext>
            </a:extLst>
          </p:cNvPr>
          <p:cNvSpPr>
            <a:spLocks noGrp="1"/>
          </p:cNvSpPr>
          <p:nvPr>
            <p:ph type="body" sz="quarter" idx="24"/>
          </p:nvPr>
        </p:nvSpPr>
        <p:spPr>
          <a:xfrm>
            <a:off x="3427249" y="2630626"/>
            <a:ext cx="7388833" cy="683881"/>
          </a:xfrm>
        </p:spPr>
        <p:txBody>
          <a:bodyPr>
            <a:noAutofit/>
          </a:bodyPr>
          <a:lstStyle>
            <a:lvl1pPr marL="0" indent="0">
              <a:buNone/>
              <a:defRPr sz="1600">
                <a:latin typeface="+mj-lt"/>
              </a:defRPr>
            </a:lvl1pPr>
          </a:lstStyle>
          <a:p>
            <a:pPr lvl="0"/>
            <a:endParaRPr lang="de-DE"/>
          </a:p>
        </p:txBody>
      </p:sp>
      <p:sp>
        <p:nvSpPr>
          <p:cNvPr id="144" name="Rechteck: abgerundete Ecken 143">
            <a:extLst>
              <a:ext uri="{FF2B5EF4-FFF2-40B4-BE49-F238E27FC236}">
                <a16:creationId xmlns:a16="http://schemas.microsoft.com/office/drawing/2014/main" id="{62EDD0D4-87D4-4E40-AAAC-677A3732CB4A}"/>
              </a:ext>
            </a:extLst>
          </p:cNvPr>
          <p:cNvSpPr/>
          <p:nvPr userDrawn="1"/>
        </p:nvSpPr>
        <p:spPr>
          <a:xfrm>
            <a:off x="1400050" y="386803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5" name="Rechteck: abgerundete Ecken 144">
            <a:extLst>
              <a:ext uri="{FF2B5EF4-FFF2-40B4-BE49-F238E27FC236}">
                <a16:creationId xmlns:a16="http://schemas.microsoft.com/office/drawing/2014/main" id="{AD7ECF15-24C6-494D-8111-23BE876841A4}"/>
              </a:ext>
            </a:extLst>
          </p:cNvPr>
          <p:cNvSpPr/>
          <p:nvPr userDrawn="1"/>
        </p:nvSpPr>
        <p:spPr>
          <a:xfrm>
            <a:off x="1400050" y="435436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6" name="Rechteck: abgerundete Ecken 145">
            <a:extLst>
              <a:ext uri="{FF2B5EF4-FFF2-40B4-BE49-F238E27FC236}">
                <a16:creationId xmlns:a16="http://schemas.microsoft.com/office/drawing/2014/main" id="{3C7C20CA-2972-4A3C-BE30-87C9DE3969A5}"/>
              </a:ext>
            </a:extLst>
          </p:cNvPr>
          <p:cNvSpPr/>
          <p:nvPr userDrawn="1"/>
        </p:nvSpPr>
        <p:spPr>
          <a:xfrm>
            <a:off x="1400050" y="484069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7" name="Rechteck: abgerundete Ecken 146">
            <a:extLst>
              <a:ext uri="{FF2B5EF4-FFF2-40B4-BE49-F238E27FC236}">
                <a16:creationId xmlns:a16="http://schemas.microsoft.com/office/drawing/2014/main" id="{F788877A-C996-4073-9220-A45A1044DF68}"/>
              </a:ext>
            </a:extLst>
          </p:cNvPr>
          <p:cNvSpPr/>
          <p:nvPr userDrawn="1"/>
        </p:nvSpPr>
        <p:spPr>
          <a:xfrm>
            <a:off x="6264977" y="386992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8" name="Rechteck: abgerundete Ecken 147">
            <a:extLst>
              <a:ext uri="{FF2B5EF4-FFF2-40B4-BE49-F238E27FC236}">
                <a16:creationId xmlns:a16="http://schemas.microsoft.com/office/drawing/2014/main" id="{9CF679EC-58F2-48B1-BF79-4D4D33761AE5}"/>
              </a:ext>
            </a:extLst>
          </p:cNvPr>
          <p:cNvSpPr/>
          <p:nvPr userDrawn="1"/>
        </p:nvSpPr>
        <p:spPr>
          <a:xfrm>
            <a:off x="6264977" y="435625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9" name="Rechteck: abgerundete Ecken 148">
            <a:extLst>
              <a:ext uri="{FF2B5EF4-FFF2-40B4-BE49-F238E27FC236}">
                <a16:creationId xmlns:a16="http://schemas.microsoft.com/office/drawing/2014/main" id="{1CB7E6FD-D1A4-45D0-BCBE-8CB94E2220A5}"/>
              </a:ext>
            </a:extLst>
          </p:cNvPr>
          <p:cNvSpPr/>
          <p:nvPr userDrawn="1"/>
        </p:nvSpPr>
        <p:spPr>
          <a:xfrm>
            <a:off x="6264977" y="484258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50" name="Textplatzhalter 46">
            <a:extLst>
              <a:ext uri="{FF2B5EF4-FFF2-40B4-BE49-F238E27FC236}">
                <a16:creationId xmlns:a16="http://schemas.microsoft.com/office/drawing/2014/main" id="{3271172F-2C41-418D-976A-0747BAC5E877}"/>
              </a:ext>
            </a:extLst>
          </p:cNvPr>
          <p:cNvSpPr>
            <a:spLocks noGrp="1"/>
          </p:cNvSpPr>
          <p:nvPr>
            <p:ph type="body" sz="quarter" idx="13"/>
          </p:nvPr>
        </p:nvSpPr>
        <p:spPr>
          <a:xfrm>
            <a:off x="1400050" y="3869081"/>
            <a:ext cx="4526974" cy="338315"/>
          </a:xfrm>
        </p:spPr>
        <p:txBody>
          <a:bodyPr>
            <a:noAutofit/>
          </a:bodyPr>
          <a:lstStyle>
            <a:lvl1pPr marL="0" indent="0">
              <a:buNone/>
              <a:defRPr sz="1600">
                <a:latin typeface="+mj-lt"/>
              </a:defRPr>
            </a:lvl1pPr>
          </a:lstStyle>
          <a:p>
            <a:pPr lvl="0"/>
            <a:endParaRPr lang="de-DE"/>
          </a:p>
        </p:txBody>
      </p:sp>
      <p:sp>
        <p:nvSpPr>
          <p:cNvPr id="151" name="Textplatzhalter 46">
            <a:extLst>
              <a:ext uri="{FF2B5EF4-FFF2-40B4-BE49-F238E27FC236}">
                <a16:creationId xmlns:a16="http://schemas.microsoft.com/office/drawing/2014/main" id="{6A1ACEC0-4E55-4C87-AA65-29B9AC6B3F22}"/>
              </a:ext>
            </a:extLst>
          </p:cNvPr>
          <p:cNvSpPr>
            <a:spLocks noGrp="1"/>
          </p:cNvSpPr>
          <p:nvPr>
            <p:ph type="body" sz="quarter" idx="14"/>
          </p:nvPr>
        </p:nvSpPr>
        <p:spPr>
          <a:xfrm>
            <a:off x="1400050" y="4354486"/>
            <a:ext cx="4526974" cy="338315"/>
          </a:xfrm>
        </p:spPr>
        <p:txBody>
          <a:bodyPr>
            <a:noAutofit/>
          </a:bodyPr>
          <a:lstStyle>
            <a:lvl1pPr marL="0" indent="0">
              <a:buNone/>
              <a:defRPr sz="1600">
                <a:latin typeface="+mj-lt"/>
              </a:defRPr>
            </a:lvl1pPr>
          </a:lstStyle>
          <a:p>
            <a:pPr lvl="0"/>
            <a:endParaRPr lang="de-DE"/>
          </a:p>
        </p:txBody>
      </p:sp>
      <p:sp>
        <p:nvSpPr>
          <p:cNvPr id="152" name="Textplatzhalter 46">
            <a:extLst>
              <a:ext uri="{FF2B5EF4-FFF2-40B4-BE49-F238E27FC236}">
                <a16:creationId xmlns:a16="http://schemas.microsoft.com/office/drawing/2014/main" id="{95C9260C-693A-4CA5-8119-B6CDA6AB149B}"/>
              </a:ext>
            </a:extLst>
          </p:cNvPr>
          <p:cNvSpPr>
            <a:spLocks noGrp="1"/>
          </p:cNvSpPr>
          <p:nvPr>
            <p:ph type="body" sz="quarter" idx="15"/>
          </p:nvPr>
        </p:nvSpPr>
        <p:spPr>
          <a:xfrm>
            <a:off x="1400050" y="4839892"/>
            <a:ext cx="4526974" cy="338315"/>
          </a:xfrm>
        </p:spPr>
        <p:txBody>
          <a:bodyPr>
            <a:noAutofit/>
          </a:bodyPr>
          <a:lstStyle>
            <a:lvl1pPr marL="0" indent="0">
              <a:buNone/>
              <a:defRPr sz="1600">
                <a:latin typeface="+mj-lt"/>
              </a:defRPr>
            </a:lvl1pPr>
          </a:lstStyle>
          <a:p>
            <a:pPr lvl="0"/>
            <a:endParaRPr lang="de-DE"/>
          </a:p>
        </p:txBody>
      </p:sp>
      <p:sp>
        <p:nvSpPr>
          <p:cNvPr id="153" name="Textplatzhalter 46">
            <a:extLst>
              <a:ext uri="{FF2B5EF4-FFF2-40B4-BE49-F238E27FC236}">
                <a16:creationId xmlns:a16="http://schemas.microsoft.com/office/drawing/2014/main" id="{15EC51CE-A7A9-4D62-8288-281B57C96F07}"/>
              </a:ext>
            </a:extLst>
          </p:cNvPr>
          <p:cNvSpPr>
            <a:spLocks noGrp="1"/>
          </p:cNvSpPr>
          <p:nvPr>
            <p:ph type="body" sz="quarter" idx="19"/>
          </p:nvPr>
        </p:nvSpPr>
        <p:spPr>
          <a:xfrm>
            <a:off x="6264977" y="3877243"/>
            <a:ext cx="4526974" cy="338315"/>
          </a:xfrm>
        </p:spPr>
        <p:txBody>
          <a:bodyPr>
            <a:noAutofit/>
          </a:bodyPr>
          <a:lstStyle>
            <a:lvl1pPr marL="0" indent="0">
              <a:buNone/>
              <a:defRPr sz="1600">
                <a:latin typeface="+mj-lt"/>
              </a:defRPr>
            </a:lvl1pPr>
          </a:lstStyle>
          <a:p>
            <a:pPr lvl="0"/>
            <a:endParaRPr lang="de-DE"/>
          </a:p>
        </p:txBody>
      </p:sp>
      <p:sp>
        <p:nvSpPr>
          <p:cNvPr id="154" name="Textplatzhalter 46">
            <a:extLst>
              <a:ext uri="{FF2B5EF4-FFF2-40B4-BE49-F238E27FC236}">
                <a16:creationId xmlns:a16="http://schemas.microsoft.com/office/drawing/2014/main" id="{C1D107C8-5BFA-41B3-80B4-460EBBC07462}"/>
              </a:ext>
            </a:extLst>
          </p:cNvPr>
          <p:cNvSpPr>
            <a:spLocks noGrp="1"/>
          </p:cNvSpPr>
          <p:nvPr>
            <p:ph type="body" sz="quarter" idx="20"/>
          </p:nvPr>
        </p:nvSpPr>
        <p:spPr>
          <a:xfrm>
            <a:off x="6264977" y="4356254"/>
            <a:ext cx="4526974" cy="338315"/>
          </a:xfrm>
        </p:spPr>
        <p:txBody>
          <a:bodyPr>
            <a:noAutofit/>
          </a:bodyPr>
          <a:lstStyle>
            <a:lvl1pPr marL="0" indent="0">
              <a:buNone/>
              <a:defRPr sz="1600">
                <a:latin typeface="+mj-lt"/>
              </a:defRPr>
            </a:lvl1pPr>
          </a:lstStyle>
          <a:p>
            <a:pPr lvl="0"/>
            <a:endParaRPr lang="de-DE"/>
          </a:p>
        </p:txBody>
      </p:sp>
      <p:sp>
        <p:nvSpPr>
          <p:cNvPr id="155" name="Textplatzhalter 46">
            <a:extLst>
              <a:ext uri="{FF2B5EF4-FFF2-40B4-BE49-F238E27FC236}">
                <a16:creationId xmlns:a16="http://schemas.microsoft.com/office/drawing/2014/main" id="{C64E63A6-34D0-420D-87D4-5DE3B4681E04}"/>
              </a:ext>
            </a:extLst>
          </p:cNvPr>
          <p:cNvSpPr>
            <a:spLocks noGrp="1"/>
          </p:cNvSpPr>
          <p:nvPr>
            <p:ph type="body" sz="quarter" idx="21"/>
          </p:nvPr>
        </p:nvSpPr>
        <p:spPr>
          <a:xfrm>
            <a:off x="6264977" y="4842822"/>
            <a:ext cx="4526974" cy="338315"/>
          </a:xfrm>
        </p:spPr>
        <p:txBody>
          <a:bodyPr>
            <a:noAutofit/>
          </a:bodyPr>
          <a:lstStyle>
            <a:lvl1pPr marL="0" indent="0">
              <a:buNone/>
              <a:defRPr sz="1600">
                <a:latin typeface="+mj-lt"/>
              </a:defRPr>
            </a:lvl1pPr>
          </a:lstStyle>
          <a:p>
            <a:pPr lvl="0"/>
            <a:endParaRPr lang="de-DE"/>
          </a:p>
        </p:txBody>
      </p:sp>
      <p:sp>
        <p:nvSpPr>
          <p:cNvPr id="3" name="Rechteck 2">
            <a:extLst>
              <a:ext uri="{FF2B5EF4-FFF2-40B4-BE49-F238E27FC236}">
                <a16:creationId xmlns:a16="http://schemas.microsoft.com/office/drawing/2014/main" id="{8A848F21-C20A-41E9-8F6A-1527859F42DC}"/>
              </a:ext>
            </a:extLst>
          </p:cNvPr>
          <p:cNvSpPr/>
          <p:nvPr userDrawn="1"/>
        </p:nvSpPr>
        <p:spPr>
          <a:xfrm>
            <a:off x="1053592" y="3507096"/>
            <a:ext cx="7141212" cy="338554"/>
          </a:xfrm>
          <a:prstGeom prst="rect">
            <a:avLst/>
          </a:prstGeom>
        </p:spPr>
        <p:txBody>
          <a:bodyPr wrap="square">
            <a:spAutoFit/>
          </a:bodyPr>
          <a:lstStyle/>
          <a:p>
            <a:pPr lvl="0">
              <a:defRPr/>
            </a:pPr>
            <a:r>
              <a:rPr lang="de-DE" sz="1600" b="1">
                <a:latin typeface="+mj-lt"/>
                <a:cs typeface="Times New Roman" panose="02020603050405020304" pitchFamily="18" charset="0"/>
              </a:rPr>
              <a:t>LinkedIn (</a:t>
            </a:r>
            <a:r>
              <a:rPr lang="de-DE" sz="1600" b="1" err="1">
                <a:latin typeface="+mj-lt"/>
                <a:cs typeface="Times New Roman" panose="02020603050405020304" pitchFamily="18" charset="0"/>
              </a:rPr>
              <a:t>voluntarily</a:t>
            </a:r>
            <a:r>
              <a:rPr lang="de-DE" sz="1600" b="1">
                <a:latin typeface="+mj-lt"/>
                <a:cs typeface="Times New Roman" panose="02020603050405020304" pitchFamily="18" charset="0"/>
              </a:rPr>
              <a:t>):</a:t>
            </a:r>
            <a:endParaRPr lang="de-DE" sz="1600" b="1">
              <a:latin typeface="+mj-lt"/>
            </a:endParaRPr>
          </a:p>
        </p:txBody>
      </p:sp>
    </p:spTree>
    <p:extLst>
      <p:ext uri="{BB962C8B-B14F-4D97-AF65-F5344CB8AC3E}">
        <p14:creationId xmlns:p14="http://schemas.microsoft.com/office/powerpoint/2010/main" val="24409195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09F088E7-B8EE-E34E-AEAB-808243EDB8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64560" y="-569441"/>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a:latin typeface="+mj-lt"/>
                <a:cs typeface="Times New Roman" panose="02020603050405020304" pitchFamily="18" charset="0"/>
              </a:rPr>
              <a:t>You need more space? Just copy the slide you need and paste it here.</a:t>
            </a: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INFORMATION ABOUT YOUR TEAM</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a:latin typeface="+mj-lt"/>
                <a:cs typeface="Times New Roman" panose="02020603050405020304" pitchFamily="18" charset="0"/>
              </a:rPr>
              <a:t>Introduce yourself and your team! Where do you come from? What skills do you bring to the table? How do your skills play together perfectly? And what motivates you to participate in the DEUTSCHLAND 4.0 Challenge? </a:t>
            </a:r>
          </a:p>
        </p:txBody>
      </p:sp>
    </p:spTree>
    <p:extLst>
      <p:ext uri="{BB962C8B-B14F-4D97-AF65-F5344CB8AC3E}">
        <p14:creationId xmlns:p14="http://schemas.microsoft.com/office/powerpoint/2010/main" val="2290537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pic>
        <p:nvPicPr>
          <p:cNvPr id="10" name="Grafik 9" descr="Ein Bild, das Ball, sitzend, Raum enthält.&#10;&#10;Automatisch generierte Beschreibung">
            <a:extLst>
              <a:ext uri="{FF2B5EF4-FFF2-40B4-BE49-F238E27FC236}">
                <a16:creationId xmlns:a16="http://schemas.microsoft.com/office/drawing/2014/main" id="{6AB3BE95-46D8-484B-828E-D82AFE2B0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Calibri" panose="020F0502020204030204"/>
                <a:ea typeface="+mn-ea"/>
                <a:cs typeface="+mn-cs"/>
              </a:rPr>
              <a:t>LEITFRAGEN FÜR EUREN USE CASE</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Calibri" panose="020F0502020204030204"/>
                <a:ea typeface="+mn-ea"/>
                <a:cs typeface="+mn-cs"/>
              </a:rPr>
              <a:t>#SUBMISSION TEMPLATE</a:t>
            </a: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3323987"/>
          </a:xfrm>
          <a:prstGeom prst="rect">
            <a:avLst/>
          </a:prstGeom>
        </p:spPr>
        <p:txBody>
          <a:bodyPr wrap="square" anchor="t">
            <a:spAutoFit/>
          </a:bodyPr>
          <a:lstStyle/>
          <a:p>
            <a:pPr algn="just">
              <a:defRPr/>
            </a:pPr>
            <a:r>
              <a:rPr lang="en-US" sz="1400" dirty="0">
                <a:latin typeface="Apercu Pro" panose="020B0503050601040103" pitchFamily="34" charset="0"/>
              </a:rPr>
              <a:t>Dear participants,</a:t>
            </a:r>
          </a:p>
          <a:p>
            <a:pPr algn="just">
              <a:defRPr/>
            </a:pPr>
            <a:r>
              <a:rPr lang="en-US" sz="1400" dirty="0">
                <a:latin typeface="Apercu Pro" panose="020B0503050601040103" pitchFamily="34" charset="0"/>
              </a:rPr>
              <a:t>The Use </a:t>
            </a:r>
            <a:r>
              <a:rPr lang="en-US" sz="1400">
                <a:latin typeface="Apercu Pro" panose="020B0503050601040103" pitchFamily="34" charset="0"/>
              </a:rPr>
              <a:t>Case Sponsor </a:t>
            </a:r>
            <a:r>
              <a:rPr lang="en-US" sz="1400" dirty="0">
                <a:latin typeface="Apercu Pro" panose="020B0503050601040103" pitchFamily="34" charset="0"/>
              </a:rPr>
              <a:t>has given you several guiding questions in the briefing.</a:t>
            </a:r>
          </a:p>
          <a:p>
            <a:pPr algn="just">
              <a:defRPr/>
            </a:pPr>
            <a:r>
              <a:rPr lang="en-US" sz="1400" dirty="0">
                <a:latin typeface="Apercu Pro" panose="020B0503050601040103" pitchFamily="34" charset="0"/>
              </a:rPr>
              <a:t>These do not necessarily all have to be answered, but also serve as orientation and inspiration.</a:t>
            </a:r>
          </a:p>
          <a:p>
            <a:pPr algn="just">
              <a:defRPr/>
            </a:pPr>
            <a:r>
              <a:rPr lang="en-US" sz="1400" dirty="0">
                <a:latin typeface="Apercu Pro" panose="020B0503050601040103" pitchFamily="34" charset="0"/>
              </a:rPr>
              <a:t>In the following you will find the Use Case specific questions from the briefing:</a:t>
            </a:r>
          </a:p>
          <a:p>
            <a:pPr algn="just">
              <a:defRPr/>
            </a:pPr>
            <a:endParaRPr lang="en-US" sz="1400" dirty="0">
              <a:latin typeface="Apercu Pro" panose="020B0503050601040103" pitchFamily="34" charset="0"/>
            </a:endParaRPr>
          </a:p>
          <a:p>
            <a:pPr algn="just">
              <a:defRPr/>
            </a:pPr>
            <a:r>
              <a:rPr lang="en-US" sz="1400" b="1" dirty="0">
                <a:latin typeface="Apercu Pro" panose="020B0503050601040103" pitchFamily="34" charset="0"/>
              </a:rPr>
              <a:t>Moonshot 2030:</a:t>
            </a:r>
          </a:p>
          <a:p>
            <a:pPr marL="285750" indent="-285750" algn="just">
              <a:buFont typeface="Arial" panose="020B0604020202020204" pitchFamily="34" charset="0"/>
              <a:buChar char="•"/>
              <a:defRPr/>
            </a:pPr>
            <a:r>
              <a:rPr lang="en-US" sz="1400" dirty="0">
                <a:latin typeface="Apercu Pro" panose="020B0503050601040103" pitchFamily="34" charset="0"/>
              </a:rPr>
              <a:t>What problems did you address and what challenges did you identify?</a:t>
            </a:r>
          </a:p>
          <a:p>
            <a:pPr marL="285750" indent="-285750" algn="just">
              <a:buFont typeface="Arial" panose="020B0604020202020204" pitchFamily="34" charset="0"/>
              <a:buChar char="•"/>
              <a:defRPr/>
            </a:pPr>
            <a:r>
              <a:rPr lang="en-US" sz="1400" dirty="0">
                <a:latin typeface="Apercu Pro" panose="020B0503050601040103" pitchFamily="34" charset="0"/>
              </a:rPr>
              <a:t>Which stakeholders are affected and what impact does the problem have on them? </a:t>
            </a:r>
          </a:p>
          <a:p>
            <a:pPr marL="285750" indent="-285750" algn="just">
              <a:buFont typeface="Arial" panose="020B0604020202020204" pitchFamily="34" charset="0"/>
              <a:buChar char="•"/>
              <a:defRPr/>
            </a:pPr>
            <a:r>
              <a:rPr lang="en-US" sz="1400" dirty="0">
                <a:latin typeface="Apercu Pro" panose="020B0503050601040103" pitchFamily="34" charset="0"/>
              </a:rPr>
              <a:t>How will these problems be solved and how will the concrete implementation and thus rail transport look like in 2030?</a:t>
            </a:r>
          </a:p>
          <a:p>
            <a:pPr marL="285750" indent="-285750" algn="just">
              <a:buFont typeface="Arial" panose="020B0604020202020204" pitchFamily="34" charset="0"/>
              <a:buChar char="•"/>
              <a:defRPr/>
            </a:pPr>
            <a:r>
              <a:rPr lang="en-US" sz="1400" dirty="0">
                <a:latin typeface="Apercu Pro" panose="020B0503050601040103" pitchFamily="34" charset="0"/>
              </a:rPr>
              <a:t>What are the implications for society, politics and the economy? </a:t>
            </a:r>
          </a:p>
          <a:p>
            <a:pPr algn="just">
              <a:defRPr/>
            </a:pPr>
            <a:endParaRPr lang="en-US" sz="1400" dirty="0">
              <a:latin typeface="Apercu Pro" panose="020B0503050601040103" pitchFamily="34" charset="0"/>
            </a:endParaRPr>
          </a:p>
          <a:p>
            <a:pPr algn="just">
              <a:defRPr/>
            </a:pPr>
            <a:r>
              <a:rPr lang="en-US" sz="1400" b="1" dirty="0">
                <a:latin typeface="Apercu Pro" panose="020B0503050601040103" pitchFamily="34" charset="0"/>
              </a:rPr>
              <a:t>What must be done today to shape the future of mobility?</a:t>
            </a:r>
          </a:p>
          <a:p>
            <a:pPr marL="285750" indent="-285750" algn="just">
              <a:buFont typeface="Arial" panose="020B0604020202020204" pitchFamily="34" charset="0"/>
              <a:buChar char="•"/>
              <a:defRPr/>
            </a:pPr>
            <a:r>
              <a:rPr lang="en-US" sz="1400" dirty="0">
                <a:latin typeface="Apercu Pro" panose="020B0503050601040103" pitchFamily="34" charset="0"/>
              </a:rPr>
              <a:t>What innovative framework conditions, strategies or products are needed today?</a:t>
            </a:r>
          </a:p>
          <a:p>
            <a:pPr marL="285750" indent="-285750" algn="just">
              <a:buFont typeface="Arial" panose="020B0604020202020204" pitchFamily="34" charset="0"/>
              <a:buChar char="•"/>
              <a:defRPr/>
            </a:pPr>
            <a:r>
              <a:rPr lang="en-US" sz="1400" dirty="0">
                <a:latin typeface="Apercu Pro" panose="020B0503050601040103" pitchFamily="34" charset="0"/>
              </a:rPr>
              <a:t>What are the next steps for successful and feasible implementation and what resources are needed for this?</a:t>
            </a:r>
          </a:p>
          <a:p>
            <a:pPr marL="285750" indent="-285750" algn="just">
              <a:buFont typeface="Arial" panose="020B0604020202020204" pitchFamily="34" charset="0"/>
              <a:buChar char="•"/>
              <a:defRPr/>
            </a:pPr>
            <a:r>
              <a:rPr lang="en-US" sz="1400" dirty="0">
                <a:latin typeface="Apercu Pro" panose="020B0503050601040103" pitchFamily="34" charset="0"/>
              </a:rPr>
              <a:t>What corporate, transport and economic policies need to be set today?</a:t>
            </a:r>
          </a:p>
        </p:txBody>
      </p:sp>
    </p:spTree>
    <p:extLst>
      <p:ext uri="{BB962C8B-B14F-4D97-AF65-F5344CB8AC3E}">
        <p14:creationId xmlns:p14="http://schemas.microsoft.com/office/powerpoint/2010/main" val="112633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11.11.2020</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19"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36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053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31E6D56-AC65-43C6-A619-696C302C873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209037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E7D9043-A178-45E6-A661-02617F4DBED0}"/>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83441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D5C72D2-18B1-4C62-ADD2-623C40DA9AF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265429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6960AEB-2323-47A2-8BB1-EA2223127B3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017755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B2822F-C868-49FD-8319-815DDBC22A4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32528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F76F5E1-E2AE-4596-AC22-89A5BCF85E9F}"/>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437292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3499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4F58A71-C19F-4751-81A7-E8CB0182B790}"/>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84147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819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28A6B1F-23A8-4604-8CBF-4980E3E7250F}"/>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C63AAFBA-3B20-4684-A390-824E12CBE7FF}"/>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3329429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DC8715A-04FF-49FD-BBBE-9F6981BE475C}"/>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33C24C8A-D006-4D63-97BB-D863AA3ACCD4}"/>
              </a:ext>
            </a:extLst>
          </p:cNvPr>
          <p:cNvSpPr>
            <a:spLocks noGrp="1"/>
          </p:cNvSpPr>
          <p:nvPr>
            <p:ph type="body" sz="quarter" idx="12"/>
          </p:nvPr>
        </p:nvSpPr>
        <p:spPr/>
        <p:txBody>
          <a:bodyPr/>
          <a:lstStyle/>
          <a:p>
            <a:endParaRPr lang="de-DE"/>
          </a:p>
        </p:txBody>
      </p:sp>
      <p:sp>
        <p:nvSpPr>
          <p:cNvPr id="4" name="Textplatzhalter 3">
            <a:extLst>
              <a:ext uri="{FF2B5EF4-FFF2-40B4-BE49-F238E27FC236}">
                <a16:creationId xmlns:a16="http://schemas.microsoft.com/office/drawing/2014/main" id="{545A9F2B-83ED-4CA4-823B-763FC7A76158}"/>
              </a:ext>
            </a:extLst>
          </p:cNvPr>
          <p:cNvSpPr>
            <a:spLocks noGrp="1"/>
          </p:cNvSpPr>
          <p:nvPr>
            <p:ph type="body" sz="quarter" idx="13"/>
          </p:nvPr>
        </p:nvSpPr>
        <p:spPr/>
        <p:txBody>
          <a:bodyPr/>
          <a:lstStyle/>
          <a:p>
            <a:endParaRPr lang="de-DE"/>
          </a:p>
        </p:txBody>
      </p:sp>
      <p:sp>
        <p:nvSpPr>
          <p:cNvPr id="5" name="Textplatzhalter 4">
            <a:extLst>
              <a:ext uri="{FF2B5EF4-FFF2-40B4-BE49-F238E27FC236}">
                <a16:creationId xmlns:a16="http://schemas.microsoft.com/office/drawing/2014/main" id="{C3D34B75-7AF0-4411-B722-A1A98A4EDA98}"/>
              </a:ext>
            </a:extLst>
          </p:cNvPr>
          <p:cNvSpPr>
            <a:spLocks noGrp="1"/>
          </p:cNvSpPr>
          <p:nvPr>
            <p:ph type="body" sz="quarter" idx="14"/>
          </p:nvPr>
        </p:nvSpPr>
        <p:spPr/>
        <p:txBody>
          <a:bodyPr/>
          <a:lstStyle/>
          <a:p>
            <a:endParaRPr lang="de-DE"/>
          </a:p>
        </p:txBody>
      </p:sp>
      <p:sp>
        <p:nvSpPr>
          <p:cNvPr id="6" name="Textplatzhalter 5">
            <a:extLst>
              <a:ext uri="{FF2B5EF4-FFF2-40B4-BE49-F238E27FC236}">
                <a16:creationId xmlns:a16="http://schemas.microsoft.com/office/drawing/2014/main" id="{04341667-EF6B-4AB7-8786-EA9B70E4DF6E}"/>
              </a:ext>
            </a:extLst>
          </p:cNvPr>
          <p:cNvSpPr>
            <a:spLocks noGrp="1"/>
          </p:cNvSpPr>
          <p:nvPr>
            <p:ph type="body" sz="quarter" idx="15"/>
          </p:nvPr>
        </p:nvSpPr>
        <p:spPr/>
        <p:txBody>
          <a:bodyPr/>
          <a:lstStyle/>
          <a:p>
            <a:endParaRPr lang="de-DE"/>
          </a:p>
        </p:txBody>
      </p:sp>
      <p:sp>
        <p:nvSpPr>
          <p:cNvPr id="7" name="Textplatzhalter 6">
            <a:extLst>
              <a:ext uri="{FF2B5EF4-FFF2-40B4-BE49-F238E27FC236}">
                <a16:creationId xmlns:a16="http://schemas.microsoft.com/office/drawing/2014/main" id="{67642A9C-163D-419D-ACF5-7E2578C0F839}"/>
              </a:ext>
            </a:extLst>
          </p:cNvPr>
          <p:cNvSpPr>
            <a:spLocks noGrp="1"/>
          </p:cNvSpPr>
          <p:nvPr>
            <p:ph type="body" sz="quarter" idx="16"/>
          </p:nvPr>
        </p:nvSpPr>
        <p:spPr/>
        <p:txBody>
          <a:bodyPr/>
          <a:lstStyle/>
          <a:p>
            <a:endParaRPr lang="de-DE"/>
          </a:p>
        </p:txBody>
      </p:sp>
      <p:sp>
        <p:nvSpPr>
          <p:cNvPr id="8" name="Textplatzhalter 7">
            <a:extLst>
              <a:ext uri="{FF2B5EF4-FFF2-40B4-BE49-F238E27FC236}">
                <a16:creationId xmlns:a16="http://schemas.microsoft.com/office/drawing/2014/main" id="{2B8EAB0D-5830-445F-B2C0-F9BDC4C34377}"/>
              </a:ext>
            </a:extLst>
          </p:cNvPr>
          <p:cNvSpPr>
            <a:spLocks noGrp="1"/>
          </p:cNvSpPr>
          <p:nvPr>
            <p:ph type="body" sz="quarter" idx="17"/>
          </p:nvPr>
        </p:nvSpPr>
        <p:spPr/>
        <p:txBody>
          <a:bodyPr/>
          <a:lstStyle/>
          <a:p>
            <a:endParaRPr lang="de-DE"/>
          </a:p>
        </p:txBody>
      </p:sp>
      <p:sp>
        <p:nvSpPr>
          <p:cNvPr id="9" name="Textplatzhalter 8">
            <a:extLst>
              <a:ext uri="{FF2B5EF4-FFF2-40B4-BE49-F238E27FC236}">
                <a16:creationId xmlns:a16="http://schemas.microsoft.com/office/drawing/2014/main" id="{4FA49B68-E416-498C-8A62-7FF7CE6AF782}"/>
              </a:ext>
            </a:extLst>
          </p:cNvPr>
          <p:cNvSpPr>
            <a:spLocks noGrp="1"/>
          </p:cNvSpPr>
          <p:nvPr>
            <p:ph type="body" sz="quarter" idx="18"/>
          </p:nvPr>
        </p:nvSpPr>
        <p:spPr/>
        <p:txBody>
          <a:bodyPr/>
          <a:lstStyle/>
          <a:p>
            <a:endParaRPr lang="de-DE"/>
          </a:p>
        </p:txBody>
      </p:sp>
      <p:sp>
        <p:nvSpPr>
          <p:cNvPr id="10" name="Textplatzhalter 9">
            <a:extLst>
              <a:ext uri="{FF2B5EF4-FFF2-40B4-BE49-F238E27FC236}">
                <a16:creationId xmlns:a16="http://schemas.microsoft.com/office/drawing/2014/main" id="{1F8BD7A6-55EE-494E-9792-C5C4BA70A3D4}"/>
              </a:ext>
            </a:extLst>
          </p:cNvPr>
          <p:cNvSpPr>
            <a:spLocks noGrp="1"/>
          </p:cNvSpPr>
          <p:nvPr>
            <p:ph type="body" sz="quarter" idx="19"/>
          </p:nvPr>
        </p:nvSpPr>
        <p:spPr/>
        <p:txBody>
          <a:bodyPr/>
          <a:lstStyle/>
          <a:p>
            <a:endParaRPr lang="de-DE"/>
          </a:p>
        </p:txBody>
      </p:sp>
      <p:sp>
        <p:nvSpPr>
          <p:cNvPr id="11" name="Textplatzhalter 10">
            <a:extLst>
              <a:ext uri="{FF2B5EF4-FFF2-40B4-BE49-F238E27FC236}">
                <a16:creationId xmlns:a16="http://schemas.microsoft.com/office/drawing/2014/main" id="{A40FE8C7-E0DB-41E2-8DDC-8384E1DA35F6}"/>
              </a:ext>
            </a:extLst>
          </p:cNvPr>
          <p:cNvSpPr>
            <a:spLocks noGrp="1"/>
          </p:cNvSpPr>
          <p:nvPr>
            <p:ph type="body" sz="quarter" idx="20"/>
          </p:nvPr>
        </p:nvSpPr>
        <p:spPr/>
        <p:txBody>
          <a:bodyPr/>
          <a:lstStyle/>
          <a:p>
            <a:endParaRPr lang="de-DE"/>
          </a:p>
        </p:txBody>
      </p:sp>
      <p:sp>
        <p:nvSpPr>
          <p:cNvPr id="12" name="Textplatzhalter 11">
            <a:extLst>
              <a:ext uri="{FF2B5EF4-FFF2-40B4-BE49-F238E27FC236}">
                <a16:creationId xmlns:a16="http://schemas.microsoft.com/office/drawing/2014/main" id="{0CF7979A-6B27-4626-A326-4BDF300809D1}"/>
              </a:ext>
            </a:extLst>
          </p:cNvPr>
          <p:cNvSpPr>
            <a:spLocks noGrp="1"/>
          </p:cNvSpPr>
          <p:nvPr>
            <p:ph type="body" sz="quarter" idx="21"/>
          </p:nvPr>
        </p:nvSpPr>
        <p:spPr/>
        <p:txBody>
          <a:bodyPr/>
          <a:lstStyle/>
          <a:p>
            <a:endParaRPr lang="de-DE"/>
          </a:p>
        </p:txBody>
      </p:sp>
      <p:sp>
        <p:nvSpPr>
          <p:cNvPr id="13" name="Textplatzhalter 12">
            <a:extLst>
              <a:ext uri="{FF2B5EF4-FFF2-40B4-BE49-F238E27FC236}">
                <a16:creationId xmlns:a16="http://schemas.microsoft.com/office/drawing/2014/main" id="{CD96A555-92D2-4173-A1E5-156163C8C630}"/>
              </a:ext>
            </a:extLst>
          </p:cNvPr>
          <p:cNvSpPr>
            <a:spLocks noGrp="1"/>
          </p:cNvSpPr>
          <p:nvPr>
            <p:ph type="body" sz="quarter" idx="22"/>
          </p:nvPr>
        </p:nvSpPr>
        <p:spPr/>
        <p:txBody>
          <a:bodyPr/>
          <a:lstStyle/>
          <a:p>
            <a:endParaRPr lang="de-DE"/>
          </a:p>
        </p:txBody>
      </p:sp>
      <p:sp>
        <p:nvSpPr>
          <p:cNvPr id="14" name="Textplatzhalter 13">
            <a:extLst>
              <a:ext uri="{FF2B5EF4-FFF2-40B4-BE49-F238E27FC236}">
                <a16:creationId xmlns:a16="http://schemas.microsoft.com/office/drawing/2014/main" id="{6B976BAD-F0C2-4B97-BB8C-90816C8091DB}"/>
              </a:ext>
            </a:extLst>
          </p:cNvPr>
          <p:cNvSpPr>
            <a:spLocks noGrp="1"/>
          </p:cNvSpPr>
          <p:nvPr>
            <p:ph type="body" sz="quarter" idx="23"/>
          </p:nvPr>
        </p:nvSpPr>
        <p:spPr/>
        <p:txBody>
          <a:bodyPr/>
          <a:lstStyle/>
          <a:p>
            <a:endParaRPr lang="de-DE"/>
          </a:p>
        </p:txBody>
      </p:sp>
      <p:sp>
        <p:nvSpPr>
          <p:cNvPr id="15" name="Textplatzhalter 14">
            <a:extLst>
              <a:ext uri="{FF2B5EF4-FFF2-40B4-BE49-F238E27FC236}">
                <a16:creationId xmlns:a16="http://schemas.microsoft.com/office/drawing/2014/main" id="{79AF3EE2-7366-4F22-9648-0414000BAA01}"/>
              </a:ext>
            </a:extLst>
          </p:cNvPr>
          <p:cNvSpPr>
            <a:spLocks noGrp="1"/>
          </p:cNvSpPr>
          <p:nvPr>
            <p:ph type="body" sz="quarter" idx="24"/>
          </p:nvPr>
        </p:nvSpPr>
        <p:spPr/>
        <p:txBody>
          <a:bodyPr/>
          <a:lstStyle/>
          <a:p>
            <a:endParaRPr lang="de-DE"/>
          </a:p>
        </p:txBody>
      </p:sp>
    </p:spTree>
    <p:extLst>
      <p:ext uri="{BB962C8B-B14F-4D97-AF65-F5344CB8AC3E}">
        <p14:creationId xmlns:p14="http://schemas.microsoft.com/office/powerpoint/2010/main" val="1622077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4433BD1-9ECE-4B7B-BEF1-C0CDF3735FE4}"/>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BCB95607-73E2-40F5-BBDA-4AD2FDAD1F72}"/>
              </a:ext>
            </a:extLst>
          </p:cNvPr>
          <p:cNvSpPr>
            <a:spLocks noGrp="1"/>
          </p:cNvSpPr>
          <p:nvPr>
            <p:ph type="body" sz="quarter" idx="24"/>
          </p:nvPr>
        </p:nvSpPr>
        <p:spPr/>
        <p:txBody>
          <a:bodyPr/>
          <a:lstStyle/>
          <a:p>
            <a:endParaRPr lang="de-DE"/>
          </a:p>
        </p:txBody>
      </p:sp>
      <p:sp>
        <p:nvSpPr>
          <p:cNvPr id="4" name="Textplatzhalter 3">
            <a:extLst>
              <a:ext uri="{FF2B5EF4-FFF2-40B4-BE49-F238E27FC236}">
                <a16:creationId xmlns:a16="http://schemas.microsoft.com/office/drawing/2014/main" id="{7536D30D-BDF7-4FF3-A70A-0F359A2E2979}"/>
              </a:ext>
            </a:extLst>
          </p:cNvPr>
          <p:cNvSpPr>
            <a:spLocks noGrp="1"/>
          </p:cNvSpPr>
          <p:nvPr>
            <p:ph type="body" sz="quarter" idx="13"/>
          </p:nvPr>
        </p:nvSpPr>
        <p:spPr/>
        <p:txBody>
          <a:bodyPr/>
          <a:lstStyle/>
          <a:p>
            <a:endParaRPr lang="de-DE"/>
          </a:p>
        </p:txBody>
      </p:sp>
      <p:sp>
        <p:nvSpPr>
          <p:cNvPr id="5" name="Textplatzhalter 4">
            <a:extLst>
              <a:ext uri="{FF2B5EF4-FFF2-40B4-BE49-F238E27FC236}">
                <a16:creationId xmlns:a16="http://schemas.microsoft.com/office/drawing/2014/main" id="{2AD63B58-5D61-402B-86C6-02AF5B9BAF21}"/>
              </a:ext>
            </a:extLst>
          </p:cNvPr>
          <p:cNvSpPr>
            <a:spLocks noGrp="1"/>
          </p:cNvSpPr>
          <p:nvPr>
            <p:ph type="body" sz="quarter" idx="14"/>
          </p:nvPr>
        </p:nvSpPr>
        <p:spPr/>
        <p:txBody>
          <a:bodyPr/>
          <a:lstStyle/>
          <a:p>
            <a:endParaRPr lang="de-DE"/>
          </a:p>
        </p:txBody>
      </p:sp>
      <p:sp>
        <p:nvSpPr>
          <p:cNvPr id="6" name="Textplatzhalter 5">
            <a:extLst>
              <a:ext uri="{FF2B5EF4-FFF2-40B4-BE49-F238E27FC236}">
                <a16:creationId xmlns:a16="http://schemas.microsoft.com/office/drawing/2014/main" id="{7446836E-1F18-48B9-9B36-035C0D24D3A3}"/>
              </a:ext>
            </a:extLst>
          </p:cNvPr>
          <p:cNvSpPr>
            <a:spLocks noGrp="1"/>
          </p:cNvSpPr>
          <p:nvPr>
            <p:ph type="body" sz="quarter" idx="15"/>
          </p:nvPr>
        </p:nvSpPr>
        <p:spPr/>
        <p:txBody>
          <a:bodyPr/>
          <a:lstStyle/>
          <a:p>
            <a:endParaRPr lang="de-DE"/>
          </a:p>
        </p:txBody>
      </p:sp>
      <p:sp>
        <p:nvSpPr>
          <p:cNvPr id="7" name="Textplatzhalter 6">
            <a:extLst>
              <a:ext uri="{FF2B5EF4-FFF2-40B4-BE49-F238E27FC236}">
                <a16:creationId xmlns:a16="http://schemas.microsoft.com/office/drawing/2014/main" id="{70965D87-E9AA-43C9-8EDF-F7D3BD791510}"/>
              </a:ext>
            </a:extLst>
          </p:cNvPr>
          <p:cNvSpPr>
            <a:spLocks noGrp="1"/>
          </p:cNvSpPr>
          <p:nvPr>
            <p:ph type="body" sz="quarter" idx="19"/>
          </p:nvPr>
        </p:nvSpPr>
        <p:spPr/>
        <p:txBody>
          <a:bodyPr/>
          <a:lstStyle/>
          <a:p>
            <a:endParaRPr lang="de-DE"/>
          </a:p>
        </p:txBody>
      </p:sp>
      <p:sp>
        <p:nvSpPr>
          <p:cNvPr id="8" name="Textplatzhalter 7">
            <a:extLst>
              <a:ext uri="{FF2B5EF4-FFF2-40B4-BE49-F238E27FC236}">
                <a16:creationId xmlns:a16="http://schemas.microsoft.com/office/drawing/2014/main" id="{AC74EF8D-6B6A-435D-A1B5-250C86B1E975}"/>
              </a:ext>
            </a:extLst>
          </p:cNvPr>
          <p:cNvSpPr>
            <a:spLocks noGrp="1"/>
          </p:cNvSpPr>
          <p:nvPr>
            <p:ph type="body" sz="quarter" idx="20"/>
          </p:nvPr>
        </p:nvSpPr>
        <p:spPr/>
        <p:txBody>
          <a:bodyPr/>
          <a:lstStyle/>
          <a:p>
            <a:endParaRPr lang="de-DE"/>
          </a:p>
        </p:txBody>
      </p:sp>
      <p:sp>
        <p:nvSpPr>
          <p:cNvPr id="9" name="Textplatzhalter 8">
            <a:extLst>
              <a:ext uri="{FF2B5EF4-FFF2-40B4-BE49-F238E27FC236}">
                <a16:creationId xmlns:a16="http://schemas.microsoft.com/office/drawing/2014/main" id="{848E7242-8E76-4FB8-9438-637544DC97D3}"/>
              </a:ext>
            </a:extLst>
          </p:cNvPr>
          <p:cNvSpPr>
            <a:spLocks noGrp="1"/>
          </p:cNvSpPr>
          <p:nvPr>
            <p:ph type="body" sz="quarter" idx="21"/>
          </p:nvPr>
        </p:nvSpPr>
        <p:spPr/>
        <p:txBody>
          <a:bodyPr/>
          <a:lstStyle/>
          <a:p>
            <a:endParaRPr lang="de-DE"/>
          </a:p>
        </p:txBody>
      </p:sp>
    </p:spTree>
    <p:extLst>
      <p:ext uri="{BB962C8B-B14F-4D97-AF65-F5344CB8AC3E}">
        <p14:creationId xmlns:p14="http://schemas.microsoft.com/office/powerpoint/2010/main" val="1426097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A4EDFE3-4339-4F0C-BFFF-4F0ED9264426}"/>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089966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75859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0" ma:contentTypeDescription="Ein neues Dokument erstellen." ma:contentTypeScope="" ma:versionID="7b3ae0133c078839f7b89f7107423cce">
  <xsd:schema xmlns:xsd="http://www.w3.org/2001/XMLSchema" xmlns:xs="http://www.w3.org/2001/XMLSchema" xmlns:p="http://schemas.microsoft.com/office/2006/metadata/properties" xmlns:ns2="be24c730-79ca-4eb5-9fee-26c6c4fc7260" targetNamespace="http://schemas.microsoft.com/office/2006/metadata/properties" ma:root="true" ma:fieldsID="58f51dac2516e0c329eafcc23fe1007c" ns2:_="">
    <xsd:import namespace="be24c730-79ca-4eb5-9fee-26c6c4fc72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9587F1-CD90-4A2A-AA03-4A2469380955}">
  <ds:schemaRefs>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3.xml><?xml version="1.0" encoding="utf-8"?>
<ds:datastoreItem xmlns:ds="http://schemas.openxmlformats.org/officeDocument/2006/customXml" ds:itemID="{609CE280-1E9B-46CC-9386-120854937D9F}">
  <ds:schemaRefs>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Breitbild</PresentationFormat>
  <Paragraphs>0</Paragraphs>
  <Slides>16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Apercu Pro</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Yannis Frek</cp:lastModifiedBy>
  <cp:revision>1</cp:revision>
  <dcterms:created xsi:type="dcterms:W3CDTF">2020-07-08T12:31:02Z</dcterms:created>
  <dcterms:modified xsi:type="dcterms:W3CDTF">2020-11-11T13:49:16Z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