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297" r:id="rId11"/>
    <p:sldId id="298" r:id="rId12"/>
    <p:sldId id="300" r:id="rId13"/>
    <p:sldId id="299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7A"/>
    <a:srgbClr val="001751"/>
    <a:srgbClr val="005284"/>
    <a:srgbClr val="B97F8F"/>
    <a:srgbClr val="4F4F4F"/>
    <a:srgbClr val="017CC1"/>
    <a:srgbClr val="000000"/>
    <a:srgbClr val="F49A23"/>
    <a:srgbClr val="F2F2F2"/>
    <a:srgbClr val="F7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F6B93E-673D-41BC-95EA-48D75B9B70EB}" v="6" dt="2023-05-10T18:03:19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5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24" y="53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Heby" userId="c88c6920-9e16-4a7e-acac-31863610828a" providerId="ADAL" clId="{EBF6B93E-673D-41BC-95EA-48D75B9B70EB}"/>
    <pc:docChg chg="undo redo custSel modMainMaster">
      <pc:chgData name="Nico Heby" userId="c88c6920-9e16-4a7e-acac-31863610828a" providerId="ADAL" clId="{EBF6B93E-673D-41BC-95EA-48D75B9B70EB}" dt="2023-05-10T18:06:09.910" v="686" actId="20577"/>
      <pc:docMkLst>
        <pc:docMk/>
      </pc:docMkLst>
      <pc:sldMasterChg chg="modSldLayout sldLayoutOrd">
        <pc:chgData name="Nico Heby" userId="c88c6920-9e16-4a7e-acac-31863610828a" providerId="ADAL" clId="{EBF6B93E-673D-41BC-95EA-48D75B9B70EB}" dt="2023-05-10T18:06:09.910" v="686" actId="20577"/>
        <pc:sldMasterMkLst>
          <pc:docMk/>
          <pc:sldMasterMk cId="3571240666" sldId="2147483730"/>
        </pc:sldMasterMkLst>
        <pc:sldLayoutChg chg="addSp delSp modSp mod">
          <pc:chgData name="Nico Heby" userId="c88c6920-9e16-4a7e-acac-31863610828a" providerId="ADAL" clId="{EBF6B93E-673D-41BC-95EA-48D75B9B70EB}" dt="2023-05-10T18:01:05.183" v="132" actId="20577"/>
          <pc:sldLayoutMkLst>
            <pc:docMk/>
            <pc:sldMasterMk cId="3571240666" sldId="2147483730"/>
            <pc:sldLayoutMk cId="3494712236" sldId="2147483760"/>
          </pc:sldLayoutMkLst>
          <pc:spChg chg="add del">
            <ac:chgData name="Nico Heby" userId="c88c6920-9e16-4a7e-acac-31863610828a" providerId="ADAL" clId="{EBF6B93E-673D-41BC-95EA-48D75B9B70EB}" dt="2023-05-10T18:00:01.418" v="1"/>
            <ac:spMkLst>
              <pc:docMk/>
              <pc:sldMasterMk cId="3571240666" sldId="2147483730"/>
              <pc:sldLayoutMk cId="3494712236" sldId="2147483760"/>
              <ac:spMk id="7" creationId="{A0942C2C-5829-3461-25B7-22F30DAB8935}"/>
            </ac:spMkLst>
          </pc:spChg>
          <pc:spChg chg="mod">
            <ac:chgData name="Nico Heby" userId="c88c6920-9e16-4a7e-acac-31863610828a" providerId="ADAL" clId="{EBF6B93E-673D-41BC-95EA-48D75B9B70EB}" dt="2023-05-10T18:01:05.183" v="132" actId="20577"/>
            <ac:spMkLst>
              <pc:docMk/>
              <pc:sldMasterMk cId="3571240666" sldId="2147483730"/>
              <pc:sldLayoutMk cId="3494712236" sldId="2147483760"/>
              <ac:spMk id="13" creationId="{9F239F00-7B1E-4DEC-AA92-A70B4E9F6EAC}"/>
            </ac:spMkLst>
          </pc:spChg>
        </pc:sldLayoutChg>
        <pc:sldLayoutChg chg="addSp delSp modSp mod">
          <pc:chgData name="Nico Heby" userId="c88c6920-9e16-4a7e-acac-31863610828a" providerId="ADAL" clId="{EBF6B93E-673D-41BC-95EA-48D75B9B70EB}" dt="2023-05-10T18:02:05.579" v="296" actId="20577"/>
          <pc:sldLayoutMkLst>
            <pc:docMk/>
            <pc:sldMasterMk cId="3571240666" sldId="2147483730"/>
            <pc:sldLayoutMk cId="2893420308" sldId="2147483789"/>
          </pc:sldLayoutMkLst>
          <pc:spChg chg="add del">
            <ac:chgData name="Nico Heby" userId="c88c6920-9e16-4a7e-acac-31863610828a" providerId="ADAL" clId="{EBF6B93E-673D-41BC-95EA-48D75B9B70EB}" dt="2023-05-10T18:00:45.249" v="97"/>
            <ac:spMkLst>
              <pc:docMk/>
              <pc:sldMasterMk cId="3571240666" sldId="2147483730"/>
              <pc:sldLayoutMk cId="2893420308" sldId="2147483789"/>
              <ac:spMk id="4" creationId="{E76B43E3-DEFF-8DF3-A799-826A4D3571FB}"/>
            </ac:spMkLst>
          </pc:spChg>
          <pc:spChg chg="mod">
            <ac:chgData name="Nico Heby" userId="c88c6920-9e16-4a7e-acac-31863610828a" providerId="ADAL" clId="{EBF6B93E-673D-41BC-95EA-48D75B9B70EB}" dt="2023-05-10T18:02:05.579" v="296" actId="20577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</pc:sldLayoutChg>
        <pc:sldLayoutChg chg="ord">
          <pc:chgData name="Nico Heby" userId="c88c6920-9e16-4a7e-acac-31863610828a" providerId="ADAL" clId="{EBF6B93E-673D-41BC-95EA-48D75B9B70EB}" dt="2023-05-10T18:02:39.912" v="298" actId="20578"/>
          <pc:sldLayoutMkLst>
            <pc:docMk/>
            <pc:sldMasterMk cId="3571240666" sldId="2147483730"/>
            <pc:sldLayoutMk cId="3506226774" sldId="2147483828"/>
          </pc:sldLayoutMkLst>
        </pc:sldLayoutChg>
        <pc:sldLayoutChg chg="addSp delSp modSp mod">
          <pc:chgData name="Nico Heby" userId="c88c6920-9e16-4a7e-acac-31863610828a" providerId="ADAL" clId="{EBF6B93E-673D-41BC-95EA-48D75B9B70EB}" dt="2023-05-10T18:06:09.910" v="686" actId="20577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Heby" userId="c88c6920-9e16-4a7e-acac-31863610828a" providerId="ADAL" clId="{EBF6B93E-673D-41BC-95EA-48D75B9B70EB}" dt="2023-05-10T18:02:57.309" v="314" actId="20577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add del">
            <ac:chgData name="Nico Heby" userId="c88c6920-9e16-4a7e-acac-31863610828a" providerId="ADAL" clId="{EBF6B93E-673D-41BC-95EA-48D75B9B70EB}" dt="2023-05-10T18:03:19.159" v="333"/>
            <ac:spMkLst>
              <pc:docMk/>
              <pc:sldMasterMk cId="3571240666" sldId="2147483730"/>
              <pc:sldLayoutMk cId="3475313848" sldId="2147483855"/>
              <ac:spMk id="7" creationId="{244D2C87-058C-5269-029B-D055F5FB9AEE}"/>
            </ac:spMkLst>
          </pc:spChg>
          <pc:spChg chg="mod">
            <ac:chgData name="Nico Heby" userId="c88c6920-9e16-4a7e-acac-31863610828a" providerId="ADAL" clId="{EBF6B93E-673D-41BC-95EA-48D75B9B70EB}" dt="2023-05-10T18:06:09.910" v="686" actId="20577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FAA432-2022-FDAF-A389-D83CB9160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381"/>
            <a:ext cx="6858000" cy="2605149"/>
          </a:xfrm>
          <a:prstGeom prst="rect">
            <a:avLst/>
          </a:prstGeom>
        </p:spPr>
      </p:pic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EXISTING CHANNELS 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 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Given the different (existing) </a:t>
            </a:r>
            <a:r>
              <a:rPr lang="en-US"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channels: What 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are potential conflicts between them and what are the critical drivers and mechanism to implement an omnichannel approach?</a:t>
            </a: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COMPONENTS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the key components of an effective omnichannel strategy, and how can they be developed to meet the needs of all stakeholders?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C4204E3-F7B5-CC53-70A5-74E022420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How could you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each other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during the final phase of the challenge and what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you need?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implementation</a:t>
            </a:r>
            <a:r>
              <a:rPr lang="en-US" sz="1200" b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your concept look like? What are possible hurdles that need to be tackled and next steps in the implementation?</a:t>
            </a: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0181721F-1562-9D6C-9F7A-03555F22B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  <a:endParaRPr lang="en-US" sz="1200" b="0" dirty="0">
              <a:solidFill>
                <a:srgbClr val="0017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31302C3-D009-9168-5795-BE1EBA873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355" t="18" r="2065"/>
          <a:stretch/>
        </p:blipFill>
        <p:spPr>
          <a:xfrm>
            <a:off x="3231577" y="627218"/>
            <a:ext cx="3106952" cy="24410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4481649"/>
            <a:ext cx="5832938" cy="369929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4462201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FINANCE PROGRAM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77318" y="1894068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581522-629A-3FAC-C019-373060AE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2" name="Grafik 1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BBD7830A-AEC0-9DE6-90D7-D16C1A07C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(max 500 characters)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the real customer needs </a:t>
            </a:r>
            <a:r>
              <a:rPr lang="en-US" sz="1200" b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 effective omnichannel strategy in banking?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2273408-2895-FE23-EABF-8FD66E860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5" name="Grafik 4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739F09C8-947B-01BE-71A0-4B6610EB0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 with a more detailed description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Feel free to use any visual aids to support your explanation. Additionally, keep in mind that the following slides will address some more key questions related to your solution.</a:t>
            </a:r>
            <a:endParaRPr lang="en-US" sz="1200" b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COMPONENTS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the key components of an effective omnichannel strategy, and how can they be developed to meet the needs of all stakeholders?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5089BA3-9EC4-7174-6FCA-4F00190D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593B9EAF-FFAE-5AE1-6C41-8622CF9CC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2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5AB5986-8108-FE83-C7F5-07FBB892B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2BC8D4D3-9287-85BC-7186-6941EBBBA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3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ABC6DB9-7064-B3B8-A3ED-C87B95B6B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C5DF84E-5927-A221-299D-0E1359422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287502" y="8521455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Future Finance Innovation Programm</a:t>
            </a:r>
            <a:b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70F450-7B9C-E701-535A-DD495AFD9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" y="8591799"/>
            <a:ext cx="1006249" cy="2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789" r:id="rId7"/>
    <p:sldLayoutId id="2147483790" r:id="rId8"/>
    <p:sldLayoutId id="2147483791" r:id="rId9"/>
    <p:sldLayoutId id="2147483855" r:id="rId10"/>
    <p:sldLayoutId id="2147483828" r:id="rId11"/>
    <p:sldLayoutId id="2147483765" r:id="rId12"/>
    <p:sldLayoutId id="214748387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23A73E-79A5-58D8-BD31-9979D8D8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5BD8-16A7-A705-1B5B-3956B618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6" ma:contentTypeDescription="Ein neues Dokument erstellen." ma:contentTypeScope="" ma:versionID="25d0f318b0c316f82f2b7879fb6c268c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db192669cd4a8d1edcb709d00fa784f2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Props1.xml><?xml version="1.0" encoding="utf-8"?>
<ds:datastoreItem xmlns:ds="http://schemas.openxmlformats.org/officeDocument/2006/customXml" ds:itemID="{01DEF815-0726-4AC6-8482-30AEE814117F}">
  <ds:schemaRefs>
    <ds:schemaRef ds:uri="a13041a0-5882-43a7-a09d-61ebda83141c"/>
    <ds:schemaRef ds:uri="be24c730-79ca-4eb5-9fee-26c6c4fc7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Heby</cp:lastModifiedBy>
  <cp:revision>2</cp:revision>
  <dcterms:created xsi:type="dcterms:W3CDTF">2020-07-08T12:31:02Z</dcterms:created>
  <dcterms:modified xsi:type="dcterms:W3CDTF">2023-05-10T18:06:18Z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