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  <p:sldMasterId id="2147483871" r:id="rId5"/>
    <p:sldMasterId id="2147483858" r:id="rId6"/>
  </p:sldMasterIdLst>
  <p:notesMasterIdLst>
    <p:notesMasterId r:id="rId17"/>
  </p:notesMasterIdLst>
  <p:handoutMasterIdLst>
    <p:handoutMasterId r:id="rId18"/>
  </p:handoutMasterIdLst>
  <p:sldIdLst>
    <p:sldId id="294" r:id="rId7"/>
    <p:sldId id="295" r:id="rId8"/>
    <p:sldId id="303" r:id="rId9"/>
    <p:sldId id="301" r:id="rId10"/>
    <p:sldId id="296" r:id="rId11"/>
    <p:sldId id="302" r:id="rId12"/>
    <p:sldId id="297" r:id="rId13"/>
    <p:sldId id="298" r:id="rId14"/>
    <p:sldId id="300" r:id="rId15"/>
    <p:sldId id="299" r:id="rId16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11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044A4280-E3AE-A440-0DB4-F0B21F1EE427}" name="Nico Heby" initials="NH" userId="S::nico@ekipa.de::c88c6920-9e16-4a7e-acac-31863610828a" providerId="AD"/>
  <p188:author id="{65D8A8FA-79AF-5787-AB57-AF145ECF8B18}" name="Lidia Welldeabzghi" initials="LW" userId="S::lidia.welldeabzghi@ekipa.de::6657851c-35d9-4326-b5bf-045b30d4ae0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 Heby" initials="NH" lastIdx="33" clrIdx="0">
    <p:extLst>
      <p:ext uri="{19B8F6BF-5375-455C-9EA6-DF929625EA0E}">
        <p15:presenceInfo xmlns:p15="http://schemas.microsoft.com/office/powerpoint/2012/main" userId="Nico Heby" providerId="None"/>
      </p:ext>
    </p:extLst>
  </p:cmAuthor>
  <p:cmAuthor id="2" name="Justin Gemeri" initials="JG" lastIdx="11" clrIdx="1">
    <p:extLst>
      <p:ext uri="{19B8F6BF-5375-455C-9EA6-DF929625EA0E}">
        <p15:presenceInfo xmlns:p15="http://schemas.microsoft.com/office/powerpoint/2012/main" userId="Justin Gemeri" providerId="None"/>
      </p:ext>
    </p:extLst>
  </p:cmAuthor>
  <p:cmAuthor id="3" name="Robin Rhiel" initials="RR" lastIdx="1" clrIdx="2">
    <p:extLst>
      <p:ext uri="{19B8F6BF-5375-455C-9EA6-DF929625EA0E}">
        <p15:presenceInfo xmlns:p15="http://schemas.microsoft.com/office/powerpoint/2012/main" userId="Robin Rhiel" providerId="None"/>
      </p:ext>
    </p:extLst>
  </p:cmAuthor>
  <p:cmAuthor id="4" name="Sashia Niemeyer" initials="SN" lastIdx="6" clrIdx="3">
    <p:extLst>
      <p:ext uri="{19B8F6BF-5375-455C-9EA6-DF929625EA0E}">
        <p15:presenceInfo xmlns:p15="http://schemas.microsoft.com/office/powerpoint/2012/main" userId="Sashia Niemey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97A"/>
    <a:srgbClr val="4F4F4F"/>
    <a:srgbClr val="001751"/>
    <a:srgbClr val="005284"/>
    <a:srgbClr val="B97F8F"/>
    <a:srgbClr val="017CC1"/>
    <a:srgbClr val="000000"/>
    <a:srgbClr val="F49A23"/>
    <a:srgbClr val="F2F2F2"/>
    <a:srgbClr val="F79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C76DBF-8486-452B-A18A-C4D97213BA89}" v="46" dt="2023-12-18T15:39:25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569" autoAdjust="0"/>
    <p:restoredTop sz="94660"/>
  </p:normalViewPr>
  <p:slideViewPr>
    <p:cSldViewPr snapToGrid="0">
      <p:cViewPr>
        <p:scale>
          <a:sx n="79" d="100"/>
          <a:sy n="79" d="100"/>
        </p:scale>
        <p:origin x="2136" y="-312"/>
      </p:cViewPr>
      <p:guideLst>
        <p:guide orient="horz" pos="4211"/>
        <p:guide pos="4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80" y="48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 Sedovnik" userId="c899cdf4-4dd3-48e4-9d05-d9a3bf84ba8f" providerId="ADAL" clId="{D2C76DBF-8486-452B-A18A-C4D97213BA89}"/>
    <pc:docChg chg="undo redo custSel addSld delSld modSld modMainMaster">
      <pc:chgData name="Nico Sedovnik" userId="c899cdf4-4dd3-48e4-9d05-d9a3bf84ba8f" providerId="ADAL" clId="{D2C76DBF-8486-452B-A18A-C4D97213BA89}" dt="2023-12-18T16:03:36.009" v="2669" actId="113"/>
      <pc:docMkLst>
        <pc:docMk/>
      </pc:docMkLst>
      <pc:sldChg chg="addSp delSp modSp mod">
        <pc:chgData name="Nico Sedovnik" userId="c899cdf4-4dd3-48e4-9d05-d9a3bf84ba8f" providerId="ADAL" clId="{D2C76DBF-8486-452B-A18A-C4D97213BA89}" dt="2023-12-13T10:54:15.684" v="395" actId="478"/>
        <pc:sldMkLst>
          <pc:docMk/>
          <pc:sldMk cId="760928645" sldId="294"/>
        </pc:sldMkLst>
        <pc:spChg chg="add del">
          <ac:chgData name="Nico Sedovnik" userId="c899cdf4-4dd3-48e4-9d05-d9a3bf84ba8f" providerId="ADAL" clId="{D2C76DBF-8486-452B-A18A-C4D97213BA89}" dt="2023-12-13T10:54:15.684" v="395" actId="478"/>
          <ac:spMkLst>
            <pc:docMk/>
            <pc:sldMk cId="760928645" sldId="294"/>
            <ac:spMk id="7" creationId="{354D739D-3C62-5EB7-6B9C-5C3CD7A73FAB}"/>
          </ac:spMkLst>
        </pc:spChg>
        <pc:picChg chg="add del mod">
          <ac:chgData name="Nico Sedovnik" userId="c899cdf4-4dd3-48e4-9d05-d9a3bf84ba8f" providerId="ADAL" clId="{D2C76DBF-8486-452B-A18A-C4D97213BA89}" dt="2023-12-13T10:42:43.425" v="153" actId="478"/>
          <ac:picMkLst>
            <pc:docMk/>
            <pc:sldMk cId="760928645" sldId="294"/>
            <ac:picMk id="5" creationId="{C189EEF6-BB3F-C8B4-F591-C9F542A9F0BC}"/>
          </ac:picMkLst>
        </pc:picChg>
      </pc:sldChg>
      <pc:sldChg chg="addSp modSp mod">
        <pc:chgData name="Nico Sedovnik" userId="c899cdf4-4dd3-48e4-9d05-d9a3bf84ba8f" providerId="ADAL" clId="{D2C76DBF-8486-452B-A18A-C4D97213BA89}" dt="2023-12-18T10:25:26.912" v="594" actId="14100"/>
        <pc:sldMkLst>
          <pc:docMk/>
          <pc:sldMk cId="4222326327" sldId="295"/>
        </pc:sldMkLst>
        <pc:spChg chg="mod">
          <ac:chgData name="Nico Sedovnik" userId="c899cdf4-4dd3-48e4-9d05-d9a3bf84ba8f" providerId="ADAL" clId="{D2C76DBF-8486-452B-A18A-C4D97213BA89}" dt="2023-12-18T10:25:26.912" v="594" actId="14100"/>
          <ac:spMkLst>
            <pc:docMk/>
            <pc:sldMk cId="4222326327" sldId="295"/>
            <ac:spMk id="2" creationId="{618C6382-E219-6F5D-4CCD-D28A374C7525}"/>
          </ac:spMkLst>
        </pc:spChg>
        <pc:spChg chg="add mod ord">
          <ac:chgData name="Nico Sedovnik" userId="c899cdf4-4dd3-48e4-9d05-d9a3bf84ba8f" providerId="ADAL" clId="{D2C76DBF-8486-452B-A18A-C4D97213BA89}" dt="2023-12-18T10:25:23.788" v="593" actId="14100"/>
          <ac:spMkLst>
            <pc:docMk/>
            <pc:sldMk cId="4222326327" sldId="295"/>
            <ac:spMk id="3" creationId="{2E41CD39-2401-3CCC-7A4B-4C04283F31E5}"/>
          </ac:spMkLst>
        </pc:spChg>
      </pc:sldChg>
      <pc:sldChg chg="delSp mod">
        <pc:chgData name="Nico Sedovnik" userId="c899cdf4-4dd3-48e4-9d05-d9a3bf84ba8f" providerId="ADAL" clId="{D2C76DBF-8486-452B-A18A-C4D97213BA89}" dt="2023-12-13T13:47:50.456" v="426" actId="478"/>
        <pc:sldMkLst>
          <pc:docMk/>
          <pc:sldMk cId="2929687325" sldId="297"/>
        </pc:sldMkLst>
        <pc:spChg chg="del">
          <ac:chgData name="Nico Sedovnik" userId="c899cdf4-4dd3-48e4-9d05-d9a3bf84ba8f" providerId="ADAL" clId="{D2C76DBF-8486-452B-A18A-C4D97213BA89}" dt="2023-12-13T13:47:50.456" v="426" actId="478"/>
          <ac:spMkLst>
            <pc:docMk/>
            <pc:sldMk cId="2929687325" sldId="297"/>
            <ac:spMk id="2" creationId="{CA23A73E-79A5-58D8-BD31-9979D8D8C1E4}"/>
          </ac:spMkLst>
        </pc:spChg>
      </pc:sldChg>
      <pc:sldChg chg="delSp mod">
        <pc:chgData name="Nico Sedovnik" userId="c899cdf4-4dd3-48e4-9d05-d9a3bf84ba8f" providerId="ADAL" clId="{D2C76DBF-8486-452B-A18A-C4D97213BA89}" dt="2023-12-18T10:27:13.932" v="618" actId="478"/>
        <pc:sldMkLst>
          <pc:docMk/>
          <pc:sldMk cId="3715310509" sldId="299"/>
        </pc:sldMkLst>
        <pc:spChg chg="del">
          <ac:chgData name="Nico Sedovnik" userId="c899cdf4-4dd3-48e4-9d05-d9a3bf84ba8f" providerId="ADAL" clId="{D2C76DBF-8486-452B-A18A-C4D97213BA89}" dt="2023-12-18T10:27:13.932" v="618" actId="478"/>
          <ac:spMkLst>
            <pc:docMk/>
            <pc:sldMk cId="3715310509" sldId="299"/>
            <ac:spMk id="2" creationId="{112A91EE-A4A8-848F-25B9-C48E57363115}"/>
          </ac:spMkLst>
        </pc:spChg>
      </pc:sldChg>
      <pc:sldChg chg="delSp mod">
        <pc:chgData name="Nico Sedovnik" userId="c899cdf4-4dd3-48e4-9d05-d9a3bf84ba8f" providerId="ADAL" clId="{D2C76DBF-8486-452B-A18A-C4D97213BA89}" dt="2023-12-13T13:54:25.283" v="525" actId="478"/>
        <pc:sldMkLst>
          <pc:docMk/>
          <pc:sldMk cId="3272724100" sldId="301"/>
        </pc:sldMkLst>
        <pc:spChg chg="del">
          <ac:chgData name="Nico Sedovnik" userId="c899cdf4-4dd3-48e4-9d05-d9a3bf84ba8f" providerId="ADAL" clId="{D2C76DBF-8486-452B-A18A-C4D97213BA89}" dt="2023-12-13T13:54:25.283" v="525" actId="478"/>
          <ac:spMkLst>
            <pc:docMk/>
            <pc:sldMk cId="3272724100" sldId="301"/>
            <ac:spMk id="2" creationId="{8F971B16-CB34-D113-7EB8-7680F24B2D09}"/>
          </ac:spMkLst>
        </pc:spChg>
      </pc:sldChg>
      <pc:sldChg chg="new">
        <pc:chgData name="Nico Sedovnik" userId="c899cdf4-4dd3-48e4-9d05-d9a3bf84ba8f" providerId="ADAL" clId="{D2C76DBF-8486-452B-A18A-C4D97213BA89}" dt="2023-12-18T16:01:36.371" v="2641" actId="680"/>
        <pc:sldMkLst>
          <pc:docMk/>
          <pc:sldMk cId="1130598522" sldId="302"/>
        </pc:sldMkLst>
      </pc:sldChg>
      <pc:sldChg chg="new del">
        <pc:chgData name="Nico Sedovnik" userId="c899cdf4-4dd3-48e4-9d05-d9a3bf84ba8f" providerId="ADAL" clId="{D2C76DBF-8486-452B-A18A-C4D97213BA89}" dt="2023-12-18T16:01:19.330" v="2638" actId="2696"/>
        <pc:sldMkLst>
          <pc:docMk/>
          <pc:sldMk cId="1529708229" sldId="302"/>
        </pc:sldMkLst>
      </pc:sldChg>
      <pc:sldChg chg="delSp new del mod">
        <pc:chgData name="Nico Sedovnik" userId="c899cdf4-4dd3-48e4-9d05-d9a3bf84ba8f" providerId="ADAL" clId="{D2C76DBF-8486-452B-A18A-C4D97213BA89}" dt="2023-12-18T16:00:52.753" v="2632" actId="47"/>
        <pc:sldMkLst>
          <pc:docMk/>
          <pc:sldMk cId="3520198973" sldId="302"/>
        </pc:sldMkLst>
        <pc:spChg chg="del">
          <ac:chgData name="Nico Sedovnik" userId="c899cdf4-4dd3-48e4-9d05-d9a3bf84ba8f" providerId="ADAL" clId="{D2C76DBF-8486-452B-A18A-C4D97213BA89}" dt="2023-12-18T10:27:41.862" v="621" actId="478"/>
          <ac:spMkLst>
            <pc:docMk/>
            <pc:sldMk cId="3520198973" sldId="302"/>
            <ac:spMk id="2" creationId="{2EA09D31-AD9B-189C-F2F5-04D5C88E6188}"/>
          </ac:spMkLst>
        </pc:spChg>
      </pc:sldChg>
      <pc:sldChg chg="new del">
        <pc:chgData name="Nico Sedovnik" userId="c899cdf4-4dd3-48e4-9d05-d9a3bf84ba8f" providerId="ADAL" clId="{D2C76DBF-8486-452B-A18A-C4D97213BA89}" dt="2023-12-18T16:01:13.050" v="2636" actId="2696"/>
        <pc:sldMkLst>
          <pc:docMk/>
          <pc:sldMk cId="3705783395" sldId="302"/>
        </pc:sldMkLst>
      </pc:sldChg>
      <pc:sldChg chg="new del">
        <pc:chgData name="Nico Sedovnik" userId="c899cdf4-4dd3-48e4-9d05-d9a3bf84ba8f" providerId="ADAL" clId="{D2C76DBF-8486-452B-A18A-C4D97213BA89}" dt="2023-12-18T16:01:26.504" v="2640" actId="2696"/>
        <pc:sldMkLst>
          <pc:docMk/>
          <pc:sldMk cId="3868911137" sldId="302"/>
        </pc:sldMkLst>
      </pc:sldChg>
      <pc:sldChg chg="new">
        <pc:chgData name="Nico Sedovnik" userId="c899cdf4-4dd3-48e4-9d05-d9a3bf84ba8f" providerId="ADAL" clId="{D2C76DBF-8486-452B-A18A-C4D97213BA89}" dt="2023-12-18T16:02:07.244" v="2642" actId="680"/>
        <pc:sldMkLst>
          <pc:docMk/>
          <pc:sldMk cId="251865675" sldId="303"/>
        </pc:sldMkLst>
      </pc:sldChg>
      <pc:sldChg chg="delSp new del mod">
        <pc:chgData name="Nico Sedovnik" userId="c899cdf4-4dd3-48e4-9d05-d9a3bf84ba8f" providerId="ADAL" clId="{D2C76DBF-8486-452B-A18A-C4D97213BA89}" dt="2023-12-18T16:00:53.839" v="2633" actId="47"/>
        <pc:sldMkLst>
          <pc:docMk/>
          <pc:sldMk cId="2976585640" sldId="303"/>
        </pc:sldMkLst>
        <pc:spChg chg="del">
          <ac:chgData name="Nico Sedovnik" userId="c899cdf4-4dd3-48e4-9d05-d9a3bf84ba8f" providerId="ADAL" clId="{D2C76DBF-8486-452B-A18A-C4D97213BA89}" dt="2023-12-18T10:27:38.013" v="620" actId="478"/>
          <ac:spMkLst>
            <pc:docMk/>
            <pc:sldMk cId="2976585640" sldId="303"/>
            <ac:spMk id="2" creationId="{91DF0EC5-374F-8842-2B26-C07979959878}"/>
          </ac:spMkLst>
        </pc:spChg>
      </pc:sldChg>
      <pc:sldChg chg="delSp new del mod">
        <pc:chgData name="Nico Sedovnik" userId="c899cdf4-4dd3-48e4-9d05-d9a3bf84ba8f" providerId="ADAL" clId="{D2C76DBF-8486-452B-A18A-C4D97213BA89}" dt="2023-12-18T16:00:55.060" v="2634" actId="47"/>
        <pc:sldMkLst>
          <pc:docMk/>
          <pc:sldMk cId="1921224611" sldId="304"/>
        </pc:sldMkLst>
        <pc:spChg chg="del">
          <ac:chgData name="Nico Sedovnik" userId="c899cdf4-4dd3-48e4-9d05-d9a3bf84ba8f" providerId="ADAL" clId="{D2C76DBF-8486-452B-A18A-C4D97213BA89}" dt="2023-12-18T10:27:29.401" v="619" actId="478"/>
          <ac:spMkLst>
            <pc:docMk/>
            <pc:sldMk cId="1921224611" sldId="304"/>
            <ac:spMk id="2" creationId="{DFE18BE2-05A8-688A-F26F-DE50FC30FD7F}"/>
          </ac:spMkLst>
        </pc:spChg>
      </pc:sldChg>
      <pc:sldChg chg="add del">
        <pc:chgData name="Nico Sedovnik" userId="c899cdf4-4dd3-48e4-9d05-d9a3bf84ba8f" providerId="ADAL" clId="{D2C76DBF-8486-452B-A18A-C4D97213BA89}" dt="2023-12-18T15:37:13.921" v="657" actId="2890"/>
        <pc:sldMkLst>
          <pc:docMk/>
          <pc:sldMk cId="3118546498" sldId="305"/>
        </pc:sldMkLst>
      </pc:sldChg>
      <pc:sldMasterChg chg="addSp delSp modSp mod addSldLayout modSldLayout">
        <pc:chgData name="Nico Sedovnik" userId="c899cdf4-4dd3-48e4-9d05-d9a3bf84ba8f" providerId="ADAL" clId="{D2C76DBF-8486-452B-A18A-C4D97213BA89}" dt="2023-12-18T16:03:36.009" v="2669" actId="113"/>
        <pc:sldMasterMkLst>
          <pc:docMk/>
          <pc:sldMasterMk cId="3571240666" sldId="2147483730"/>
        </pc:sldMasterMkLst>
        <pc:spChg chg="mod">
          <ac:chgData name="Nico Sedovnik" userId="c899cdf4-4dd3-48e4-9d05-d9a3bf84ba8f" providerId="ADAL" clId="{D2C76DBF-8486-452B-A18A-C4D97213BA89}" dt="2023-12-13T13:57:23.433" v="545" actId="207"/>
          <ac:spMkLst>
            <pc:docMk/>
            <pc:sldMasterMk cId="3571240666" sldId="2147483730"/>
            <ac:spMk id="3" creationId="{00000000-0000-0000-0000-000000000000}"/>
          </ac:spMkLst>
        </pc:spChg>
        <pc:spChg chg="mod">
          <ac:chgData name="Nico Sedovnik" userId="c899cdf4-4dd3-48e4-9d05-d9a3bf84ba8f" providerId="ADAL" clId="{D2C76DBF-8486-452B-A18A-C4D97213BA89}" dt="2023-12-13T10:36:30.553" v="32" actId="20577"/>
          <ac:spMkLst>
            <pc:docMk/>
            <pc:sldMasterMk cId="3571240666" sldId="2147483730"/>
            <ac:spMk id="8" creationId="{904C37E4-5A63-4D4F-A122-CAE2CED4C56C}"/>
          </ac:spMkLst>
        </pc:spChg>
        <pc:picChg chg="del">
          <ac:chgData name="Nico Sedovnik" userId="c899cdf4-4dd3-48e4-9d05-d9a3bf84ba8f" providerId="ADAL" clId="{D2C76DBF-8486-452B-A18A-C4D97213BA89}" dt="2023-12-13T10:32:59.509" v="1" actId="478"/>
          <ac:picMkLst>
            <pc:docMk/>
            <pc:sldMasterMk cId="3571240666" sldId="2147483730"/>
            <ac:picMk id="5" creationId="{C3A032DC-8B7B-19C9-0049-E24AA1BCDC9A}"/>
          </ac:picMkLst>
        </pc:picChg>
        <pc:picChg chg="del">
          <ac:chgData name="Nico Sedovnik" userId="c899cdf4-4dd3-48e4-9d05-d9a3bf84ba8f" providerId="ADAL" clId="{D2C76DBF-8486-452B-A18A-C4D97213BA89}" dt="2023-12-13T10:33:01.081" v="2" actId="478"/>
          <ac:picMkLst>
            <pc:docMk/>
            <pc:sldMasterMk cId="3571240666" sldId="2147483730"/>
            <ac:picMk id="6" creationId="{0E70F450-7B9C-E701-535A-DD495AFD9BD5}"/>
          </ac:picMkLst>
        </pc:picChg>
        <pc:picChg chg="del">
          <ac:chgData name="Nico Sedovnik" userId="c899cdf4-4dd3-48e4-9d05-d9a3bf84ba8f" providerId="ADAL" clId="{D2C76DBF-8486-452B-A18A-C4D97213BA89}" dt="2023-12-13T10:55:52.546" v="414" actId="478"/>
          <ac:picMkLst>
            <pc:docMk/>
            <pc:sldMasterMk cId="3571240666" sldId="2147483730"/>
            <ac:picMk id="7" creationId="{DD409608-D710-5243-9695-9FBE925C1E35}"/>
          </ac:picMkLst>
        </pc:picChg>
        <pc:picChg chg="add del mod">
          <ac:chgData name="Nico Sedovnik" userId="c899cdf4-4dd3-48e4-9d05-d9a3bf84ba8f" providerId="ADAL" clId="{D2C76DBF-8486-452B-A18A-C4D97213BA89}" dt="2023-12-13T10:35:31.112" v="10" actId="478"/>
          <ac:picMkLst>
            <pc:docMk/>
            <pc:sldMasterMk cId="3571240666" sldId="2147483730"/>
            <ac:picMk id="9" creationId="{C84884DA-31E9-7098-9A12-AF8CBF2BD4CE}"/>
          </ac:picMkLst>
        </pc:picChg>
        <pc:picChg chg="add mod">
          <ac:chgData name="Nico Sedovnik" userId="c899cdf4-4dd3-48e4-9d05-d9a3bf84ba8f" providerId="ADAL" clId="{D2C76DBF-8486-452B-A18A-C4D97213BA89}" dt="2023-12-13T10:36:18.466" v="16" actId="1076"/>
          <ac:picMkLst>
            <pc:docMk/>
            <pc:sldMasterMk cId="3571240666" sldId="2147483730"/>
            <ac:picMk id="11" creationId="{98A7731F-75E2-0C1F-73A6-87E96CFB4973}"/>
          </ac:picMkLst>
        </pc:picChg>
        <pc:picChg chg="add mod">
          <ac:chgData name="Nico Sedovnik" userId="c899cdf4-4dd3-48e4-9d05-d9a3bf84ba8f" providerId="ADAL" clId="{D2C76DBF-8486-452B-A18A-C4D97213BA89}" dt="2023-12-13T10:56:56.537" v="421" actId="1076"/>
          <ac:picMkLst>
            <pc:docMk/>
            <pc:sldMasterMk cId="3571240666" sldId="2147483730"/>
            <ac:picMk id="13" creationId="{E5DDBB23-14F8-B8D4-4415-7A8944A4A50E}"/>
          </ac:picMkLst>
        </pc:picChg>
        <pc:sldLayoutChg chg="addSp delSp modSp mod">
          <pc:chgData name="Nico Sedovnik" userId="c899cdf4-4dd3-48e4-9d05-d9a3bf84ba8f" providerId="ADAL" clId="{D2C76DBF-8486-452B-A18A-C4D97213BA89}" dt="2023-12-18T10:31:11.582" v="639" actId="20577"/>
          <pc:sldLayoutMkLst>
            <pc:docMk/>
            <pc:sldMasterMk cId="3571240666" sldId="2147483730"/>
            <pc:sldLayoutMk cId="931680250" sldId="2147483759"/>
          </pc:sldLayoutMkLst>
          <pc:spChg chg="mod">
            <ac:chgData name="Nico Sedovnik" userId="c899cdf4-4dd3-48e4-9d05-d9a3bf84ba8f" providerId="ADAL" clId="{D2C76DBF-8486-452B-A18A-C4D97213BA89}" dt="2023-12-18T10:31:11.582" v="639" actId="20577"/>
            <ac:spMkLst>
              <pc:docMk/>
              <pc:sldMasterMk cId="3571240666" sldId="2147483730"/>
              <pc:sldLayoutMk cId="931680250" sldId="2147483759"/>
              <ac:spMk id="3" creationId="{70EE676C-543F-BE45-AFA5-46C50974A759}"/>
            </ac:spMkLst>
          </pc:spChg>
          <pc:spChg chg="del">
            <ac:chgData name="Nico Sedovnik" userId="c899cdf4-4dd3-48e4-9d05-d9a3bf84ba8f" providerId="ADAL" clId="{D2C76DBF-8486-452B-A18A-C4D97213BA89}" dt="2023-12-13T13:54:34.727" v="527" actId="478"/>
            <ac:spMkLst>
              <pc:docMk/>
              <pc:sldMasterMk cId="3571240666" sldId="2147483730"/>
              <pc:sldLayoutMk cId="931680250" sldId="2147483759"/>
              <ac:spMk id="8" creationId="{6BA3C8C5-A0A2-428F-988A-5BC25CC52955}"/>
            </ac:spMkLst>
          </pc:spChg>
          <pc:spChg chg="del">
            <ac:chgData name="Nico Sedovnik" userId="c899cdf4-4dd3-48e4-9d05-d9a3bf84ba8f" providerId="ADAL" clId="{D2C76DBF-8486-452B-A18A-C4D97213BA89}" dt="2023-12-13T13:54:33.753" v="526" actId="478"/>
            <ac:spMkLst>
              <pc:docMk/>
              <pc:sldMasterMk cId="3571240666" sldId="2147483730"/>
              <pc:sldLayoutMk cId="931680250" sldId="2147483759"/>
              <ac:spMk id="10" creationId="{90EBAD93-E633-40B7-8565-088C474E440A}"/>
            </ac:spMkLst>
          </pc:spChg>
          <pc:picChg chg="add mod">
            <ac:chgData name="Nico Sedovnik" userId="c899cdf4-4dd3-48e4-9d05-d9a3bf84ba8f" providerId="ADAL" clId="{D2C76DBF-8486-452B-A18A-C4D97213BA89}" dt="2023-12-13T13:59:35.400" v="559" actId="1036"/>
            <ac:picMkLst>
              <pc:docMk/>
              <pc:sldMasterMk cId="3571240666" sldId="2147483730"/>
              <pc:sldLayoutMk cId="931680250" sldId="2147483759"/>
              <ac:picMk id="2" creationId="{8C1176CE-5A2E-F4C0-0DE6-49FA4D185E52}"/>
            </ac:picMkLst>
          </pc:picChg>
          <pc:picChg chg="del">
            <ac:chgData name="Nico Sedovnik" userId="c899cdf4-4dd3-48e4-9d05-d9a3bf84ba8f" providerId="ADAL" clId="{D2C76DBF-8486-452B-A18A-C4D97213BA89}" dt="2023-12-13T10:38:45.392" v="60" actId="478"/>
            <ac:picMkLst>
              <pc:docMk/>
              <pc:sldMasterMk cId="3571240666" sldId="2147483730"/>
              <pc:sldLayoutMk cId="931680250" sldId="2147483759"/>
              <ac:picMk id="2" creationId="{BBD7830A-AEC0-9DE6-90D7-D16C1A07C75E}"/>
            </ac:picMkLst>
          </pc:picChg>
          <pc:picChg chg="del">
            <ac:chgData name="Nico Sedovnik" userId="c899cdf4-4dd3-48e4-9d05-d9a3bf84ba8f" providerId="ADAL" clId="{D2C76DBF-8486-452B-A18A-C4D97213BA89}" dt="2023-12-13T10:38:47.932" v="62" actId="478"/>
            <ac:picMkLst>
              <pc:docMk/>
              <pc:sldMasterMk cId="3571240666" sldId="2147483730"/>
              <pc:sldLayoutMk cId="931680250" sldId="2147483759"/>
              <ac:picMk id="4" creationId="{9C581522-629A-3FAC-C019-373060AEDD3D}"/>
            </ac:picMkLst>
          </pc:picChg>
          <pc:picChg chg="add del mod">
            <ac:chgData name="Nico Sedovnik" userId="c899cdf4-4dd3-48e4-9d05-d9a3bf84ba8f" providerId="ADAL" clId="{D2C76DBF-8486-452B-A18A-C4D97213BA89}" dt="2023-12-13T13:59:22.696" v="552" actId="478"/>
            <ac:picMkLst>
              <pc:docMk/>
              <pc:sldMasterMk cId="3571240666" sldId="2147483730"/>
              <pc:sldLayoutMk cId="931680250" sldId="2147483759"/>
              <ac:picMk id="6" creationId="{6526960E-306D-EECC-E5DD-FD94BC734EC9}"/>
            </ac:picMkLst>
          </pc:picChg>
          <pc:cxnChg chg="mod">
            <ac:chgData name="Nico Sedovnik" userId="c899cdf4-4dd3-48e4-9d05-d9a3bf84ba8f" providerId="ADAL" clId="{D2C76DBF-8486-452B-A18A-C4D97213BA89}" dt="2023-12-18T10:22:35.768" v="570" actId="208"/>
            <ac:cxnSpMkLst>
              <pc:docMk/>
              <pc:sldMasterMk cId="3571240666" sldId="2147483730"/>
              <pc:sldLayoutMk cId="931680250" sldId="2147483759"/>
              <ac:cxnSpMk id="5" creationId="{0F4EAAF1-2668-F362-B465-3B16456B63F8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26:33.439" v="613" actId="207"/>
          <pc:sldLayoutMkLst>
            <pc:docMk/>
            <pc:sldMasterMk cId="3571240666" sldId="2147483730"/>
            <pc:sldLayoutMk cId="3494712236" sldId="2147483760"/>
          </pc:sldLayoutMkLst>
          <pc:spChg chg="mod">
            <ac:chgData name="Nico Sedovnik" userId="c899cdf4-4dd3-48e4-9d05-d9a3bf84ba8f" providerId="ADAL" clId="{D2C76DBF-8486-452B-A18A-C4D97213BA89}" dt="2023-12-18T10:26:33.439" v="613" actId="207"/>
            <ac:spMkLst>
              <pc:docMk/>
              <pc:sldMasterMk cId="3571240666" sldId="2147483730"/>
              <pc:sldLayoutMk cId="3494712236" sldId="2147483760"/>
              <ac:spMk id="9" creationId="{A687FC9B-3C73-599B-BCD4-A017F6123032}"/>
            </ac:spMkLst>
          </pc:spChg>
          <pc:spChg chg="mod">
            <ac:chgData name="Nico Sedovnik" userId="c899cdf4-4dd3-48e4-9d05-d9a3bf84ba8f" providerId="ADAL" clId="{D2C76DBF-8486-452B-A18A-C4D97213BA89}" dt="2023-12-18T10:26:29.409" v="612" actId="207"/>
            <ac:spMkLst>
              <pc:docMk/>
              <pc:sldMasterMk cId="3571240666" sldId="2147483730"/>
              <pc:sldLayoutMk cId="3494712236" sldId="2147483760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3T10:45:02.862" v="158" actId="113"/>
            <ac:spMkLst>
              <pc:docMk/>
              <pc:sldMasterMk cId="3571240666" sldId="2147483730"/>
              <pc:sldLayoutMk cId="3494712236" sldId="2147483760"/>
              <ac:spMk id="13" creationId="{9F239F00-7B1E-4DEC-AA92-A70B4E9F6EAC}"/>
            </ac:spMkLst>
          </pc:spChg>
          <pc:picChg chg="del">
            <ac:chgData name="Nico Sedovnik" userId="c899cdf4-4dd3-48e4-9d05-d9a3bf84ba8f" providerId="ADAL" clId="{D2C76DBF-8486-452B-A18A-C4D97213BA89}" dt="2023-12-13T10:38:51.991" v="64" actId="478"/>
            <ac:picMkLst>
              <pc:docMk/>
              <pc:sldMasterMk cId="3571240666" sldId="2147483730"/>
              <pc:sldLayoutMk cId="3494712236" sldId="2147483760"/>
              <ac:picMk id="4" creationId="{52273408-2895-FE23-EABF-8FD66E86086E}"/>
            </ac:picMkLst>
          </pc:picChg>
          <pc:picChg chg="add mod">
            <ac:chgData name="Nico Sedovnik" userId="c899cdf4-4dd3-48e4-9d05-d9a3bf84ba8f" providerId="ADAL" clId="{D2C76DBF-8486-452B-A18A-C4D97213BA89}" dt="2023-12-13T13:59:50.399" v="563"/>
            <ac:picMkLst>
              <pc:docMk/>
              <pc:sldMasterMk cId="3571240666" sldId="2147483730"/>
              <pc:sldLayoutMk cId="3494712236" sldId="2147483760"/>
              <ac:picMk id="4" creationId="{94854B25-1AAC-A502-A0E1-40164C00AFAF}"/>
            </ac:picMkLst>
          </pc:picChg>
          <pc:picChg chg="del">
            <ac:chgData name="Nico Sedovnik" userId="c899cdf4-4dd3-48e4-9d05-d9a3bf84ba8f" providerId="ADAL" clId="{D2C76DBF-8486-452B-A18A-C4D97213BA89}" dt="2023-12-13T10:38:50.624" v="63" actId="478"/>
            <ac:picMkLst>
              <pc:docMk/>
              <pc:sldMasterMk cId="3571240666" sldId="2147483730"/>
              <pc:sldLayoutMk cId="3494712236" sldId="2147483760"/>
              <ac:picMk id="5" creationId="{739F09C8-947B-01BE-71A0-4B6610EB01B9}"/>
            </ac:picMkLst>
          </pc:picChg>
          <pc:picChg chg="add del mod">
            <ac:chgData name="Nico Sedovnik" userId="c899cdf4-4dd3-48e4-9d05-d9a3bf84ba8f" providerId="ADAL" clId="{D2C76DBF-8486-452B-A18A-C4D97213BA89}" dt="2023-12-13T13:59:49.817" v="562" actId="478"/>
            <ac:picMkLst>
              <pc:docMk/>
              <pc:sldMasterMk cId="3571240666" sldId="2147483730"/>
              <pc:sldLayoutMk cId="3494712236" sldId="2147483760"/>
              <ac:picMk id="7" creationId="{783F5008-FD98-FE69-70CD-2DBD3409E5AE}"/>
            </ac:picMkLst>
          </pc:picChg>
          <pc:cxnChg chg="mod">
            <ac:chgData name="Nico Sedovnik" userId="c899cdf4-4dd3-48e4-9d05-d9a3bf84ba8f" providerId="ADAL" clId="{D2C76DBF-8486-452B-A18A-C4D97213BA89}" dt="2023-12-18T10:22:45.658" v="571" actId="208"/>
            <ac:cxnSpMkLst>
              <pc:docMk/>
              <pc:sldMasterMk cId="3571240666" sldId="2147483730"/>
              <pc:sldLayoutMk cId="3494712236" sldId="2147483760"/>
              <ac:cxnSpMk id="3" creationId="{575BF800-64A9-C04D-F508-8C58F9121261}"/>
            </ac:cxnSpMkLst>
          </pc:cxnChg>
          <pc:cxnChg chg="mod">
            <ac:chgData name="Nico Sedovnik" userId="c899cdf4-4dd3-48e4-9d05-d9a3bf84ba8f" providerId="ADAL" clId="{D2C76DBF-8486-452B-A18A-C4D97213BA89}" dt="2023-12-18T10:22:45.658" v="571" actId="208"/>
            <ac:cxnSpMkLst>
              <pc:docMk/>
              <pc:sldMasterMk cId="3571240666" sldId="2147483730"/>
              <pc:sldLayoutMk cId="3494712236" sldId="2147483760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32:19.246" v="655" actId="20577"/>
          <pc:sldLayoutMkLst>
            <pc:docMk/>
            <pc:sldMasterMk cId="3571240666" sldId="2147483730"/>
            <pc:sldLayoutMk cId="1849521940" sldId="2147483765"/>
          </pc:sldLayoutMkLst>
          <pc:spChg chg="mod">
            <ac:chgData name="Nico Sedovnik" userId="c899cdf4-4dd3-48e4-9d05-d9a3bf84ba8f" providerId="ADAL" clId="{D2C76DBF-8486-452B-A18A-C4D97213BA89}" dt="2023-12-18T10:32:19.246" v="655" actId="20577"/>
            <ac:spMkLst>
              <pc:docMk/>
              <pc:sldMasterMk cId="3571240666" sldId="2147483730"/>
              <pc:sldLayoutMk cId="1849521940" sldId="2147483765"/>
              <ac:spMk id="2" creationId="{D26599BC-E9E6-19A9-D691-6DC8F78CF397}"/>
            </ac:spMkLst>
          </pc:spChg>
          <pc:spChg chg="del">
            <ac:chgData name="Nico Sedovnik" userId="c899cdf4-4dd3-48e4-9d05-d9a3bf84ba8f" providerId="ADAL" clId="{D2C76DBF-8486-452B-A18A-C4D97213BA89}" dt="2023-12-13T13:53:32.170" v="524" actId="478"/>
            <ac:spMkLst>
              <pc:docMk/>
              <pc:sldMasterMk cId="3571240666" sldId="2147483730"/>
              <pc:sldLayoutMk cId="1849521940" sldId="2147483765"/>
              <ac:spMk id="8" creationId="{6BA3C8C5-A0A2-428F-988A-5BC25CC52955}"/>
            </ac:spMkLst>
          </pc:spChg>
          <pc:spChg chg="del">
            <ac:chgData name="Nico Sedovnik" userId="c899cdf4-4dd3-48e4-9d05-d9a3bf84ba8f" providerId="ADAL" clId="{D2C76DBF-8486-452B-A18A-C4D97213BA89}" dt="2023-12-13T13:53:29.699" v="523" actId="478"/>
            <ac:spMkLst>
              <pc:docMk/>
              <pc:sldMasterMk cId="3571240666" sldId="2147483730"/>
              <pc:sldLayoutMk cId="1849521940" sldId="2147483765"/>
              <ac:spMk id="10" creationId="{90EBAD93-E633-40B7-8565-088C474E440A}"/>
            </ac:spMkLst>
          </pc:spChg>
          <pc:picChg chg="del">
            <ac:chgData name="Nico Sedovnik" userId="c899cdf4-4dd3-48e4-9d05-d9a3bf84ba8f" providerId="ADAL" clId="{D2C76DBF-8486-452B-A18A-C4D97213BA89}" dt="2023-12-13T10:39:23.511" v="82" actId="478"/>
            <ac:picMkLst>
              <pc:docMk/>
              <pc:sldMasterMk cId="3571240666" sldId="2147483730"/>
              <pc:sldLayoutMk cId="1849521940" sldId="2147483765"/>
              <ac:picMk id="3" creationId="{61362FC8-24BC-8E35-8305-ADE6CA0814E2}"/>
            </ac:picMkLst>
          </pc:picChg>
          <pc:picChg chg="add mod">
            <ac:chgData name="Nico Sedovnik" userId="c899cdf4-4dd3-48e4-9d05-d9a3bf84ba8f" providerId="ADAL" clId="{D2C76DBF-8486-452B-A18A-C4D97213BA89}" dt="2023-12-18T10:28:30.363" v="631"/>
            <ac:picMkLst>
              <pc:docMk/>
              <pc:sldMasterMk cId="3571240666" sldId="2147483730"/>
              <pc:sldLayoutMk cId="1849521940" sldId="2147483765"/>
              <ac:picMk id="3" creationId="{D92DFD82-E9DB-ADA3-C52E-0E4660728106}"/>
            </ac:picMkLst>
          </pc:picChg>
          <pc:picChg chg="del">
            <ac:chgData name="Nico Sedovnik" userId="c899cdf4-4dd3-48e4-9d05-d9a3bf84ba8f" providerId="ADAL" clId="{D2C76DBF-8486-452B-A18A-C4D97213BA89}" dt="2023-12-13T10:39:18.101" v="81" actId="478"/>
            <ac:picMkLst>
              <pc:docMk/>
              <pc:sldMasterMk cId="3571240666" sldId="2147483730"/>
              <pc:sldLayoutMk cId="1849521940" sldId="2147483765"/>
              <ac:picMk id="4" creationId="{4A13D5B8-58EC-4333-6428-EF9A5E72E7C4}"/>
            </ac:picMkLst>
          </pc:picChg>
          <pc:picChg chg="add del mod">
            <ac:chgData name="Nico Sedovnik" userId="c899cdf4-4dd3-48e4-9d05-d9a3bf84ba8f" providerId="ADAL" clId="{D2C76DBF-8486-452B-A18A-C4D97213BA89}" dt="2023-12-18T10:28:30.162" v="630" actId="478"/>
            <ac:picMkLst>
              <pc:docMk/>
              <pc:sldMasterMk cId="3571240666" sldId="2147483730"/>
              <pc:sldLayoutMk cId="1849521940" sldId="2147483765"/>
              <ac:picMk id="5" creationId="{4B1501A4-C1C4-3271-B236-11D493317489}"/>
            </ac:picMkLst>
          </pc:picChg>
          <pc:cxnChg chg="mod">
            <ac:chgData name="Nico Sedovnik" userId="c899cdf4-4dd3-48e4-9d05-d9a3bf84ba8f" providerId="ADAL" clId="{D2C76DBF-8486-452B-A18A-C4D97213BA89}" dt="2023-12-18T10:23:41.744" v="578" actId="208"/>
            <ac:cxnSpMkLst>
              <pc:docMk/>
              <pc:sldMasterMk cId="3571240666" sldId="2147483730"/>
              <pc:sldLayoutMk cId="1849521940" sldId="2147483765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31:24.402" v="642" actId="20577"/>
          <pc:sldLayoutMkLst>
            <pc:docMk/>
            <pc:sldMasterMk cId="3571240666" sldId="2147483730"/>
            <pc:sldLayoutMk cId="2373750251" sldId="2147483775"/>
          </pc:sldLayoutMkLst>
          <pc:spChg chg="del">
            <ac:chgData name="Nico Sedovnik" userId="c899cdf4-4dd3-48e4-9d05-d9a3bf84ba8f" providerId="ADAL" clId="{D2C76DBF-8486-452B-A18A-C4D97213BA89}" dt="2023-12-13T13:48:06.083" v="428" actId="478"/>
            <ac:spMkLst>
              <pc:docMk/>
              <pc:sldMasterMk cId="3571240666" sldId="2147483730"/>
              <pc:sldLayoutMk cId="2373750251" sldId="2147483775"/>
              <ac:spMk id="8" creationId="{6BA3C8C5-A0A2-428F-988A-5BC25CC52955}"/>
            </ac:spMkLst>
          </pc:spChg>
          <pc:spChg chg="del">
            <ac:chgData name="Nico Sedovnik" userId="c899cdf4-4dd3-48e4-9d05-d9a3bf84ba8f" providerId="ADAL" clId="{D2C76DBF-8486-452B-A18A-C4D97213BA89}" dt="2023-12-13T13:48:04.380" v="427" actId="478"/>
            <ac:spMkLst>
              <pc:docMk/>
              <pc:sldMasterMk cId="3571240666" sldId="2147483730"/>
              <pc:sldLayoutMk cId="2373750251" sldId="2147483775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8T10:31:24.402" v="642" actId="20577"/>
            <ac:spMkLst>
              <pc:docMk/>
              <pc:sldMasterMk cId="3571240666" sldId="2147483730"/>
              <pc:sldLayoutMk cId="2373750251" sldId="2147483775"/>
              <ac:spMk id="13" creationId="{9F239F00-7B1E-4DEC-AA92-A70B4E9F6EAC}"/>
            </ac:spMkLst>
          </pc:spChg>
          <pc:picChg chg="add mod">
            <ac:chgData name="Nico Sedovnik" userId="c899cdf4-4dd3-48e4-9d05-d9a3bf84ba8f" providerId="ADAL" clId="{D2C76DBF-8486-452B-A18A-C4D97213BA89}" dt="2023-12-13T14:01:11.221" v="565"/>
            <ac:picMkLst>
              <pc:docMk/>
              <pc:sldMasterMk cId="3571240666" sldId="2147483730"/>
              <pc:sldLayoutMk cId="2373750251" sldId="2147483775"/>
              <ac:picMk id="2" creationId="{66A23149-81DE-F3C5-25D0-15F6D931681D}"/>
            </ac:picMkLst>
          </pc:picChg>
          <pc:picChg chg="del">
            <ac:chgData name="Nico Sedovnik" userId="c899cdf4-4dd3-48e4-9d05-d9a3bf84ba8f" providerId="ADAL" clId="{D2C76DBF-8486-452B-A18A-C4D97213BA89}" dt="2023-12-13T10:38:57.876" v="67" actId="478"/>
            <ac:picMkLst>
              <pc:docMk/>
              <pc:sldMasterMk cId="3571240666" sldId="2147483730"/>
              <pc:sldLayoutMk cId="2373750251" sldId="2147483775"/>
              <ac:picMk id="2" creationId="{DDED9B7E-0324-1DA5-96BA-F5333E7F141A}"/>
            </ac:picMkLst>
          </pc:picChg>
          <pc:picChg chg="del">
            <ac:chgData name="Nico Sedovnik" userId="c899cdf4-4dd3-48e4-9d05-d9a3bf84ba8f" providerId="ADAL" clId="{D2C76DBF-8486-452B-A18A-C4D97213BA89}" dt="2023-12-13T10:38:56.820" v="66" actId="478"/>
            <ac:picMkLst>
              <pc:docMk/>
              <pc:sldMasterMk cId="3571240666" sldId="2147483730"/>
              <pc:sldLayoutMk cId="2373750251" sldId="2147483775"/>
              <ac:picMk id="3" creationId="{FBE03412-CE41-EB56-6C18-B1A11ECFA86C}"/>
            </ac:picMkLst>
          </pc:picChg>
          <pc:picChg chg="add del mod">
            <ac:chgData name="Nico Sedovnik" userId="c899cdf4-4dd3-48e4-9d05-d9a3bf84ba8f" providerId="ADAL" clId="{D2C76DBF-8486-452B-A18A-C4D97213BA89}" dt="2023-12-13T14:01:10.419" v="564" actId="478"/>
            <ac:picMkLst>
              <pc:docMk/>
              <pc:sldMasterMk cId="3571240666" sldId="2147483730"/>
              <pc:sldLayoutMk cId="2373750251" sldId="2147483775"/>
              <ac:picMk id="4" creationId="{4FB3AFB8-1104-1EF4-5F45-9A1022827548}"/>
            </ac:picMkLst>
          </pc:picChg>
          <pc:cxnChg chg="mod">
            <ac:chgData name="Nico Sedovnik" userId="c899cdf4-4dd3-48e4-9d05-d9a3bf84ba8f" providerId="ADAL" clId="{D2C76DBF-8486-452B-A18A-C4D97213BA89}" dt="2023-12-18T10:22:53.518" v="572" actId="208"/>
            <ac:cxnSpMkLst>
              <pc:docMk/>
              <pc:sldMasterMk cId="3571240666" sldId="2147483730"/>
              <pc:sldLayoutMk cId="2373750251" sldId="2147483775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31:52.906" v="648" actId="108"/>
          <pc:sldLayoutMkLst>
            <pc:docMk/>
            <pc:sldMasterMk cId="3571240666" sldId="2147483730"/>
            <pc:sldLayoutMk cId="2893420308" sldId="2147483789"/>
          </pc:sldLayoutMkLst>
          <pc:spChg chg="del mod">
            <ac:chgData name="Nico Sedovnik" userId="c899cdf4-4dd3-48e4-9d05-d9a3bf84ba8f" providerId="ADAL" clId="{D2C76DBF-8486-452B-A18A-C4D97213BA89}" dt="2023-12-13T13:53:06.042" v="518" actId="478"/>
            <ac:spMkLst>
              <pc:docMk/>
              <pc:sldMasterMk cId="3571240666" sldId="2147483730"/>
              <pc:sldLayoutMk cId="2893420308" sldId="2147483789"/>
              <ac:spMk id="8" creationId="{6BA3C8C5-A0A2-428F-988A-5BC25CC52955}"/>
            </ac:spMkLst>
          </pc:spChg>
          <pc:spChg chg="del">
            <ac:chgData name="Nico Sedovnik" userId="c899cdf4-4dd3-48e4-9d05-d9a3bf84ba8f" providerId="ADAL" clId="{D2C76DBF-8486-452B-A18A-C4D97213BA89}" dt="2023-12-13T13:53:03.205" v="516" actId="478"/>
            <ac:spMkLst>
              <pc:docMk/>
              <pc:sldMasterMk cId="3571240666" sldId="2147483730"/>
              <pc:sldLayoutMk cId="2893420308" sldId="2147483789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8T10:31:52.906" v="648" actId="108"/>
            <ac:spMkLst>
              <pc:docMk/>
              <pc:sldMasterMk cId="3571240666" sldId="2147483730"/>
              <pc:sldLayoutMk cId="2893420308" sldId="2147483789"/>
              <ac:spMk id="13" creationId="{9F239F00-7B1E-4DEC-AA92-A70B4E9F6EAC}"/>
            </ac:spMkLst>
          </pc:spChg>
          <pc:picChg chg="del">
            <ac:chgData name="Nico Sedovnik" userId="c899cdf4-4dd3-48e4-9d05-d9a3bf84ba8f" providerId="ADAL" clId="{D2C76DBF-8486-452B-A18A-C4D97213BA89}" dt="2023-12-13T10:39:01.912" v="70" actId="478"/>
            <ac:picMkLst>
              <pc:docMk/>
              <pc:sldMasterMk cId="3571240666" sldId="2147483730"/>
              <pc:sldLayoutMk cId="2893420308" sldId="2147483789"/>
              <ac:picMk id="2" creationId="{65089BA3-9EC4-7174-6FCA-4F00190D4AEB}"/>
            </ac:picMkLst>
          </pc:picChg>
          <pc:picChg chg="add mod">
            <ac:chgData name="Nico Sedovnik" userId="c899cdf4-4dd3-48e4-9d05-d9a3bf84ba8f" providerId="ADAL" clId="{D2C76DBF-8486-452B-A18A-C4D97213BA89}" dt="2023-12-18T10:28:07.387" v="623"/>
            <ac:picMkLst>
              <pc:docMk/>
              <pc:sldMasterMk cId="3571240666" sldId="2147483730"/>
              <pc:sldLayoutMk cId="2893420308" sldId="2147483789"/>
              <ac:picMk id="2" creationId="{DE8DB203-94DD-C5CF-970E-8BF8AD94C0B3}"/>
            </ac:picMkLst>
          </pc:picChg>
          <pc:picChg chg="del">
            <ac:chgData name="Nico Sedovnik" userId="c899cdf4-4dd3-48e4-9d05-d9a3bf84ba8f" providerId="ADAL" clId="{D2C76DBF-8486-452B-A18A-C4D97213BA89}" dt="2023-12-13T10:39:01.112" v="69" actId="478"/>
            <ac:picMkLst>
              <pc:docMk/>
              <pc:sldMasterMk cId="3571240666" sldId="2147483730"/>
              <pc:sldLayoutMk cId="2893420308" sldId="2147483789"/>
              <ac:picMk id="3" creationId="{593B9EAF-FFAE-5AE1-6C41-8622CF9CC079}"/>
            </ac:picMkLst>
          </pc:picChg>
          <pc:picChg chg="add del mod">
            <ac:chgData name="Nico Sedovnik" userId="c899cdf4-4dd3-48e4-9d05-d9a3bf84ba8f" providerId="ADAL" clId="{D2C76DBF-8486-452B-A18A-C4D97213BA89}" dt="2023-12-18T10:28:06.314" v="622" actId="478"/>
            <ac:picMkLst>
              <pc:docMk/>
              <pc:sldMasterMk cId="3571240666" sldId="2147483730"/>
              <pc:sldLayoutMk cId="2893420308" sldId="2147483789"/>
              <ac:picMk id="4" creationId="{7EE9CB46-5073-6EA3-BCDB-F11B4631F17B}"/>
            </ac:picMkLst>
          </pc:picChg>
          <pc:cxnChg chg="mod">
            <ac:chgData name="Nico Sedovnik" userId="c899cdf4-4dd3-48e4-9d05-d9a3bf84ba8f" providerId="ADAL" clId="{D2C76DBF-8486-452B-A18A-C4D97213BA89}" dt="2023-12-18T10:22:57.804" v="573" actId="208"/>
            <ac:cxnSpMkLst>
              <pc:docMk/>
              <pc:sldMasterMk cId="3571240666" sldId="2147483730"/>
              <pc:sldLayoutMk cId="2893420308" sldId="2147483789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31:45.936" v="647" actId="108"/>
          <pc:sldLayoutMkLst>
            <pc:docMk/>
            <pc:sldMasterMk cId="3571240666" sldId="2147483730"/>
            <pc:sldLayoutMk cId="2453958632" sldId="2147483790"/>
          </pc:sldLayoutMkLst>
          <pc:spChg chg="del">
            <ac:chgData name="Nico Sedovnik" userId="c899cdf4-4dd3-48e4-9d05-d9a3bf84ba8f" providerId="ADAL" clId="{D2C76DBF-8486-452B-A18A-C4D97213BA89}" dt="2023-12-13T13:53:14.402" v="520" actId="478"/>
            <ac:spMkLst>
              <pc:docMk/>
              <pc:sldMasterMk cId="3571240666" sldId="2147483730"/>
              <pc:sldLayoutMk cId="2453958632" sldId="2147483790"/>
              <ac:spMk id="8" creationId="{6BA3C8C5-A0A2-428F-988A-5BC25CC52955}"/>
            </ac:spMkLst>
          </pc:spChg>
          <pc:spChg chg="del">
            <ac:chgData name="Nico Sedovnik" userId="c899cdf4-4dd3-48e4-9d05-d9a3bf84ba8f" providerId="ADAL" clId="{D2C76DBF-8486-452B-A18A-C4D97213BA89}" dt="2023-12-13T13:53:13.366" v="519" actId="478"/>
            <ac:spMkLst>
              <pc:docMk/>
              <pc:sldMasterMk cId="3571240666" sldId="2147483730"/>
              <pc:sldLayoutMk cId="2453958632" sldId="2147483790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8T10:31:45.936" v="647" actId="108"/>
            <ac:spMkLst>
              <pc:docMk/>
              <pc:sldMasterMk cId="3571240666" sldId="2147483730"/>
              <pc:sldLayoutMk cId="2453958632" sldId="2147483790"/>
              <ac:spMk id="13" creationId="{9F239F00-7B1E-4DEC-AA92-A70B4E9F6EAC}"/>
            </ac:spMkLst>
          </pc:spChg>
          <pc:picChg chg="add mod">
            <ac:chgData name="Nico Sedovnik" userId="c899cdf4-4dd3-48e4-9d05-d9a3bf84ba8f" providerId="ADAL" clId="{D2C76DBF-8486-452B-A18A-C4D97213BA89}" dt="2023-12-18T10:28:11.384" v="625"/>
            <ac:picMkLst>
              <pc:docMk/>
              <pc:sldMasterMk cId="3571240666" sldId="2147483730"/>
              <pc:sldLayoutMk cId="2453958632" sldId="2147483790"/>
              <ac:picMk id="2" creationId="{1BB84E0E-3A99-1387-D0E0-DBD4E02B8829}"/>
            </ac:picMkLst>
          </pc:picChg>
          <pc:picChg chg="del">
            <ac:chgData name="Nico Sedovnik" userId="c899cdf4-4dd3-48e4-9d05-d9a3bf84ba8f" providerId="ADAL" clId="{D2C76DBF-8486-452B-A18A-C4D97213BA89}" dt="2023-12-13T10:39:06.135" v="73" actId="478"/>
            <ac:picMkLst>
              <pc:docMk/>
              <pc:sldMasterMk cId="3571240666" sldId="2147483730"/>
              <pc:sldLayoutMk cId="2453958632" sldId="2147483790"/>
              <ac:picMk id="2" creationId="{55AB5986-8108-FE83-C7F5-07FBB892B4C9}"/>
            </ac:picMkLst>
          </pc:picChg>
          <pc:picChg chg="del">
            <ac:chgData name="Nico Sedovnik" userId="c899cdf4-4dd3-48e4-9d05-d9a3bf84ba8f" providerId="ADAL" clId="{D2C76DBF-8486-452B-A18A-C4D97213BA89}" dt="2023-12-13T10:39:05.633" v="72" actId="478"/>
            <ac:picMkLst>
              <pc:docMk/>
              <pc:sldMasterMk cId="3571240666" sldId="2147483730"/>
              <pc:sldLayoutMk cId="2453958632" sldId="2147483790"/>
              <ac:picMk id="3" creationId="{2BC8D4D3-9287-85BC-7186-6941EBBBA534}"/>
            </ac:picMkLst>
          </pc:picChg>
          <pc:picChg chg="add del mod">
            <ac:chgData name="Nico Sedovnik" userId="c899cdf4-4dd3-48e4-9d05-d9a3bf84ba8f" providerId="ADAL" clId="{D2C76DBF-8486-452B-A18A-C4D97213BA89}" dt="2023-12-18T10:28:10.442" v="624" actId="478"/>
            <ac:picMkLst>
              <pc:docMk/>
              <pc:sldMasterMk cId="3571240666" sldId="2147483730"/>
              <pc:sldLayoutMk cId="2453958632" sldId="2147483790"/>
              <ac:picMk id="4" creationId="{51ED0272-2651-4D3C-BCB4-CA35C3247076}"/>
            </ac:picMkLst>
          </pc:picChg>
          <pc:cxnChg chg="mod">
            <ac:chgData name="Nico Sedovnik" userId="c899cdf4-4dd3-48e4-9d05-d9a3bf84ba8f" providerId="ADAL" clId="{D2C76DBF-8486-452B-A18A-C4D97213BA89}" dt="2023-12-18T10:23:04.677" v="574" actId="208"/>
            <ac:cxnSpMkLst>
              <pc:docMk/>
              <pc:sldMasterMk cId="3571240666" sldId="2147483730"/>
              <pc:sldLayoutMk cId="2453958632" sldId="2147483790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32:02.471" v="650"/>
          <pc:sldLayoutMkLst>
            <pc:docMk/>
            <pc:sldMasterMk cId="3571240666" sldId="2147483730"/>
            <pc:sldLayoutMk cId="1908028487" sldId="2147483791"/>
          </pc:sldLayoutMkLst>
          <pc:spChg chg="del">
            <ac:chgData name="Nico Sedovnik" userId="c899cdf4-4dd3-48e4-9d05-d9a3bf84ba8f" providerId="ADAL" clId="{D2C76DBF-8486-452B-A18A-C4D97213BA89}" dt="2023-12-13T13:53:20.849" v="522" actId="478"/>
            <ac:spMkLst>
              <pc:docMk/>
              <pc:sldMasterMk cId="3571240666" sldId="2147483730"/>
              <pc:sldLayoutMk cId="1908028487" sldId="2147483791"/>
              <ac:spMk id="8" creationId="{6BA3C8C5-A0A2-428F-988A-5BC25CC52955}"/>
            </ac:spMkLst>
          </pc:spChg>
          <pc:spChg chg="del">
            <ac:chgData name="Nico Sedovnik" userId="c899cdf4-4dd3-48e4-9d05-d9a3bf84ba8f" providerId="ADAL" clId="{D2C76DBF-8486-452B-A18A-C4D97213BA89}" dt="2023-12-13T13:53:20.244" v="521" actId="478"/>
            <ac:spMkLst>
              <pc:docMk/>
              <pc:sldMasterMk cId="3571240666" sldId="2147483730"/>
              <pc:sldLayoutMk cId="1908028487" sldId="2147483791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8T10:32:02.471" v="650"/>
            <ac:spMkLst>
              <pc:docMk/>
              <pc:sldMasterMk cId="3571240666" sldId="2147483730"/>
              <pc:sldLayoutMk cId="1908028487" sldId="2147483791"/>
              <ac:spMk id="13" creationId="{9F239F00-7B1E-4DEC-AA92-A70B4E9F6EAC}"/>
            </ac:spMkLst>
          </pc:spChg>
          <pc:picChg chg="del">
            <ac:chgData name="Nico Sedovnik" userId="c899cdf4-4dd3-48e4-9d05-d9a3bf84ba8f" providerId="ADAL" clId="{D2C76DBF-8486-452B-A18A-C4D97213BA89}" dt="2023-12-13T10:39:10.940" v="76" actId="478"/>
            <ac:picMkLst>
              <pc:docMk/>
              <pc:sldMasterMk cId="3571240666" sldId="2147483730"/>
              <pc:sldLayoutMk cId="1908028487" sldId="2147483791"/>
              <ac:picMk id="2" creationId="{6ABC6DB9-7064-B3B8-A3ED-C87B95B6B3AB}"/>
            </ac:picMkLst>
          </pc:picChg>
          <pc:picChg chg="add mod">
            <ac:chgData name="Nico Sedovnik" userId="c899cdf4-4dd3-48e4-9d05-d9a3bf84ba8f" providerId="ADAL" clId="{D2C76DBF-8486-452B-A18A-C4D97213BA89}" dt="2023-12-18T10:28:22.807" v="627"/>
            <ac:picMkLst>
              <pc:docMk/>
              <pc:sldMasterMk cId="3571240666" sldId="2147483730"/>
              <pc:sldLayoutMk cId="1908028487" sldId="2147483791"/>
              <ac:picMk id="2" creationId="{DE4315A5-008B-0E4A-D220-5CBFA59EF605}"/>
            </ac:picMkLst>
          </pc:picChg>
          <pc:picChg chg="del">
            <ac:chgData name="Nico Sedovnik" userId="c899cdf4-4dd3-48e4-9d05-d9a3bf84ba8f" providerId="ADAL" clId="{D2C76DBF-8486-452B-A18A-C4D97213BA89}" dt="2023-12-13T10:39:10.333" v="75" actId="478"/>
            <ac:picMkLst>
              <pc:docMk/>
              <pc:sldMasterMk cId="3571240666" sldId="2147483730"/>
              <pc:sldLayoutMk cId="1908028487" sldId="2147483791"/>
              <ac:picMk id="3" creationId="{4C5DF84E-5927-A221-299D-0E13594224A9}"/>
            </ac:picMkLst>
          </pc:picChg>
          <pc:picChg chg="add del mod">
            <ac:chgData name="Nico Sedovnik" userId="c899cdf4-4dd3-48e4-9d05-d9a3bf84ba8f" providerId="ADAL" clId="{D2C76DBF-8486-452B-A18A-C4D97213BA89}" dt="2023-12-18T10:28:21.847" v="626" actId="478"/>
            <ac:picMkLst>
              <pc:docMk/>
              <pc:sldMasterMk cId="3571240666" sldId="2147483730"/>
              <pc:sldLayoutMk cId="1908028487" sldId="2147483791"/>
              <ac:picMk id="4" creationId="{1CCAE734-760E-CE9F-E712-BFFECD6A1E49}"/>
            </ac:picMkLst>
          </pc:picChg>
          <pc:cxnChg chg="mod">
            <ac:chgData name="Nico Sedovnik" userId="c899cdf4-4dd3-48e4-9d05-d9a3bf84ba8f" providerId="ADAL" clId="{D2C76DBF-8486-452B-A18A-C4D97213BA89}" dt="2023-12-18T10:23:09.887" v="575" actId="208"/>
            <ac:cxnSpMkLst>
              <pc:docMk/>
              <pc:sldMasterMk cId="3571240666" sldId="2147483730"/>
              <pc:sldLayoutMk cId="1908028487" sldId="2147483791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29:13.649" v="633"/>
          <pc:sldLayoutMkLst>
            <pc:docMk/>
            <pc:sldMasterMk cId="3571240666" sldId="2147483730"/>
            <pc:sldLayoutMk cId="3506226774" sldId="2147483828"/>
          </pc:sldLayoutMkLst>
          <pc:spChg chg="mod">
            <ac:chgData name="Nico Sedovnik" userId="c899cdf4-4dd3-48e4-9d05-d9a3bf84ba8f" providerId="ADAL" clId="{D2C76DBF-8486-452B-A18A-C4D97213BA89}" dt="2023-12-13T10:57:39.765" v="422" actId="20577"/>
            <ac:spMkLst>
              <pc:docMk/>
              <pc:sldMasterMk cId="3571240666" sldId="2147483730"/>
              <pc:sldLayoutMk cId="3506226774" sldId="2147483828"/>
              <ac:spMk id="4" creationId="{AE91345C-C5A3-3833-5DCD-72889AF0D7F3}"/>
            </ac:spMkLst>
          </pc:spChg>
          <pc:spChg chg="mod">
            <ac:chgData name="Nico Sedovnik" userId="c899cdf4-4dd3-48e4-9d05-d9a3bf84ba8f" providerId="ADAL" clId="{D2C76DBF-8486-452B-A18A-C4D97213BA89}" dt="2023-12-18T10:26:49.693" v="617" actId="207"/>
            <ac:spMkLst>
              <pc:docMk/>
              <pc:sldMasterMk cId="3571240666" sldId="2147483730"/>
              <pc:sldLayoutMk cId="3506226774" sldId="2147483828"/>
              <ac:spMk id="9" creationId="{312B3D34-0946-1CB2-CD3C-CA7CE87FF1CB}"/>
            </ac:spMkLst>
          </pc:spChg>
          <pc:spChg chg="mod">
            <ac:chgData name="Nico Sedovnik" userId="c899cdf4-4dd3-48e4-9d05-d9a3bf84ba8f" providerId="ADAL" clId="{D2C76DBF-8486-452B-A18A-C4D97213BA89}" dt="2023-12-18T10:26:47.380" v="616" actId="207"/>
            <ac:spMkLst>
              <pc:docMk/>
              <pc:sldMasterMk cId="3571240666" sldId="2147483730"/>
              <pc:sldLayoutMk cId="3506226774" sldId="2147483828"/>
              <ac:spMk id="10" creationId="{90EBAD93-E633-40B7-8565-088C474E440A}"/>
            </ac:spMkLst>
          </pc:spChg>
          <pc:picChg chg="del">
            <ac:chgData name="Nico Sedovnik" userId="c899cdf4-4dd3-48e4-9d05-d9a3bf84ba8f" providerId="ADAL" clId="{D2C76DBF-8486-452B-A18A-C4D97213BA89}" dt="2023-12-13T10:39:31.031" v="85" actId="478"/>
            <ac:picMkLst>
              <pc:docMk/>
              <pc:sldMasterMk cId="3571240666" sldId="2147483730"/>
              <pc:sldLayoutMk cId="3506226774" sldId="2147483828"/>
              <ac:picMk id="2" creationId="{0398210B-2C28-EB06-3D22-B6B16378DE54}"/>
            </ac:picMkLst>
          </pc:picChg>
          <pc:picChg chg="add mod">
            <ac:chgData name="Nico Sedovnik" userId="c899cdf4-4dd3-48e4-9d05-d9a3bf84ba8f" providerId="ADAL" clId="{D2C76DBF-8486-452B-A18A-C4D97213BA89}" dt="2023-12-18T10:29:13.649" v="633"/>
            <ac:picMkLst>
              <pc:docMk/>
              <pc:sldMasterMk cId="3571240666" sldId="2147483730"/>
              <pc:sldLayoutMk cId="3506226774" sldId="2147483828"/>
              <ac:picMk id="2" creationId="{CE02490D-7C6B-0097-FC0A-67CD3455B7C0}"/>
            </ac:picMkLst>
          </pc:picChg>
          <pc:picChg chg="del">
            <ac:chgData name="Nico Sedovnik" userId="c899cdf4-4dd3-48e4-9d05-d9a3bf84ba8f" providerId="ADAL" clId="{D2C76DBF-8486-452B-A18A-C4D97213BA89}" dt="2023-12-13T10:39:30.135" v="84" actId="478"/>
            <ac:picMkLst>
              <pc:docMk/>
              <pc:sldMasterMk cId="3571240666" sldId="2147483730"/>
              <pc:sldLayoutMk cId="3506226774" sldId="2147483828"/>
              <ac:picMk id="3" creationId="{0181721F-1562-9D6C-9F7A-03555F22B702}"/>
            </ac:picMkLst>
          </pc:picChg>
          <pc:picChg chg="add del mod">
            <ac:chgData name="Nico Sedovnik" userId="c899cdf4-4dd3-48e4-9d05-d9a3bf84ba8f" providerId="ADAL" clId="{D2C76DBF-8486-452B-A18A-C4D97213BA89}" dt="2023-12-18T10:29:13.337" v="632" actId="478"/>
            <ac:picMkLst>
              <pc:docMk/>
              <pc:sldMasterMk cId="3571240666" sldId="2147483730"/>
              <pc:sldLayoutMk cId="3506226774" sldId="2147483828"/>
              <ac:picMk id="7" creationId="{C4FB8816-EB50-8276-5013-8069DA62B509}"/>
            </ac:picMkLst>
          </pc:picChg>
          <pc:cxnChg chg="mod">
            <ac:chgData name="Nico Sedovnik" userId="c899cdf4-4dd3-48e4-9d05-d9a3bf84ba8f" providerId="ADAL" clId="{D2C76DBF-8486-452B-A18A-C4D97213BA89}" dt="2023-12-18T10:23:54.655" v="580" actId="208"/>
            <ac:cxnSpMkLst>
              <pc:docMk/>
              <pc:sldMasterMk cId="3571240666" sldId="2147483730"/>
              <pc:sldLayoutMk cId="3506226774" sldId="2147483828"/>
              <ac:cxnSpMk id="5" creationId="{76666BC9-82C9-F320-7BA1-EA920662DDFC}"/>
            </ac:cxnSpMkLst>
          </pc:cxnChg>
          <pc:cxnChg chg="mod">
            <ac:chgData name="Nico Sedovnik" userId="c899cdf4-4dd3-48e4-9d05-d9a3bf84ba8f" providerId="ADAL" clId="{D2C76DBF-8486-452B-A18A-C4D97213BA89}" dt="2023-12-18T10:23:50.928" v="579" actId="208"/>
            <ac:cxnSpMkLst>
              <pc:docMk/>
              <pc:sldMasterMk cId="3571240666" sldId="2147483730"/>
              <pc:sldLayoutMk cId="3506226774" sldId="2147483828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28:26.957" v="629"/>
          <pc:sldLayoutMkLst>
            <pc:docMk/>
            <pc:sldMasterMk cId="3571240666" sldId="2147483730"/>
            <pc:sldLayoutMk cId="3475313848" sldId="2147483855"/>
          </pc:sldLayoutMkLst>
          <pc:spChg chg="mod">
            <ac:chgData name="Nico Sedovnik" userId="c899cdf4-4dd3-48e4-9d05-d9a3bf84ba8f" providerId="ADAL" clId="{D2C76DBF-8486-452B-A18A-C4D97213BA89}" dt="2023-12-13T10:50:41.392" v="335" actId="20577"/>
            <ac:spMkLst>
              <pc:docMk/>
              <pc:sldMasterMk cId="3571240666" sldId="2147483730"/>
              <pc:sldLayoutMk cId="3475313848" sldId="2147483855"/>
              <ac:spMk id="4" creationId="{AE91345C-C5A3-3833-5DCD-72889AF0D7F3}"/>
            </ac:spMkLst>
          </pc:spChg>
          <pc:spChg chg="mod">
            <ac:chgData name="Nico Sedovnik" userId="c899cdf4-4dd3-48e4-9d05-d9a3bf84ba8f" providerId="ADAL" clId="{D2C76DBF-8486-452B-A18A-C4D97213BA89}" dt="2023-12-18T10:26:42.163" v="615" actId="207"/>
            <ac:spMkLst>
              <pc:docMk/>
              <pc:sldMasterMk cId="3571240666" sldId="2147483730"/>
              <pc:sldLayoutMk cId="3475313848" sldId="2147483855"/>
              <ac:spMk id="9" creationId="{312B3D34-0946-1CB2-CD3C-CA7CE87FF1CB}"/>
            </ac:spMkLst>
          </pc:spChg>
          <pc:spChg chg="mod">
            <ac:chgData name="Nico Sedovnik" userId="c899cdf4-4dd3-48e4-9d05-d9a3bf84ba8f" providerId="ADAL" clId="{D2C76DBF-8486-452B-A18A-C4D97213BA89}" dt="2023-12-18T10:26:39.807" v="614" actId="207"/>
            <ac:spMkLst>
              <pc:docMk/>
              <pc:sldMasterMk cId="3571240666" sldId="2147483730"/>
              <pc:sldLayoutMk cId="3475313848" sldId="2147483855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3T10:54:03.271" v="393" actId="207"/>
            <ac:spMkLst>
              <pc:docMk/>
              <pc:sldMasterMk cId="3571240666" sldId="2147483730"/>
              <pc:sldLayoutMk cId="3475313848" sldId="2147483855"/>
              <ac:spMk id="13" creationId="{9F239F00-7B1E-4DEC-AA92-A70B4E9F6EAC}"/>
            </ac:spMkLst>
          </pc:spChg>
          <pc:picChg chg="del">
            <ac:chgData name="Nico Sedovnik" userId="c899cdf4-4dd3-48e4-9d05-d9a3bf84ba8f" providerId="ADAL" clId="{D2C76DBF-8486-452B-A18A-C4D97213BA89}" dt="2023-12-13T10:39:14.414" v="79" actId="478"/>
            <ac:picMkLst>
              <pc:docMk/>
              <pc:sldMasterMk cId="3571240666" sldId="2147483730"/>
              <pc:sldLayoutMk cId="3475313848" sldId="2147483855"/>
              <ac:picMk id="2" creationId="{0398210B-2C28-EB06-3D22-B6B16378DE54}"/>
            </ac:picMkLst>
          </pc:picChg>
          <pc:picChg chg="add mod">
            <ac:chgData name="Nico Sedovnik" userId="c899cdf4-4dd3-48e4-9d05-d9a3bf84ba8f" providerId="ADAL" clId="{D2C76DBF-8486-452B-A18A-C4D97213BA89}" dt="2023-12-18T10:28:26.957" v="629"/>
            <ac:picMkLst>
              <pc:docMk/>
              <pc:sldMasterMk cId="3571240666" sldId="2147483730"/>
              <pc:sldLayoutMk cId="3475313848" sldId="2147483855"/>
              <ac:picMk id="2" creationId="{6C5699AC-D5E6-05A9-2390-12D998DBAA21}"/>
            </ac:picMkLst>
          </pc:picChg>
          <pc:picChg chg="del">
            <ac:chgData name="Nico Sedovnik" userId="c899cdf4-4dd3-48e4-9d05-d9a3bf84ba8f" providerId="ADAL" clId="{D2C76DBF-8486-452B-A18A-C4D97213BA89}" dt="2023-12-13T10:39:13.833" v="78" actId="478"/>
            <ac:picMkLst>
              <pc:docMk/>
              <pc:sldMasterMk cId="3571240666" sldId="2147483730"/>
              <pc:sldLayoutMk cId="3475313848" sldId="2147483855"/>
              <ac:picMk id="3" creationId="{FC4204E3-F7B5-CC53-70A5-74E022420396}"/>
            </ac:picMkLst>
          </pc:picChg>
          <pc:picChg chg="add del mod">
            <ac:chgData name="Nico Sedovnik" userId="c899cdf4-4dd3-48e4-9d05-d9a3bf84ba8f" providerId="ADAL" clId="{D2C76DBF-8486-452B-A18A-C4D97213BA89}" dt="2023-12-18T10:28:26.747" v="628" actId="478"/>
            <ac:picMkLst>
              <pc:docMk/>
              <pc:sldMasterMk cId="3571240666" sldId="2147483730"/>
              <pc:sldLayoutMk cId="3475313848" sldId="2147483855"/>
              <ac:picMk id="7" creationId="{3F0FC929-67E8-D045-3EC6-7A2A12419A02}"/>
            </ac:picMkLst>
          </pc:picChg>
          <pc:cxnChg chg="mod">
            <ac:chgData name="Nico Sedovnik" userId="c899cdf4-4dd3-48e4-9d05-d9a3bf84ba8f" providerId="ADAL" clId="{D2C76DBF-8486-452B-A18A-C4D97213BA89}" dt="2023-12-18T10:23:35.594" v="577" actId="208"/>
            <ac:cxnSpMkLst>
              <pc:docMk/>
              <pc:sldMasterMk cId="3571240666" sldId="2147483730"/>
              <pc:sldLayoutMk cId="3475313848" sldId="2147483855"/>
              <ac:cxnSpMk id="5" creationId="{76666BC9-82C9-F320-7BA1-EA920662DDFC}"/>
            </ac:cxnSpMkLst>
          </pc:cxnChg>
          <pc:cxnChg chg="mod">
            <ac:chgData name="Nico Sedovnik" userId="c899cdf4-4dd3-48e4-9d05-d9a3bf84ba8f" providerId="ADAL" clId="{D2C76DBF-8486-452B-A18A-C4D97213BA89}" dt="2023-12-18T10:23:31.778" v="576" actId="208"/>
            <ac:cxnSpMkLst>
              <pc:docMk/>
              <pc:sldMasterMk cId="3571240666" sldId="2147483730"/>
              <pc:sldLayoutMk cId="3475313848" sldId="2147483855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6:03:36.009" v="2669" actId="113"/>
          <pc:sldLayoutMkLst>
            <pc:docMk/>
            <pc:sldMasterMk cId="3571240666" sldId="2147483730"/>
            <pc:sldLayoutMk cId="2597973796" sldId="2147483856"/>
          </pc:sldLayoutMkLst>
          <pc:spChg chg="del">
            <ac:chgData name="Nico Sedovnik" userId="c899cdf4-4dd3-48e4-9d05-d9a3bf84ba8f" providerId="ADAL" clId="{D2C76DBF-8486-452B-A18A-C4D97213BA89}" dt="2023-12-18T15:37:27.339" v="661" actId="478"/>
            <ac:spMkLst>
              <pc:docMk/>
              <pc:sldMasterMk cId="3571240666" sldId="2147483730"/>
              <pc:sldLayoutMk cId="2597973796" sldId="2147483856"/>
              <ac:spMk id="2" creationId="{B8C21297-A671-F5A0-5C47-D370D0AC212F}"/>
            </ac:spMkLst>
          </pc:spChg>
          <pc:spChg chg="add mod">
            <ac:chgData name="Nico Sedovnik" userId="c899cdf4-4dd3-48e4-9d05-d9a3bf84ba8f" providerId="ADAL" clId="{D2C76DBF-8486-452B-A18A-C4D97213BA89}" dt="2023-12-18T15:57:25.203" v="2260" actId="20577"/>
            <ac:spMkLst>
              <pc:docMk/>
              <pc:sldMasterMk cId="3571240666" sldId="2147483730"/>
              <pc:sldLayoutMk cId="2597973796" sldId="2147483856"/>
              <ac:spMk id="3" creationId="{60CD7B6B-12E4-1A01-6786-C7A5184E98D7}"/>
            </ac:spMkLst>
          </pc:spChg>
          <pc:spChg chg="del mod">
            <ac:chgData name="Nico Sedovnik" userId="c899cdf4-4dd3-48e4-9d05-d9a3bf84ba8f" providerId="ADAL" clId="{D2C76DBF-8486-452B-A18A-C4D97213BA89}" dt="2023-12-18T15:37:29.477" v="664" actId="478"/>
            <ac:spMkLst>
              <pc:docMk/>
              <pc:sldMasterMk cId="3571240666" sldId="2147483730"/>
              <pc:sldLayoutMk cId="2597973796" sldId="2147483856"/>
              <ac:spMk id="9" creationId="{8FD5D0D0-A957-64FA-BAA7-5E4C0D07CF6E}"/>
            </ac:spMkLst>
          </pc:spChg>
          <pc:spChg chg="add mod">
            <ac:chgData name="Nico Sedovnik" userId="c899cdf4-4dd3-48e4-9d05-d9a3bf84ba8f" providerId="ADAL" clId="{D2C76DBF-8486-452B-A18A-C4D97213BA89}" dt="2023-12-18T16:03:36.009" v="2669" actId="113"/>
            <ac:spMkLst>
              <pc:docMk/>
              <pc:sldMasterMk cId="3571240666" sldId="2147483730"/>
              <pc:sldLayoutMk cId="2597973796" sldId="2147483856"/>
              <ac:spMk id="11" creationId="{E1E21B7B-EB58-4B86-CC46-C4A5D5101CCA}"/>
            </ac:spMkLst>
          </pc:spChg>
          <pc:spChg chg="del">
            <ac:chgData name="Nico Sedovnik" userId="c899cdf4-4dd3-48e4-9d05-d9a3bf84ba8f" providerId="ADAL" clId="{D2C76DBF-8486-452B-A18A-C4D97213BA89}" dt="2023-12-18T15:37:30.072" v="665" actId="478"/>
            <ac:spMkLst>
              <pc:docMk/>
              <pc:sldMasterMk cId="3571240666" sldId="2147483730"/>
              <pc:sldLayoutMk cId="2597973796" sldId="2147483856"/>
              <ac:spMk id="13" creationId="{9B591998-CA6C-E4E7-C6D0-5C3679A644F4}"/>
            </ac:spMkLst>
          </pc:spChg>
          <pc:spChg chg="del mod">
            <ac:chgData name="Nico Sedovnik" userId="c899cdf4-4dd3-48e4-9d05-d9a3bf84ba8f" providerId="ADAL" clId="{D2C76DBF-8486-452B-A18A-C4D97213BA89}" dt="2023-12-18T15:37:26.709" v="660" actId="478"/>
            <ac:spMkLst>
              <pc:docMk/>
              <pc:sldMasterMk cId="3571240666" sldId="2147483730"/>
              <pc:sldLayoutMk cId="2597973796" sldId="2147483856"/>
              <ac:spMk id="14" creationId="{3A0E83CA-5246-4653-8936-8B4111A3563F}"/>
            </ac:spMkLst>
          </pc:spChg>
          <pc:spChg chg="del mod">
            <ac:chgData name="Nico Sedovnik" userId="c899cdf4-4dd3-48e4-9d05-d9a3bf84ba8f" providerId="ADAL" clId="{D2C76DBF-8486-452B-A18A-C4D97213BA89}" dt="2023-12-18T15:37:28.795" v="663" actId="478"/>
            <ac:spMkLst>
              <pc:docMk/>
              <pc:sldMasterMk cId="3571240666" sldId="2147483730"/>
              <pc:sldLayoutMk cId="2597973796" sldId="2147483856"/>
              <ac:spMk id="19" creationId="{54FAD7BC-37FA-F84D-BCC0-7B60C9E32838}"/>
            </ac:spMkLst>
          </pc:spChg>
          <pc:picChg chg="del">
            <ac:chgData name="Nico Sedovnik" userId="c899cdf4-4dd3-48e4-9d05-d9a3bf84ba8f" providerId="ADAL" clId="{D2C76DBF-8486-452B-A18A-C4D97213BA89}" dt="2023-12-13T10:36:39.163" v="33" actId="478"/>
            <ac:picMkLst>
              <pc:docMk/>
              <pc:sldMasterMk cId="3571240666" sldId="2147483730"/>
              <pc:sldLayoutMk cId="2597973796" sldId="2147483856"/>
              <ac:picMk id="3" creationId="{F31302C3-D009-9168-5795-BE1EBA8739F4}"/>
            </ac:picMkLst>
          </pc:picChg>
          <pc:picChg chg="add mod">
            <ac:chgData name="Nico Sedovnik" userId="c899cdf4-4dd3-48e4-9d05-d9a3bf84ba8f" providerId="ADAL" clId="{D2C76DBF-8486-452B-A18A-C4D97213BA89}" dt="2023-12-18T15:37:39.005" v="667"/>
            <ac:picMkLst>
              <pc:docMk/>
              <pc:sldMasterMk cId="3571240666" sldId="2147483730"/>
              <pc:sldLayoutMk cId="2597973796" sldId="2147483856"/>
              <ac:picMk id="6" creationId="{F71E5B30-250C-989C-933B-CF563FB3CE46}"/>
            </ac:picMkLst>
          </pc:picChg>
          <pc:picChg chg="add del mod">
            <ac:chgData name="Nico Sedovnik" userId="c899cdf4-4dd3-48e4-9d05-d9a3bf84ba8f" providerId="ADAL" clId="{D2C76DBF-8486-452B-A18A-C4D97213BA89}" dt="2023-12-18T15:37:24.946" v="658" actId="478"/>
            <ac:picMkLst>
              <pc:docMk/>
              <pc:sldMasterMk cId="3571240666" sldId="2147483730"/>
              <pc:sldLayoutMk cId="2597973796" sldId="2147483856"/>
              <ac:picMk id="7" creationId="{268AD85F-4879-FAD5-3D07-3BD69B66BABF}"/>
            </ac:picMkLst>
          </pc:picChg>
          <pc:cxnChg chg="del">
            <ac:chgData name="Nico Sedovnik" userId="c899cdf4-4dd3-48e4-9d05-d9a3bf84ba8f" providerId="ADAL" clId="{D2C76DBF-8486-452B-A18A-C4D97213BA89}" dt="2023-12-18T15:37:27.761" v="662" actId="478"/>
            <ac:cxnSpMkLst>
              <pc:docMk/>
              <pc:sldMasterMk cId="3571240666" sldId="2147483730"/>
              <pc:sldLayoutMk cId="2597973796" sldId="2147483856"/>
              <ac:cxnSpMk id="5" creationId="{48E0223C-9151-5840-B8AA-BF69841E79BA}"/>
            </ac:cxnSpMkLst>
          </pc:cxnChg>
          <pc:cxnChg chg="add mod">
            <ac:chgData name="Nico Sedovnik" userId="c899cdf4-4dd3-48e4-9d05-d9a3bf84ba8f" providerId="ADAL" clId="{D2C76DBF-8486-452B-A18A-C4D97213BA89}" dt="2023-12-18T15:37:46.945" v="668"/>
            <ac:cxnSpMkLst>
              <pc:docMk/>
              <pc:sldMasterMk cId="3571240666" sldId="2147483730"/>
              <pc:sldLayoutMk cId="2597973796" sldId="2147483856"/>
              <ac:cxnSpMk id="10" creationId="{4CF03460-DFD3-9170-F2CC-7D91B34179E1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22:27.886" v="569" actId="208"/>
          <pc:sldLayoutMkLst>
            <pc:docMk/>
            <pc:sldMasterMk cId="3571240666" sldId="2147483730"/>
            <pc:sldLayoutMk cId="1721573533" sldId="2147483857"/>
          </pc:sldLayoutMkLst>
          <pc:spChg chg="mod">
            <ac:chgData name="Nico Sedovnik" userId="c899cdf4-4dd3-48e4-9d05-d9a3bf84ba8f" providerId="ADAL" clId="{D2C76DBF-8486-452B-A18A-C4D97213BA89}" dt="2023-12-13T10:38:13.371" v="50" actId="20577"/>
            <ac:spMkLst>
              <pc:docMk/>
              <pc:sldMasterMk cId="3571240666" sldId="2147483730"/>
              <pc:sldLayoutMk cId="1721573533" sldId="2147483857"/>
              <ac:spMk id="2" creationId="{D26599BC-E9E6-19A9-D691-6DC8F78CF397}"/>
            </ac:spMkLst>
          </pc:spChg>
          <pc:spChg chg="add mod">
            <ac:chgData name="Nico Sedovnik" userId="c899cdf4-4dd3-48e4-9d05-d9a3bf84ba8f" providerId="ADAL" clId="{D2C76DBF-8486-452B-A18A-C4D97213BA89}" dt="2023-12-13T13:57:16.619" v="544" actId="207"/>
            <ac:spMkLst>
              <pc:docMk/>
              <pc:sldMasterMk cId="3571240666" sldId="2147483730"/>
              <pc:sldLayoutMk cId="1721573533" sldId="2147483857"/>
              <ac:spMk id="3" creationId="{11AF22CA-9B52-FA3B-C499-6ADFA58540B7}"/>
            </ac:spMkLst>
          </pc:spChg>
          <pc:spChg chg="del">
            <ac:chgData name="Nico Sedovnik" userId="c899cdf4-4dd3-48e4-9d05-d9a3bf84ba8f" providerId="ADAL" clId="{D2C76DBF-8486-452B-A18A-C4D97213BA89}" dt="2023-12-13T13:57:10.022" v="542" actId="478"/>
            <ac:spMkLst>
              <pc:docMk/>
              <pc:sldMasterMk cId="3571240666" sldId="2147483730"/>
              <pc:sldLayoutMk cId="1721573533" sldId="2147483857"/>
              <ac:spMk id="8" creationId="{6BA3C8C5-A0A2-428F-988A-5BC25CC52955}"/>
            </ac:spMkLst>
          </pc:spChg>
          <pc:spChg chg="add del">
            <ac:chgData name="Nico Sedovnik" userId="c899cdf4-4dd3-48e4-9d05-d9a3bf84ba8f" providerId="ADAL" clId="{D2C76DBF-8486-452B-A18A-C4D97213BA89}" dt="2023-12-13T13:57:08.441" v="541" actId="478"/>
            <ac:spMkLst>
              <pc:docMk/>
              <pc:sldMasterMk cId="3571240666" sldId="2147483730"/>
              <pc:sldLayoutMk cId="1721573533" sldId="2147483857"/>
              <ac:spMk id="10" creationId="{90EBAD93-E633-40B7-8565-088C474E440A}"/>
            </ac:spMkLst>
          </pc:spChg>
          <pc:picChg chg="del mod">
            <ac:chgData name="Nico Sedovnik" userId="c899cdf4-4dd3-48e4-9d05-d9a3bf84ba8f" providerId="ADAL" clId="{D2C76DBF-8486-452B-A18A-C4D97213BA89}" dt="2023-12-13T10:38:19.256" v="55" actId="478"/>
            <ac:picMkLst>
              <pc:docMk/>
              <pc:sldMasterMk cId="3571240666" sldId="2147483730"/>
              <pc:sldLayoutMk cId="1721573533" sldId="2147483857"/>
              <ac:picMk id="3" creationId="{61362FC8-24BC-8E35-8305-ADE6CA0814E2}"/>
            </ac:picMkLst>
          </pc:picChg>
          <pc:picChg chg="del">
            <ac:chgData name="Nico Sedovnik" userId="c899cdf4-4dd3-48e4-9d05-d9a3bf84ba8f" providerId="ADAL" clId="{D2C76DBF-8486-452B-A18A-C4D97213BA89}" dt="2023-12-13T10:38:15.214" v="51" actId="478"/>
            <ac:picMkLst>
              <pc:docMk/>
              <pc:sldMasterMk cId="3571240666" sldId="2147483730"/>
              <pc:sldLayoutMk cId="1721573533" sldId="2147483857"/>
              <ac:picMk id="4" creationId="{4A13D5B8-58EC-4333-6428-EF9A5E72E7C4}"/>
            </ac:picMkLst>
          </pc:picChg>
          <pc:picChg chg="add mod">
            <ac:chgData name="Nico Sedovnik" userId="c899cdf4-4dd3-48e4-9d05-d9a3bf84ba8f" providerId="ADAL" clId="{D2C76DBF-8486-452B-A18A-C4D97213BA89}" dt="2023-12-13T13:59:42.552" v="561"/>
            <ac:picMkLst>
              <pc:docMk/>
              <pc:sldMasterMk cId="3571240666" sldId="2147483730"/>
              <pc:sldLayoutMk cId="1721573533" sldId="2147483857"/>
              <ac:picMk id="4" creationId="{C8890521-1208-A743-B2D7-0E1DAC63C58E}"/>
            </ac:picMkLst>
          </pc:picChg>
          <pc:picChg chg="add del mod">
            <ac:chgData name="Nico Sedovnik" userId="c899cdf4-4dd3-48e4-9d05-d9a3bf84ba8f" providerId="ADAL" clId="{D2C76DBF-8486-452B-A18A-C4D97213BA89}" dt="2023-12-13T13:59:41.797" v="560" actId="478"/>
            <ac:picMkLst>
              <pc:docMk/>
              <pc:sldMasterMk cId="3571240666" sldId="2147483730"/>
              <pc:sldLayoutMk cId="1721573533" sldId="2147483857"/>
              <ac:picMk id="31" creationId="{E03C43DD-FDD2-1E6F-5FE2-7BE87016FBA8}"/>
            </ac:picMkLst>
          </pc:picChg>
          <pc:cxnChg chg="mod">
            <ac:chgData name="Nico Sedovnik" userId="c899cdf4-4dd3-48e4-9d05-d9a3bf84ba8f" providerId="ADAL" clId="{D2C76DBF-8486-452B-A18A-C4D97213BA89}" dt="2023-12-18T10:22:27.886" v="569" actId="208"/>
            <ac:cxnSpMkLst>
              <pc:docMk/>
              <pc:sldMasterMk cId="3571240666" sldId="2147483730"/>
              <pc:sldLayoutMk cId="1721573533" sldId="2147483857"/>
              <ac:cxnSpMk id="6" creationId="{91962625-A39D-9242-89EA-5052E4465766}"/>
            </ac:cxnSpMkLst>
          </pc:cxnChg>
        </pc:sldLayoutChg>
        <pc:sldLayoutChg chg="addSp delSp modSp mod">
          <pc:chgData name="Nico Sedovnik" userId="c899cdf4-4dd3-48e4-9d05-d9a3bf84ba8f" providerId="ADAL" clId="{D2C76DBF-8486-452B-A18A-C4D97213BA89}" dt="2023-12-18T10:24:37.262" v="582" actId="1076"/>
          <pc:sldLayoutMkLst>
            <pc:docMk/>
            <pc:sldMasterMk cId="3571240666" sldId="2147483730"/>
            <pc:sldLayoutMk cId="2923938455" sldId="2147483883"/>
          </pc:sldLayoutMkLst>
          <pc:spChg chg="mod">
            <ac:chgData name="Nico Sedovnik" userId="c899cdf4-4dd3-48e4-9d05-d9a3bf84ba8f" providerId="ADAL" clId="{D2C76DBF-8486-452B-A18A-C4D97213BA89}" dt="2023-12-13T13:55:43.266" v="530" actId="207"/>
            <ac:spMkLst>
              <pc:docMk/>
              <pc:sldMasterMk cId="3571240666" sldId="2147483730"/>
              <pc:sldLayoutMk cId="2923938455" sldId="2147483883"/>
              <ac:spMk id="2" creationId="{873C012A-8A16-BCE0-D382-E7A9C5467470}"/>
            </ac:spMkLst>
          </pc:spChg>
          <pc:spChg chg="mod">
            <ac:chgData name="Nico Sedovnik" userId="c899cdf4-4dd3-48e4-9d05-d9a3bf84ba8f" providerId="ADAL" clId="{D2C76DBF-8486-452B-A18A-C4D97213BA89}" dt="2023-12-18T10:24:37.262" v="582" actId="1076"/>
            <ac:spMkLst>
              <pc:docMk/>
              <pc:sldMasterMk cId="3571240666" sldId="2147483730"/>
              <pc:sldLayoutMk cId="2923938455" sldId="2147483883"/>
              <ac:spMk id="7" creationId="{A82248BD-85C2-E9C8-B67D-C9BAE63A2DB0}"/>
            </ac:spMkLst>
          </pc:spChg>
          <pc:spChg chg="mod">
            <ac:chgData name="Nico Sedovnik" userId="c899cdf4-4dd3-48e4-9d05-d9a3bf84ba8f" providerId="ADAL" clId="{D2C76DBF-8486-452B-A18A-C4D97213BA89}" dt="2023-12-13T13:55:53.833" v="533" actId="20577"/>
            <ac:spMkLst>
              <pc:docMk/>
              <pc:sldMasterMk cId="3571240666" sldId="2147483730"/>
              <pc:sldLayoutMk cId="2923938455" sldId="2147483883"/>
              <ac:spMk id="8" creationId="{55519E99-B373-5389-579A-A8AA4D533737}"/>
            </ac:spMkLst>
          </pc:spChg>
          <pc:spChg chg="mod">
            <ac:chgData name="Nico Sedovnik" userId="c899cdf4-4dd3-48e4-9d05-d9a3bf84ba8f" providerId="ADAL" clId="{D2C76DBF-8486-452B-A18A-C4D97213BA89}" dt="2023-12-13T10:42:32.211" v="151" actId="1076"/>
            <ac:spMkLst>
              <pc:docMk/>
              <pc:sldMasterMk cId="3571240666" sldId="2147483730"/>
              <pc:sldLayoutMk cId="2923938455" sldId="2147483883"/>
              <ac:spMk id="15" creationId="{065937B7-1DAB-C64F-B5CF-696F5FAC9DCC}"/>
            </ac:spMkLst>
          </pc:spChg>
          <pc:spChg chg="del mod">
            <ac:chgData name="Nico Sedovnik" userId="c899cdf4-4dd3-48e4-9d05-d9a3bf84ba8f" providerId="ADAL" clId="{D2C76DBF-8486-452B-A18A-C4D97213BA89}" dt="2023-12-13T10:42:27.470" v="150" actId="478"/>
            <ac:spMkLst>
              <pc:docMk/>
              <pc:sldMasterMk cId="3571240666" sldId="2147483730"/>
              <pc:sldLayoutMk cId="2923938455" sldId="2147483883"/>
              <ac:spMk id="16" creationId="{1AE7132A-72EA-B037-178C-02C492A1615E}"/>
            </ac:spMkLst>
          </pc:spChg>
          <pc:picChg chg="del">
            <ac:chgData name="Nico Sedovnik" userId="c899cdf4-4dd3-48e4-9d05-d9a3bf84ba8f" providerId="ADAL" clId="{D2C76DBF-8486-452B-A18A-C4D97213BA89}" dt="2023-12-13T10:32:50.609" v="0" actId="478"/>
            <ac:picMkLst>
              <pc:docMk/>
              <pc:sldMasterMk cId="3571240666" sldId="2147483730"/>
              <pc:sldLayoutMk cId="2923938455" sldId="2147483883"/>
              <ac:picMk id="3" creationId="{FAFAA432-2022-FDAF-A389-D83CB9160C32}"/>
            </ac:picMkLst>
          </pc:picChg>
          <pc:picChg chg="add mod">
            <ac:chgData name="Nico Sedovnik" userId="c899cdf4-4dd3-48e4-9d05-d9a3bf84ba8f" providerId="ADAL" clId="{D2C76DBF-8486-452B-A18A-C4D97213BA89}" dt="2023-12-13T10:42:34.146" v="152" actId="1076"/>
            <ac:picMkLst>
              <pc:docMk/>
              <pc:sldMasterMk cId="3571240666" sldId="2147483730"/>
              <pc:sldLayoutMk cId="2923938455" sldId="2147483883"/>
              <ac:picMk id="9" creationId="{0878AEB4-5B14-3734-FC32-119B6A3588A6}"/>
            </ac:picMkLst>
          </pc:picChg>
          <pc:cxnChg chg="mod">
            <ac:chgData name="Nico Sedovnik" userId="c899cdf4-4dd3-48e4-9d05-d9a3bf84ba8f" providerId="ADAL" clId="{D2C76DBF-8486-452B-A18A-C4D97213BA89}" dt="2023-12-18T10:16:12.415" v="568" actId="208"/>
            <ac:cxnSpMkLst>
              <pc:docMk/>
              <pc:sldMasterMk cId="3571240666" sldId="2147483730"/>
              <pc:sldLayoutMk cId="2923938455" sldId="2147483883"/>
              <ac:cxnSpMk id="6" creationId="{C44C9107-2680-8B85-1C76-2977EE90E129}"/>
            </ac:cxnSpMkLst>
          </pc:cxnChg>
        </pc:sldLayoutChg>
        <pc:sldLayoutChg chg="delSp modSp add mod modTransition">
          <pc:chgData name="Nico Sedovnik" userId="c899cdf4-4dd3-48e4-9d05-d9a3bf84ba8f" providerId="ADAL" clId="{D2C76DBF-8486-452B-A18A-C4D97213BA89}" dt="2023-12-18T16:00:36.284" v="2631" actId="20577"/>
          <pc:sldLayoutMkLst>
            <pc:docMk/>
            <pc:sldMasterMk cId="3571240666" sldId="2147483730"/>
            <pc:sldLayoutMk cId="1583213597" sldId="2147483884"/>
          </pc:sldLayoutMkLst>
          <pc:spChg chg="del mod">
            <ac:chgData name="Nico Sedovnik" userId="c899cdf4-4dd3-48e4-9d05-d9a3bf84ba8f" providerId="ADAL" clId="{D2C76DBF-8486-452B-A18A-C4D97213BA89}" dt="2023-12-18T15:58:22.673" v="2290" actId="478"/>
            <ac:spMkLst>
              <pc:docMk/>
              <pc:sldMasterMk cId="3571240666" sldId="2147483730"/>
              <pc:sldLayoutMk cId="1583213597" sldId="2147483884"/>
              <ac:spMk id="2" creationId="{BE78DE13-63E2-9E41-3699-165CE6FF35F5}"/>
            </ac:spMkLst>
          </pc:spChg>
          <pc:spChg chg="del">
            <ac:chgData name="Nico Sedovnik" userId="c899cdf4-4dd3-48e4-9d05-d9a3bf84ba8f" providerId="ADAL" clId="{D2C76DBF-8486-452B-A18A-C4D97213BA89}" dt="2023-12-18T15:58:21.492" v="2289" actId="478"/>
            <ac:spMkLst>
              <pc:docMk/>
              <pc:sldMasterMk cId="3571240666" sldId="2147483730"/>
              <pc:sldLayoutMk cId="1583213597" sldId="2147483884"/>
              <ac:spMk id="9" creationId="{A687FC9B-3C73-599B-BCD4-A017F6123032}"/>
            </ac:spMkLst>
          </pc:spChg>
          <pc:spChg chg="del">
            <ac:chgData name="Nico Sedovnik" userId="c899cdf4-4dd3-48e4-9d05-d9a3bf84ba8f" providerId="ADAL" clId="{D2C76DBF-8486-452B-A18A-C4D97213BA89}" dt="2023-12-18T15:58:19.507" v="2288" actId="478"/>
            <ac:spMkLst>
              <pc:docMk/>
              <pc:sldMasterMk cId="3571240666" sldId="2147483730"/>
              <pc:sldLayoutMk cId="1583213597" sldId="2147483884"/>
              <ac:spMk id="10" creationId="{90EBAD93-E633-40B7-8565-088C474E440A}"/>
            </ac:spMkLst>
          </pc:spChg>
          <pc:spChg chg="mod">
            <ac:chgData name="Nico Sedovnik" userId="c899cdf4-4dd3-48e4-9d05-d9a3bf84ba8f" providerId="ADAL" clId="{D2C76DBF-8486-452B-A18A-C4D97213BA89}" dt="2023-12-18T16:00:36.284" v="2631" actId="20577"/>
            <ac:spMkLst>
              <pc:docMk/>
              <pc:sldMasterMk cId="3571240666" sldId="2147483730"/>
              <pc:sldLayoutMk cId="1583213597" sldId="2147483884"/>
              <ac:spMk id="13" creationId="{9F239F00-7B1E-4DEC-AA92-A70B4E9F6EAC}"/>
            </ac:spMkLst>
          </pc:spChg>
          <pc:cxnChg chg="del">
            <ac:chgData name="Nico Sedovnik" userId="c899cdf4-4dd3-48e4-9d05-d9a3bf84ba8f" providerId="ADAL" clId="{D2C76DBF-8486-452B-A18A-C4D97213BA89}" dt="2023-12-18T15:58:23.451" v="2291" actId="478"/>
            <ac:cxnSpMkLst>
              <pc:docMk/>
              <pc:sldMasterMk cId="3571240666" sldId="2147483730"/>
              <pc:sldLayoutMk cId="1583213597" sldId="2147483884"/>
              <ac:cxnSpMk id="3" creationId="{575BF800-64A9-C04D-F508-8C58F9121261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692088-6A06-4AE1-BA25-2F7999B05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ED2B881-AC31-4914-8225-6C2CB76350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C43C-A5B3-40C8-BE1C-4F42044117BF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1A1109-1521-40E4-8BC8-0986BD533E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2D0A50-2432-46E4-9C5E-4B48B45F78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BFE0D-32FA-4908-8444-0A97090D9D7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781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93893-BC2E-4FE2-866B-40B72D1FBAB0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A652-34C5-4E86-9D64-B9C94CF5DE4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94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">
            <a:extLst>
              <a:ext uri="{FF2B5EF4-FFF2-40B4-BE49-F238E27FC236}">
                <a16:creationId xmlns:a16="http://schemas.microsoft.com/office/drawing/2014/main" id="{1131BA31-8C8C-41AC-B30C-D3A0015254F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B9417A91-9FD5-4F78-8D82-33763CEC8A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65937B7-1DAB-C64F-B5CF-696F5FAC9DCC}"/>
              </a:ext>
            </a:extLst>
          </p:cNvPr>
          <p:cNvSpPr txBox="1"/>
          <p:nvPr userDrawn="1"/>
        </p:nvSpPr>
        <p:spPr>
          <a:xfrm>
            <a:off x="339093" y="3232295"/>
            <a:ext cx="60083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600" b="1" i="0" spc="4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sp>
        <p:nvSpPr>
          <p:cNvPr id="2" name="Abgerundetes Rechteck 12">
            <a:extLst>
              <a:ext uri="{FF2B5EF4-FFF2-40B4-BE49-F238E27FC236}">
                <a16:creationId xmlns:a16="http://schemas.microsoft.com/office/drawing/2014/main" id="{873C012A-8A16-BCE0-D382-E7A9C5467470}"/>
              </a:ext>
            </a:extLst>
          </p:cNvPr>
          <p:cNvSpPr/>
          <p:nvPr userDrawn="1"/>
        </p:nvSpPr>
        <p:spPr>
          <a:xfrm>
            <a:off x="268661" y="6644185"/>
            <a:ext cx="5084656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Abgerundetes Rechteck 1">
            <a:extLst>
              <a:ext uri="{FF2B5EF4-FFF2-40B4-BE49-F238E27FC236}">
                <a16:creationId xmlns:a16="http://schemas.microsoft.com/office/drawing/2014/main" id="{59A90496-D092-AC11-E031-1B9703CC4C30}"/>
              </a:ext>
            </a:extLst>
          </p:cNvPr>
          <p:cNvSpPr/>
          <p:nvPr userDrawn="1"/>
        </p:nvSpPr>
        <p:spPr>
          <a:xfrm>
            <a:off x="261121" y="6153263"/>
            <a:ext cx="5092195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C44C9107-2680-8B85-1C76-2977EE90E129}"/>
              </a:ext>
            </a:extLst>
          </p:cNvPr>
          <p:cNvCxnSpPr>
            <a:cxnSpLocks/>
          </p:cNvCxnSpPr>
          <p:nvPr userDrawn="1"/>
        </p:nvCxnSpPr>
        <p:spPr>
          <a:xfrm>
            <a:off x="-10418" y="5972251"/>
            <a:ext cx="536373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82248BD-85C2-E9C8-B67D-C9BAE63A2D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148" y="6153263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Team Name 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55519E99-B373-5389-579A-A8AA4D533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3148" y="6644185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Title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</a:t>
            </a:r>
            <a:endParaRPr lang="de-DE" dirty="0"/>
          </a:p>
        </p:txBody>
      </p:sp>
      <p:pic>
        <p:nvPicPr>
          <p:cNvPr id="9" name="Grafik 8" descr="Ein Bild, das Grafiken, Schrift, Grafikdesign, Logo enthält.&#10;&#10;Automatisch generierte Beschreibung">
            <a:extLst>
              <a:ext uri="{FF2B5EF4-FFF2-40B4-BE49-F238E27FC236}">
                <a16:creationId xmlns:a16="http://schemas.microsoft.com/office/drawing/2014/main" id="{0878AEB4-5B14-3734-FC32-119B6A3588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45" y="936268"/>
            <a:ext cx="4554855" cy="109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93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2001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3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answer the following question: </a:t>
            </a:r>
          </a:p>
          <a:p>
            <a:pPr lvl="0">
              <a:defRPr/>
            </a:pPr>
            <a:endParaRPr lang="en-US" sz="1200" b="1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How can Wacker </a:t>
            </a:r>
            <a:r>
              <a:rPr lang="en-US" sz="1200" kern="100" dirty="0" err="1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Neuson</a:t>
            </a:r>
            <a:r>
              <a:rPr lang="en-US" sz="1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employ advanced data analytics and what kind of data foundation is needed to improve machinery performance? </a:t>
            </a:r>
            <a:r>
              <a:rPr lang="en-US" sz="1200" kern="1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Please feel free to insert text, logos, photos, videos, team pictures or similar below</a:t>
            </a:r>
            <a:endParaRPr lang="de-DE" sz="1200" kern="100" dirty="0"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defRPr/>
            </a:pPr>
            <a:endParaRPr lang="en-US" sz="1200" b="1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DE4315A5-008B-0E4A-D220-5CBFA59EF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028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46753"/>
            <a:ext cx="42909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FEASIBILITY 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How feasible and sustainable is the solution in terms of implementation, scalability, and profitability?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marketing and return strategies can be implemented?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POTENTIAL IMPACT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egoe UI" panose="020B0502040204020203" pitchFamily="34" charset="0"/>
              <a:buNone/>
              <a:tabLst/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How does your solution address the identified unmet need? How can trends be integrated (e.g. equipment-sharing models, always-on service availability, advanced tracking)?</a:t>
            </a: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200" b="1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28447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6C5699AC-D5E6-05A9-2390-12D998DBAA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313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ADDITIONAL SLIDE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 this slide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want to elaborate further on your solution. </a:t>
            </a:r>
            <a:r>
              <a:rPr lang="en-US" sz="1200" kern="1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Please feel free to insert text, logos, photos, videos, team pictures or similar below.</a:t>
            </a:r>
            <a:endParaRPr lang="en-US" sz="1200" b="0" dirty="0">
              <a:solidFill>
                <a:srgbClr val="00175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Grafik 2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D92DFD82-E9DB-ADA3-C52E-0E46607281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21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91A45E-31E0-1150-1622-6C2473E0E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88194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46753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 PHASE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br>
              <a:rPr lang="en-US" sz="14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is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vision for a collaboration 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 your corporate partner? How could you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support each other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during the final phase of the challenge and what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input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do you need?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IMPLEMENTATION PLAN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would an 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optimal implementation</a:t>
            </a:r>
            <a:r>
              <a:rPr lang="en-US" sz="1200" b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your concept look like? </a:t>
            </a:r>
            <a:r>
              <a:rPr lang="en-US" sz="12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What should the go-to-market strategy be for such a solution? How could you join forces together with Wacker </a:t>
            </a:r>
            <a:r>
              <a:rPr lang="en-US" sz="1200" b="0" kern="1200" dirty="0" err="1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Neuson</a:t>
            </a:r>
            <a:r>
              <a:rPr lang="en-US" sz="12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?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1400" b="1" kern="120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28447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CE02490D-7C6B-0097-FC0A-67CD3455B7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226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4BB495-8741-B31F-656C-CF5980906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B9E5643-32D1-6EF5-0A38-6F71FBA5D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8B4413-4983-2341-7208-7E25B8612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C4F2F5-513A-FA51-F7A3-7867F2936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7910AFA-815E-BEE4-6D4F-36598296B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2370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109A8D-3D63-5B86-3931-AE6EF642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0E12A2-3DC0-E8B0-DE39-331BC1C43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9C6C28-3943-0C99-165C-96F7190D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34803D-5849-7049-D5F7-F44828E7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D27773-8E9B-FCC3-5474-FD64E3652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4469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4E7118-DEB4-9DA3-65F4-0A5DCD070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03A51D-EAB6-40FE-991F-BB39AC778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144121-D8A8-9F2E-15CD-CB8F18BB2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7DF0D0-AAF1-A510-3EBB-90D1812EC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6B4598-6EFF-6A07-AA17-91467D4D3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5014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803BCA-F987-CF60-BA65-794E412B2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235DA2-530C-607B-BD71-B6EE9226C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3638"/>
            <a:ext cx="2881312" cy="58023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73448BD-26B3-FA6F-0042-007EF10004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433638"/>
            <a:ext cx="2881313" cy="58023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9FF93E9-99DB-055B-6A42-130C0BED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8741F1-BD85-378E-95A6-C66C3ED3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71AFA18-17F5-59FA-D2FE-41BA2DEE5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8918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C7D62-A493-CF8B-318C-2C48B6F05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F59B623-7865-7523-1BA4-419EB522C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47C8735-D329-0DA9-5279-DCFB6415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767A0CF-08EE-9F31-B785-1F93DA7926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D78936A-E16F-FA24-2DF1-A759DD649B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53F5045-881B-E397-C72F-89506048C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C78C3D7-67CE-CDE7-7EE6-BBFD1003C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59A104-138A-A1B6-CF77-C870294E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993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(1) Cover 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>
            <a:extLst>
              <a:ext uri="{FF2B5EF4-FFF2-40B4-BE49-F238E27FC236}">
                <a16:creationId xmlns:a16="http://schemas.microsoft.com/office/drawing/2014/main" id="{F87E69AD-A721-4F0D-9685-177E4DD61A2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B5207D00-6B4A-4560-8EE2-5EC3FDBBEC4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0CD7B6B-12E4-1A01-6786-C7A5184E98D7}"/>
              </a:ext>
            </a:extLst>
          </p:cNvPr>
          <p:cNvSpPr/>
          <p:nvPr userDrawn="1"/>
        </p:nvSpPr>
        <p:spPr>
          <a:xfrm>
            <a:off x="2053072" y="428565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IMPORTANT INFORMATION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0" kern="1200" noProof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Below you will find important information on how to use the submission template and what content will be necessary for your submission. </a:t>
            </a:r>
          </a:p>
        </p:txBody>
      </p:sp>
      <p:pic>
        <p:nvPicPr>
          <p:cNvPr id="6" name="Grafik 5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F71E5B30-250C-989C-933B-CF563FB3CE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  <p:cxnSp>
        <p:nvCxnSpPr>
          <p:cNvPr id="10" name="Gerade Verbindung 5">
            <a:extLst>
              <a:ext uri="{FF2B5EF4-FFF2-40B4-BE49-F238E27FC236}">
                <a16:creationId xmlns:a16="http://schemas.microsoft.com/office/drawing/2014/main" id="{4CF03460-DFD3-9170-F2CC-7D91B34179E1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E1E21B7B-EB58-4B86-CC46-C4A5D5101CCA}"/>
              </a:ext>
            </a:extLst>
          </p:cNvPr>
          <p:cNvSpPr txBox="1"/>
          <p:nvPr userDrawn="1"/>
        </p:nvSpPr>
        <p:spPr>
          <a:xfrm>
            <a:off x="0" y="2067318"/>
            <a:ext cx="685799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Dear Participant,</a:t>
            </a: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The submission template serves as a centralized decision-making tool for the respective challenge providers, ensuring comparability among the submitted solutions. </a:t>
            </a:r>
          </a:p>
          <a:p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While precision in conveying your content is crucial, we also want to grant you ample freedom. </a:t>
            </a: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Feel free to employ the following presentation styles or unleash your creativity in other ways:</a:t>
            </a: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Free-form text or bullet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Images, icons, drawings, or other visual representations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Diagrams or matrices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Videos or live demonstrations</a:t>
            </a: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14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Tip:</a:t>
            </a:r>
            <a:r>
              <a:rPr lang="en-US" sz="140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In addition to your submission, feel free to share supplementary materials you deem essential for understanding your solution, such as excerpts from business proposals or a live pitch of your solution. Just be mindful not to overload the materials, as they will be reviewed in a short timeframe.</a:t>
            </a:r>
            <a:endParaRPr lang="de-DE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973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5F85A3-9659-EF7A-58E0-7175EE479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E66AAB-F1D8-294A-9641-EEB3D4069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48796FC-E19E-71FD-0ACA-BDC78C037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34DEAA-F2B9-4220-1CEC-63A50D596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8135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CF2C11F-BB8C-5E61-26B7-B5A39B1BE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C483FAB-654A-B4AC-B69E-82AE58DE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DB2D644-C126-1C81-938F-5FB010D8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099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68A707-B0FA-C8FA-921C-259398EE9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EB90A6-50F1-B1C1-364B-DE83A03AD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D0F1CC-DAD6-B0C0-BB6B-22133A135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B802C4-BC0B-0464-1F04-1FCC717FC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9D2CB35-199D-1415-1D8E-70ABD70AD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3D213A0-D695-6BD1-32A0-E045ABD46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8543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F02145-C3A5-FC66-458F-B79A0F38D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5DBD54D-26F2-24A7-A9A2-D8249D16C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AF2AB0-707E-EFA9-D3D8-F09EE00F0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0E2CDA4-376E-2D3B-69E5-BF4625D90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F683F1-D2C8-A038-2D84-BC1DBDE04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087D919-D60E-3712-A270-3D67197C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6616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0A53B0-3856-88A9-C06D-D9E1EE770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64CEB-17F2-62CC-33EB-D0998AF4B0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D927CB-4AAF-AA50-9090-6C0CBC747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712983-7FED-AEE1-95EF-DE971A082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873885-553F-6CF1-8F9F-85913FF01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9497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15F1F41-F701-C2AB-B384-CF1A42227E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8550" y="487363"/>
            <a:ext cx="1477963" cy="7748587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8177124-255C-0C39-DFDD-F8CFDA7C0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487363"/>
            <a:ext cx="4284662" cy="774858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CBF43B-DAB9-0795-6BF7-D8AFB43A3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07F1C4-7FA5-0A49-7BD8-E1541CB3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A5AE0E-8FB4-9DCE-0E64-EA64C95F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9162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62AD4-EB39-3EAA-50F2-483D2AF01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E63F28A-5570-5425-0B93-0A1806B333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F9A989-F3A9-B7A9-6DE6-D55977CCA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3B2087-C3DA-009E-9462-34706E1DF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D7E286-7038-2F6E-A08F-2AEA5603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3080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18BE2-1E08-0B11-0174-1BD17FB82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D0DF94-4265-8A17-802D-FAF1E87E7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ED124E-E6D6-128B-EABF-A9B37A850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A261A0-6841-4859-805C-9AD3DDAF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951A78-7D85-75FC-8EC6-F1FFB7187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5843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944727-2525-09D7-FECD-51C84559F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6A7A51-C699-1438-F887-9521E8D77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6FB77A-2937-2145-8D0C-D273CED52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0C57A6-322A-9A00-244F-7E7DAA350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C8BBD6-5AD0-6B33-ABCF-CB36B3876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087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7D961E-349D-9765-52AE-9FDB47BF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5DFEBD-2502-680B-0AB6-0CA3C06C7E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3638"/>
            <a:ext cx="2881312" cy="58023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5311BAE-A2C2-7F50-92B9-D09D4B142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433638"/>
            <a:ext cx="2881313" cy="580231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C8E51A6-383A-A8D4-1C95-E94B951B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202D94-ACD8-DA50-A981-F1F7181AB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1BACF46-089B-A419-313D-A6D748738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997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INNOVATION PROGRAM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tell us how you found out about the challenge.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Select one from the following options. 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A34B958-A492-4F36-63E2-213ECBE29855}"/>
              </a:ext>
            </a:extLst>
          </p:cNvPr>
          <p:cNvSpPr/>
          <p:nvPr userDrawn="1"/>
        </p:nvSpPr>
        <p:spPr>
          <a:xfrm>
            <a:off x="595509" y="1912870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F780D8C3-3818-E48B-0429-48FEB8CF2828}"/>
              </a:ext>
            </a:extLst>
          </p:cNvPr>
          <p:cNvSpPr/>
          <p:nvPr userDrawn="1"/>
        </p:nvSpPr>
        <p:spPr>
          <a:xfrm>
            <a:off x="595506" y="2503581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2902B96-C25E-085A-14C9-BFD225FAC9A5}"/>
              </a:ext>
            </a:extLst>
          </p:cNvPr>
          <p:cNvSpPr/>
          <p:nvPr userDrawn="1"/>
        </p:nvSpPr>
        <p:spPr>
          <a:xfrm>
            <a:off x="595506" y="3084830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25234D7D-FCFA-09A3-016C-3AD1E2680B81}"/>
              </a:ext>
            </a:extLst>
          </p:cNvPr>
          <p:cNvSpPr/>
          <p:nvPr userDrawn="1"/>
        </p:nvSpPr>
        <p:spPr>
          <a:xfrm>
            <a:off x="2629515" y="1912870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90419DB1-3666-1516-2D1C-0683A557CBD6}"/>
              </a:ext>
            </a:extLst>
          </p:cNvPr>
          <p:cNvSpPr/>
          <p:nvPr userDrawn="1"/>
        </p:nvSpPr>
        <p:spPr>
          <a:xfrm>
            <a:off x="4663521" y="1912870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9628546-3164-B049-E391-63974A4E23A2}"/>
              </a:ext>
            </a:extLst>
          </p:cNvPr>
          <p:cNvSpPr/>
          <p:nvPr userDrawn="1"/>
        </p:nvSpPr>
        <p:spPr>
          <a:xfrm>
            <a:off x="595507" y="3675541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E22EE89-587C-520A-2894-9AC222705034}"/>
              </a:ext>
            </a:extLst>
          </p:cNvPr>
          <p:cNvSpPr/>
          <p:nvPr userDrawn="1"/>
        </p:nvSpPr>
        <p:spPr>
          <a:xfrm>
            <a:off x="2629515" y="2506825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6E53AD45-B8D2-E0AE-CA5A-C6DC11AF79D4}"/>
              </a:ext>
            </a:extLst>
          </p:cNvPr>
          <p:cNvSpPr/>
          <p:nvPr userDrawn="1"/>
        </p:nvSpPr>
        <p:spPr>
          <a:xfrm>
            <a:off x="4663521" y="2503581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6D452DC5-649B-47BE-A54A-5885702B70DA}"/>
              </a:ext>
            </a:extLst>
          </p:cNvPr>
          <p:cNvSpPr/>
          <p:nvPr userDrawn="1"/>
        </p:nvSpPr>
        <p:spPr>
          <a:xfrm>
            <a:off x="2638332" y="3074230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EA4EDCCE-61CC-86DD-B9CD-4C8BA3E56B1E}"/>
              </a:ext>
            </a:extLst>
          </p:cNvPr>
          <p:cNvSpPr/>
          <p:nvPr userDrawn="1"/>
        </p:nvSpPr>
        <p:spPr>
          <a:xfrm>
            <a:off x="4663520" y="3078764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448FCA38-B3BF-631D-7343-4D605DC56BED}"/>
              </a:ext>
            </a:extLst>
          </p:cNvPr>
          <p:cNvSpPr/>
          <p:nvPr userDrawn="1"/>
        </p:nvSpPr>
        <p:spPr>
          <a:xfrm>
            <a:off x="2629515" y="3679176"/>
            <a:ext cx="1680519" cy="264232"/>
          </a:xfrm>
          <a:prstGeom prst="roundRect">
            <a:avLst/>
          </a:prstGeom>
          <a:solidFill>
            <a:srgbClr val="001751"/>
          </a:solidFill>
          <a:ln>
            <a:solidFill>
              <a:srgbClr val="001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600BDD8-697C-5B8D-32AB-4F682A1E1FEA}"/>
              </a:ext>
            </a:extLst>
          </p:cNvPr>
          <p:cNvSpPr txBox="1"/>
          <p:nvPr userDrawn="1"/>
        </p:nvSpPr>
        <p:spPr>
          <a:xfrm>
            <a:off x="577318" y="1894068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Newsletter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A3121A7-B121-2B08-EAD2-EEFDBB123A7B}"/>
              </a:ext>
            </a:extLst>
          </p:cNvPr>
          <p:cNvSpPr txBox="1"/>
          <p:nvPr userDrawn="1"/>
        </p:nvSpPr>
        <p:spPr>
          <a:xfrm>
            <a:off x="595505" y="2490814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Posting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B59FA1B-F6F9-1624-8CF5-0BEF92A51809}"/>
              </a:ext>
            </a:extLst>
          </p:cNvPr>
          <p:cNvSpPr txBox="1"/>
          <p:nvPr userDrawn="1"/>
        </p:nvSpPr>
        <p:spPr>
          <a:xfrm>
            <a:off x="595504" y="3080911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Instagram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8FC0439-D62E-83FD-CD9D-CBC0FA4D9178}"/>
              </a:ext>
            </a:extLst>
          </p:cNvPr>
          <p:cNvSpPr txBox="1"/>
          <p:nvPr userDrawn="1"/>
        </p:nvSpPr>
        <p:spPr>
          <a:xfrm>
            <a:off x="595504" y="3653197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friend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4B18670-9595-9DF2-1121-82E552B7045B}"/>
              </a:ext>
            </a:extLst>
          </p:cNvPr>
          <p:cNvSpPr txBox="1"/>
          <p:nvPr userDrawn="1"/>
        </p:nvSpPr>
        <p:spPr>
          <a:xfrm>
            <a:off x="2597065" y="1908031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Website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E21C0ED-C995-C6D9-52F5-AEECB0F24490}"/>
              </a:ext>
            </a:extLst>
          </p:cNvPr>
          <p:cNvSpPr txBox="1"/>
          <p:nvPr userDrawn="1"/>
        </p:nvSpPr>
        <p:spPr>
          <a:xfrm>
            <a:off x="2620921" y="2497309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Message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16DCC6E-C829-3CAC-3FCA-59B05631853A}"/>
              </a:ext>
            </a:extLst>
          </p:cNvPr>
          <p:cNvSpPr txBox="1"/>
          <p:nvPr userDrawn="1"/>
        </p:nvSpPr>
        <p:spPr>
          <a:xfrm>
            <a:off x="2604718" y="3061171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Twitter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9A3D609-98B2-5CD6-5463-9CA15B202E37}"/>
              </a:ext>
            </a:extLst>
          </p:cNvPr>
          <p:cNvSpPr txBox="1"/>
          <p:nvPr userDrawn="1"/>
        </p:nvSpPr>
        <p:spPr>
          <a:xfrm>
            <a:off x="4635003" y="1895205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Mailing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F498108-E6A3-5647-5D8C-FE0ABB348FB4}"/>
              </a:ext>
            </a:extLst>
          </p:cNvPr>
          <p:cNvSpPr txBox="1"/>
          <p:nvPr userDrawn="1"/>
        </p:nvSpPr>
        <p:spPr>
          <a:xfrm>
            <a:off x="4647726" y="2497309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Google Search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2278D17-D2C6-0F02-CDFC-8FB1E4CCF2C7}"/>
              </a:ext>
            </a:extLst>
          </p:cNvPr>
          <p:cNvSpPr txBox="1"/>
          <p:nvPr userDrawn="1"/>
        </p:nvSpPr>
        <p:spPr>
          <a:xfrm>
            <a:off x="4665319" y="3067846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University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5D71F2C3-3214-C6C0-E6A8-69A274B8BCC8}"/>
              </a:ext>
            </a:extLst>
          </p:cNvPr>
          <p:cNvSpPr txBox="1"/>
          <p:nvPr userDrawn="1"/>
        </p:nvSpPr>
        <p:spPr>
          <a:xfrm>
            <a:off x="2604718" y="3675541"/>
            <a:ext cx="168051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Other</a:t>
            </a:r>
          </a:p>
        </p:txBody>
      </p:sp>
      <p:sp>
        <p:nvSpPr>
          <p:cNvPr id="3" name="Textplatzhalter 46">
            <a:extLst>
              <a:ext uri="{FF2B5EF4-FFF2-40B4-BE49-F238E27FC236}">
                <a16:creationId xmlns:a16="http://schemas.microsoft.com/office/drawing/2014/main" id="{11AF22CA-9B52-FA3B-C499-6ADFA58540B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4462201"/>
            <a:ext cx="5832938" cy="3741088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pic>
        <p:nvPicPr>
          <p:cNvPr id="4" name="Grafik 3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C8890521-1208-A743-B2D7-0E1DAC63C5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5735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F25E8-849E-283C-6D97-B3A3D09DE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699F2C-7F9D-C8DD-EC7D-5EFF3206B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F0DCC6-4D34-14FD-E212-8CCF23E895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4CA97A1-74FD-7F51-1856-79F7844E6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B53B988-FA4A-887F-38FC-FE0BC298A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D93D8EB-3D67-F0CE-BAFC-EA0B0CAC3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D84F1C9-7C78-1326-3477-44B02BDD9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C3AFCB-EAF8-73A6-750B-B0B0DB9ED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0370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636C9-BFD8-DA73-4C1E-C5F3CCA0D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D8F950-0EB4-76B1-B1F5-F3555F628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191047-D461-F552-35CE-EAAF9B828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5AFB5A6-1A8A-6150-14FB-D9E2C4114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1861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24BCE-EDCA-DBEB-5748-6003CF7ED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B1DB7C-645D-3831-BE1D-F2EF50874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C5F649-67FD-FA42-BA37-E97B27F2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797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9C5CAA-14A0-7FAA-A7B2-72DA6F646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09847D-0827-8D8C-4333-7940C125D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3953E52-3151-1251-9E40-023A48AE2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130525-1839-67F1-E61D-73A6B6062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213FFF-9E8F-B6AA-DBFF-4CAD46BBC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155900-BA67-52CB-9127-43B4D35C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31387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D71909-A1DA-A41D-B8CD-748858CD4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C1D2D5E-EDFC-5045-D133-279CC9F00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446D8C5-52CA-F662-E999-9AC4C7917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232CB1-3A97-8C93-8956-543DC58B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D1521E1-6D09-8B19-5F09-C9CB96C72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CB89F0-FCEA-37BD-93AF-2760AAF6D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08122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AECDEE-A868-305B-20CF-5E422C9B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978FE6-D26C-16AB-6AF4-141CE7BAA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1917DE-5508-8F4B-C8E5-DA8284FA4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6F3BA8-D852-5BAB-E1E2-27AE3864A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1AF397-CA2E-CA78-34F0-EF4F20B69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0004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DBDEBAC-FE25-CD7F-63A5-E20382D1D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8550" y="487363"/>
            <a:ext cx="1477963" cy="7748587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8D6A9E-0E78-EB83-F10F-E42C7D2E5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487363"/>
            <a:ext cx="4284662" cy="774858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BB0E2C-56A3-6860-CF27-994B43BA2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115479-EDCB-E350-79D1-B3C978468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304D48-D8E8-5DDB-A69A-BEB857CB1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35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70EE676C-543F-BE45-AFA5-46C50974A759}"/>
              </a:ext>
            </a:extLst>
          </p:cNvPr>
          <p:cNvSpPr/>
          <p:nvPr userDrawn="1"/>
        </p:nvSpPr>
        <p:spPr>
          <a:xfrm>
            <a:off x="2053071" y="428565"/>
            <a:ext cx="4593913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 &amp; MOTIVATION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br>
              <a:rPr lang="en-US" sz="18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Introduce yourself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your team. Who are you and what are 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skills? What is your 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personal motivation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take part in the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challenge? Please feel free to insert text, logos, photos, videos, team pictures or similar below. 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0F4EAAF1-2668-F362-B465-3B16456B63F8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8C1176CE-5A2E-F4C0-0DE6-49FA4D185E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68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812009"/>
            <a:ext cx="5832938" cy="223973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473458" cy="1662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PROBLEM STATEMENT</a:t>
            </a:r>
            <a:b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the problem: </a:t>
            </a:r>
            <a:r>
              <a:rPr lang="en-US" sz="1200" b="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How can your innovative solution drive sustainable and efficient construction practices with Wacker </a:t>
            </a:r>
            <a:r>
              <a:rPr lang="en-US" sz="1200" b="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Neuson</a:t>
            </a:r>
            <a:r>
              <a:rPr lang="en-US" sz="1200" b="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, offering a pathway to collaborative success and market advancement?</a:t>
            </a:r>
            <a:endParaRPr lang="de-DE" sz="1200" b="0" kern="12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2">
            <a:extLst>
              <a:ext uri="{FF2B5EF4-FFF2-40B4-BE49-F238E27FC236}">
                <a16:creationId xmlns:a16="http://schemas.microsoft.com/office/drawing/2014/main" id="{BE78DE13-63E2-9E41-3699-165CE6FF35F5}"/>
              </a:ext>
            </a:extLst>
          </p:cNvPr>
          <p:cNvSpPr/>
          <p:nvPr userDrawn="1"/>
        </p:nvSpPr>
        <p:spPr>
          <a:xfrm>
            <a:off x="2053072" y="4335820"/>
            <a:ext cx="42909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ELEVATOR PITCH (max 500 characters)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Bring your solution to the point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! Pitch your concept and showcase how you tackle your defined problem.</a:t>
            </a: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" name="Gerade Verbindung 5">
            <a:extLst>
              <a:ext uri="{FF2B5EF4-FFF2-40B4-BE49-F238E27FC236}">
                <a16:creationId xmlns:a16="http://schemas.microsoft.com/office/drawing/2014/main" id="{575BF800-64A9-C04D-F508-8C58F9121261}"/>
              </a:ext>
            </a:extLst>
          </p:cNvPr>
          <p:cNvCxnSpPr>
            <a:cxnSpLocks/>
          </p:cNvCxnSpPr>
          <p:nvPr userDrawn="1"/>
        </p:nvCxnSpPr>
        <p:spPr>
          <a:xfrm>
            <a:off x="2124552" y="4683966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A687FC9B-3C73-599B-BCD4-A017F61230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480" y="5748123"/>
            <a:ext cx="5832938" cy="223973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pic>
        <p:nvPicPr>
          <p:cNvPr id="4" name="Grafik 3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94854B25-1AAC-A502-A0E1-40164C00AF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1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473458" cy="212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QUESTIONS</a:t>
            </a:r>
            <a:b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b="1" noProof="0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the problem: </a:t>
            </a:r>
            <a:r>
              <a:rPr lang="en-US" sz="1200" b="0" kern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How does your solution advance zero-emission practices?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b="0" kern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How does your solution incorporate a customer-centric approach, ensuring user-friendliness and functionality? 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b="0" kern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Can you describe the economic viability of your solution, detailing how it creates a win-win scenario for all stakeholders including Wacker </a:t>
            </a:r>
            <a:r>
              <a:rPr lang="en-US" sz="1200" b="0" kern="1200" noProof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Neuson</a:t>
            </a:r>
            <a:r>
              <a:rPr lang="en-US" sz="1200" b="0" kern="120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4" name="Grafik 3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94854B25-1AAC-A502-A0E1-40164C00AF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21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1" y="428565"/>
            <a:ext cx="437754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DETAILED SOLUTION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is your time to shine: 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elaborate on your approach with a more detailed description</a:t>
            </a:r>
            <a:r>
              <a:rPr lang="en-US" sz="1200" b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Feel free to use any visual aids to support your explanation. Please insert text, logos, photos, videos, team pictures or similar below.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66A23149-81DE-F3C5-25D0-15F6D93168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75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699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1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answer the following question: </a:t>
            </a:r>
          </a:p>
          <a:p>
            <a:pPr lvl="0">
              <a:defRPr/>
            </a:pPr>
            <a:endParaRPr lang="en-US" sz="1200" b="1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What strategies &amp; solutions can be implemented for effective battery recycling and machine part reuse in construction machinery? </a:t>
            </a:r>
            <a:r>
              <a:rPr lang="en-US" sz="1200" kern="1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Please feel free to insert text, logos, photos, videos, team pictures or similar below. </a:t>
            </a:r>
            <a:endParaRPr lang="de-DE" sz="1200" kern="100" dirty="0">
              <a:solidFill>
                <a:schemeClr val="tx1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DE8DB203-94DD-C5CF-970E-8BF8AD94C0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42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2314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KEY QUESTION 2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answer the following question: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endParaRPr lang="en-US" sz="1200" kern="1200" dirty="0">
              <a:solidFill>
                <a:srgbClr val="4A4A4A"/>
              </a:solidFill>
              <a:effectLst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Font typeface="Segoe UI" panose="020B0502040204020203" pitchFamily="34" charset="0"/>
              <a:buNone/>
            </a:pPr>
            <a:r>
              <a:rPr lang="en-US" sz="1200" kern="100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specific types of data are crucial for managing the exchange and lifecycle of construction machinery, such as determining residual values and assessing conditions? </a:t>
            </a:r>
            <a:r>
              <a:rPr lang="en-US" sz="1200" kern="100" dirty="0">
                <a:solidFill>
                  <a:schemeClr val="tx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feel free to insert text, logos, photos, videos, team pictures or similar below. </a:t>
            </a:r>
            <a:endParaRPr lang="de-DE" sz="1200" kern="100" dirty="0">
              <a:solidFill>
                <a:schemeClr val="tx1"/>
              </a:solidFill>
              <a:effectLst/>
              <a:latin typeface="Segoe UI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2" name="Grafik 1" descr="Ein Bild, das Grafiken, Farbigkeit, Symbol, Design enthält.&#10;&#10;Automatisch generierte Beschreibung">
            <a:extLst>
              <a:ext uri="{FF2B5EF4-FFF2-40B4-BE49-F238E27FC236}">
                <a16:creationId xmlns:a16="http://schemas.microsoft.com/office/drawing/2014/main" id="{1BB84E0E-3A99-1387-D0E0-DBD4E02B88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4" y="449818"/>
            <a:ext cx="1003787" cy="100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95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568032" y="8521455"/>
            <a:ext cx="1721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Deutschland 4.0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11" name="Grafik 10" descr="Ein Bild, das Kreis, Grafiken, Logo, Entwurf enthält.&#10;&#10;Automatisch generierte Beschreibung">
            <a:extLst>
              <a:ext uri="{FF2B5EF4-FFF2-40B4-BE49-F238E27FC236}">
                <a16:creationId xmlns:a16="http://schemas.microsoft.com/office/drawing/2014/main" id="{98A7731F-75E2-0C1F-73A6-87E96CFB497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" y="8374513"/>
            <a:ext cx="1234440" cy="693993"/>
          </a:xfrm>
          <a:prstGeom prst="rect">
            <a:avLst/>
          </a:prstGeom>
        </p:spPr>
      </p:pic>
      <p:pic>
        <p:nvPicPr>
          <p:cNvPr id="13" name="Grafik 12" descr="Ein Bild, das Logo, Symbol, Schrift, Grafiken enthält.&#10;&#10;Automatisch generierte Beschreibung">
            <a:extLst>
              <a:ext uri="{FF2B5EF4-FFF2-40B4-BE49-F238E27FC236}">
                <a16:creationId xmlns:a16="http://schemas.microsoft.com/office/drawing/2014/main" id="{E5DDBB23-14F8-B8D4-4415-7A8944A4A50E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210" y="8374513"/>
            <a:ext cx="1721946" cy="65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4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56" r:id="rId2"/>
    <p:sldLayoutId id="2147483857" r:id="rId3"/>
    <p:sldLayoutId id="2147483759" r:id="rId4"/>
    <p:sldLayoutId id="2147483760" r:id="rId5"/>
    <p:sldLayoutId id="2147483884" r:id="rId6"/>
    <p:sldLayoutId id="2147483775" r:id="rId7"/>
    <p:sldLayoutId id="2147483789" r:id="rId8"/>
    <p:sldLayoutId id="2147483790" r:id="rId9"/>
    <p:sldLayoutId id="2147483791" r:id="rId10"/>
    <p:sldLayoutId id="2147483855" r:id="rId11"/>
    <p:sldLayoutId id="2147483765" r:id="rId12"/>
    <p:sldLayoutId id="2147483870" r:id="rId13"/>
    <p:sldLayoutId id="2147483828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48D045-BEB0-2F50-BDAB-FFB75AA9C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7363"/>
            <a:ext cx="5915025" cy="176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749C48-2635-0792-ED0C-679D9C47C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3638"/>
            <a:ext cx="5915025" cy="580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981A4A-4AD4-F194-D964-111C5D416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AE2BA-E18A-4DF2-A3CC-904BCC09F9F7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290569-4F84-293A-08AB-7106B7FDB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663"/>
            <a:ext cx="2314575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F9C2CD-68C4-A275-A94E-2C323FDFA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F082F-FD46-4225-95BD-01695F06D9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02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CC3FCC6-AA3A-5535-63B6-3907ED243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7363"/>
            <a:ext cx="5915025" cy="176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857241-D532-4731-17ED-7657839E2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3638"/>
            <a:ext cx="5915025" cy="580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59F836-8967-B62A-7252-17BB1C02FD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CCF59-F5BA-4401-96EB-FF6A18BEF238}" type="datetimeFigureOut">
              <a:rPr lang="de-DE" smtClean="0"/>
              <a:t>18.12.2023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29B471-2DDD-2AE1-4D2B-12627463C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663"/>
            <a:ext cx="2314575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0B5031-5B0A-2017-1642-9FCDEECFB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663"/>
            <a:ext cx="154305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546B6-3B72-4CE6-A192-9D6FFA2843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84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06F3D8B-A6AD-3C13-8D86-C006E5D149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3F3D52-E16C-F117-4DFC-D6220E8B7A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9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310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1">
            <a:extLst>
              <a:ext uri="{FF2B5EF4-FFF2-40B4-BE49-F238E27FC236}">
                <a16:creationId xmlns:a16="http://schemas.microsoft.com/office/drawing/2014/main" id="{2E41CD39-2401-3CCC-7A4B-4C04283F31E5}"/>
              </a:ext>
            </a:extLst>
          </p:cNvPr>
          <p:cNvSpPr/>
          <p:nvPr/>
        </p:nvSpPr>
        <p:spPr>
          <a:xfrm>
            <a:off x="511102" y="4462200"/>
            <a:ext cx="5832938" cy="3741087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platzhalter 1">
            <a:extLst>
              <a:ext uri="{FF2B5EF4-FFF2-40B4-BE49-F238E27FC236}">
                <a16:creationId xmlns:a16="http://schemas.microsoft.com/office/drawing/2014/main" id="{618C6382-E219-6F5D-4CCD-D28A374C752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11102" y="4462201"/>
            <a:ext cx="5832938" cy="3741088"/>
          </a:xfrm>
        </p:spPr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32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86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272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588ECF8-9E53-F681-D803-BF700570D1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1D9732-F788-03E6-4E66-144206BC6C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0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0598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68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9EDCA2B-A5D2-4A69-20CD-90832886DC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2D5BD8-16A7-A705-1B5B-3956B618A2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83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E15028A3-D311-661C-8F00-4E6F14EDD6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8C7763-9D23-F13E-6283-F3EF8C40DB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641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ysClr val="windowText" lastClr="000000"/>
      </a:dk1>
      <a:lt1>
        <a:sysClr val="window" lastClr="FFFFFF"/>
      </a:lt1>
      <a:dk2>
        <a:srgbClr val="001751"/>
      </a:dk2>
      <a:lt2>
        <a:srgbClr val="FF497A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6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7" ma:contentTypeDescription="Ein neues Dokument erstellen." ma:contentTypeScope="" ma:versionID="85404cc565f690c889896e28e9b10bd0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63fad907cc8674535427f8461c352e00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9587F1-CD90-4A2A-AA03-4A2469380955}">
  <ds:schemaRefs>
    <ds:schemaRef ds:uri="a13041a0-5882-43a7-a09d-61ebda83141c"/>
    <ds:schemaRef ds:uri="be24c730-79ca-4eb5-9fee-26c6c4fc726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790EF64-CF4A-46C1-B9EF-FA443A618A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F792CB-7932-440D-900D-52F56FA303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24c730-79ca-4eb5-9fee-26c6c4fc7260"/>
    <ds:schemaRef ds:uri="a13041a0-5882-43a7-a09d-61ebda8314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Bildschirmpräsentation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Segoe UI</vt:lpstr>
      <vt:lpstr>Office</vt:lpstr>
      <vt:lpstr>Benutzerdefiniertes Design</vt:lpstr>
      <vt:lpstr>6_Benutzerdefiniertes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Rhiel</dc:creator>
  <cp:lastModifiedBy>Nico Sedovnik</cp:lastModifiedBy>
  <cp:revision>3</cp:revision>
  <dcterms:created xsi:type="dcterms:W3CDTF">2020-07-08T12:31:02Z</dcterms:created>
  <dcterms:modified xsi:type="dcterms:W3CDTF">2023-12-18T16:03:38Z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