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871" r:id="rId5"/>
    <p:sldMasterId id="2147483858" r:id="rId6"/>
  </p:sldMasterIdLst>
  <p:notesMasterIdLst>
    <p:notesMasterId r:id="rId16"/>
  </p:notesMasterIdLst>
  <p:handoutMasterIdLst>
    <p:handoutMasterId r:id="rId17"/>
  </p:handoutMasterIdLst>
  <p:sldIdLst>
    <p:sldId id="294" r:id="rId7"/>
    <p:sldId id="295" r:id="rId8"/>
    <p:sldId id="301" r:id="rId9"/>
    <p:sldId id="296" r:id="rId10"/>
    <p:sldId id="303" r:id="rId11"/>
    <p:sldId id="298" r:id="rId12"/>
    <p:sldId id="304" r:id="rId13"/>
    <p:sldId id="300" r:id="rId14"/>
    <p:sldId id="299" r:id="rId1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BDC83C-BE9E-DE3B-DCE7-4AC3D8FA3B54}" name="Josephine Hoffheinz" initials="JH" userId="S::josephine.hoffheinz@ekipa.de::e0f5c9e3-43ea-4b53-8ebb-53a75749d87d" providerId="AD"/>
  <p188:author id="{044A4280-E3AE-A440-0DB4-F0B21F1EE427}" name="Nico Heby" initials="NH" userId="S::nico@ekipa.de::c88c6920-9e16-4a7e-acac-31863610828a" providerId="AD"/>
  <p188:author id="{65D8A8FA-79AF-5787-AB57-AF145ECF8B18}" name="Lidia Welldeabzghi" initials="LW" userId="S::lidia.welldeabzghi@ekipa.de::6657851c-35d9-4326-b5bf-045b30d4ae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Heby" initials="NH" lastIdx="33" clrIdx="0">
    <p:extLst>
      <p:ext uri="{19B8F6BF-5375-455C-9EA6-DF929625EA0E}">
        <p15:presenceInfo xmlns:p15="http://schemas.microsoft.com/office/powerpoint/2012/main" userId="Nico Heby" providerId="None"/>
      </p:ext>
    </p:extLst>
  </p:cmAuthor>
  <p:cmAuthor id="2" name="Justin Gemeri" initials="JG" lastIdx="11" clrIdx="1">
    <p:extLst>
      <p:ext uri="{19B8F6BF-5375-455C-9EA6-DF929625EA0E}">
        <p15:presenceInfo xmlns:p15="http://schemas.microsoft.com/office/powerpoint/2012/main" userId="Justin Gemeri" providerId="None"/>
      </p:ext>
    </p:extLst>
  </p:cmAuthor>
  <p:cmAuthor id="3" name="Robin Rhiel" initials="RR" lastIdx="1" clrIdx="2">
    <p:extLst>
      <p:ext uri="{19B8F6BF-5375-455C-9EA6-DF929625EA0E}">
        <p15:presenceInfo xmlns:p15="http://schemas.microsoft.com/office/powerpoint/2012/main" userId="Robin Rhiel" providerId="None"/>
      </p:ext>
    </p:extLst>
  </p:cmAuthor>
  <p:cmAuthor id="4" name="Sashia Niemeyer" initials="SN" lastIdx="6" clrIdx="3">
    <p:extLst>
      <p:ext uri="{19B8F6BF-5375-455C-9EA6-DF929625EA0E}">
        <p15:presenceInfo xmlns:p15="http://schemas.microsoft.com/office/powerpoint/2012/main" userId="Sashia Nie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7A"/>
    <a:srgbClr val="246873"/>
    <a:srgbClr val="001751"/>
    <a:srgbClr val="005284"/>
    <a:srgbClr val="B97F8F"/>
    <a:srgbClr val="4F4F4F"/>
    <a:srgbClr val="017CC1"/>
    <a:srgbClr val="000000"/>
    <a:srgbClr val="F49A2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3237B3-710C-4E3A-A018-F5A4FE4A05B9}" v="2" dt="2023-07-12T09:18:05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424" y="53"/>
      </p:cViewPr>
      <p:guideLst>
        <p:guide orient="horz" pos="421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 Sedovnik" userId="c899cdf4-4dd3-48e4-9d05-d9a3bf84ba8f" providerId="ADAL" clId="{FD3237B3-710C-4E3A-A018-F5A4FE4A05B9}"/>
    <pc:docChg chg="modMainMaster">
      <pc:chgData name="Nico Sedovnik" userId="c899cdf4-4dd3-48e4-9d05-d9a3bf84ba8f" providerId="ADAL" clId="{FD3237B3-710C-4E3A-A018-F5A4FE4A05B9}" dt="2023-07-18T09:20:11.243" v="21" actId="20577"/>
      <pc:docMkLst>
        <pc:docMk/>
      </pc:docMkLst>
      <pc:sldMasterChg chg="modSldLayout">
        <pc:chgData name="Nico Sedovnik" userId="c899cdf4-4dd3-48e4-9d05-d9a3bf84ba8f" providerId="ADAL" clId="{FD3237B3-710C-4E3A-A018-F5A4FE4A05B9}" dt="2023-07-18T09:20:11.243" v="21" actId="20577"/>
        <pc:sldMasterMkLst>
          <pc:docMk/>
          <pc:sldMasterMk cId="3571240666" sldId="2147483730"/>
        </pc:sldMasterMkLst>
        <pc:sldLayoutChg chg="modSp mod">
          <pc:chgData name="Nico Sedovnik" userId="c899cdf4-4dd3-48e4-9d05-d9a3bf84ba8f" providerId="ADAL" clId="{FD3237B3-710C-4E3A-A018-F5A4FE4A05B9}" dt="2023-07-18T09:20:11.243" v="21" actId="20577"/>
          <pc:sldLayoutMkLst>
            <pc:docMk/>
            <pc:sldMasterMk cId="3571240666" sldId="2147483730"/>
            <pc:sldLayoutMk cId="3475313848" sldId="2147483855"/>
          </pc:sldLayoutMkLst>
          <pc:spChg chg="mod">
            <ac:chgData name="Nico Sedovnik" userId="c899cdf4-4dd3-48e4-9d05-d9a3bf84ba8f" providerId="ADAL" clId="{FD3237B3-710C-4E3A-A018-F5A4FE4A05B9}" dt="2023-07-18T09:19:36.150" v="3" actId="2711"/>
            <ac:spMkLst>
              <pc:docMk/>
              <pc:sldMasterMk cId="3571240666" sldId="2147483730"/>
              <pc:sldLayoutMk cId="3475313848" sldId="2147483855"/>
              <ac:spMk id="4" creationId="{AE91345C-C5A3-3833-5DCD-72889AF0D7F3}"/>
            </ac:spMkLst>
          </pc:spChg>
          <pc:spChg chg="mod">
            <ac:chgData name="Nico Sedovnik" userId="c899cdf4-4dd3-48e4-9d05-d9a3bf84ba8f" providerId="ADAL" clId="{FD3237B3-710C-4E3A-A018-F5A4FE4A05B9}" dt="2023-07-18T09:20:11.243" v="21" actId="20577"/>
            <ac:spMkLst>
              <pc:docMk/>
              <pc:sldMasterMk cId="3571240666" sldId="2147483730"/>
              <pc:sldLayoutMk cId="3475313848" sldId="2147483855"/>
              <ac:spMk id="13" creationId="{9F239F00-7B1E-4DEC-AA92-A70B4E9F6EAC}"/>
            </ac:spMkLst>
          </pc:spChg>
        </pc:sldLayoutChg>
        <pc:sldLayoutChg chg="modSp mod">
          <pc:chgData name="Nico Sedovnik" userId="c899cdf4-4dd3-48e4-9d05-d9a3bf84ba8f" providerId="ADAL" clId="{FD3237B3-710C-4E3A-A018-F5A4FE4A05B9}" dt="2023-07-18T09:19:12.114" v="1" actId="2711"/>
          <pc:sldLayoutMkLst>
            <pc:docMk/>
            <pc:sldMasterMk cId="3571240666" sldId="2147483730"/>
            <pc:sldLayoutMk cId="864524104" sldId="2147483884"/>
          </pc:sldLayoutMkLst>
          <pc:spChg chg="mod">
            <ac:chgData name="Nico Sedovnik" userId="c899cdf4-4dd3-48e4-9d05-d9a3bf84ba8f" providerId="ADAL" clId="{FD3237B3-710C-4E3A-A018-F5A4FE4A05B9}" dt="2023-07-18T09:19:12.114" v="1" actId="2711"/>
            <ac:spMkLst>
              <pc:docMk/>
              <pc:sldMasterMk cId="3571240666" sldId="2147483730"/>
              <pc:sldLayoutMk cId="864524104" sldId="2147483884"/>
              <ac:spMk id="4" creationId="{AE91345C-C5A3-3833-5DCD-72889AF0D7F3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692088-6A06-4AE1-BA25-2F7999B05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2B881-AC31-4914-8225-6C2CB7635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C43C-A5B3-40C8-BE1C-4F42044117BF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1A1109-1521-40E4-8BC8-0986BD533E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2D0A50-2432-46E4-9C5E-4B48B45F7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FE0D-32FA-4908-8444-0A97090D9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3893-BC2E-4FE2-866B-40B72D1FBAB0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A652-34C5-4E86-9D64-B9C94CF5DE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1131BA31-8C8C-41AC-B30C-D3A0015254F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9417A91-9FD5-4F78-8D82-33763CEC8A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65937B7-1DAB-C64F-B5CF-696F5FAC9DCC}"/>
              </a:ext>
            </a:extLst>
          </p:cNvPr>
          <p:cNvSpPr txBox="1"/>
          <p:nvPr userDrawn="1"/>
        </p:nvSpPr>
        <p:spPr>
          <a:xfrm>
            <a:off x="424817" y="1134222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sp>
        <p:nvSpPr>
          <p:cNvPr id="2" name="Abgerundetes Rechteck 12">
            <a:extLst>
              <a:ext uri="{FF2B5EF4-FFF2-40B4-BE49-F238E27FC236}">
                <a16:creationId xmlns:a16="http://schemas.microsoft.com/office/drawing/2014/main" id="{873C012A-8A16-BCE0-D382-E7A9C5467470}"/>
              </a:ext>
            </a:extLst>
          </p:cNvPr>
          <p:cNvSpPr/>
          <p:nvPr userDrawn="1"/>
        </p:nvSpPr>
        <p:spPr>
          <a:xfrm>
            <a:off x="268661" y="6644185"/>
            <a:ext cx="5084656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bgerundetes Rechteck 1">
            <a:extLst>
              <a:ext uri="{FF2B5EF4-FFF2-40B4-BE49-F238E27FC236}">
                <a16:creationId xmlns:a16="http://schemas.microsoft.com/office/drawing/2014/main" id="{59A90496-D092-AC11-E031-1B9703CC4C30}"/>
              </a:ext>
            </a:extLst>
          </p:cNvPr>
          <p:cNvSpPr/>
          <p:nvPr userDrawn="1"/>
        </p:nvSpPr>
        <p:spPr>
          <a:xfrm>
            <a:off x="261121" y="6153263"/>
            <a:ext cx="5092195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C44C9107-2680-8B85-1C76-2977EE90E129}"/>
              </a:ext>
            </a:extLst>
          </p:cNvPr>
          <p:cNvCxnSpPr>
            <a:cxnSpLocks/>
          </p:cNvCxnSpPr>
          <p:nvPr userDrawn="1"/>
        </p:nvCxnSpPr>
        <p:spPr>
          <a:xfrm>
            <a:off x="-10418" y="5972251"/>
            <a:ext cx="53637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2248BD-85C2-E9C8-B67D-C9BAE63A2D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148" y="6153263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Team Name 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5519E99-B373-5389-579A-A8AA4D533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148" y="6644185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idea</a:t>
            </a:r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E7132A-72EA-B037-178C-02C492A1615E}"/>
              </a:ext>
            </a:extLst>
          </p:cNvPr>
          <p:cNvSpPr txBox="1"/>
          <p:nvPr userDrawn="1"/>
        </p:nvSpPr>
        <p:spPr>
          <a:xfrm>
            <a:off x="424817" y="5296970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APPROACH</a:t>
            </a:r>
          </a:p>
        </p:txBody>
      </p:sp>
      <p:pic>
        <p:nvPicPr>
          <p:cNvPr id="5" name="Grafik 4" descr="Ein Bild, das Text, Screenshot, Grafikdesign, Grafiken enthält.&#10;&#10;Automatisch generierte Beschreibung">
            <a:extLst>
              <a:ext uri="{FF2B5EF4-FFF2-40B4-BE49-F238E27FC236}">
                <a16:creationId xmlns:a16="http://schemas.microsoft.com/office/drawing/2014/main" id="{75E6CD09-1508-DDF7-39A4-EAE89BD40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8" y="1860103"/>
            <a:ext cx="6858000" cy="257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117" y="1700041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SLIDE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 and paste this slide </a:t>
            </a: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want to elaborate further on your solution,</a:t>
            </a:r>
          </a:p>
        </p:txBody>
      </p:sp>
      <p:pic>
        <p:nvPicPr>
          <p:cNvPr id="3" name="Grafik 2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556895A1-A31A-F881-4CC6-51ACF9F20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1A45E-31E0-1150-1622-6C2473E0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194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BB495-8741-B31F-656C-CF598090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5643-32D1-6EF5-0A38-6F71FBA5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B4413-4983-2341-7208-7E25B861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C4F2F5-513A-FA51-F7A3-7867F29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10AFA-815E-BEE4-6D4F-36598296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7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9A8D-3D63-5B86-3931-AE6EF642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E12A2-3DC0-E8B0-DE39-331BC1C4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C6C28-3943-0C99-165C-96F7190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4803D-5849-7049-D5F7-F44828E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27773-8E9B-FCC3-5474-FD64E36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6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7118-DEB4-9DA3-65F4-0A5DCD07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3A51D-EAB6-40FE-991F-BB39AC7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44121-D8A8-9F2E-15CD-CB8F18B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7DF0D0-AAF1-A510-3EBB-90D1812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B4598-6EFF-6A07-AA17-91467D4D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1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03BCA-F987-CF60-BA65-794E412B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35DA2-530C-607B-BD71-B6EE9226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3448BD-26B3-FA6F-0042-007EF100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F93E9-99DB-055B-6A42-130C0BED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741F1-BD85-378E-95A6-C66C3ED3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1AFA18-17F5-59FA-D2FE-41BA2DEE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18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7D62-A493-CF8B-318C-2C48B6F0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59B623-7865-7523-1BA4-419EB522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C8735-D329-0DA9-5279-DCFB64151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67A0CF-08EE-9F31-B785-1F93DA792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78936A-E16F-FA24-2DF1-A759DD649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3F5045-881B-E397-C72F-89506048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78C3D7-67CE-CDE7-7EE6-BBFD1003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9A104-138A-A1B6-CF77-C870294E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936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F85A3-9659-EF7A-58E0-7175EE47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E66AAB-F1D8-294A-9641-EEB3D406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8796FC-E19E-71FD-0ACA-BDC78C0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34DEAA-F2B9-4220-1CEC-63A50D59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35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F2C11F-BB8C-5E61-26B7-B5A39B1B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483FAB-654A-B4AC-B69E-82AE58DE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B2D644-C126-1C81-938F-5FB010D8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99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A707-B0FA-C8FA-921C-259398EE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B90A6-50F1-B1C1-364B-DE83A03A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0F1CC-DAD6-B0C0-BB6B-22133A13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802C4-BC0B-0464-1F04-1FCC7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2CB35-199D-1415-1D8E-70ABD70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213A0-D695-6BD1-32A0-E045ABD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4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(1) Cover 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9B591998-CA6C-E4E7-C6D0-5C3679A644F4}"/>
              </a:ext>
            </a:extLst>
          </p:cNvPr>
          <p:cNvSpPr/>
          <p:nvPr userDrawn="1"/>
        </p:nvSpPr>
        <p:spPr>
          <a:xfrm>
            <a:off x="256778" y="5917370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8C21297-A671-F5A0-5C47-D370D0AC212F}"/>
              </a:ext>
            </a:extLst>
          </p:cNvPr>
          <p:cNvSpPr/>
          <p:nvPr userDrawn="1"/>
        </p:nvSpPr>
        <p:spPr>
          <a:xfrm>
            <a:off x="249239" y="5426448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87E69AD-A721-4F0D-9685-177E4DD61A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5207D00-6B4A-4560-8EE2-5EC3FDBBEC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E83CA-5246-4653-8936-8B4111A3563F}"/>
              </a:ext>
            </a:extLst>
          </p:cNvPr>
          <p:cNvSpPr txBox="1"/>
          <p:nvPr userDrawn="1"/>
        </p:nvSpPr>
        <p:spPr>
          <a:xfrm>
            <a:off x="249239" y="4523130"/>
            <a:ext cx="633575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APPROACH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8E0223C-9151-5840-B8AA-BF69841E79BA}"/>
              </a:ext>
            </a:extLst>
          </p:cNvPr>
          <p:cNvCxnSpPr>
            <a:cxnSpLocks/>
          </p:cNvCxnSpPr>
          <p:nvPr userDrawn="1"/>
        </p:nvCxnSpPr>
        <p:spPr>
          <a:xfrm>
            <a:off x="-22300" y="5245436"/>
            <a:ext cx="5363734" cy="0"/>
          </a:xfrm>
          <a:prstGeom prst="line">
            <a:avLst/>
          </a:prstGeom>
          <a:ln>
            <a:solidFill>
              <a:srgbClr val="24687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54FAD7BC-37FA-F84D-BCC0-7B60C9E32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266" y="5426448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2468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Team Name 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D5D0D0-A957-64FA-BAA7-5E4C0D07C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66" y="5917370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24687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idea</a:t>
            </a:r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84CEC5-B9EF-FEBA-E2AC-E56CDFECDB51}"/>
              </a:ext>
            </a:extLst>
          </p:cNvPr>
          <p:cNvSpPr txBox="1"/>
          <p:nvPr userDrawn="1"/>
        </p:nvSpPr>
        <p:spPr>
          <a:xfrm>
            <a:off x="3863340" y="765810"/>
            <a:ext cx="322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>
                <a:latin typeface="Segoe UI" panose="020B0502040204020203" pitchFamily="34" charset="0"/>
                <a:cs typeface="Segoe UI" panose="020B0502040204020203" pitchFamily="34" charset="0"/>
              </a:rPr>
              <a:t>INNOVATE 2030</a:t>
            </a:r>
          </a:p>
        </p:txBody>
      </p:sp>
    </p:spTree>
    <p:extLst>
      <p:ext uri="{BB962C8B-B14F-4D97-AF65-F5344CB8AC3E}">
        <p14:creationId xmlns:p14="http://schemas.microsoft.com/office/powerpoint/2010/main" val="259797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02145-C3A5-FC66-458F-B79A0F38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DBD54D-26F2-24A7-A9A2-D8249D16C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F2AB0-707E-EFA9-D3D8-F09EE00F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2CDA4-376E-2D3B-69E5-BF4625D9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683F1-D2C8-A038-2D84-BC1DBDE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7D919-D60E-3712-A270-3D67197C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616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A53B0-3856-88A9-C06D-D9E1EE7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64CEB-17F2-62CC-33EB-D0998AF4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927CB-4AAF-AA50-9090-6C0CBC7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2983-7FED-AEE1-95EF-DE971A0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73885-553F-6CF1-8F9F-85913FF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4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5F1F41-F701-C2AB-B384-CF1A42227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177124-255C-0C39-DFDD-F8CFDA7C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BF43B-DAB9-0795-6BF7-D8AFB43A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7F1C4-7FA5-0A49-7BD8-E1541CB3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5AE0E-8FB4-9DCE-0E64-EA64C95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16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2AD4-EB39-3EAA-50F2-483D2AF01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63F28A-5570-5425-0B93-0A1806B33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A989-F3A9-B7A9-6DE6-D55977CC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B2087-C3DA-009E-9462-34706E1D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7E286-7038-2F6E-A08F-2AEA5603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80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18BE2-1E08-0B11-0174-1BD17FB8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0DF94-4265-8A17-802D-FAF1E87E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D124E-E6D6-128B-EABF-A9B37A85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261A0-6841-4859-805C-9AD3DDAF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951A78-7D85-75FC-8EC6-F1FFB71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84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727-2525-09D7-FECD-51C8455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6A7A51-C699-1438-F887-9521E8D7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FB77A-2937-2145-8D0C-D273CED5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C57A6-322A-9A00-244F-7E7DAA3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C8BBD6-5AD0-6B33-ABCF-CB36B387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8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961E-349D-9765-52AE-9FDB47BF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DFEBD-2502-680B-0AB6-0CA3C06C7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311BAE-A2C2-7F50-92B9-D09D4B14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E51A6-383A-A8D4-1C95-E94B951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02D94-ACD8-DA50-A981-F1F7181A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ACF46-089B-A419-313D-A6D74873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78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F25E8-849E-283C-6D97-B3A3D09D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99F2C-7F9D-C8DD-EC7D-5EFF3206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F0DCC6-4D34-14FD-E212-8CCF23E89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A97A1-74FD-7F51-1856-79F7844E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53B988-FA4A-887F-38FC-FE0BC298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93D8EB-3D67-F0CE-BAFC-EA0B0CA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4F1C9-7C78-1326-3477-44B02BD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3AFCB-EAF8-73A6-750B-B0B0DB9E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3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36C9-BFD8-DA73-4C1E-C5F3CCA0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D8F950-0EB4-76B1-B1F5-F3555F62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191047-D461-F552-35CE-EAAF9B82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FB5A6-1A8A-6150-14FB-D9E2C411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86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024BCE-EDCA-DBEB-5748-6003CF7E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B1DB7C-645D-3831-BE1D-F2EF5087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5F649-67FD-FA42-BA37-E97B27F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503" y="4222239"/>
            <a:ext cx="5832938" cy="3741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&amp; INNOVATE 2030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tell us how you found out about the challenge. </a:t>
            </a: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one from the following options. 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A34B958-A492-4F36-63E2-213ECBE29855}"/>
              </a:ext>
            </a:extLst>
          </p:cNvPr>
          <p:cNvSpPr/>
          <p:nvPr userDrawn="1"/>
        </p:nvSpPr>
        <p:spPr>
          <a:xfrm>
            <a:off x="595509" y="191287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80D8C3-3818-E48B-0429-48FEB8CF2828}"/>
              </a:ext>
            </a:extLst>
          </p:cNvPr>
          <p:cNvSpPr/>
          <p:nvPr userDrawn="1"/>
        </p:nvSpPr>
        <p:spPr>
          <a:xfrm>
            <a:off x="595506" y="2503581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2902B96-C25E-085A-14C9-BFD225FAC9A5}"/>
              </a:ext>
            </a:extLst>
          </p:cNvPr>
          <p:cNvSpPr/>
          <p:nvPr userDrawn="1"/>
        </p:nvSpPr>
        <p:spPr>
          <a:xfrm>
            <a:off x="595506" y="308483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5234D7D-FCFA-09A3-016C-3AD1E2680B81}"/>
              </a:ext>
            </a:extLst>
          </p:cNvPr>
          <p:cNvSpPr/>
          <p:nvPr userDrawn="1"/>
        </p:nvSpPr>
        <p:spPr>
          <a:xfrm>
            <a:off x="2629515" y="191287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0419DB1-3666-1516-2D1C-0683A557CBD6}"/>
              </a:ext>
            </a:extLst>
          </p:cNvPr>
          <p:cNvSpPr/>
          <p:nvPr userDrawn="1"/>
        </p:nvSpPr>
        <p:spPr>
          <a:xfrm>
            <a:off x="4663521" y="1912870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9628546-3164-B049-E391-63974A4E23A2}"/>
              </a:ext>
            </a:extLst>
          </p:cNvPr>
          <p:cNvSpPr/>
          <p:nvPr userDrawn="1"/>
        </p:nvSpPr>
        <p:spPr>
          <a:xfrm>
            <a:off x="595507" y="3675541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E22EE89-587C-520A-2894-9AC222705034}"/>
              </a:ext>
            </a:extLst>
          </p:cNvPr>
          <p:cNvSpPr/>
          <p:nvPr userDrawn="1"/>
        </p:nvSpPr>
        <p:spPr>
          <a:xfrm>
            <a:off x="2629515" y="2506825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E53AD45-B8D2-E0AE-CA5A-C6DC11AF79D4}"/>
              </a:ext>
            </a:extLst>
          </p:cNvPr>
          <p:cNvSpPr/>
          <p:nvPr userDrawn="1"/>
        </p:nvSpPr>
        <p:spPr>
          <a:xfrm>
            <a:off x="4663521" y="2503581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D452DC5-649B-47BE-A54A-5885702B70DA}"/>
              </a:ext>
            </a:extLst>
          </p:cNvPr>
          <p:cNvSpPr/>
          <p:nvPr userDrawn="1"/>
        </p:nvSpPr>
        <p:spPr>
          <a:xfrm>
            <a:off x="2638332" y="3074230"/>
            <a:ext cx="1680519" cy="264232"/>
          </a:xfrm>
          <a:prstGeom prst="roundRect">
            <a:avLst/>
          </a:prstGeom>
          <a:solidFill>
            <a:schemeClr val="tx1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A4EDCCE-61CC-86DD-B9CD-4C8BA3E56B1E}"/>
              </a:ext>
            </a:extLst>
          </p:cNvPr>
          <p:cNvSpPr/>
          <p:nvPr userDrawn="1"/>
        </p:nvSpPr>
        <p:spPr>
          <a:xfrm>
            <a:off x="4663520" y="3078764"/>
            <a:ext cx="1680519" cy="264232"/>
          </a:xfrm>
          <a:prstGeom prst="roundRect">
            <a:avLst/>
          </a:prstGeom>
          <a:solidFill>
            <a:srgbClr val="246873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48FCA38-B3BF-631D-7343-4D605DC56BED}"/>
              </a:ext>
            </a:extLst>
          </p:cNvPr>
          <p:cNvSpPr/>
          <p:nvPr userDrawn="1"/>
        </p:nvSpPr>
        <p:spPr>
          <a:xfrm>
            <a:off x="2629515" y="3679176"/>
            <a:ext cx="1680519" cy="264232"/>
          </a:xfrm>
          <a:prstGeom prst="roundRect">
            <a:avLst/>
          </a:prstGeom>
          <a:solidFill>
            <a:schemeClr val="tx1"/>
          </a:solidFill>
          <a:ln>
            <a:solidFill>
              <a:srgbClr val="2468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00BDD8-697C-5B8D-32AB-4F682A1E1FEA}"/>
              </a:ext>
            </a:extLst>
          </p:cNvPr>
          <p:cNvSpPr txBox="1"/>
          <p:nvPr userDrawn="1"/>
        </p:nvSpPr>
        <p:spPr>
          <a:xfrm>
            <a:off x="595503" y="1900102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Newsletter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3121A7-B121-2B08-EAD2-EEFDBB123A7B}"/>
              </a:ext>
            </a:extLst>
          </p:cNvPr>
          <p:cNvSpPr txBox="1"/>
          <p:nvPr userDrawn="1"/>
        </p:nvSpPr>
        <p:spPr>
          <a:xfrm>
            <a:off x="622458" y="2497309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Posting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59FA1B-F6F9-1624-8CF5-0BEF92A51809}"/>
              </a:ext>
            </a:extLst>
          </p:cNvPr>
          <p:cNvSpPr txBox="1"/>
          <p:nvPr userDrawn="1"/>
        </p:nvSpPr>
        <p:spPr>
          <a:xfrm>
            <a:off x="595504" y="3061171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Instagram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8FC0439-D62E-83FD-CD9D-CBC0FA4D9178}"/>
              </a:ext>
            </a:extLst>
          </p:cNvPr>
          <p:cNvSpPr txBox="1"/>
          <p:nvPr userDrawn="1"/>
        </p:nvSpPr>
        <p:spPr>
          <a:xfrm>
            <a:off x="622459" y="3682222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friend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B18670-9595-9DF2-1121-82E552B7045B}"/>
              </a:ext>
            </a:extLst>
          </p:cNvPr>
          <p:cNvSpPr txBox="1"/>
          <p:nvPr userDrawn="1"/>
        </p:nvSpPr>
        <p:spPr>
          <a:xfrm>
            <a:off x="2629515" y="1910331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Website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21C0ED-C995-C6D9-52F5-AEECB0F24490}"/>
              </a:ext>
            </a:extLst>
          </p:cNvPr>
          <p:cNvSpPr txBox="1"/>
          <p:nvPr userDrawn="1"/>
        </p:nvSpPr>
        <p:spPr>
          <a:xfrm>
            <a:off x="2637412" y="2487167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Message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6DCC6E-C829-3CAC-3FCA-59B05631853A}"/>
              </a:ext>
            </a:extLst>
          </p:cNvPr>
          <p:cNvSpPr txBox="1"/>
          <p:nvPr userDrawn="1"/>
        </p:nvSpPr>
        <p:spPr>
          <a:xfrm>
            <a:off x="2587311" y="3074230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A3D609-98B2-5CD6-5463-9CA15B202E37}"/>
              </a:ext>
            </a:extLst>
          </p:cNvPr>
          <p:cNvSpPr txBox="1"/>
          <p:nvPr userDrawn="1"/>
        </p:nvSpPr>
        <p:spPr>
          <a:xfrm>
            <a:off x="4663518" y="1900103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Mailing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F498108-E6A3-5647-5D8C-FE0ABB348FB4}"/>
              </a:ext>
            </a:extLst>
          </p:cNvPr>
          <p:cNvSpPr txBox="1"/>
          <p:nvPr userDrawn="1"/>
        </p:nvSpPr>
        <p:spPr>
          <a:xfrm>
            <a:off x="4663519" y="2497197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Search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2278D17-D2C6-0F02-CDFC-8FB1E4CCF2C7}"/>
              </a:ext>
            </a:extLst>
          </p:cNvPr>
          <p:cNvSpPr txBox="1"/>
          <p:nvPr userDrawn="1"/>
        </p:nvSpPr>
        <p:spPr>
          <a:xfrm>
            <a:off x="4663520" y="3078764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D71F2C3-3214-C6C0-E6A8-69A274B8BCC8}"/>
              </a:ext>
            </a:extLst>
          </p:cNvPr>
          <p:cNvSpPr txBox="1"/>
          <p:nvPr userDrawn="1"/>
        </p:nvSpPr>
        <p:spPr>
          <a:xfrm>
            <a:off x="2587311" y="3675541"/>
            <a:ext cx="168051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</a:p>
        </p:txBody>
      </p:sp>
      <p:pic>
        <p:nvPicPr>
          <p:cNvPr id="8" name="Grafik 7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53C2D954-65FC-9D05-7290-F2BC8BBC3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73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5CAA-14A0-7FAA-A7B2-72DA6F64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9847D-0827-8D8C-4333-7940C125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953E52-3151-1251-9E40-023A48AE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130525-1839-67F1-E61D-73A6B606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213FFF-9E8F-B6AA-DBFF-4CAD46B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55900-BA67-52CB-9127-43B4D35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38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71909-A1DA-A41D-B8CD-748858CD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D2D5E-EDFC-5045-D133-279CC9F00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46D8C5-52CA-F662-E999-9AC4C791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232CB1-3A97-8C93-8956-543DC58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1521E1-6D09-8B19-5F09-C9CB96C7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B89F0-FCEA-37BD-93AF-2760AAF6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12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CDEE-A868-305B-20CF-5E422C9B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78FE6-D26C-16AB-6AF4-141CE7BAA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917DE-5508-8F4B-C8E5-DA8284FA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F3BA8-D852-5BAB-E1E2-27AE386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AF397-CA2E-CA78-34F0-EF4F20B6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00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BDEBAC-FE25-CD7F-63A5-E20382D1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8D6A9E-0E78-EB83-F10F-E42C7D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B0E2C-56A3-6860-CF27-994B43BA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15479-EDCB-E350-79D1-B3C97846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04D48-D8E8-5DDB-A69A-BEB857CB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99" y="2069373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1944862" y="393667"/>
            <a:ext cx="46654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 &amp; MOTIVATION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Introduce yourself </a:t>
            </a: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your team. Who are you and what are </a:t>
            </a:r>
            <a:b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skills? What is your </a:t>
            </a:r>
            <a:r>
              <a:rPr lang="en-U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motivation </a:t>
            </a: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take part in the</a:t>
            </a:r>
            <a:b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challenge? Please feel free to add any additional logos, photos, videos, team pictures or similar. </a:t>
            </a:r>
            <a:endParaRPr lang="en-US" sz="1400" b="0" noProof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10CD11D-924A-4D4C-9837-D76D3FDBBB31}"/>
              </a:ext>
            </a:extLst>
          </p:cNvPr>
          <p:cNvCxnSpPr>
            <a:cxnSpLocks/>
          </p:cNvCxnSpPr>
          <p:nvPr userDrawn="1"/>
        </p:nvCxnSpPr>
        <p:spPr>
          <a:xfrm>
            <a:off x="2015231" y="776711"/>
            <a:ext cx="4331306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Grafik 3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4432CE50-2739-8DBA-BADD-8A58527AE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8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12009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473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STATEMENT (max 500 characters)</a:t>
            </a:r>
            <a:b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noProof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Elaborate on the problem: </a:t>
            </a:r>
            <a:r>
              <a:rPr lang="en-US" sz="1200" b="0" noProof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pain-points of the customer are you addressing with your approach?</a:t>
            </a:r>
            <a:endParaRPr lang="en-US" sz="1400" b="0" noProof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2">
            <a:extLst>
              <a:ext uri="{FF2B5EF4-FFF2-40B4-BE49-F238E27FC236}">
                <a16:creationId xmlns:a16="http://schemas.microsoft.com/office/drawing/2014/main" id="{BE78DE13-63E2-9E41-3699-165CE6FF35F5}"/>
              </a:ext>
            </a:extLst>
          </p:cNvPr>
          <p:cNvSpPr/>
          <p:nvPr userDrawn="1"/>
        </p:nvSpPr>
        <p:spPr>
          <a:xfrm>
            <a:off x="2053072" y="4335820"/>
            <a:ext cx="4290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 (max 500 characters)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Bring your solution to the point</a:t>
            </a: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Pitch your concept and showcase how you tackle your defined problem</a:t>
            </a:r>
            <a:r>
              <a:rPr lang="en-US" sz="1200" b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5">
            <a:extLst>
              <a:ext uri="{FF2B5EF4-FFF2-40B4-BE49-F238E27FC236}">
                <a16:creationId xmlns:a16="http://schemas.microsoft.com/office/drawing/2014/main" id="{575BF800-64A9-C04D-F508-8C58F9121261}"/>
              </a:ext>
            </a:extLst>
          </p:cNvPr>
          <p:cNvCxnSpPr>
            <a:cxnSpLocks/>
          </p:cNvCxnSpPr>
          <p:nvPr userDrawn="1"/>
        </p:nvCxnSpPr>
        <p:spPr>
          <a:xfrm>
            <a:off x="2124552" y="4683966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A687FC9B-3C73-599B-BCD4-A017F6123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480" y="5748123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4" name="Grafik 3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5C162104-6E54-69B9-6400-B334D5431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  <p:pic>
        <p:nvPicPr>
          <p:cNvPr id="5" name="Grafik 4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AF42718E-C544-BB1F-E61B-8F3AA2EB9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16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531" y="2069373"/>
            <a:ext cx="5832938" cy="59543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28565"/>
            <a:ext cx="43775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SOLUTION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your time to shine: </a:t>
            </a:r>
            <a:r>
              <a:rPr lang="en-U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elaborate on your approach. </a:t>
            </a: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you please provide a visualization of your proposed solution or, ideally, submit a prototype demonstrating the functionality of your solution?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08387056-EACD-5AFD-4CA2-08F430234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INCENTIVIZATION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How do you incentivize the current operators of the PV modules or other needed partners to be part of the solution?</a:t>
            </a: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FORMATS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How do you prevent functional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pv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modules or valuable components to just be disposed of?</a:t>
            </a: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2" name="Grafik 1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AD705665-1FD8-238C-D28A-803D1DE40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  <p:pic>
        <p:nvPicPr>
          <p:cNvPr id="3" name="Grafik 2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51029C14-5C18-457B-9506-5FA8B74CE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5" y="4494378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1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664798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0" y="382450"/>
            <a:ext cx="462504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SCALABILITY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How scalable is the proposed solution, and how can it be adapted to different types of PV modules and installations?</a:t>
            </a: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Grafik 1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B5C6571E-8CC4-1828-D8A0-68620EC71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PHASE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br>
              <a:rPr lang="en-US" sz="1400" b="0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noProof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</a:t>
            </a:r>
            <a:r>
              <a:rPr lang="en-US" sz="1200" b="1" noProof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vision for a collaboration </a:t>
            </a:r>
            <a:r>
              <a:rPr lang="en-US" sz="1200" b="0" noProof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your corporate partner? What </a:t>
            </a:r>
            <a:r>
              <a:rPr lang="en-US" sz="1200" b="1" noProof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proposal or partnership</a:t>
            </a:r>
            <a:r>
              <a:rPr lang="en-US" sz="1200" b="0" noProof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would you suggest to the challenge provider </a:t>
            </a:r>
            <a:r>
              <a:rPr lang="en-US" sz="1200" b="1" noProof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build a sustainable long-term solution?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 PLAN</a:t>
            </a:r>
            <a:endParaRPr lang="en-US" sz="1400" b="1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would an </a:t>
            </a:r>
            <a:r>
              <a:rPr lang="en-US" sz="1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optimal implementation</a:t>
            </a:r>
            <a:r>
              <a:rPr lang="en-US"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your concept look like? What are possible hurdles that need to be tackled and next steps in the implementation?</a:t>
            </a:r>
            <a:endParaRPr lang="de-DE" sz="1400" b="1" kern="120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2" name="Grafik 1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44A14574-B08C-5456-81D0-70D8208940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30033"/>
            <a:ext cx="1680519" cy="945502"/>
          </a:xfrm>
          <a:prstGeom prst="rect">
            <a:avLst/>
          </a:prstGeom>
        </p:spPr>
      </p:pic>
      <p:pic>
        <p:nvPicPr>
          <p:cNvPr id="3" name="Grafik 2" descr="Ein Bild, das solar, Solarzelle, Solarenergie, Solarpanel enthält.&#10;&#10;Automatisch generierte Beschreibung">
            <a:extLst>
              <a:ext uri="{FF2B5EF4-FFF2-40B4-BE49-F238E27FC236}">
                <a16:creationId xmlns:a16="http://schemas.microsoft.com/office/drawing/2014/main" id="{4939965D-8DD1-27C8-CFF7-3A9475201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4480700"/>
            <a:ext cx="1680519" cy="9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7" name="Grafik 6" descr="Ein Bild, das Text, Schild, Uhr enthält.&#10;&#10;Automatisch generierte Beschreibung">
            <a:extLst>
              <a:ext uri="{FF2B5EF4-FFF2-40B4-BE49-F238E27FC236}">
                <a16:creationId xmlns:a16="http://schemas.microsoft.com/office/drawing/2014/main" id="{DD409608-D710-5243-9695-9FBE925C1E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4" y="8521456"/>
            <a:ext cx="383609" cy="4001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4C37E4-5A63-4D4F-A122-CAE2CED4C56C}"/>
              </a:ext>
            </a:extLst>
          </p:cNvPr>
          <p:cNvSpPr txBox="1"/>
          <p:nvPr userDrawn="1"/>
        </p:nvSpPr>
        <p:spPr>
          <a:xfrm>
            <a:off x="2614523" y="852145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INNOVATE 2030 All SDGs</a:t>
            </a:r>
            <a:b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24DD94-ED6F-8BA9-FAF1-1A23AFC518D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9359" y="8381226"/>
            <a:ext cx="635750" cy="7309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2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56" r:id="rId2"/>
    <p:sldLayoutId id="2147483857" r:id="rId3"/>
    <p:sldLayoutId id="2147483759" r:id="rId4"/>
    <p:sldLayoutId id="2147483760" r:id="rId5"/>
    <p:sldLayoutId id="2147483775" r:id="rId6"/>
    <p:sldLayoutId id="2147483855" r:id="rId7"/>
    <p:sldLayoutId id="2147483884" r:id="rId8"/>
    <p:sldLayoutId id="2147483828" r:id="rId9"/>
    <p:sldLayoutId id="2147483765" r:id="rId10"/>
    <p:sldLayoutId id="21474838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48D045-BEB0-2F50-BDAB-FFB75AA9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9C48-2635-0792-ED0C-679D9C47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81A4A-4AD4-F194-D964-111C5D41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E2BA-E18A-4DF2-A3CC-904BCC09F9F7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90569-4F84-293A-08AB-7106B7FD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9C2CD-68C4-A275-A94E-2C323FDF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C3FCC6-AA3A-5535-63B6-3907ED2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57241-D532-4731-17ED-7657839E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9F836-8967-B62A-7252-17BB1C02F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CF59-F5BA-4401-96EB-FF6A18BEF238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29B471-2DDD-2AE1-4D2B-12627463C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B5031-5B0A-2017-1642-9FCDEECFB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6F3D8B-A6AD-3C13-8D86-C006E5D14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F3D52-E16C-F117-4DFC-D6220E8B7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2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8C6382-E219-6F5D-4CCD-D28A374C7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531" y="4486585"/>
            <a:ext cx="5832938" cy="374108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2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71B16-CB34-D113-7EB8-7680F24B2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7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88ECF8-9E53-F681-D803-BF700570D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D9732-F788-03E6-4E66-144206BC6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D0269A7-5140-E5CA-058B-E3CFB8AC2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6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EDCA2B-A5D2-4A69-20CD-90832886DC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5BD8-16A7-A705-1B5B-3956B618A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8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643D9F0-88FC-E55D-0720-AFC9886B31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5028A3-D311-661C-8F00-4E6F14EDD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C7763-9D23-F13E-6283-F3EF8C40D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64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2A91EE-A4A8-848F-25B9-C48E57363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31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1751"/>
      </a:dk2>
      <a:lt2>
        <a:srgbClr val="FF497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 b="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17" ma:contentTypeDescription="Ein neues Dokument erstellen." ma:contentTypeScope="" ma:versionID="85404cc565f690c889896e28e9b10bd0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63fad907cc8674535427f8461c352e00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0A6B1C-8E24-48D8-9378-C982F2BC6A7E}">
  <ds:schemaRefs>
    <ds:schemaRef ds:uri="a13041a0-5882-43a7-a09d-61ebda83141c"/>
    <ds:schemaRef ds:uri="be24c730-79ca-4eb5-9fee-26c6c4fc7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69587F1-CD90-4A2A-AA03-4A2469380955}">
  <ds:schemaRefs>
    <ds:schemaRef ds:uri="a13041a0-5882-43a7-a09d-61ebda83141c"/>
    <ds:schemaRef ds:uri="be24c730-79ca-4eb5-9fee-26c6c4fc7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90EF64-CF4A-46C1-B9EF-FA443A618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Office</vt:lpstr>
      <vt:lpstr>Benutzerdefiniertes Design</vt:lpstr>
      <vt:lpstr>6_Benutzerdefiniertes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Nico Sedovnik</cp:lastModifiedBy>
  <cp:revision>2</cp:revision>
  <dcterms:created xsi:type="dcterms:W3CDTF">2020-07-08T12:31:02Z</dcterms:created>
  <dcterms:modified xsi:type="dcterms:W3CDTF">2023-07-18T09:20:21Z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