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0" r:id="rId4"/>
  </p:sldMasterIdLst>
  <p:notesMasterIdLst>
    <p:notesMasterId r:id="rId20"/>
  </p:notesMasterIdLst>
  <p:handoutMasterIdLst>
    <p:handoutMasterId r:id="rId21"/>
  </p:handoutMasterIdLst>
  <p:sldIdLst>
    <p:sldId id="256" r:id="rId5"/>
    <p:sldId id="274" r:id="rId6"/>
    <p:sldId id="258" r:id="rId7"/>
    <p:sldId id="277" r:id="rId8"/>
    <p:sldId id="276" r:id="rId9"/>
    <p:sldId id="263" r:id="rId10"/>
    <p:sldId id="262" r:id="rId11"/>
    <p:sldId id="264" r:id="rId12"/>
    <p:sldId id="265" r:id="rId13"/>
    <p:sldId id="267" r:id="rId14"/>
    <p:sldId id="271" r:id="rId15"/>
    <p:sldId id="269" r:id="rId16"/>
    <p:sldId id="272" r:id="rId17"/>
    <p:sldId id="273" r:id="rId18"/>
    <p:sldId id="268" r:id="rId19"/>
  </p:sldIdLst>
  <p:sldSz cx="6858000" cy="9144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verview" id="{4968EA2D-ABA0-4959-9076-4FA52F5202F9}">
          <p14:sldIdLst>
            <p14:sldId id="256"/>
            <p14:sldId id="274"/>
            <p14:sldId id="258"/>
          </p14:sldIdLst>
        </p14:section>
        <p14:section name="Your team" id="{9C696F81-A4E5-4967-AA20-C54021685281}">
          <p14:sldIdLst>
            <p14:sldId id="277"/>
            <p14:sldId id="276"/>
            <p14:sldId id="263"/>
          </p14:sldIdLst>
        </p14:section>
        <p14:section name="Your solution" id="{8CB7ACCA-DF70-493C-BF11-2E0D5CAD1F3B}">
          <p14:sldIdLst>
            <p14:sldId id="262"/>
            <p14:sldId id="264"/>
            <p14:sldId id="265"/>
            <p14:sldId id="267"/>
            <p14:sldId id="271"/>
            <p14:sldId id="269"/>
            <p14:sldId id="272"/>
            <p14:sldId id="273"/>
            <p14:sldId id="268"/>
          </p14:sldIdLst>
        </p14:section>
      </p14:sectionLst>
    </p:ext>
    <p:ext uri="{EFAFB233-063F-42B5-8137-9DF3F51BA10A}">
      <p15:sldGuideLst xmlns:p15="http://schemas.microsoft.com/office/powerpoint/2012/main">
        <p15:guide id="1" orient="horz" pos="4211" userDrawn="1">
          <p15:clr>
            <a:srgbClr val="A4A3A4"/>
          </p15:clr>
        </p15:guide>
        <p15:guide id="2" pos="43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co Heby" initials="NH" lastIdx="33" clrIdx="0">
    <p:extLst>
      <p:ext uri="{19B8F6BF-5375-455C-9EA6-DF929625EA0E}">
        <p15:presenceInfo xmlns:p15="http://schemas.microsoft.com/office/powerpoint/2012/main" userId="Nico Heby" providerId="None"/>
      </p:ext>
    </p:extLst>
  </p:cmAuthor>
  <p:cmAuthor id="2" name="Justin Gemeri" initials="JG" lastIdx="11" clrIdx="1">
    <p:extLst>
      <p:ext uri="{19B8F6BF-5375-455C-9EA6-DF929625EA0E}">
        <p15:presenceInfo xmlns:p15="http://schemas.microsoft.com/office/powerpoint/2012/main" userId="Justin Gemeri" providerId="None"/>
      </p:ext>
    </p:extLst>
  </p:cmAuthor>
  <p:cmAuthor id="3" name="Robin Rhiel" initials="RR" lastIdx="1" clrIdx="2">
    <p:extLst>
      <p:ext uri="{19B8F6BF-5375-455C-9EA6-DF929625EA0E}">
        <p15:presenceInfo xmlns:p15="http://schemas.microsoft.com/office/powerpoint/2012/main" userId="Robin Rhiel" providerId="None"/>
      </p:ext>
    </p:extLst>
  </p:cmAuthor>
  <p:cmAuthor id="4" name="Sashia Niemeyer" initials="SN" lastIdx="6" clrIdx="3">
    <p:extLst>
      <p:ext uri="{19B8F6BF-5375-455C-9EA6-DF929625EA0E}">
        <p15:presenceInfo xmlns:p15="http://schemas.microsoft.com/office/powerpoint/2012/main" userId="Sashia Niemey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49A23"/>
    <a:srgbClr val="4F4F4F"/>
    <a:srgbClr val="F2F2F2"/>
    <a:srgbClr val="F79A21"/>
    <a:srgbClr val="F59B23"/>
    <a:srgbClr val="404040"/>
    <a:srgbClr val="CF8D28"/>
    <a:srgbClr val="C08424"/>
    <a:srgbClr val="4A4A4A"/>
    <a:srgbClr val="E5296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BA68383-CF00-490E-91B0-5EB5079264F5}" v="2" dt="2022-05-17T12:33:28.1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514"/>
    <p:restoredTop sz="94714"/>
  </p:normalViewPr>
  <p:slideViewPr>
    <p:cSldViewPr snapToGrid="0">
      <p:cViewPr varScale="1">
        <p:scale>
          <a:sx n="65" d="100"/>
          <a:sy n="65" d="100"/>
        </p:scale>
        <p:origin x="2112" y="53"/>
      </p:cViewPr>
      <p:guideLst>
        <p:guide orient="horz" pos="4211"/>
        <p:guide pos="438"/>
      </p:guideLst>
    </p:cSldViewPr>
  </p:slideViewPr>
  <p:notesTextViewPr>
    <p:cViewPr>
      <p:scale>
        <a:sx n="1" d="1"/>
        <a:sy n="1" d="1"/>
      </p:scale>
      <p:origin x="0" y="0"/>
    </p:cViewPr>
  </p:notesTextViewPr>
  <p:notesViewPr>
    <p:cSldViewPr snapToGrid="0">
      <p:cViewPr>
        <p:scale>
          <a:sx n="1" d="2"/>
          <a:sy n="1" d="2"/>
        </p:scale>
        <p:origin x="3480" y="485"/>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o Sedovnik" userId="c899cdf4-4dd3-48e4-9d05-d9a3bf84ba8f" providerId="ADAL" clId="{7BA68383-CF00-490E-91B0-5EB5079264F5}"/>
    <pc:docChg chg="modMainMaster">
      <pc:chgData name="Nico Sedovnik" userId="c899cdf4-4dd3-48e4-9d05-d9a3bf84ba8f" providerId="ADAL" clId="{7BA68383-CF00-490E-91B0-5EB5079264F5}" dt="2022-05-17T12:39:04.706" v="32" actId="113"/>
      <pc:docMkLst>
        <pc:docMk/>
      </pc:docMkLst>
      <pc:sldMasterChg chg="modSldLayout">
        <pc:chgData name="Nico Sedovnik" userId="c899cdf4-4dd3-48e4-9d05-d9a3bf84ba8f" providerId="ADAL" clId="{7BA68383-CF00-490E-91B0-5EB5079264F5}" dt="2022-05-17T12:39:04.706" v="32" actId="113"/>
        <pc:sldMasterMkLst>
          <pc:docMk/>
          <pc:sldMasterMk cId="3571240666" sldId="2147483730"/>
        </pc:sldMasterMkLst>
        <pc:sldLayoutChg chg="modSp mod">
          <pc:chgData name="Nico Sedovnik" userId="c899cdf4-4dd3-48e4-9d05-d9a3bf84ba8f" providerId="ADAL" clId="{7BA68383-CF00-490E-91B0-5EB5079264F5}" dt="2022-05-17T12:39:00.033" v="31" actId="113"/>
          <pc:sldLayoutMkLst>
            <pc:docMk/>
            <pc:sldMasterMk cId="3571240666" sldId="2147483730"/>
            <pc:sldLayoutMk cId="4263943794" sldId="2147483736"/>
          </pc:sldLayoutMkLst>
          <pc:spChg chg="mod">
            <ac:chgData name="Nico Sedovnik" userId="c899cdf4-4dd3-48e4-9d05-d9a3bf84ba8f" providerId="ADAL" clId="{7BA68383-CF00-490E-91B0-5EB5079264F5}" dt="2022-05-17T12:32:12.196" v="2" actId="2711"/>
            <ac:spMkLst>
              <pc:docMk/>
              <pc:sldMasterMk cId="3571240666" sldId="2147483730"/>
              <pc:sldLayoutMk cId="4263943794" sldId="2147483736"/>
              <ac:spMk id="8" creationId="{8FAE8755-5255-744C-AF71-5173D41CA730}"/>
            </ac:spMkLst>
          </pc:spChg>
          <pc:spChg chg="mod">
            <ac:chgData name="Nico Sedovnik" userId="c899cdf4-4dd3-48e4-9d05-d9a3bf84ba8f" providerId="ADAL" clId="{7BA68383-CF00-490E-91B0-5EB5079264F5}" dt="2022-05-17T12:39:00.033" v="31" actId="113"/>
            <ac:spMkLst>
              <pc:docMk/>
              <pc:sldMasterMk cId="3571240666" sldId="2147483730"/>
              <pc:sldLayoutMk cId="4263943794" sldId="2147483736"/>
              <ac:spMk id="11" creationId="{38461432-806A-7C40-867E-301CF7B3B609}"/>
            </ac:spMkLst>
          </pc:spChg>
          <pc:spChg chg="mod">
            <ac:chgData name="Nico Sedovnik" userId="c899cdf4-4dd3-48e4-9d05-d9a3bf84ba8f" providerId="ADAL" clId="{7BA68383-CF00-490E-91B0-5EB5079264F5}" dt="2022-05-17T12:32:20.632" v="3" actId="2711"/>
            <ac:spMkLst>
              <pc:docMk/>
              <pc:sldMasterMk cId="3571240666" sldId="2147483730"/>
              <pc:sldLayoutMk cId="4263943794" sldId="2147483736"/>
              <ac:spMk id="13" creationId="{40E92005-FDA7-7641-9949-D3FD0B64BEA0}"/>
            </ac:spMkLst>
          </pc:spChg>
        </pc:sldLayoutChg>
        <pc:sldLayoutChg chg="modSp mod">
          <pc:chgData name="Nico Sedovnik" userId="c899cdf4-4dd3-48e4-9d05-d9a3bf84ba8f" providerId="ADAL" clId="{7BA68383-CF00-490E-91B0-5EB5079264F5}" dt="2022-05-17T12:38:39.310" v="27" actId="113"/>
          <pc:sldLayoutMkLst>
            <pc:docMk/>
            <pc:sldMasterMk cId="3571240666" sldId="2147483730"/>
            <pc:sldLayoutMk cId="3165537371" sldId="2147483742"/>
          </pc:sldLayoutMkLst>
          <pc:spChg chg="mod">
            <ac:chgData name="Nico Sedovnik" userId="c899cdf4-4dd3-48e4-9d05-d9a3bf84ba8f" providerId="ADAL" clId="{7BA68383-CF00-490E-91B0-5EB5079264F5}" dt="2022-05-17T12:38:39.310" v="27" actId="113"/>
            <ac:spMkLst>
              <pc:docMk/>
              <pc:sldMasterMk cId="3571240666" sldId="2147483730"/>
              <pc:sldLayoutMk cId="3165537371" sldId="2147483742"/>
              <ac:spMk id="15" creationId="{065937B7-1DAB-C64F-B5CF-696F5FAC9DCC}"/>
            </ac:spMkLst>
          </pc:spChg>
        </pc:sldLayoutChg>
        <pc:sldLayoutChg chg="modSp mod">
          <pc:chgData name="Nico Sedovnik" userId="c899cdf4-4dd3-48e4-9d05-d9a3bf84ba8f" providerId="ADAL" clId="{7BA68383-CF00-490E-91B0-5EB5079264F5}" dt="2022-05-17T12:32:50.342" v="6" actId="2711"/>
          <pc:sldLayoutMkLst>
            <pc:docMk/>
            <pc:sldMasterMk cId="3571240666" sldId="2147483730"/>
            <pc:sldLayoutMk cId="1018207102" sldId="2147483744"/>
          </pc:sldLayoutMkLst>
          <pc:spChg chg="mod">
            <ac:chgData name="Nico Sedovnik" userId="c899cdf4-4dd3-48e4-9d05-d9a3bf84ba8f" providerId="ADAL" clId="{7BA68383-CF00-490E-91B0-5EB5079264F5}" dt="2022-05-17T12:32:50.342" v="6" actId="2711"/>
            <ac:spMkLst>
              <pc:docMk/>
              <pc:sldMasterMk cId="3571240666" sldId="2147483730"/>
              <pc:sldLayoutMk cId="1018207102" sldId="2147483744"/>
              <ac:spMk id="13" creationId="{9F239F00-7B1E-4DEC-AA92-A70B4E9F6EAC}"/>
            </ac:spMkLst>
          </pc:spChg>
        </pc:sldLayoutChg>
        <pc:sldLayoutChg chg="modSp mod">
          <pc:chgData name="Nico Sedovnik" userId="c899cdf4-4dd3-48e4-9d05-d9a3bf84ba8f" providerId="ADAL" clId="{7BA68383-CF00-490E-91B0-5EB5079264F5}" dt="2022-05-17T12:32:59.134" v="8" actId="2711"/>
          <pc:sldLayoutMkLst>
            <pc:docMk/>
            <pc:sldMasterMk cId="3571240666" sldId="2147483730"/>
            <pc:sldLayoutMk cId="3057689351" sldId="2147483746"/>
          </pc:sldLayoutMkLst>
          <pc:spChg chg="mod">
            <ac:chgData name="Nico Sedovnik" userId="c899cdf4-4dd3-48e4-9d05-d9a3bf84ba8f" providerId="ADAL" clId="{7BA68383-CF00-490E-91B0-5EB5079264F5}" dt="2022-05-17T12:32:56.403" v="7" actId="2711"/>
            <ac:spMkLst>
              <pc:docMk/>
              <pc:sldMasterMk cId="3571240666" sldId="2147483730"/>
              <pc:sldLayoutMk cId="3057689351" sldId="2147483746"/>
              <ac:spMk id="14" creationId="{3A0E83CA-5246-4653-8936-8B4111A3563F}"/>
            </ac:spMkLst>
          </pc:spChg>
          <pc:spChg chg="mod">
            <ac:chgData name="Nico Sedovnik" userId="c899cdf4-4dd3-48e4-9d05-d9a3bf84ba8f" providerId="ADAL" clId="{7BA68383-CF00-490E-91B0-5EB5079264F5}" dt="2022-05-17T12:32:59.134" v="8" actId="2711"/>
            <ac:spMkLst>
              <pc:docMk/>
              <pc:sldMasterMk cId="3571240666" sldId="2147483730"/>
              <pc:sldLayoutMk cId="3057689351" sldId="2147483746"/>
              <ac:spMk id="19" creationId="{54FAD7BC-37FA-F84D-BCC0-7B60C9E32838}"/>
            </ac:spMkLst>
          </pc:spChg>
        </pc:sldLayoutChg>
        <pc:sldLayoutChg chg="modSp mod">
          <pc:chgData name="Nico Sedovnik" userId="c899cdf4-4dd3-48e4-9d05-d9a3bf84ba8f" providerId="ADAL" clId="{7BA68383-CF00-490E-91B0-5EB5079264F5}" dt="2022-05-17T12:33:13.035" v="11" actId="113"/>
          <pc:sldLayoutMkLst>
            <pc:docMk/>
            <pc:sldMasterMk cId="3571240666" sldId="2147483730"/>
            <pc:sldLayoutMk cId="2667900124" sldId="2147483747"/>
          </pc:sldLayoutMkLst>
          <pc:spChg chg="mod">
            <ac:chgData name="Nico Sedovnik" userId="c899cdf4-4dd3-48e4-9d05-d9a3bf84ba8f" providerId="ADAL" clId="{7BA68383-CF00-490E-91B0-5EB5079264F5}" dt="2022-05-17T12:33:13.035" v="11" actId="113"/>
            <ac:spMkLst>
              <pc:docMk/>
              <pc:sldMasterMk cId="3571240666" sldId="2147483730"/>
              <pc:sldLayoutMk cId="2667900124" sldId="2147483747"/>
              <ac:spMk id="11" creationId="{FBF684F9-6DC7-4FA1-94BA-368D42D06721}"/>
            </ac:spMkLst>
          </pc:spChg>
          <pc:spChg chg="mod">
            <ac:chgData name="Nico Sedovnik" userId="c899cdf4-4dd3-48e4-9d05-d9a3bf84ba8f" providerId="ADAL" clId="{7BA68383-CF00-490E-91B0-5EB5079264F5}" dt="2022-05-17T12:33:07.450" v="9" actId="2711"/>
            <ac:spMkLst>
              <pc:docMk/>
              <pc:sldMasterMk cId="3571240666" sldId="2147483730"/>
              <pc:sldLayoutMk cId="2667900124" sldId="2147483747"/>
              <ac:spMk id="100" creationId="{3D8A46F7-2FAA-A74C-87DC-6A41E183C359}"/>
            </ac:spMkLst>
          </pc:spChg>
        </pc:sldLayoutChg>
        <pc:sldLayoutChg chg="modSp">
          <pc:chgData name="Nico Sedovnik" userId="c899cdf4-4dd3-48e4-9d05-d9a3bf84ba8f" providerId="ADAL" clId="{7BA68383-CF00-490E-91B0-5EB5079264F5}" dt="2022-05-17T12:33:28.110" v="12" actId="2711"/>
          <pc:sldLayoutMkLst>
            <pc:docMk/>
            <pc:sldMasterMk cId="3571240666" sldId="2147483730"/>
            <pc:sldLayoutMk cId="724571257" sldId="2147483756"/>
          </pc:sldLayoutMkLst>
          <pc:spChg chg="mod">
            <ac:chgData name="Nico Sedovnik" userId="c899cdf4-4dd3-48e4-9d05-d9a3bf84ba8f" providerId="ADAL" clId="{7BA68383-CF00-490E-91B0-5EB5079264F5}" dt="2022-05-17T12:33:28.110" v="12" actId="2711"/>
            <ac:spMkLst>
              <pc:docMk/>
              <pc:sldMasterMk cId="3571240666" sldId="2147483730"/>
              <pc:sldLayoutMk cId="724571257" sldId="2147483756"/>
              <ac:spMk id="9" creationId="{37A6FA2C-EFF5-7649-BADE-A0A2356070F7}"/>
            </ac:spMkLst>
          </pc:spChg>
          <pc:spChg chg="mod">
            <ac:chgData name="Nico Sedovnik" userId="c899cdf4-4dd3-48e4-9d05-d9a3bf84ba8f" providerId="ADAL" clId="{7BA68383-CF00-490E-91B0-5EB5079264F5}" dt="2022-05-17T12:33:28.110" v="12" actId="2711"/>
            <ac:spMkLst>
              <pc:docMk/>
              <pc:sldMasterMk cId="3571240666" sldId="2147483730"/>
              <pc:sldLayoutMk cId="724571257" sldId="2147483756"/>
              <ac:spMk id="14" creationId="{3A0E83CA-5246-4653-8936-8B4111A3563F}"/>
            </ac:spMkLst>
          </pc:spChg>
        </pc:sldLayoutChg>
        <pc:sldLayoutChg chg="modSp mod">
          <pc:chgData name="Nico Sedovnik" userId="c899cdf4-4dd3-48e4-9d05-d9a3bf84ba8f" providerId="ADAL" clId="{7BA68383-CF00-490E-91B0-5EB5079264F5}" dt="2022-05-17T12:35:23.177" v="25" actId="2711"/>
          <pc:sldLayoutMkLst>
            <pc:docMk/>
            <pc:sldMasterMk cId="3571240666" sldId="2147483730"/>
            <pc:sldLayoutMk cId="2974841797" sldId="2147483758"/>
          </pc:sldLayoutMkLst>
          <pc:spChg chg="mod">
            <ac:chgData name="Nico Sedovnik" userId="c899cdf4-4dd3-48e4-9d05-d9a3bf84ba8f" providerId="ADAL" clId="{7BA68383-CF00-490E-91B0-5EB5079264F5}" dt="2022-05-17T12:35:23.177" v="25" actId="2711"/>
            <ac:spMkLst>
              <pc:docMk/>
              <pc:sldMasterMk cId="3571240666" sldId="2147483730"/>
              <pc:sldLayoutMk cId="2974841797" sldId="2147483758"/>
              <ac:spMk id="8" creationId="{8FAE8755-5255-744C-AF71-5173D41CA730}"/>
            </ac:spMkLst>
          </pc:spChg>
          <pc:spChg chg="mod">
            <ac:chgData name="Nico Sedovnik" userId="c899cdf4-4dd3-48e4-9d05-d9a3bf84ba8f" providerId="ADAL" clId="{7BA68383-CF00-490E-91B0-5EB5079264F5}" dt="2022-05-17T12:35:20.060" v="24" actId="2711"/>
            <ac:spMkLst>
              <pc:docMk/>
              <pc:sldMasterMk cId="3571240666" sldId="2147483730"/>
              <pc:sldLayoutMk cId="2974841797" sldId="2147483758"/>
              <ac:spMk id="11" creationId="{38461432-806A-7C40-867E-301CF7B3B609}"/>
            </ac:spMkLst>
          </pc:spChg>
        </pc:sldLayoutChg>
        <pc:sldLayoutChg chg="modSp mod">
          <pc:chgData name="Nico Sedovnik" userId="c899cdf4-4dd3-48e4-9d05-d9a3bf84ba8f" providerId="ADAL" clId="{7BA68383-CF00-490E-91B0-5EB5079264F5}" dt="2022-05-17T12:33:34.154" v="13" actId="2711"/>
          <pc:sldLayoutMkLst>
            <pc:docMk/>
            <pc:sldMasterMk cId="3571240666" sldId="2147483730"/>
            <pc:sldLayoutMk cId="931680250" sldId="2147483759"/>
          </pc:sldLayoutMkLst>
          <pc:spChg chg="mod">
            <ac:chgData name="Nico Sedovnik" userId="c899cdf4-4dd3-48e4-9d05-d9a3bf84ba8f" providerId="ADAL" clId="{7BA68383-CF00-490E-91B0-5EB5079264F5}" dt="2022-05-17T12:33:34.154" v="13" actId="2711"/>
            <ac:spMkLst>
              <pc:docMk/>
              <pc:sldMasterMk cId="3571240666" sldId="2147483730"/>
              <pc:sldLayoutMk cId="931680250" sldId="2147483759"/>
              <ac:spMk id="13" creationId="{9F239F00-7B1E-4DEC-AA92-A70B4E9F6EAC}"/>
            </ac:spMkLst>
          </pc:spChg>
        </pc:sldLayoutChg>
        <pc:sldLayoutChg chg="modSp mod">
          <pc:chgData name="Nico Sedovnik" userId="c899cdf4-4dd3-48e4-9d05-d9a3bf84ba8f" providerId="ADAL" clId="{7BA68383-CF00-490E-91B0-5EB5079264F5}" dt="2022-05-17T12:33:39.057" v="14" actId="2711"/>
          <pc:sldLayoutMkLst>
            <pc:docMk/>
            <pc:sldMasterMk cId="3571240666" sldId="2147483730"/>
            <pc:sldLayoutMk cId="3494712236" sldId="2147483760"/>
          </pc:sldLayoutMkLst>
          <pc:spChg chg="mod">
            <ac:chgData name="Nico Sedovnik" userId="c899cdf4-4dd3-48e4-9d05-d9a3bf84ba8f" providerId="ADAL" clId="{7BA68383-CF00-490E-91B0-5EB5079264F5}" dt="2022-05-17T12:33:39.057" v="14" actId="2711"/>
            <ac:spMkLst>
              <pc:docMk/>
              <pc:sldMasterMk cId="3571240666" sldId="2147483730"/>
              <pc:sldLayoutMk cId="3494712236" sldId="2147483760"/>
              <ac:spMk id="13" creationId="{9F239F00-7B1E-4DEC-AA92-A70B4E9F6EAC}"/>
            </ac:spMkLst>
          </pc:spChg>
        </pc:sldLayoutChg>
        <pc:sldLayoutChg chg="modSp mod">
          <pc:chgData name="Nico Sedovnik" userId="c899cdf4-4dd3-48e4-9d05-d9a3bf84ba8f" providerId="ADAL" clId="{7BA68383-CF00-490E-91B0-5EB5079264F5}" dt="2022-05-17T12:33:43.434" v="15" actId="2711"/>
          <pc:sldLayoutMkLst>
            <pc:docMk/>
            <pc:sldMasterMk cId="3571240666" sldId="2147483730"/>
            <pc:sldLayoutMk cId="2216091440" sldId="2147483761"/>
          </pc:sldLayoutMkLst>
          <pc:spChg chg="mod">
            <ac:chgData name="Nico Sedovnik" userId="c899cdf4-4dd3-48e4-9d05-d9a3bf84ba8f" providerId="ADAL" clId="{7BA68383-CF00-490E-91B0-5EB5079264F5}" dt="2022-05-17T12:33:43.434" v="15" actId="2711"/>
            <ac:spMkLst>
              <pc:docMk/>
              <pc:sldMasterMk cId="3571240666" sldId="2147483730"/>
              <pc:sldLayoutMk cId="2216091440" sldId="2147483761"/>
              <ac:spMk id="13" creationId="{9F239F00-7B1E-4DEC-AA92-A70B4E9F6EAC}"/>
            </ac:spMkLst>
          </pc:spChg>
        </pc:sldLayoutChg>
        <pc:sldLayoutChg chg="modSp mod">
          <pc:chgData name="Nico Sedovnik" userId="c899cdf4-4dd3-48e4-9d05-d9a3bf84ba8f" providerId="ADAL" clId="{7BA68383-CF00-490E-91B0-5EB5079264F5}" dt="2022-05-17T12:33:47.314" v="16" actId="2711"/>
          <pc:sldLayoutMkLst>
            <pc:docMk/>
            <pc:sldMasterMk cId="3571240666" sldId="2147483730"/>
            <pc:sldLayoutMk cId="2329212690" sldId="2147483762"/>
          </pc:sldLayoutMkLst>
          <pc:spChg chg="mod">
            <ac:chgData name="Nico Sedovnik" userId="c899cdf4-4dd3-48e4-9d05-d9a3bf84ba8f" providerId="ADAL" clId="{7BA68383-CF00-490E-91B0-5EB5079264F5}" dt="2022-05-17T12:33:47.314" v="16" actId="2711"/>
            <ac:spMkLst>
              <pc:docMk/>
              <pc:sldMasterMk cId="3571240666" sldId="2147483730"/>
              <pc:sldLayoutMk cId="2329212690" sldId="2147483762"/>
              <ac:spMk id="13" creationId="{9F239F00-7B1E-4DEC-AA92-A70B4E9F6EAC}"/>
            </ac:spMkLst>
          </pc:spChg>
        </pc:sldLayoutChg>
        <pc:sldLayoutChg chg="modSp mod">
          <pc:chgData name="Nico Sedovnik" userId="c899cdf4-4dd3-48e4-9d05-d9a3bf84ba8f" providerId="ADAL" clId="{7BA68383-CF00-490E-91B0-5EB5079264F5}" dt="2022-05-17T12:33:52.236" v="17" actId="2711"/>
          <pc:sldLayoutMkLst>
            <pc:docMk/>
            <pc:sldMasterMk cId="3571240666" sldId="2147483730"/>
            <pc:sldLayoutMk cId="2589033132" sldId="2147483763"/>
          </pc:sldLayoutMkLst>
          <pc:spChg chg="mod">
            <ac:chgData name="Nico Sedovnik" userId="c899cdf4-4dd3-48e4-9d05-d9a3bf84ba8f" providerId="ADAL" clId="{7BA68383-CF00-490E-91B0-5EB5079264F5}" dt="2022-05-17T12:33:52.236" v="17" actId="2711"/>
            <ac:spMkLst>
              <pc:docMk/>
              <pc:sldMasterMk cId="3571240666" sldId="2147483730"/>
              <pc:sldLayoutMk cId="2589033132" sldId="2147483763"/>
              <ac:spMk id="13" creationId="{9F239F00-7B1E-4DEC-AA92-A70B4E9F6EAC}"/>
            </ac:spMkLst>
          </pc:spChg>
        </pc:sldLayoutChg>
        <pc:sldLayoutChg chg="modSp mod">
          <pc:chgData name="Nico Sedovnik" userId="c899cdf4-4dd3-48e4-9d05-d9a3bf84ba8f" providerId="ADAL" clId="{7BA68383-CF00-490E-91B0-5EB5079264F5}" dt="2022-05-17T12:34:46.154" v="18" actId="2711"/>
          <pc:sldLayoutMkLst>
            <pc:docMk/>
            <pc:sldMasterMk cId="3571240666" sldId="2147483730"/>
            <pc:sldLayoutMk cId="4167632349" sldId="2147483764"/>
          </pc:sldLayoutMkLst>
          <pc:spChg chg="mod">
            <ac:chgData name="Nico Sedovnik" userId="c899cdf4-4dd3-48e4-9d05-d9a3bf84ba8f" providerId="ADAL" clId="{7BA68383-CF00-490E-91B0-5EB5079264F5}" dt="2022-05-17T12:34:46.154" v="18" actId="2711"/>
            <ac:spMkLst>
              <pc:docMk/>
              <pc:sldMasterMk cId="3571240666" sldId="2147483730"/>
              <pc:sldLayoutMk cId="4167632349" sldId="2147483764"/>
              <ac:spMk id="13" creationId="{9F239F00-7B1E-4DEC-AA92-A70B4E9F6EAC}"/>
            </ac:spMkLst>
          </pc:spChg>
        </pc:sldLayoutChg>
        <pc:sldLayoutChg chg="modSp mod">
          <pc:chgData name="Nico Sedovnik" userId="c899cdf4-4dd3-48e4-9d05-d9a3bf84ba8f" providerId="ADAL" clId="{7BA68383-CF00-490E-91B0-5EB5079264F5}" dt="2022-05-17T12:34:51.380" v="19" actId="2711"/>
          <pc:sldLayoutMkLst>
            <pc:docMk/>
            <pc:sldMasterMk cId="3571240666" sldId="2147483730"/>
            <pc:sldLayoutMk cId="1849521940" sldId="2147483765"/>
          </pc:sldLayoutMkLst>
          <pc:spChg chg="mod">
            <ac:chgData name="Nico Sedovnik" userId="c899cdf4-4dd3-48e4-9d05-d9a3bf84ba8f" providerId="ADAL" clId="{7BA68383-CF00-490E-91B0-5EB5079264F5}" dt="2022-05-17T12:34:51.380" v="19" actId="2711"/>
            <ac:spMkLst>
              <pc:docMk/>
              <pc:sldMasterMk cId="3571240666" sldId="2147483730"/>
              <pc:sldLayoutMk cId="1849521940" sldId="2147483765"/>
              <ac:spMk id="11" creationId="{A055819B-FD43-8133-BB83-91DBC70BC0BE}"/>
            </ac:spMkLst>
          </pc:spChg>
        </pc:sldLayoutChg>
        <pc:sldLayoutChg chg="modSp mod">
          <pc:chgData name="Nico Sedovnik" userId="c899cdf4-4dd3-48e4-9d05-d9a3bf84ba8f" providerId="ADAL" clId="{7BA68383-CF00-490E-91B0-5EB5079264F5}" dt="2022-05-17T12:34:59.793" v="21" actId="2711"/>
          <pc:sldLayoutMkLst>
            <pc:docMk/>
            <pc:sldMasterMk cId="3571240666" sldId="2147483730"/>
            <pc:sldLayoutMk cId="1297416821" sldId="2147483766"/>
          </pc:sldLayoutMkLst>
          <pc:spChg chg="mod">
            <ac:chgData name="Nico Sedovnik" userId="c899cdf4-4dd3-48e4-9d05-d9a3bf84ba8f" providerId="ADAL" clId="{7BA68383-CF00-490E-91B0-5EB5079264F5}" dt="2022-05-17T12:34:59.793" v="21" actId="2711"/>
            <ac:spMkLst>
              <pc:docMk/>
              <pc:sldMasterMk cId="3571240666" sldId="2147483730"/>
              <pc:sldLayoutMk cId="1297416821" sldId="2147483766"/>
              <ac:spMk id="11" creationId="{41D3B054-254D-DB98-0AA7-92D14D7E87D5}"/>
            </ac:spMkLst>
          </pc:spChg>
        </pc:sldLayoutChg>
        <pc:sldLayoutChg chg="modSp mod">
          <pc:chgData name="Nico Sedovnik" userId="c899cdf4-4dd3-48e4-9d05-d9a3bf84ba8f" providerId="ADAL" clId="{7BA68383-CF00-490E-91B0-5EB5079264F5}" dt="2022-05-17T12:35:04.561" v="22" actId="2711"/>
          <pc:sldLayoutMkLst>
            <pc:docMk/>
            <pc:sldMasterMk cId="3571240666" sldId="2147483730"/>
            <pc:sldLayoutMk cId="1526542382" sldId="2147483767"/>
          </pc:sldLayoutMkLst>
          <pc:spChg chg="mod">
            <ac:chgData name="Nico Sedovnik" userId="c899cdf4-4dd3-48e4-9d05-d9a3bf84ba8f" providerId="ADAL" clId="{7BA68383-CF00-490E-91B0-5EB5079264F5}" dt="2022-05-17T12:35:04.561" v="22" actId="2711"/>
            <ac:spMkLst>
              <pc:docMk/>
              <pc:sldMasterMk cId="3571240666" sldId="2147483730"/>
              <pc:sldLayoutMk cId="1526542382" sldId="2147483767"/>
              <ac:spMk id="9" creationId="{C9A82694-2F89-56C5-A5DE-9333A5A9C1AD}"/>
            </ac:spMkLst>
          </pc:spChg>
        </pc:sldLayoutChg>
        <pc:sldLayoutChg chg="modSp mod">
          <pc:chgData name="Nico Sedovnik" userId="c899cdf4-4dd3-48e4-9d05-d9a3bf84ba8f" providerId="ADAL" clId="{7BA68383-CF00-490E-91B0-5EB5079264F5}" dt="2022-05-17T12:35:10.794" v="23" actId="2711"/>
          <pc:sldLayoutMkLst>
            <pc:docMk/>
            <pc:sldMasterMk cId="3571240666" sldId="2147483730"/>
            <pc:sldLayoutMk cId="587815686" sldId="2147483768"/>
          </pc:sldLayoutMkLst>
          <pc:spChg chg="mod">
            <ac:chgData name="Nico Sedovnik" userId="c899cdf4-4dd3-48e4-9d05-d9a3bf84ba8f" providerId="ADAL" clId="{7BA68383-CF00-490E-91B0-5EB5079264F5}" dt="2022-05-17T12:35:10.794" v="23" actId="2711"/>
            <ac:spMkLst>
              <pc:docMk/>
              <pc:sldMasterMk cId="3571240666" sldId="2147483730"/>
              <pc:sldLayoutMk cId="587815686" sldId="2147483768"/>
              <ac:spMk id="13" creationId="{9F239F00-7B1E-4DEC-AA92-A70B4E9F6EAC}"/>
            </ac:spMkLst>
          </pc:spChg>
        </pc:sldLayoutChg>
        <pc:sldLayoutChg chg="modSp mod">
          <pc:chgData name="Nico Sedovnik" userId="c899cdf4-4dd3-48e4-9d05-d9a3bf84ba8f" providerId="ADAL" clId="{7BA68383-CF00-490E-91B0-5EB5079264F5}" dt="2022-05-17T12:39:04.706" v="32" actId="113"/>
          <pc:sldLayoutMkLst>
            <pc:docMk/>
            <pc:sldMasterMk cId="3571240666" sldId="2147483730"/>
            <pc:sldLayoutMk cId="4043822117" sldId="2147483770"/>
          </pc:sldLayoutMkLst>
          <pc:spChg chg="mod">
            <ac:chgData name="Nico Sedovnik" userId="c899cdf4-4dd3-48e4-9d05-d9a3bf84ba8f" providerId="ADAL" clId="{7BA68383-CF00-490E-91B0-5EB5079264F5}" dt="2022-05-17T12:32:30.678" v="4" actId="2711"/>
            <ac:spMkLst>
              <pc:docMk/>
              <pc:sldMasterMk cId="3571240666" sldId="2147483730"/>
              <pc:sldLayoutMk cId="4043822117" sldId="2147483770"/>
              <ac:spMk id="8" creationId="{8FAE8755-5255-744C-AF71-5173D41CA730}"/>
            </ac:spMkLst>
          </pc:spChg>
          <pc:spChg chg="mod">
            <ac:chgData name="Nico Sedovnik" userId="c899cdf4-4dd3-48e4-9d05-d9a3bf84ba8f" providerId="ADAL" clId="{7BA68383-CF00-490E-91B0-5EB5079264F5}" dt="2022-05-17T12:39:04.706" v="32" actId="113"/>
            <ac:spMkLst>
              <pc:docMk/>
              <pc:sldMasterMk cId="3571240666" sldId="2147483730"/>
              <pc:sldLayoutMk cId="4043822117" sldId="2147483770"/>
              <ac:spMk id="11" creationId="{38461432-806A-7C40-867E-301CF7B3B609}"/>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A9692088-6A06-4AE1-BA25-2F7999B05D6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9ED2B881-AC31-4914-8225-6C2CB763506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058C43C-A5B3-40C8-BE1C-4F42044117BF}" type="datetimeFigureOut">
              <a:rPr lang="de-DE" smtClean="0"/>
              <a:t>17.05.2022</a:t>
            </a:fld>
            <a:endParaRPr lang="de-DE"/>
          </a:p>
        </p:txBody>
      </p:sp>
      <p:sp>
        <p:nvSpPr>
          <p:cNvPr id="4" name="Fußzeilenplatzhalter 3">
            <a:extLst>
              <a:ext uri="{FF2B5EF4-FFF2-40B4-BE49-F238E27FC236}">
                <a16:creationId xmlns:a16="http://schemas.microsoft.com/office/drawing/2014/main" id="{101A1109-1521-40E4-8BC8-0986BD533EC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182D0A50-2432-46E4-9C5E-4B48B45F78F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53BFE0D-32FA-4908-8444-0A97090D9D77}" type="slidenum">
              <a:rPr lang="de-DE" smtClean="0"/>
              <a:t>‹Nr.›</a:t>
            </a:fld>
            <a:endParaRPr lang="de-DE"/>
          </a:p>
        </p:txBody>
      </p:sp>
    </p:spTree>
    <p:extLst>
      <p:ext uri="{BB962C8B-B14F-4D97-AF65-F5344CB8AC3E}">
        <p14:creationId xmlns:p14="http://schemas.microsoft.com/office/powerpoint/2010/main" val="38447816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D93893-BC2E-4FE2-866B-40B72D1FBAB0}" type="datetimeFigureOut">
              <a:rPr lang="de-DE" smtClean="0"/>
              <a:t>17.05.2022</a:t>
            </a:fld>
            <a:endParaRPr lang="de-DE"/>
          </a:p>
        </p:txBody>
      </p:sp>
      <p:sp>
        <p:nvSpPr>
          <p:cNvPr id="4" name="Folienbildplatzhalt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37A652-34C5-4E86-9D64-B9C94CF5DE4C}" type="slidenum">
              <a:rPr lang="de-DE" smtClean="0"/>
              <a:t>‹Nr.›</a:t>
            </a:fld>
            <a:endParaRPr lang="de-DE"/>
          </a:p>
        </p:txBody>
      </p:sp>
    </p:spTree>
    <p:extLst>
      <p:ext uri="{BB962C8B-B14F-4D97-AF65-F5344CB8AC3E}">
        <p14:creationId xmlns:p14="http://schemas.microsoft.com/office/powerpoint/2010/main" val="13839409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hyperlink" Target="mailto:hello@ekipa.de"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mailto:hello@ekipa.de" TargetMode="External"/><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2_Cover">
    <p:spTree>
      <p:nvGrpSpPr>
        <p:cNvPr id="1" name=""/>
        <p:cNvGrpSpPr/>
        <p:nvPr/>
      </p:nvGrpSpPr>
      <p:grpSpPr>
        <a:xfrm>
          <a:off x="0" y="0"/>
          <a:ext cx="0" cy="0"/>
          <a:chOff x="0" y="0"/>
          <a:chExt cx="0" cy="0"/>
        </a:xfrm>
      </p:grpSpPr>
      <p:pic>
        <p:nvPicPr>
          <p:cNvPr id="16" name="Grafik 15">
            <a:extLst>
              <a:ext uri="{FF2B5EF4-FFF2-40B4-BE49-F238E27FC236}">
                <a16:creationId xmlns:a16="http://schemas.microsoft.com/office/drawing/2014/main" id="{1E0C3D23-375C-03D3-888B-83736930A83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6857999" cy="3178095"/>
          </a:xfrm>
          <a:prstGeom prst="rect">
            <a:avLst/>
          </a:prstGeom>
        </p:spPr>
      </p:pic>
      <p:sp>
        <p:nvSpPr>
          <p:cNvPr id="2" name="Rechteck 1">
            <a:extLst>
              <a:ext uri="{FF2B5EF4-FFF2-40B4-BE49-F238E27FC236}">
                <a16:creationId xmlns:a16="http://schemas.microsoft.com/office/drawing/2014/main" id="{B50B62B9-208C-B947-9490-60174BDB6964}"/>
              </a:ext>
            </a:extLst>
          </p:cNvPr>
          <p:cNvSpPr/>
          <p:nvPr userDrawn="1"/>
        </p:nvSpPr>
        <p:spPr>
          <a:xfrm>
            <a:off x="0" y="0"/>
            <a:ext cx="6858000" cy="3178095"/>
          </a:xfrm>
          <a:prstGeom prst="rect">
            <a:avLst/>
          </a:prstGeom>
          <a:solidFill>
            <a:schemeClr val="bg2">
              <a:alpha val="87000"/>
            </a:schemeClr>
          </a:solidFill>
          <a:ln>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AutoShape 4">
            <a:extLst>
              <a:ext uri="{FF2B5EF4-FFF2-40B4-BE49-F238E27FC236}">
                <a16:creationId xmlns:a16="http://schemas.microsoft.com/office/drawing/2014/main" id="{1131BA31-8C8C-41AC-B30C-D3A0015254F5}"/>
              </a:ext>
            </a:extLst>
          </p:cNvPr>
          <p:cNvSpPr>
            <a:spLocks noChangeAspect="1" noChangeArrowheads="1"/>
          </p:cNvSpPr>
          <p:nvPr userDrawn="1"/>
        </p:nvSpPr>
        <p:spPr bwMode="auto">
          <a:xfrm>
            <a:off x="2763818" y="4523130"/>
            <a:ext cx="167288" cy="39653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de-DE"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2" name="AutoShape 6">
            <a:extLst>
              <a:ext uri="{FF2B5EF4-FFF2-40B4-BE49-F238E27FC236}">
                <a16:creationId xmlns:a16="http://schemas.microsoft.com/office/drawing/2014/main" id="{B9417A91-9FD5-4F78-8D82-33763CEC8A8E}"/>
              </a:ext>
            </a:extLst>
          </p:cNvPr>
          <p:cNvSpPr>
            <a:spLocks noChangeAspect="1" noChangeArrowheads="1"/>
          </p:cNvSpPr>
          <p:nvPr userDrawn="1"/>
        </p:nvSpPr>
        <p:spPr bwMode="auto">
          <a:xfrm>
            <a:off x="3343275" y="4368800"/>
            <a:ext cx="171450" cy="406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de-DE"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5" name="Textfeld 14">
            <a:extLst>
              <a:ext uri="{FF2B5EF4-FFF2-40B4-BE49-F238E27FC236}">
                <a16:creationId xmlns:a16="http://schemas.microsoft.com/office/drawing/2014/main" id="{065937B7-1DAB-C64F-B5CF-696F5FAC9DCC}"/>
              </a:ext>
            </a:extLst>
          </p:cNvPr>
          <p:cNvSpPr txBox="1"/>
          <p:nvPr userDrawn="1"/>
        </p:nvSpPr>
        <p:spPr>
          <a:xfrm>
            <a:off x="424819" y="1328903"/>
            <a:ext cx="6008361" cy="1138773"/>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de-DE" sz="3200" b="1" i="0" spc="400" dirty="0">
                <a:solidFill>
                  <a:srgbClr val="404040"/>
                </a:solidFill>
                <a:latin typeface="Segoe UI" panose="020B0502040204020203" pitchFamily="34" charset="0"/>
                <a:cs typeface="Segoe UI" panose="020B0502040204020203" pitchFamily="34" charset="0"/>
              </a:rPr>
              <a:t>SUBMISSION TEMPLATE</a:t>
            </a:r>
          </a:p>
          <a:p>
            <a:pPr algn="ctr"/>
            <a:r>
              <a:rPr lang="en-US" b="0" i="0" dirty="0">
                <a:solidFill>
                  <a:schemeClr val="tx1">
                    <a:lumMod val="85000"/>
                    <a:lumOff val="15000"/>
                  </a:schemeClr>
                </a:solidFill>
                <a:effectLst/>
                <a:latin typeface="Segoe UI" panose="020B0502040204020203" pitchFamily="34" charset="0"/>
                <a:cs typeface="Segoe UI" panose="020B0502040204020203" pitchFamily="34" charset="0"/>
              </a:rPr>
              <a:t>Digital &amp; Sustainable Solutions for Future Logistics and Transportation of Goods</a:t>
            </a:r>
          </a:p>
        </p:txBody>
      </p:sp>
      <p:pic>
        <p:nvPicPr>
          <p:cNvPr id="8" name="Grafik 7">
            <a:extLst>
              <a:ext uri="{FF2B5EF4-FFF2-40B4-BE49-F238E27FC236}">
                <a16:creationId xmlns:a16="http://schemas.microsoft.com/office/drawing/2014/main" id="{B7735A30-CD0C-6A49-780B-37226E11B22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90982" y="4368800"/>
            <a:ext cx="5276036" cy="2989754"/>
          </a:xfrm>
          <a:prstGeom prst="rect">
            <a:avLst/>
          </a:prstGeom>
        </p:spPr>
      </p:pic>
    </p:spTree>
    <p:extLst>
      <p:ext uri="{BB962C8B-B14F-4D97-AF65-F5344CB8AC3E}">
        <p14:creationId xmlns:p14="http://schemas.microsoft.com/office/powerpoint/2010/main" val="31655373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4_Platzhalter_text">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511102" y="2529633"/>
            <a:ext cx="5832938" cy="5651312"/>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0" name="Textplatzhalter 46">
            <a:extLst>
              <a:ext uri="{FF2B5EF4-FFF2-40B4-BE49-F238E27FC236}">
                <a16:creationId xmlns:a16="http://schemas.microsoft.com/office/drawing/2014/main" id="{90EBAD93-E633-40B7-8565-088C474E440A}"/>
              </a:ext>
            </a:extLst>
          </p:cNvPr>
          <p:cNvSpPr>
            <a:spLocks noGrp="1"/>
          </p:cNvSpPr>
          <p:nvPr>
            <p:ph type="body" sz="quarter" idx="12"/>
          </p:nvPr>
        </p:nvSpPr>
        <p:spPr>
          <a:xfrm>
            <a:off x="511102" y="2007220"/>
            <a:ext cx="5832938" cy="6196069"/>
          </a:xfrm>
          <a:solidFill>
            <a:schemeClr val="bg1">
              <a:lumMod val="95000"/>
            </a:schemeClr>
          </a:solidFill>
        </p:spPr>
        <p:txBody>
          <a:bodyPr>
            <a:noAutofit/>
          </a:bodyPr>
          <a:lstStyle>
            <a:lvl1pPr marL="0" indent="0">
              <a:buNone/>
              <a:defRPr sz="1200">
                <a:latin typeface="+mj-lt"/>
              </a:defRPr>
            </a:lvl1pPr>
          </a:lstStyle>
          <a:p>
            <a:pPr lvl="0"/>
            <a:endParaRPr lang="de-DE"/>
          </a:p>
        </p:txBody>
      </p:sp>
      <p:sp>
        <p:nvSpPr>
          <p:cNvPr id="13" name="Rechteck 12">
            <a:extLst>
              <a:ext uri="{FF2B5EF4-FFF2-40B4-BE49-F238E27FC236}">
                <a16:creationId xmlns:a16="http://schemas.microsoft.com/office/drawing/2014/main" id="{9F239F00-7B1E-4DEC-AA92-A70B4E9F6EAC}"/>
              </a:ext>
            </a:extLst>
          </p:cNvPr>
          <p:cNvSpPr/>
          <p:nvPr userDrawn="1"/>
        </p:nvSpPr>
        <p:spPr>
          <a:xfrm>
            <a:off x="2053072" y="428565"/>
            <a:ext cx="4290968" cy="1107996"/>
          </a:xfrm>
          <a:prstGeom prst="rect">
            <a:avLst/>
          </a:prstGeom>
        </p:spPr>
        <p:txBody>
          <a:bodyPr wrap="square">
            <a:spAutoFit/>
          </a:bodyPr>
          <a:lstStyle/>
          <a:p>
            <a:pPr lvl="0">
              <a:defRPr/>
            </a:pPr>
            <a:r>
              <a:rPr lang="en-US" sz="1600" b="1" noProof="0" dirty="0">
                <a:solidFill>
                  <a:schemeClr val="tx1">
                    <a:lumMod val="75000"/>
                    <a:lumOff val="25000"/>
                  </a:schemeClr>
                </a:solidFill>
                <a:latin typeface="Segoe UI" panose="020B0502040204020203" pitchFamily="34" charset="0"/>
                <a:cs typeface="Segoe UI" panose="020B0502040204020203" pitchFamily="34" charset="0"/>
              </a:rPr>
              <a:t>PROBLEM DEFINITION </a:t>
            </a:r>
            <a:endParaRPr lang="en-US" sz="1400" b="1" noProof="0" dirty="0">
              <a:solidFill>
                <a:schemeClr val="tx1">
                  <a:lumMod val="75000"/>
                  <a:lumOff val="25000"/>
                </a:schemeClr>
              </a:solidFill>
              <a:latin typeface="Segoe UI" panose="020B0502040204020203" pitchFamily="34" charset="0"/>
              <a:cs typeface="Segoe UI" panose="020B0502040204020203" pitchFamily="34" charset="0"/>
            </a:endParaRPr>
          </a:p>
          <a:p>
            <a:pPr lvl="0">
              <a:defRPr/>
            </a:pPr>
            <a:endParaRPr lang="en-US" sz="1400" b="0" noProof="0" dirty="0">
              <a:solidFill>
                <a:schemeClr val="tx1">
                  <a:lumMod val="75000"/>
                  <a:lumOff val="25000"/>
                </a:schemeClr>
              </a:solidFill>
              <a:latin typeface="Segoe UI" panose="020B0502040204020203" pitchFamily="34" charset="0"/>
              <a:cs typeface="Segoe UI" panose="020B0502040204020203" pitchFamily="34" charset="0"/>
            </a:endParaRPr>
          </a:p>
          <a:p>
            <a:pPr lvl="0">
              <a:defRPr/>
            </a:pPr>
            <a:r>
              <a:rPr lang="en-US" sz="1200" b="0" dirty="0">
                <a:solidFill>
                  <a:schemeClr val="tx1">
                    <a:lumMod val="75000"/>
                    <a:lumOff val="25000"/>
                  </a:schemeClr>
                </a:solidFill>
                <a:latin typeface="Segoe UI" panose="020B0502040204020203" pitchFamily="34" charset="0"/>
                <a:cs typeface="Segoe UI" panose="020B0502040204020203" pitchFamily="34" charset="0"/>
              </a:rPr>
              <a:t>What concrete problems have you identified that you want to address with your solution? </a:t>
            </a:r>
            <a:br>
              <a:rPr lang="en-US" sz="1200" b="0" dirty="0">
                <a:solidFill>
                  <a:schemeClr val="tx1">
                    <a:lumMod val="75000"/>
                    <a:lumOff val="25000"/>
                  </a:schemeClr>
                </a:solidFill>
                <a:latin typeface="Segoe UI" panose="020B0502040204020203" pitchFamily="34" charset="0"/>
                <a:cs typeface="Segoe UI" panose="020B0502040204020203" pitchFamily="34" charset="0"/>
              </a:rPr>
            </a:br>
            <a:r>
              <a:rPr lang="en-US" sz="1200" b="0" dirty="0">
                <a:solidFill>
                  <a:schemeClr val="tx1">
                    <a:lumMod val="75000"/>
                    <a:lumOff val="25000"/>
                  </a:schemeClr>
                </a:solidFill>
                <a:latin typeface="Segoe UI" panose="020B0502040204020203" pitchFamily="34" charset="0"/>
                <a:cs typeface="Segoe UI" panose="020B0502040204020203" pitchFamily="34" charset="0"/>
              </a:rPr>
              <a:t>Which stakeholders are affected by these problems?</a:t>
            </a:r>
          </a:p>
        </p:txBody>
      </p:sp>
      <p:cxnSp>
        <p:nvCxnSpPr>
          <p:cNvPr id="6" name="Gerade Verbindung 5">
            <a:extLst>
              <a:ext uri="{FF2B5EF4-FFF2-40B4-BE49-F238E27FC236}">
                <a16:creationId xmlns:a16="http://schemas.microsoft.com/office/drawing/2014/main" id="{91962625-A39D-9242-89EA-5052E4465766}"/>
              </a:ext>
            </a:extLst>
          </p:cNvPr>
          <p:cNvCxnSpPr>
            <a:cxnSpLocks/>
          </p:cNvCxnSpPr>
          <p:nvPr userDrawn="1"/>
        </p:nvCxnSpPr>
        <p:spPr>
          <a:xfrm>
            <a:off x="2124552" y="776711"/>
            <a:ext cx="4306065" cy="0"/>
          </a:xfrm>
          <a:prstGeom prst="line">
            <a:avLst/>
          </a:prstGeom>
        </p:spPr>
        <p:style>
          <a:lnRef idx="3">
            <a:schemeClr val="accent4"/>
          </a:lnRef>
          <a:fillRef idx="0">
            <a:schemeClr val="accent4"/>
          </a:fillRef>
          <a:effectRef idx="2">
            <a:schemeClr val="accent4"/>
          </a:effectRef>
          <a:fontRef idx="minor">
            <a:schemeClr val="tx1"/>
          </a:fontRef>
        </p:style>
      </p:cxnSp>
      <p:pic>
        <p:nvPicPr>
          <p:cNvPr id="7" name="Grafik 6" descr="Ein Bild, das Text, ClipArt, Zahnrad enthält.&#10;&#10;Automatisch generierte Beschreibung">
            <a:extLst>
              <a:ext uri="{FF2B5EF4-FFF2-40B4-BE49-F238E27FC236}">
                <a16:creationId xmlns:a16="http://schemas.microsoft.com/office/drawing/2014/main" id="{1694F968-6F4B-F620-F088-CEB7803AA36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3092"/>
          <a:stretch/>
        </p:blipFill>
        <p:spPr>
          <a:xfrm>
            <a:off x="405247" y="382304"/>
            <a:ext cx="1328303" cy="1116814"/>
          </a:xfrm>
          <a:prstGeom prst="rect">
            <a:avLst/>
          </a:prstGeom>
        </p:spPr>
      </p:pic>
    </p:spTree>
    <p:extLst>
      <p:ext uri="{BB962C8B-B14F-4D97-AF65-F5344CB8AC3E}">
        <p14:creationId xmlns:p14="http://schemas.microsoft.com/office/powerpoint/2010/main" val="22160914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_Platzhalter_text">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511102" y="2529633"/>
            <a:ext cx="5832938" cy="5651312"/>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0" name="Textplatzhalter 46">
            <a:extLst>
              <a:ext uri="{FF2B5EF4-FFF2-40B4-BE49-F238E27FC236}">
                <a16:creationId xmlns:a16="http://schemas.microsoft.com/office/drawing/2014/main" id="{90EBAD93-E633-40B7-8565-088C474E440A}"/>
              </a:ext>
            </a:extLst>
          </p:cNvPr>
          <p:cNvSpPr>
            <a:spLocks noGrp="1"/>
          </p:cNvSpPr>
          <p:nvPr>
            <p:ph type="body" sz="quarter" idx="12"/>
          </p:nvPr>
        </p:nvSpPr>
        <p:spPr>
          <a:xfrm>
            <a:off x="511102" y="2007220"/>
            <a:ext cx="5832938" cy="6196069"/>
          </a:xfrm>
          <a:solidFill>
            <a:schemeClr val="bg1">
              <a:lumMod val="95000"/>
            </a:schemeClr>
          </a:solidFill>
        </p:spPr>
        <p:txBody>
          <a:bodyPr>
            <a:noAutofit/>
          </a:bodyPr>
          <a:lstStyle>
            <a:lvl1pPr marL="0" indent="0">
              <a:buNone/>
              <a:defRPr sz="1200">
                <a:latin typeface="+mj-lt"/>
              </a:defRPr>
            </a:lvl1pPr>
          </a:lstStyle>
          <a:p>
            <a:pPr lvl="0"/>
            <a:endParaRPr lang="de-DE"/>
          </a:p>
        </p:txBody>
      </p:sp>
      <p:sp>
        <p:nvSpPr>
          <p:cNvPr id="13" name="Rechteck 12">
            <a:extLst>
              <a:ext uri="{FF2B5EF4-FFF2-40B4-BE49-F238E27FC236}">
                <a16:creationId xmlns:a16="http://schemas.microsoft.com/office/drawing/2014/main" id="{9F239F00-7B1E-4DEC-AA92-A70B4E9F6EAC}"/>
              </a:ext>
            </a:extLst>
          </p:cNvPr>
          <p:cNvSpPr/>
          <p:nvPr userDrawn="1"/>
        </p:nvSpPr>
        <p:spPr>
          <a:xfrm>
            <a:off x="2053072" y="428565"/>
            <a:ext cx="4290968" cy="1477328"/>
          </a:xfrm>
          <a:prstGeom prst="rect">
            <a:avLst/>
          </a:prstGeom>
        </p:spPr>
        <p:txBody>
          <a:bodyPr wrap="square">
            <a:spAutoFit/>
          </a:bodyPr>
          <a:lstStyle/>
          <a:p>
            <a:pPr lvl="0">
              <a:defRPr/>
            </a:pPr>
            <a:r>
              <a:rPr lang="en-US" sz="1600" b="1" noProof="0" dirty="0">
                <a:solidFill>
                  <a:schemeClr val="tx1">
                    <a:lumMod val="75000"/>
                    <a:lumOff val="25000"/>
                  </a:schemeClr>
                </a:solidFill>
                <a:latin typeface="Segoe UI" panose="020B0502040204020203" pitchFamily="34" charset="0"/>
                <a:cs typeface="Segoe UI" panose="020B0502040204020203" pitchFamily="34" charset="0"/>
              </a:rPr>
              <a:t>DETAILED SOLUTION</a:t>
            </a:r>
            <a:endParaRPr lang="en-US" sz="1400" b="1" noProof="0" dirty="0">
              <a:solidFill>
                <a:schemeClr val="tx1">
                  <a:lumMod val="75000"/>
                  <a:lumOff val="25000"/>
                </a:schemeClr>
              </a:solidFill>
              <a:latin typeface="Segoe UI" panose="020B0502040204020203" pitchFamily="34" charset="0"/>
              <a:cs typeface="Segoe UI" panose="020B0502040204020203" pitchFamily="34" charset="0"/>
            </a:endParaRPr>
          </a:p>
          <a:p>
            <a:pPr lvl="0">
              <a:defRPr/>
            </a:pPr>
            <a:endParaRPr lang="en-US" sz="1400" b="0" noProof="0" dirty="0">
              <a:solidFill>
                <a:schemeClr val="tx1">
                  <a:lumMod val="75000"/>
                  <a:lumOff val="25000"/>
                </a:schemeClr>
              </a:solidFill>
              <a:latin typeface="Segoe UI" panose="020B0502040204020203" pitchFamily="34" charset="0"/>
              <a:cs typeface="Segoe UI" panose="020B0502040204020203" pitchFamily="34" charset="0"/>
            </a:endParaRPr>
          </a:p>
          <a:p>
            <a:pPr lvl="0">
              <a:defRPr/>
            </a:pPr>
            <a:r>
              <a:rPr lang="en-US" sz="1200" b="0" dirty="0">
                <a:solidFill>
                  <a:schemeClr val="tx1">
                    <a:lumMod val="75000"/>
                    <a:lumOff val="25000"/>
                  </a:schemeClr>
                </a:solidFill>
                <a:latin typeface="Segoe UI" panose="020B0502040204020203" pitchFamily="34" charset="0"/>
                <a:cs typeface="Segoe UI" panose="020B0502040204020203" pitchFamily="34" charset="0"/>
              </a:rPr>
              <a:t>Describe your approach in detail and taking into account the guiding questions of the Challenge Briefing. </a:t>
            </a:r>
            <a:br>
              <a:rPr lang="en-US" sz="1200" b="0" dirty="0">
                <a:solidFill>
                  <a:schemeClr val="tx1">
                    <a:lumMod val="75000"/>
                    <a:lumOff val="25000"/>
                  </a:schemeClr>
                </a:solidFill>
                <a:latin typeface="Segoe UI" panose="020B0502040204020203" pitchFamily="34" charset="0"/>
                <a:cs typeface="Segoe UI" panose="020B0502040204020203" pitchFamily="34" charset="0"/>
              </a:rPr>
            </a:br>
            <a:r>
              <a:rPr lang="en-US" sz="1200" b="0" dirty="0">
                <a:solidFill>
                  <a:schemeClr val="tx1">
                    <a:lumMod val="75000"/>
                    <a:lumOff val="25000"/>
                  </a:schemeClr>
                </a:solidFill>
                <a:latin typeface="Segoe UI" panose="020B0502040204020203" pitchFamily="34" charset="0"/>
                <a:cs typeface="Segoe UI" panose="020B0502040204020203" pitchFamily="34" charset="0"/>
              </a:rPr>
              <a:t>You are also welcome to describe or supplement your solution with graphics, visual aspects,</a:t>
            </a:r>
            <a:r>
              <a:rPr lang="en-US" sz="1200" b="1" dirty="0">
                <a:solidFill>
                  <a:schemeClr val="tx1">
                    <a:lumMod val="75000"/>
                    <a:lumOff val="25000"/>
                  </a:schemeClr>
                </a:solidFill>
                <a:latin typeface="Segoe UI" panose="020B0502040204020203" pitchFamily="34" charset="0"/>
                <a:cs typeface="Segoe UI" panose="020B0502040204020203" pitchFamily="34" charset="0"/>
              </a:rPr>
              <a:t> </a:t>
            </a:r>
            <a:r>
              <a:rPr lang="en-US" sz="1200" b="0" dirty="0">
                <a:solidFill>
                  <a:schemeClr val="tx1">
                    <a:lumMod val="75000"/>
                    <a:lumOff val="25000"/>
                  </a:schemeClr>
                </a:solidFill>
                <a:latin typeface="Segoe UI" panose="020B0502040204020203" pitchFamily="34" charset="0"/>
                <a:cs typeface="Segoe UI" panose="020B0502040204020203" pitchFamily="34" charset="0"/>
              </a:rPr>
              <a:t>mockups, videos, links, etc.</a:t>
            </a:r>
          </a:p>
        </p:txBody>
      </p:sp>
      <p:cxnSp>
        <p:nvCxnSpPr>
          <p:cNvPr id="6" name="Gerade Verbindung 5">
            <a:extLst>
              <a:ext uri="{FF2B5EF4-FFF2-40B4-BE49-F238E27FC236}">
                <a16:creationId xmlns:a16="http://schemas.microsoft.com/office/drawing/2014/main" id="{91962625-A39D-9242-89EA-5052E4465766}"/>
              </a:ext>
            </a:extLst>
          </p:cNvPr>
          <p:cNvCxnSpPr>
            <a:cxnSpLocks/>
          </p:cNvCxnSpPr>
          <p:nvPr userDrawn="1"/>
        </p:nvCxnSpPr>
        <p:spPr>
          <a:xfrm>
            <a:off x="2124552" y="776711"/>
            <a:ext cx="4306065" cy="0"/>
          </a:xfrm>
          <a:prstGeom prst="line">
            <a:avLst/>
          </a:prstGeom>
        </p:spPr>
        <p:style>
          <a:lnRef idx="3">
            <a:schemeClr val="accent4"/>
          </a:lnRef>
          <a:fillRef idx="0">
            <a:schemeClr val="accent4"/>
          </a:fillRef>
          <a:effectRef idx="2">
            <a:schemeClr val="accent4"/>
          </a:effectRef>
          <a:fontRef idx="minor">
            <a:schemeClr val="tx1"/>
          </a:fontRef>
        </p:style>
      </p:cxnSp>
      <p:pic>
        <p:nvPicPr>
          <p:cNvPr id="7" name="Grafik 6" descr="Ein Bild, das Text, ClipArt, Zahnrad enthält.&#10;&#10;Automatisch generierte Beschreibung">
            <a:extLst>
              <a:ext uri="{FF2B5EF4-FFF2-40B4-BE49-F238E27FC236}">
                <a16:creationId xmlns:a16="http://schemas.microsoft.com/office/drawing/2014/main" id="{7B5040EB-85DB-3687-F1DD-3ED6D561790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3092"/>
          <a:stretch/>
        </p:blipFill>
        <p:spPr>
          <a:xfrm>
            <a:off x="405247" y="382304"/>
            <a:ext cx="1328303" cy="1116814"/>
          </a:xfrm>
          <a:prstGeom prst="rect">
            <a:avLst/>
          </a:prstGeom>
        </p:spPr>
      </p:pic>
    </p:spTree>
    <p:extLst>
      <p:ext uri="{BB962C8B-B14F-4D97-AF65-F5344CB8AC3E}">
        <p14:creationId xmlns:p14="http://schemas.microsoft.com/office/powerpoint/2010/main" val="23292126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Platzhalter_text">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511102" y="2529633"/>
            <a:ext cx="5832938" cy="5651312"/>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0" name="Textplatzhalter 46">
            <a:extLst>
              <a:ext uri="{FF2B5EF4-FFF2-40B4-BE49-F238E27FC236}">
                <a16:creationId xmlns:a16="http://schemas.microsoft.com/office/drawing/2014/main" id="{90EBAD93-E633-40B7-8565-088C474E440A}"/>
              </a:ext>
            </a:extLst>
          </p:cNvPr>
          <p:cNvSpPr>
            <a:spLocks noGrp="1"/>
          </p:cNvSpPr>
          <p:nvPr>
            <p:ph type="body" sz="quarter" idx="12"/>
          </p:nvPr>
        </p:nvSpPr>
        <p:spPr>
          <a:xfrm>
            <a:off x="511102" y="2007220"/>
            <a:ext cx="5832938" cy="6196069"/>
          </a:xfrm>
          <a:solidFill>
            <a:schemeClr val="bg1">
              <a:lumMod val="95000"/>
            </a:schemeClr>
          </a:solidFill>
        </p:spPr>
        <p:txBody>
          <a:bodyPr>
            <a:noAutofit/>
          </a:bodyPr>
          <a:lstStyle>
            <a:lvl1pPr marL="0" indent="0">
              <a:buNone/>
              <a:defRPr sz="1200">
                <a:latin typeface="+mj-lt"/>
              </a:defRPr>
            </a:lvl1pPr>
          </a:lstStyle>
          <a:p>
            <a:pPr lvl="0"/>
            <a:endParaRPr lang="de-DE"/>
          </a:p>
        </p:txBody>
      </p:sp>
      <p:sp>
        <p:nvSpPr>
          <p:cNvPr id="13" name="Rechteck 12">
            <a:extLst>
              <a:ext uri="{FF2B5EF4-FFF2-40B4-BE49-F238E27FC236}">
                <a16:creationId xmlns:a16="http://schemas.microsoft.com/office/drawing/2014/main" id="{9F239F00-7B1E-4DEC-AA92-A70B4E9F6EAC}"/>
              </a:ext>
            </a:extLst>
          </p:cNvPr>
          <p:cNvSpPr/>
          <p:nvPr userDrawn="1"/>
        </p:nvSpPr>
        <p:spPr>
          <a:xfrm>
            <a:off x="2053072" y="428565"/>
            <a:ext cx="4290968" cy="1292662"/>
          </a:xfrm>
          <a:prstGeom prst="rect">
            <a:avLst/>
          </a:prstGeom>
        </p:spPr>
        <p:txBody>
          <a:bodyPr wrap="square">
            <a:spAutoFit/>
          </a:bodyPr>
          <a:lstStyle/>
          <a:p>
            <a:pPr lvl="0">
              <a:defRPr/>
            </a:pPr>
            <a:r>
              <a:rPr lang="en-US" sz="1600" b="1" noProof="0" dirty="0">
                <a:solidFill>
                  <a:schemeClr val="tx1">
                    <a:lumMod val="75000"/>
                    <a:lumOff val="25000"/>
                  </a:schemeClr>
                </a:solidFill>
                <a:latin typeface="Segoe UI" panose="020B0502040204020203" pitchFamily="34" charset="0"/>
                <a:cs typeface="Segoe UI" panose="020B0502040204020203" pitchFamily="34" charset="0"/>
              </a:rPr>
              <a:t>STAKEHOLDER NEEDS</a:t>
            </a:r>
            <a:endParaRPr lang="en-US" sz="1400" b="1" noProof="0" dirty="0">
              <a:solidFill>
                <a:schemeClr val="tx1">
                  <a:lumMod val="75000"/>
                  <a:lumOff val="25000"/>
                </a:schemeClr>
              </a:solidFill>
              <a:latin typeface="Segoe UI" panose="020B0502040204020203" pitchFamily="34" charset="0"/>
              <a:cs typeface="Segoe UI" panose="020B0502040204020203" pitchFamily="34" charset="0"/>
            </a:endParaRPr>
          </a:p>
          <a:p>
            <a:pPr lvl="0">
              <a:defRPr/>
            </a:pPr>
            <a:endParaRPr lang="en-US" sz="1400" b="0" noProof="0" dirty="0">
              <a:solidFill>
                <a:schemeClr val="tx1">
                  <a:lumMod val="75000"/>
                  <a:lumOff val="25000"/>
                </a:schemeClr>
              </a:solidFill>
              <a:latin typeface="Segoe UI" panose="020B0502040204020203" pitchFamily="34" charset="0"/>
              <a:cs typeface="Segoe UI" panose="020B0502040204020203"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US" sz="1200" b="0" dirty="0">
                <a:solidFill>
                  <a:schemeClr val="bg2">
                    <a:lumMod val="25000"/>
                  </a:schemeClr>
                </a:solidFill>
                <a:latin typeface="Segoe UI" panose="020B0502040204020203" pitchFamily="34" charset="0"/>
                <a:cs typeface="Segoe UI" panose="020B0502040204020203" pitchFamily="34" charset="0"/>
              </a:rPr>
              <a:t>What needs do the affected stakeholders have and what is the consequence of having no solution to the problem? </a:t>
            </a:r>
            <a:br>
              <a:rPr lang="en-US" sz="1200" b="0" dirty="0">
                <a:solidFill>
                  <a:schemeClr val="bg2">
                    <a:lumMod val="25000"/>
                  </a:schemeClr>
                </a:solidFill>
                <a:latin typeface="Segoe UI" panose="020B0502040204020203" pitchFamily="34" charset="0"/>
                <a:cs typeface="Segoe UI" panose="020B0502040204020203" pitchFamily="34" charset="0"/>
              </a:rPr>
            </a:br>
            <a:r>
              <a:rPr lang="en-US" sz="1200" b="0" dirty="0">
                <a:solidFill>
                  <a:schemeClr val="bg2">
                    <a:lumMod val="25000"/>
                  </a:schemeClr>
                </a:solidFill>
                <a:latin typeface="Segoe UI" panose="020B0502040204020203" pitchFamily="34" charset="0"/>
                <a:cs typeface="Segoe UI" panose="020B0502040204020203" pitchFamily="34" charset="0"/>
              </a:rPr>
              <a:t>Why is your approach the right one to tackle the identified needs?</a:t>
            </a:r>
            <a:endParaRPr lang="de-DE" sz="1400" b="1" dirty="0">
              <a:solidFill>
                <a:schemeClr val="tx1">
                  <a:lumMod val="75000"/>
                  <a:lumOff val="25000"/>
                </a:schemeClr>
              </a:solidFill>
              <a:latin typeface="Segoe UI" panose="020B0502040204020203" pitchFamily="34" charset="0"/>
              <a:cs typeface="Segoe UI" panose="020B0502040204020203" pitchFamily="34" charset="0"/>
            </a:endParaRPr>
          </a:p>
        </p:txBody>
      </p:sp>
      <p:cxnSp>
        <p:nvCxnSpPr>
          <p:cNvPr id="6" name="Gerade Verbindung 5">
            <a:extLst>
              <a:ext uri="{FF2B5EF4-FFF2-40B4-BE49-F238E27FC236}">
                <a16:creationId xmlns:a16="http://schemas.microsoft.com/office/drawing/2014/main" id="{91962625-A39D-9242-89EA-5052E4465766}"/>
              </a:ext>
            </a:extLst>
          </p:cNvPr>
          <p:cNvCxnSpPr>
            <a:cxnSpLocks/>
          </p:cNvCxnSpPr>
          <p:nvPr userDrawn="1"/>
        </p:nvCxnSpPr>
        <p:spPr>
          <a:xfrm>
            <a:off x="2124552" y="776711"/>
            <a:ext cx="4306065" cy="0"/>
          </a:xfrm>
          <a:prstGeom prst="line">
            <a:avLst/>
          </a:prstGeom>
        </p:spPr>
        <p:style>
          <a:lnRef idx="3">
            <a:schemeClr val="accent4"/>
          </a:lnRef>
          <a:fillRef idx="0">
            <a:schemeClr val="accent4"/>
          </a:fillRef>
          <a:effectRef idx="2">
            <a:schemeClr val="accent4"/>
          </a:effectRef>
          <a:fontRef idx="minor">
            <a:schemeClr val="tx1"/>
          </a:fontRef>
        </p:style>
      </p:cxnSp>
      <p:pic>
        <p:nvPicPr>
          <p:cNvPr id="7" name="Grafik 6" descr="Ein Bild, das Text, ClipArt, Zahnrad enthält.&#10;&#10;Automatisch generierte Beschreibung">
            <a:extLst>
              <a:ext uri="{FF2B5EF4-FFF2-40B4-BE49-F238E27FC236}">
                <a16:creationId xmlns:a16="http://schemas.microsoft.com/office/drawing/2014/main" id="{8C0F46FB-41C1-C381-E5D1-71D644483D1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3092"/>
          <a:stretch/>
        </p:blipFill>
        <p:spPr>
          <a:xfrm>
            <a:off x="405247" y="382304"/>
            <a:ext cx="1328303" cy="1116814"/>
          </a:xfrm>
          <a:prstGeom prst="rect">
            <a:avLst/>
          </a:prstGeom>
        </p:spPr>
      </p:pic>
    </p:spTree>
    <p:extLst>
      <p:ext uri="{BB962C8B-B14F-4D97-AF65-F5344CB8AC3E}">
        <p14:creationId xmlns:p14="http://schemas.microsoft.com/office/powerpoint/2010/main" val="25890331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Platzhalter_text">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511102" y="2529633"/>
            <a:ext cx="5832938" cy="5651312"/>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0" name="Textplatzhalter 46">
            <a:extLst>
              <a:ext uri="{FF2B5EF4-FFF2-40B4-BE49-F238E27FC236}">
                <a16:creationId xmlns:a16="http://schemas.microsoft.com/office/drawing/2014/main" id="{90EBAD93-E633-40B7-8565-088C474E440A}"/>
              </a:ext>
            </a:extLst>
          </p:cNvPr>
          <p:cNvSpPr>
            <a:spLocks noGrp="1"/>
          </p:cNvSpPr>
          <p:nvPr>
            <p:ph type="body" sz="quarter" idx="12"/>
          </p:nvPr>
        </p:nvSpPr>
        <p:spPr>
          <a:xfrm>
            <a:off x="511102" y="2007220"/>
            <a:ext cx="5832938" cy="6196069"/>
          </a:xfrm>
          <a:solidFill>
            <a:schemeClr val="bg1">
              <a:lumMod val="95000"/>
            </a:schemeClr>
          </a:solidFill>
        </p:spPr>
        <p:txBody>
          <a:bodyPr>
            <a:noAutofit/>
          </a:bodyPr>
          <a:lstStyle>
            <a:lvl1pPr marL="0" indent="0">
              <a:buNone/>
              <a:defRPr sz="1200">
                <a:latin typeface="+mj-lt"/>
              </a:defRPr>
            </a:lvl1pPr>
          </a:lstStyle>
          <a:p>
            <a:pPr lvl="0"/>
            <a:endParaRPr lang="de-DE" dirty="0"/>
          </a:p>
        </p:txBody>
      </p:sp>
      <p:sp>
        <p:nvSpPr>
          <p:cNvPr id="13" name="Rechteck 12">
            <a:extLst>
              <a:ext uri="{FF2B5EF4-FFF2-40B4-BE49-F238E27FC236}">
                <a16:creationId xmlns:a16="http://schemas.microsoft.com/office/drawing/2014/main" id="{9F239F00-7B1E-4DEC-AA92-A70B4E9F6EAC}"/>
              </a:ext>
            </a:extLst>
          </p:cNvPr>
          <p:cNvSpPr/>
          <p:nvPr userDrawn="1"/>
        </p:nvSpPr>
        <p:spPr>
          <a:xfrm>
            <a:off x="2053072" y="428565"/>
            <a:ext cx="4290968" cy="1292662"/>
          </a:xfrm>
          <a:prstGeom prst="rect">
            <a:avLst/>
          </a:prstGeom>
        </p:spPr>
        <p:txBody>
          <a:bodyPr wrap="square">
            <a:spAutoFit/>
          </a:bodyPr>
          <a:lstStyle/>
          <a:p>
            <a:pPr lvl="0">
              <a:defRPr/>
            </a:pPr>
            <a:r>
              <a:rPr lang="en-US" sz="1600" b="1" noProof="0" dirty="0">
                <a:solidFill>
                  <a:schemeClr val="tx1">
                    <a:lumMod val="75000"/>
                    <a:lumOff val="25000"/>
                  </a:schemeClr>
                </a:solidFill>
                <a:latin typeface="Segoe UI" panose="020B0502040204020203" pitchFamily="34" charset="0"/>
                <a:cs typeface="Segoe UI" panose="020B0502040204020203" pitchFamily="34" charset="0"/>
              </a:rPr>
              <a:t>ELABORATION PHASE</a:t>
            </a:r>
            <a:endParaRPr lang="en-US" sz="1400" b="1" noProof="0" dirty="0">
              <a:solidFill>
                <a:schemeClr val="tx1">
                  <a:lumMod val="75000"/>
                  <a:lumOff val="25000"/>
                </a:schemeClr>
              </a:solidFill>
              <a:latin typeface="Segoe UI" panose="020B0502040204020203" pitchFamily="34" charset="0"/>
              <a:cs typeface="Segoe UI" panose="020B0502040204020203" pitchFamily="34" charset="0"/>
            </a:endParaRPr>
          </a:p>
          <a:p>
            <a:pPr lvl="0">
              <a:defRPr/>
            </a:pPr>
            <a:endParaRPr lang="en-US" sz="1400" b="0" noProof="0" dirty="0">
              <a:solidFill>
                <a:schemeClr val="tx1">
                  <a:lumMod val="75000"/>
                  <a:lumOff val="25000"/>
                </a:schemeClr>
              </a:solidFill>
              <a:latin typeface="Segoe UI" panose="020B0502040204020203" pitchFamily="34" charset="0"/>
              <a:cs typeface="Segoe UI" panose="020B0502040204020203"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US" sz="1200" b="0" noProof="0" dirty="0">
                <a:solidFill>
                  <a:schemeClr val="tx1">
                    <a:lumMod val="75000"/>
                    <a:lumOff val="25000"/>
                  </a:schemeClr>
                </a:solidFill>
                <a:latin typeface="Segoe UI" panose="020B0502040204020203" pitchFamily="34" charset="0"/>
                <a:cs typeface="Segoe UI" panose="020B0502040204020203" pitchFamily="34" charset="0"/>
              </a:rPr>
              <a:t>What are the next development steps for your solution? </a:t>
            </a:r>
            <a:r>
              <a:rPr lang="en-US" sz="1200" b="0" kern="1200" noProof="0" dirty="0">
                <a:solidFill>
                  <a:schemeClr val="tx1">
                    <a:lumMod val="75000"/>
                    <a:lumOff val="25000"/>
                  </a:schemeClr>
                </a:solidFill>
                <a:latin typeface="Segoe UI" panose="020B0502040204020203" pitchFamily="34" charset="0"/>
                <a:ea typeface="+mn-ea"/>
                <a:cs typeface="Segoe UI" panose="020B0502040204020203" pitchFamily="34" charset="0"/>
              </a:rPr>
              <a:t>What support would you like from your challenge-provider or the program partners during the elaboration phase? What knowledge or input would help you further?</a:t>
            </a:r>
          </a:p>
        </p:txBody>
      </p:sp>
      <p:cxnSp>
        <p:nvCxnSpPr>
          <p:cNvPr id="6" name="Gerade Verbindung 5">
            <a:extLst>
              <a:ext uri="{FF2B5EF4-FFF2-40B4-BE49-F238E27FC236}">
                <a16:creationId xmlns:a16="http://schemas.microsoft.com/office/drawing/2014/main" id="{91962625-A39D-9242-89EA-5052E4465766}"/>
              </a:ext>
            </a:extLst>
          </p:cNvPr>
          <p:cNvCxnSpPr>
            <a:cxnSpLocks/>
          </p:cNvCxnSpPr>
          <p:nvPr userDrawn="1"/>
        </p:nvCxnSpPr>
        <p:spPr>
          <a:xfrm>
            <a:off x="2124552" y="776711"/>
            <a:ext cx="4306065" cy="0"/>
          </a:xfrm>
          <a:prstGeom prst="line">
            <a:avLst/>
          </a:prstGeom>
        </p:spPr>
        <p:style>
          <a:lnRef idx="3">
            <a:schemeClr val="accent4"/>
          </a:lnRef>
          <a:fillRef idx="0">
            <a:schemeClr val="accent4"/>
          </a:fillRef>
          <a:effectRef idx="2">
            <a:schemeClr val="accent4"/>
          </a:effectRef>
          <a:fontRef idx="minor">
            <a:schemeClr val="tx1"/>
          </a:fontRef>
        </p:style>
      </p:cxnSp>
      <p:pic>
        <p:nvPicPr>
          <p:cNvPr id="7" name="Grafik 6" descr="Ein Bild, das Text, ClipArt, Zahnrad enthält.&#10;&#10;Automatisch generierte Beschreibung">
            <a:extLst>
              <a:ext uri="{FF2B5EF4-FFF2-40B4-BE49-F238E27FC236}">
                <a16:creationId xmlns:a16="http://schemas.microsoft.com/office/drawing/2014/main" id="{5EFDDE78-206A-F353-6FBE-1BEBD6EAB33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3092"/>
          <a:stretch/>
        </p:blipFill>
        <p:spPr>
          <a:xfrm>
            <a:off x="405247" y="382304"/>
            <a:ext cx="1328303" cy="1116814"/>
          </a:xfrm>
          <a:prstGeom prst="rect">
            <a:avLst/>
          </a:prstGeom>
        </p:spPr>
      </p:pic>
    </p:spTree>
    <p:extLst>
      <p:ext uri="{BB962C8B-B14F-4D97-AF65-F5344CB8AC3E}">
        <p14:creationId xmlns:p14="http://schemas.microsoft.com/office/powerpoint/2010/main" val="41676323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Platzhalter_text">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511102" y="2529633"/>
            <a:ext cx="5832938" cy="5651312"/>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0" name="Textplatzhalter 46">
            <a:extLst>
              <a:ext uri="{FF2B5EF4-FFF2-40B4-BE49-F238E27FC236}">
                <a16:creationId xmlns:a16="http://schemas.microsoft.com/office/drawing/2014/main" id="{90EBAD93-E633-40B7-8565-088C474E440A}"/>
              </a:ext>
            </a:extLst>
          </p:cNvPr>
          <p:cNvSpPr>
            <a:spLocks noGrp="1"/>
          </p:cNvSpPr>
          <p:nvPr>
            <p:ph type="body" sz="quarter" idx="12"/>
          </p:nvPr>
        </p:nvSpPr>
        <p:spPr>
          <a:xfrm>
            <a:off x="511102" y="2007220"/>
            <a:ext cx="5832938" cy="6196069"/>
          </a:xfrm>
          <a:solidFill>
            <a:schemeClr val="bg1">
              <a:lumMod val="95000"/>
            </a:schemeClr>
          </a:solidFill>
        </p:spPr>
        <p:txBody>
          <a:bodyPr>
            <a:noAutofit/>
          </a:bodyPr>
          <a:lstStyle>
            <a:lvl1pPr marL="0" indent="0">
              <a:buNone/>
              <a:defRPr sz="1200">
                <a:latin typeface="+mj-lt"/>
              </a:defRPr>
            </a:lvl1pPr>
          </a:lstStyle>
          <a:p>
            <a:pPr lvl="0"/>
            <a:endParaRPr lang="de-DE"/>
          </a:p>
        </p:txBody>
      </p:sp>
      <p:cxnSp>
        <p:nvCxnSpPr>
          <p:cNvPr id="6" name="Gerade Verbindung 5">
            <a:extLst>
              <a:ext uri="{FF2B5EF4-FFF2-40B4-BE49-F238E27FC236}">
                <a16:creationId xmlns:a16="http://schemas.microsoft.com/office/drawing/2014/main" id="{91962625-A39D-9242-89EA-5052E4465766}"/>
              </a:ext>
            </a:extLst>
          </p:cNvPr>
          <p:cNvCxnSpPr>
            <a:cxnSpLocks/>
          </p:cNvCxnSpPr>
          <p:nvPr userDrawn="1"/>
        </p:nvCxnSpPr>
        <p:spPr>
          <a:xfrm>
            <a:off x="2124552" y="776711"/>
            <a:ext cx="4306065" cy="0"/>
          </a:xfrm>
          <a:prstGeom prst="line">
            <a:avLst/>
          </a:prstGeom>
        </p:spPr>
        <p:style>
          <a:lnRef idx="3">
            <a:schemeClr val="accent4"/>
          </a:lnRef>
          <a:fillRef idx="0">
            <a:schemeClr val="accent4"/>
          </a:fillRef>
          <a:effectRef idx="2">
            <a:schemeClr val="accent4"/>
          </a:effectRef>
          <a:fontRef idx="minor">
            <a:schemeClr val="tx1"/>
          </a:fontRef>
        </p:style>
      </p:cxnSp>
      <p:pic>
        <p:nvPicPr>
          <p:cNvPr id="7" name="Grafik 6" descr="Ein Bild, das Text, ClipArt, Zahnrad enthält.&#10;&#10;Automatisch generierte Beschreibung">
            <a:extLst>
              <a:ext uri="{FF2B5EF4-FFF2-40B4-BE49-F238E27FC236}">
                <a16:creationId xmlns:a16="http://schemas.microsoft.com/office/drawing/2014/main" id="{9AF0AF4A-A0B9-903B-AA98-9AE3A58C4EF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3092"/>
          <a:stretch/>
        </p:blipFill>
        <p:spPr>
          <a:xfrm>
            <a:off x="405247" y="382304"/>
            <a:ext cx="1328303" cy="1116814"/>
          </a:xfrm>
          <a:prstGeom prst="rect">
            <a:avLst/>
          </a:prstGeom>
        </p:spPr>
      </p:pic>
      <p:sp>
        <p:nvSpPr>
          <p:cNvPr id="11" name="Rechteck 10">
            <a:extLst>
              <a:ext uri="{FF2B5EF4-FFF2-40B4-BE49-F238E27FC236}">
                <a16:creationId xmlns:a16="http://schemas.microsoft.com/office/drawing/2014/main" id="{A055819B-FD43-8133-BB83-91DBC70BC0BE}"/>
              </a:ext>
            </a:extLst>
          </p:cNvPr>
          <p:cNvSpPr/>
          <p:nvPr userDrawn="1"/>
        </p:nvSpPr>
        <p:spPr>
          <a:xfrm>
            <a:off x="2053072" y="428565"/>
            <a:ext cx="4290968" cy="1107996"/>
          </a:xfrm>
          <a:prstGeom prst="rect">
            <a:avLst/>
          </a:prstGeom>
        </p:spPr>
        <p:txBody>
          <a:bodyPr wrap="square">
            <a:spAutoFit/>
          </a:bodyPr>
          <a:lstStyle/>
          <a:p>
            <a:pPr lvl="0">
              <a:defRPr/>
            </a:pPr>
            <a:r>
              <a:rPr lang="en-US" sz="1600" b="1" noProof="0" dirty="0">
                <a:solidFill>
                  <a:schemeClr val="tx1">
                    <a:lumMod val="75000"/>
                    <a:lumOff val="25000"/>
                  </a:schemeClr>
                </a:solidFill>
                <a:latin typeface="Segoe UI" panose="020B0502040204020203" pitchFamily="34" charset="0"/>
                <a:cs typeface="Segoe UI" panose="020B0502040204020203" pitchFamily="34" charset="0"/>
              </a:rPr>
              <a:t>LEVEL OF INNOVATION</a:t>
            </a:r>
            <a:endParaRPr lang="en-US" sz="1400" b="1" noProof="0" dirty="0">
              <a:solidFill>
                <a:schemeClr val="tx1">
                  <a:lumMod val="75000"/>
                  <a:lumOff val="25000"/>
                </a:schemeClr>
              </a:solidFill>
              <a:latin typeface="Segoe UI" panose="020B0502040204020203" pitchFamily="34" charset="0"/>
              <a:cs typeface="Segoe UI" panose="020B0502040204020203" pitchFamily="34" charset="0"/>
            </a:endParaRPr>
          </a:p>
          <a:p>
            <a:pPr lvl="0">
              <a:defRPr/>
            </a:pPr>
            <a:endParaRPr lang="en-US" sz="1400" b="0" noProof="0" dirty="0">
              <a:solidFill>
                <a:schemeClr val="tx1">
                  <a:lumMod val="75000"/>
                  <a:lumOff val="25000"/>
                </a:schemeClr>
              </a:solidFill>
              <a:latin typeface="Segoe UI" panose="020B0502040204020203" pitchFamily="34" charset="0"/>
              <a:cs typeface="Segoe UI" panose="020B0502040204020203"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US" sz="1200" b="0" kern="1200" noProof="0" dirty="0">
                <a:solidFill>
                  <a:schemeClr val="bg2">
                    <a:lumMod val="25000"/>
                  </a:schemeClr>
                </a:solidFill>
                <a:latin typeface="Segoe UI" panose="020B0502040204020203" pitchFamily="34" charset="0"/>
                <a:ea typeface="+mn-ea"/>
                <a:cs typeface="Segoe UI" panose="020B0502040204020203" pitchFamily="34" charset="0"/>
              </a:rPr>
              <a:t>How is your approach different to existing ones? </a:t>
            </a:r>
            <a:br>
              <a:rPr lang="en-US" sz="1200" b="0" kern="1200" noProof="0" dirty="0">
                <a:solidFill>
                  <a:schemeClr val="bg2">
                    <a:lumMod val="25000"/>
                  </a:schemeClr>
                </a:solidFill>
                <a:latin typeface="Segoe UI" panose="020B0502040204020203" pitchFamily="34" charset="0"/>
                <a:ea typeface="+mn-ea"/>
                <a:cs typeface="Segoe UI" panose="020B0502040204020203" pitchFamily="34" charset="0"/>
              </a:rPr>
            </a:br>
            <a:r>
              <a:rPr lang="en-US" sz="1200" b="0" kern="1200" noProof="0" dirty="0">
                <a:solidFill>
                  <a:schemeClr val="bg2">
                    <a:lumMod val="25000"/>
                  </a:schemeClr>
                </a:solidFill>
                <a:latin typeface="Segoe UI" panose="020B0502040204020203" pitchFamily="34" charset="0"/>
                <a:ea typeface="+mn-ea"/>
                <a:cs typeface="Segoe UI" panose="020B0502040204020203" pitchFamily="34" charset="0"/>
              </a:rPr>
              <a:t>Why is it better respectively why is it more innovative? </a:t>
            </a:r>
          </a:p>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b="0" kern="1200" noProof="0" dirty="0">
              <a:solidFill>
                <a:schemeClr val="tx1">
                  <a:lumMod val="75000"/>
                  <a:lumOff val="25000"/>
                </a:schemeClr>
              </a:solidFill>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18495219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9_Platzhalter_text">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511102" y="2529633"/>
            <a:ext cx="5832938" cy="5651312"/>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0" name="Textplatzhalter 46">
            <a:extLst>
              <a:ext uri="{FF2B5EF4-FFF2-40B4-BE49-F238E27FC236}">
                <a16:creationId xmlns:a16="http://schemas.microsoft.com/office/drawing/2014/main" id="{90EBAD93-E633-40B7-8565-088C474E440A}"/>
              </a:ext>
            </a:extLst>
          </p:cNvPr>
          <p:cNvSpPr>
            <a:spLocks noGrp="1"/>
          </p:cNvSpPr>
          <p:nvPr>
            <p:ph type="body" sz="quarter" idx="12"/>
          </p:nvPr>
        </p:nvSpPr>
        <p:spPr>
          <a:xfrm>
            <a:off x="511102" y="2007220"/>
            <a:ext cx="5832938" cy="6196069"/>
          </a:xfrm>
          <a:solidFill>
            <a:schemeClr val="bg1">
              <a:lumMod val="95000"/>
            </a:schemeClr>
          </a:solidFill>
        </p:spPr>
        <p:txBody>
          <a:bodyPr>
            <a:noAutofit/>
          </a:bodyPr>
          <a:lstStyle>
            <a:lvl1pPr marL="0" indent="0">
              <a:buNone/>
              <a:defRPr sz="1200">
                <a:latin typeface="+mj-lt"/>
              </a:defRPr>
            </a:lvl1pPr>
          </a:lstStyle>
          <a:p>
            <a:pPr lvl="0"/>
            <a:endParaRPr lang="de-DE"/>
          </a:p>
        </p:txBody>
      </p:sp>
      <p:cxnSp>
        <p:nvCxnSpPr>
          <p:cNvPr id="6" name="Gerade Verbindung 5">
            <a:extLst>
              <a:ext uri="{FF2B5EF4-FFF2-40B4-BE49-F238E27FC236}">
                <a16:creationId xmlns:a16="http://schemas.microsoft.com/office/drawing/2014/main" id="{91962625-A39D-9242-89EA-5052E4465766}"/>
              </a:ext>
            </a:extLst>
          </p:cNvPr>
          <p:cNvCxnSpPr>
            <a:cxnSpLocks/>
          </p:cNvCxnSpPr>
          <p:nvPr userDrawn="1"/>
        </p:nvCxnSpPr>
        <p:spPr>
          <a:xfrm>
            <a:off x="2124552" y="776711"/>
            <a:ext cx="4306065" cy="0"/>
          </a:xfrm>
          <a:prstGeom prst="line">
            <a:avLst/>
          </a:prstGeom>
        </p:spPr>
        <p:style>
          <a:lnRef idx="3">
            <a:schemeClr val="accent4"/>
          </a:lnRef>
          <a:fillRef idx="0">
            <a:schemeClr val="accent4"/>
          </a:fillRef>
          <a:effectRef idx="2">
            <a:schemeClr val="accent4"/>
          </a:effectRef>
          <a:fontRef idx="minor">
            <a:schemeClr val="tx1"/>
          </a:fontRef>
        </p:style>
      </p:cxnSp>
      <p:pic>
        <p:nvPicPr>
          <p:cNvPr id="7" name="Grafik 6" descr="Ein Bild, das Text, ClipArt, Zahnrad enthält.&#10;&#10;Automatisch generierte Beschreibung">
            <a:extLst>
              <a:ext uri="{FF2B5EF4-FFF2-40B4-BE49-F238E27FC236}">
                <a16:creationId xmlns:a16="http://schemas.microsoft.com/office/drawing/2014/main" id="{3BA4B20A-33B4-AF88-32B1-92E46648C33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3092"/>
          <a:stretch/>
        </p:blipFill>
        <p:spPr>
          <a:xfrm>
            <a:off x="405247" y="382304"/>
            <a:ext cx="1328303" cy="1116814"/>
          </a:xfrm>
          <a:prstGeom prst="rect">
            <a:avLst/>
          </a:prstGeom>
        </p:spPr>
      </p:pic>
      <p:sp>
        <p:nvSpPr>
          <p:cNvPr id="11" name="Rechteck 10">
            <a:extLst>
              <a:ext uri="{FF2B5EF4-FFF2-40B4-BE49-F238E27FC236}">
                <a16:creationId xmlns:a16="http://schemas.microsoft.com/office/drawing/2014/main" id="{41D3B054-254D-DB98-0AA7-92D14D7E87D5}"/>
              </a:ext>
            </a:extLst>
          </p:cNvPr>
          <p:cNvSpPr/>
          <p:nvPr userDrawn="1"/>
        </p:nvSpPr>
        <p:spPr>
          <a:xfrm>
            <a:off x="2053072" y="428565"/>
            <a:ext cx="4290968" cy="1661993"/>
          </a:xfrm>
          <a:prstGeom prst="rect">
            <a:avLst/>
          </a:prstGeom>
        </p:spPr>
        <p:txBody>
          <a:bodyPr wrap="square">
            <a:spAutoFit/>
          </a:bodyPr>
          <a:lstStyle/>
          <a:p>
            <a:pPr lvl="0">
              <a:defRPr/>
            </a:pPr>
            <a:r>
              <a:rPr lang="en-US" sz="1600" b="1" noProof="0" dirty="0">
                <a:solidFill>
                  <a:schemeClr val="tx1">
                    <a:lumMod val="75000"/>
                    <a:lumOff val="25000"/>
                  </a:schemeClr>
                </a:solidFill>
                <a:latin typeface="Segoe UI" panose="020B0502040204020203" pitchFamily="34" charset="0"/>
                <a:cs typeface="Segoe UI" panose="020B0502040204020203" pitchFamily="34" charset="0"/>
              </a:rPr>
              <a:t>DIGITAL DEVELOPMENT</a:t>
            </a:r>
            <a:endParaRPr lang="en-US" sz="1400" b="1" noProof="0" dirty="0">
              <a:solidFill>
                <a:schemeClr val="tx1">
                  <a:lumMod val="75000"/>
                  <a:lumOff val="25000"/>
                </a:schemeClr>
              </a:solidFill>
              <a:latin typeface="Segoe UI" panose="020B0502040204020203" pitchFamily="34" charset="0"/>
              <a:cs typeface="Segoe UI" panose="020B0502040204020203" pitchFamily="34" charset="0"/>
            </a:endParaRPr>
          </a:p>
          <a:p>
            <a:pPr lvl="0">
              <a:defRPr/>
            </a:pPr>
            <a:endParaRPr lang="en-US" sz="1400" b="0" noProof="0" dirty="0">
              <a:solidFill>
                <a:schemeClr val="tx1">
                  <a:lumMod val="75000"/>
                  <a:lumOff val="25000"/>
                </a:schemeClr>
              </a:solidFill>
              <a:latin typeface="Segoe UI" panose="020B0502040204020203" pitchFamily="34" charset="0"/>
              <a:cs typeface="Segoe UI" panose="020B0502040204020203"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US" sz="1200" b="0" kern="1200" dirty="0">
                <a:solidFill>
                  <a:schemeClr val="bg2">
                    <a:lumMod val="25000"/>
                  </a:schemeClr>
                </a:solidFill>
                <a:latin typeface="Segoe UI" panose="020B0502040204020203" pitchFamily="34" charset="0"/>
                <a:ea typeface="+mn-ea"/>
                <a:cs typeface="Segoe UI" panose="020B0502040204020203" pitchFamily="34" charset="0"/>
              </a:rPr>
              <a:t>What role do technological innovations play in your approach and how can you make a change through digitization?</a:t>
            </a:r>
            <a:br>
              <a:rPr lang="en-US" sz="1200" b="0" kern="1200" dirty="0">
                <a:solidFill>
                  <a:schemeClr val="bg2">
                    <a:lumMod val="25000"/>
                  </a:schemeClr>
                </a:solidFill>
                <a:latin typeface="Segoe UI" panose="020B0502040204020203" pitchFamily="34" charset="0"/>
                <a:ea typeface="+mn-ea"/>
                <a:cs typeface="Segoe UI" panose="020B0502040204020203" pitchFamily="34" charset="0"/>
              </a:rPr>
            </a:br>
            <a:r>
              <a:rPr lang="en-US" sz="1200" b="0" kern="1200" dirty="0">
                <a:solidFill>
                  <a:schemeClr val="bg2">
                    <a:lumMod val="25000"/>
                  </a:schemeClr>
                </a:solidFill>
                <a:latin typeface="Segoe UI" panose="020B0502040204020203" pitchFamily="34" charset="0"/>
                <a:ea typeface="+mn-ea"/>
                <a:cs typeface="Segoe UI" panose="020B0502040204020203" pitchFamily="34" charset="0"/>
              </a:rPr>
              <a:t>Which Principles for Digital Development are applied? </a:t>
            </a:r>
            <a:endParaRPr lang="de-DE" sz="1200" b="0" kern="1200" dirty="0">
              <a:solidFill>
                <a:schemeClr val="bg2">
                  <a:lumMod val="25000"/>
                </a:schemeClr>
              </a:solidFill>
              <a:latin typeface="Segoe UI" panose="020B0502040204020203" pitchFamily="34" charset="0"/>
              <a:ea typeface="+mn-ea"/>
              <a:cs typeface="Segoe UI" panose="020B0502040204020203"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b="0" kern="1200" noProof="0" dirty="0">
              <a:solidFill>
                <a:schemeClr val="bg2">
                  <a:lumMod val="25000"/>
                </a:schemeClr>
              </a:solidFill>
              <a:latin typeface="Segoe UI" panose="020B0502040204020203" pitchFamily="34" charset="0"/>
              <a:ea typeface="+mn-ea"/>
              <a:cs typeface="Segoe UI" panose="020B0502040204020203"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endParaRPr lang="en-US" sz="1200" b="0" kern="1200" noProof="0" dirty="0">
              <a:solidFill>
                <a:schemeClr val="tx1">
                  <a:lumMod val="75000"/>
                  <a:lumOff val="25000"/>
                </a:schemeClr>
              </a:solidFill>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12974168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0_Platzhalter_text">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511102" y="2529633"/>
            <a:ext cx="5832938" cy="5651312"/>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0" name="Textplatzhalter 46">
            <a:extLst>
              <a:ext uri="{FF2B5EF4-FFF2-40B4-BE49-F238E27FC236}">
                <a16:creationId xmlns:a16="http://schemas.microsoft.com/office/drawing/2014/main" id="{90EBAD93-E633-40B7-8565-088C474E440A}"/>
              </a:ext>
            </a:extLst>
          </p:cNvPr>
          <p:cNvSpPr>
            <a:spLocks noGrp="1"/>
          </p:cNvSpPr>
          <p:nvPr>
            <p:ph type="body" sz="quarter" idx="12"/>
          </p:nvPr>
        </p:nvSpPr>
        <p:spPr>
          <a:xfrm>
            <a:off x="511102" y="2007220"/>
            <a:ext cx="5832938" cy="6196069"/>
          </a:xfrm>
          <a:solidFill>
            <a:schemeClr val="bg1">
              <a:lumMod val="95000"/>
            </a:schemeClr>
          </a:solidFill>
        </p:spPr>
        <p:txBody>
          <a:bodyPr>
            <a:noAutofit/>
          </a:bodyPr>
          <a:lstStyle>
            <a:lvl1pPr marL="0" indent="0">
              <a:buNone/>
              <a:defRPr sz="1200">
                <a:latin typeface="+mj-lt"/>
              </a:defRPr>
            </a:lvl1pPr>
          </a:lstStyle>
          <a:p>
            <a:pPr lvl="0"/>
            <a:endParaRPr lang="de-DE"/>
          </a:p>
        </p:txBody>
      </p:sp>
      <p:cxnSp>
        <p:nvCxnSpPr>
          <p:cNvPr id="6" name="Gerade Verbindung 5">
            <a:extLst>
              <a:ext uri="{FF2B5EF4-FFF2-40B4-BE49-F238E27FC236}">
                <a16:creationId xmlns:a16="http://schemas.microsoft.com/office/drawing/2014/main" id="{91962625-A39D-9242-89EA-5052E4465766}"/>
              </a:ext>
            </a:extLst>
          </p:cNvPr>
          <p:cNvCxnSpPr>
            <a:cxnSpLocks/>
          </p:cNvCxnSpPr>
          <p:nvPr userDrawn="1"/>
        </p:nvCxnSpPr>
        <p:spPr>
          <a:xfrm>
            <a:off x="2124552" y="776711"/>
            <a:ext cx="4306065" cy="0"/>
          </a:xfrm>
          <a:prstGeom prst="line">
            <a:avLst/>
          </a:prstGeom>
        </p:spPr>
        <p:style>
          <a:lnRef idx="3">
            <a:schemeClr val="accent4"/>
          </a:lnRef>
          <a:fillRef idx="0">
            <a:schemeClr val="accent4"/>
          </a:fillRef>
          <a:effectRef idx="2">
            <a:schemeClr val="accent4"/>
          </a:effectRef>
          <a:fontRef idx="minor">
            <a:schemeClr val="tx1"/>
          </a:fontRef>
        </p:style>
      </p:cxnSp>
      <p:pic>
        <p:nvPicPr>
          <p:cNvPr id="7" name="Grafik 6" descr="Ein Bild, das Text, ClipArt, Zahnrad enthält.&#10;&#10;Automatisch generierte Beschreibung">
            <a:extLst>
              <a:ext uri="{FF2B5EF4-FFF2-40B4-BE49-F238E27FC236}">
                <a16:creationId xmlns:a16="http://schemas.microsoft.com/office/drawing/2014/main" id="{249FA4F8-6814-DFC2-49CA-A6BB238F725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3092"/>
          <a:stretch/>
        </p:blipFill>
        <p:spPr>
          <a:xfrm>
            <a:off x="405247" y="382304"/>
            <a:ext cx="1328303" cy="1116814"/>
          </a:xfrm>
          <a:prstGeom prst="rect">
            <a:avLst/>
          </a:prstGeom>
        </p:spPr>
      </p:pic>
      <p:sp>
        <p:nvSpPr>
          <p:cNvPr id="9" name="Rechteck 8">
            <a:extLst>
              <a:ext uri="{FF2B5EF4-FFF2-40B4-BE49-F238E27FC236}">
                <a16:creationId xmlns:a16="http://schemas.microsoft.com/office/drawing/2014/main" id="{C9A82694-2F89-56C5-A5DE-9333A5A9C1AD}"/>
              </a:ext>
            </a:extLst>
          </p:cNvPr>
          <p:cNvSpPr/>
          <p:nvPr userDrawn="1"/>
        </p:nvSpPr>
        <p:spPr>
          <a:xfrm>
            <a:off x="2053072" y="428565"/>
            <a:ext cx="4290968" cy="1107996"/>
          </a:xfrm>
          <a:prstGeom prst="rect">
            <a:avLst/>
          </a:prstGeom>
        </p:spPr>
        <p:txBody>
          <a:bodyPr wrap="square">
            <a:spAutoFit/>
          </a:bodyPr>
          <a:lstStyle/>
          <a:p>
            <a:pPr lvl="0">
              <a:defRPr/>
            </a:pPr>
            <a:r>
              <a:rPr lang="en-US" sz="1600" b="1" noProof="0" dirty="0">
                <a:solidFill>
                  <a:schemeClr val="tx1">
                    <a:lumMod val="75000"/>
                    <a:lumOff val="25000"/>
                  </a:schemeClr>
                </a:solidFill>
                <a:latin typeface="Segoe UI" panose="020B0502040204020203" pitchFamily="34" charset="0"/>
                <a:cs typeface="Segoe UI" panose="020B0502040204020203" pitchFamily="34" charset="0"/>
              </a:rPr>
              <a:t>MARKET &amp; FUNDING</a:t>
            </a:r>
            <a:endParaRPr lang="en-US" sz="1400" b="1" noProof="0" dirty="0">
              <a:solidFill>
                <a:schemeClr val="tx1">
                  <a:lumMod val="75000"/>
                  <a:lumOff val="25000"/>
                </a:schemeClr>
              </a:solidFill>
              <a:latin typeface="Segoe UI" panose="020B0502040204020203" pitchFamily="34" charset="0"/>
              <a:cs typeface="Segoe UI" panose="020B0502040204020203" pitchFamily="34" charset="0"/>
            </a:endParaRPr>
          </a:p>
          <a:p>
            <a:pPr lvl="0">
              <a:defRPr/>
            </a:pPr>
            <a:endParaRPr lang="en-US" sz="1400" b="0" noProof="0" dirty="0">
              <a:solidFill>
                <a:schemeClr val="tx1">
                  <a:lumMod val="75000"/>
                  <a:lumOff val="25000"/>
                </a:schemeClr>
              </a:solidFill>
              <a:latin typeface="Segoe UI" panose="020B0502040204020203" pitchFamily="34" charset="0"/>
              <a:cs typeface="Segoe UI" panose="020B0502040204020203"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US" sz="1200" b="0" kern="1200" dirty="0">
                <a:solidFill>
                  <a:schemeClr val="bg2">
                    <a:lumMod val="25000"/>
                  </a:schemeClr>
                </a:solidFill>
                <a:latin typeface="Segoe UI" panose="020B0502040204020203" pitchFamily="34" charset="0"/>
                <a:ea typeface="+mn-ea"/>
                <a:cs typeface="Segoe UI" panose="020B0502040204020203" pitchFamily="34" charset="0"/>
              </a:rPr>
              <a:t>Where do you see a monetization opportunity for your approach or how can funding be secured to make a sustainable difference?</a:t>
            </a:r>
            <a:endParaRPr lang="en-US" sz="1200" b="0" kern="1200" noProof="0" dirty="0">
              <a:solidFill>
                <a:schemeClr val="tx1">
                  <a:lumMod val="75000"/>
                  <a:lumOff val="25000"/>
                </a:schemeClr>
              </a:solidFill>
              <a:latin typeface="Segoe UI" panose="020B0502040204020203" pitchFamily="34" charset="0"/>
              <a:ea typeface="+mn-ea"/>
              <a:cs typeface="Segoe UI" panose="020B0502040204020203" pitchFamily="34" charset="0"/>
            </a:endParaRPr>
          </a:p>
        </p:txBody>
      </p:sp>
    </p:spTree>
    <p:extLst>
      <p:ext uri="{BB962C8B-B14F-4D97-AF65-F5344CB8AC3E}">
        <p14:creationId xmlns:p14="http://schemas.microsoft.com/office/powerpoint/2010/main" val="15265423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1_Platzhalter_text">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511102" y="2529633"/>
            <a:ext cx="5832938" cy="5651312"/>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0" name="Textplatzhalter 46">
            <a:extLst>
              <a:ext uri="{FF2B5EF4-FFF2-40B4-BE49-F238E27FC236}">
                <a16:creationId xmlns:a16="http://schemas.microsoft.com/office/drawing/2014/main" id="{90EBAD93-E633-40B7-8565-088C474E440A}"/>
              </a:ext>
            </a:extLst>
          </p:cNvPr>
          <p:cNvSpPr>
            <a:spLocks noGrp="1"/>
          </p:cNvSpPr>
          <p:nvPr>
            <p:ph type="body" sz="quarter" idx="12"/>
          </p:nvPr>
        </p:nvSpPr>
        <p:spPr>
          <a:xfrm>
            <a:off x="511102" y="2007220"/>
            <a:ext cx="5832938" cy="6196069"/>
          </a:xfrm>
          <a:solidFill>
            <a:schemeClr val="bg1">
              <a:lumMod val="95000"/>
            </a:schemeClr>
          </a:solidFill>
        </p:spPr>
        <p:txBody>
          <a:bodyPr>
            <a:noAutofit/>
          </a:bodyPr>
          <a:lstStyle>
            <a:lvl1pPr marL="0" indent="0">
              <a:buNone/>
              <a:defRPr sz="1200">
                <a:latin typeface="+mj-lt"/>
              </a:defRPr>
            </a:lvl1pPr>
          </a:lstStyle>
          <a:p>
            <a:pPr lvl="0"/>
            <a:endParaRPr lang="de-DE"/>
          </a:p>
        </p:txBody>
      </p:sp>
      <p:sp>
        <p:nvSpPr>
          <p:cNvPr id="13" name="Rechteck 12">
            <a:extLst>
              <a:ext uri="{FF2B5EF4-FFF2-40B4-BE49-F238E27FC236}">
                <a16:creationId xmlns:a16="http://schemas.microsoft.com/office/drawing/2014/main" id="{9F239F00-7B1E-4DEC-AA92-A70B4E9F6EAC}"/>
              </a:ext>
            </a:extLst>
          </p:cNvPr>
          <p:cNvSpPr/>
          <p:nvPr userDrawn="1"/>
        </p:nvSpPr>
        <p:spPr>
          <a:xfrm>
            <a:off x="2053072" y="428565"/>
            <a:ext cx="4290968" cy="1292662"/>
          </a:xfrm>
          <a:prstGeom prst="rect">
            <a:avLst/>
          </a:prstGeom>
        </p:spPr>
        <p:txBody>
          <a:bodyPr wrap="square">
            <a:spAutoFit/>
          </a:bodyPr>
          <a:lstStyle/>
          <a:p>
            <a:pPr lvl="0">
              <a:defRPr/>
            </a:pPr>
            <a:r>
              <a:rPr lang="en-US" sz="1600" b="1" noProof="0" dirty="0">
                <a:solidFill>
                  <a:schemeClr val="tx1">
                    <a:lumMod val="75000"/>
                    <a:lumOff val="25000"/>
                  </a:schemeClr>
                </a:solidFill>
                <a:latin typeface="Segoe UI" panose="020B0502040204020203" pitchFamily="34" charset="0"/>
                <a:cs typeface="Segoe UI" panose="020B0502040204020203" pitchFamily="34" charset="0"/>
              </a:rPr>
              <a:t>IMPLEMENTATION PLAN </a:t>
            </a:r>
            <a:endParaRPr lang="en-US" sz="1400" b="1" noProof="0" dirty="0">
              <a:solidFill>
                <a:schemeClr val="tx1">
                  <a:lumMod val="75000"/>
                  <a:lumOff val="25000"/>
                </a:schemeClr>
              </a:solidFill>
              <a:latin typeface="Segoe UI" panose="020B0502040204020203" pitchFamily="34" charset="0"/>
              <a:cs typeface="Segoe UI" panose="020B0502040204020203" pitchFamily="34" charset="0"/>
            </a:endParaRPr>
          </a:p>
          <a:p>
            <a:pPr lvl="0">
              <a:defRPr/>
            </a:pPr>
            <a:endParaRPr lang="en-US" sz="1400" b="0" noProof="0" dirty="0">
              <a:solidFill>
                <a:schemeClr val="tx1">
                  <a:lumMod val="75000"/>
                  <a:lumOff val="25000"/>
                </a:schemeClr>
              </a:solidFill>
              <a:latin typeface="Segoe UI" panose="020B0502040204020203" pitchFamily="34" charset="0"/>
              <a:cs typeface="Segoe UI" panose="020B0502040204020203" pitchFamily="34" charset="0"/>
            </a:endParaRPr>
          </a:p>
          <a:p>
            <a:pPr marL="0" marR="0" lvl="0" indent="0" algn="l" defTabSz="1219170" rtl="0" eaLnBrk="1" fontAlgn="auto" latinLnBrk="0" hangingPunct="1">
              <a:lnSpc>
                <a:spcPct val="100000"/>
              </a:lnSpc>
              <a:spcBef>
                <a:spcPts val="0"/>
              </a:spcBef>
              <a:spcAft>
                <a:spcPts val="0"/>
              </a:spcAft>
              <a:buClrTx/>
              <a:buSzTx/>
              <a:buFontTx/>
              <a:buNone/>
              <a:tabLst/>
              <a:defRPr/>
            </a:pPr>
            <a:r>
              <a:rPr lang="en-US" sz="1200" b="0" dirty="0">
                <a:solidFill>
                  <a:schemeClr val="bg2">
                    <a:lumMod val="25000"/>
                  </a:schemeClr>
                </a:solidFill>
                <a:latin typeface="Segoe UI" panose="020B0502040204020203" pitchFamily="34" charset="0"/>
                <a:cs typeface="Segoe UI" panose="020B0502040204020203" pitchFamily="34" charset="0"/>
              </a:rPr>
              <a:t>What would an optimal implementation of your concept look like? </a:t>
            </a:r>
            <a:br>
              <a:rPr lang="en-US" sz="1200" b="0" dirty="0">
                <a:solidFill>
                  <a:schemeClr val="bg2">
                    <a:lumMod val="25000"/>
                  </a:schemeClr>
                </a:solidFill>
                <a:latin typeface="Segoe UI" panose="020B0502040204020203" pitchFamily="34" charset="0"/>
                <a:cs typeface="Segoe UI" panose="020B0502040204020203" pitchFamily="34" charset="0"/>
              </a:rPr>
            </a:br>
            <a:r>
              <a:rPr lang="en-US" sz="1200" b="0" dirty="0">
                <a:solidFill>
                  <a:schemeClr val="bg2">
                    <a:lumMod val="25000"/>
                  </a:schemeClr>
                </a:solidFill>
                <a:latin typeface="Segoe UI" panose="020B0502040204020203" pitchFamily="34" charset="0"/>
                <a:cs typeface="Segoe UI" panose="020B0502040204020203" pitchFamily="34" charset="0"/>
              </a:rPr>
              <a:t>What are possible hurdles that need to be tackled and next steps in the implementation?</a:t>
            </a:r>
            <a:endParaRPr lang="de-DE" sz="1400" b="1" kern="1200" dirty="0">
              <a:solidFill>
                <a:schemeClr val="tx1">
                  <a:lumMod val="75000"/>
                  <a:lumOff val="25000"/>
                </a:schemeClr>
              </a:solidFill>
              <a:latin typeface="Segoe UI" panose="020B0502040204020203" pitchFamily="34" charset="0"/>
              <a:ea typeface="+mn-ea"/>
              <a:cs typeface="Segoe UI" panose="020B0502040204020203" pitchFamily="34" charset="0"/>
            </a:endParaRPr>
          </a:p>
        </p:txBody>
      </p:sp>
      <p:cxnSp>
        <p:nvCxnSpPr>
          <p:cNvPr id="6" name="Gerade Verbindung 5">
            <a:extLst>
              <a:ext uri="{FF2B5EF4-FFF2-40B4-BE49-F238E27FC236}">
                <a16:creationId xmlns:a16="http://schemas.microsoft.com/office/drawing/2014/main" id="{91962625-A39D-9242-89EA-5052E4465766}"/>
              </a:ext>
            </a:extLst>
          </p:cNvPr>
          <p:cNvCxnSpPr>
            <a:cxnSpLocks/>
          </p:cNvCxnSpPr>
          <p:nvPr userDrawn="1"/>
        </p:nvCxnSpPr>
        <p:spPr>
          <a:xfrm>
            <a:off x="2124552" y="776711"/>
            <a:ext cx="4306065" cy="0"/>
          </a:xfrm>
          <a:prstGeom prst="line">
            <a:avLst/>
          </a:prstGeom>
        </p:spPr>
        <p:style>
          <a:lnRef idx="3">
            <a:schemeClr val="accent4"/>
          </a:lnRef>
          <a:fillRef idx="0">
            <a:schemeClr val="accent4"/>
          </a:fillRef>
          <a:effectRef idx="2">
            <a:schemeClr val="accent4"/>
          </a:effectRef>
          <a:fontRef idx="minor">
            <a:schemeClr val="tx1"/>
          </a:fontRef>
        </p:style>
      </p:cxnSp>
      <p:pic>
        <p:nvPicPr>
          <p:cNvPr id="7" name="Grafik 6" descr="Ein Bild, das Text, ClipArt, Zahnrad enthält.&#10;&#10;Automatisch generierte Beschreibung">
            <a:extLst>
              <a:ext uri="{FF2B5EF4-FFF2-40B4-BE49-F238E27FC236}">
                <a16:creationId xmlns:a16="http://schemas.microsoft.com/office/drawing/2014/main" id="{92BB41AE-8F15-932A-F24D-B2A59675188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3092"/>
          <a:stretch/>
        </p:blipFill>
        <p:spPr>
          <a:xfrm>
            <a:off x="405247" y="382304"/>
            <a:ext cx="1328303" cy="1116814"/>
          </a:xfrm>
          <a:prstGeom prst="rect">
            <a:avLst/>
          </a:prstGeom>
        </p:spPr>
      </p:pic>
    </p:spTree>
    <p:extLst>
      <p:ext uri="{BB962C8B-B14F-4D97-AF65-F5344CB8AC3E}">
        <p14:creationId xmlns:p14="http://schemas.microsoft.com/office/powerpoint/2010/main" val="58781568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Nur Titel">
    <p:spTree>
      <p:nvGrpSpPr>
        <p:cNvPr id="1" name=""/>
        <p:cNvGrpSpPr/>
        <p:nvPr/>
      </p:nvGrpSpPr>
      <p:grpSpPr>
        <a:xfrm>
          <a:off x="0" y="0"/>
          <a:ext cx="0" cy="0"/>
          <a:chOff x="0" y="0"/>
          <a:chExt cx="0" cy="0"/>
        </a:xfrm>
      </p:grpSpPr>
      <p:sp>
        <p:nvSpPr>
          <p:cNvPr id="9" name="Rechteck 8">
            <a:extLst>
              <a:ext uri="{FF2B5EF4-FFF2-40B4-BE49-F238E27FC236}">
                <a16:creationId xmlns:a16="http://schemas.microsoft.com/office/drawing/2014/main" id="{06571CB3-6323-2849-A2EA-EAF0D62FB95C}"/>
              </a:ext>
            </a:extLst>
          </p:cNvPr>
          <p:cNvSpPr/>
          <p:nvPr userDrawn="1"/>
        </p:nvSpPr>
        <p:spPr>
          <a:xfrm>
            <a:off x="0" y="261261"/>
            <a:ext cx="6858000" cy="2024743"/>
          </a:xfrm>
          <a:prstGeom prst="rect">
            <a:avLst/>
          </a:prstGeom>
          <a:solidFill>
            <a:srgbClr val="F2F2F2"/>
          </a:solidFill>
          <a:ln>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Footer Placeholder 3"/>
          <p:cNvSpPr>
            <a:spLocks noGrp="1"/>
          </p:cNvSpPr>
          <p:nvPr>
            <p:ph type="ftr" sz="quarter" idx="11"/>
          </p:nvPr>
        </p:nvSpPr>
        <p:spPr/>
        <p:txBody>
          <a:bodyPr/>
          <a:lstStyle/>
          <a:p>
            <a:endParaRPr lang="de-DE"/>
          </a:p>
        </p:txBody>
      </p:sp>
      <p:sp>
        <p:nvSpPr>
          <p:cNvPr id="8" name="Textfeld 7">
            <a:extLst>
              <a:ext uri="{FF2B5EF4-FFF2-40B4-BE49-F238E27FC236}">
                <a16:creationId xmlns:a16="http://schemas.microsoft.com/office/drawing/2014/main" id="{8FAE8755-5255-744C-AF71-5173D41CA730}"/>
              </a:ext>
            </a:extLst>
          </p:cNvPr>
          <p:cNvSpPr txBox="1"/>
          <p:nvPr userDrawn="1"/>
        </p:nvSpPr>
        <p:spPr>
          <a:xfrm>
            <a:off x="377257" y="2661509"/>
            <a:ext cx="6103485" cy="4708981"/>
          </a:xfrm>
          <a:prstGeom prst="rect">
            <a:avLst/>
          </a:prstGeom>
          <a:noFill/>
        </p:spPr>
        <p:txBody>
          <a:bodyPr wrap="square" rtlCol="0">
            <a:spAutoFit/>
          </a:bodyPr>
          <a:lstStyle/>
          <a:p>
            <a:pPr algn="just">
              <a:defRPr/>
            </a:pPr>
            <a:r>
              <a:rPr lang="de-DE" sz="1200" err="1">
                <a:solidFill>
                  <a:srgbClr val="4A4A4A"/>
                </a:solidFill>
                <a:latin typeface="Segoe UI" panose="020B0502040204020203" pitchFamily="34" charset="0"/>
                <a:cs typeface="Segoe UI" panose="020B0502040204020203" pitchFamily="34" charset="0"/>
              </a:rPr>
              <a:t>Dear</a:t>
            </a:r>
            <a:r>
              <a:rPr lang="de-DE" sz="1200">
                <a:solidFill>
                  <a:srgbClr val="4A4A4A"/>
                </a:solidFill>
                <a:latin typeface="Segoe UI" panose="020B0502040204020203" pitchFamily="34" charset="0"/>
                <a:cs typeface="Segoe UI" panose="020B0502040204020203" pitchFamily="34" charset="0"/>
              </a:rPr>
              <a:t> </a:t>
            </a:r>
            <a:r>
              <a:rPr lang="de-DE" sz="1200" err="1">
                <a:solidFill>
                  <a:srgbClr val="4A4A4A"/>
                </a:solidFill>
                <a:latin typeface="Segoe UI" panose="020B0502040204020203" pitchFamily="34" charset="0"/>
                <a:cs typeface="Segoe UI" panose="020B0502040204020203" pitchFamily="34" charset="0"/>
              </a:rPr>
              <a:t>Participant</a:t>
            </a:r>
            <a:r>
              <a:rPr lang="de-DE" sz="1200">
                <a:solidFill>
                  <a:srgbClr val="4A4A4A"/>
                </a:solidFill>
                <a:latin typeface="Segoe UI" panose="020B0502040204020203" pitchFamily="34" charset="0"/>
                <a:cs typeface="Segoe UI" panose="020B0502040204020203" pitchFamily="34" charset="0"/>
              </a:rPr>
              <a:t>,</a:t>
            </a:r>
          </a:p>
          <a:p>
            <a:pPr algn="just">
              <a:defRPr/>
            </a:pPr>
            <a:endParaRPr lang="de-DE" sz="1200">
              <a:solidFill>
                <a:srgbClr val="4A4A4A"/>
              </a:solidFill>
              <a:latin typeface="Segoe UI" panose="020B0502040204020203" pitchFamily="34" charset="0"/>
              <a:cs typeface="Segoe UI" panose="020B0502040204020203" pitchFamily="34" charset="0"/>
            </a:endParaRPr>
          </a:p>
          <a:p>
            <a:pPr algn="just">
              <a:defRPr/>
            </a:pPr>
            <a:r>
              <a:rPr lang="en-US" sz="1200">
                <a:solidFill>
                  <a:srgbClr val="4A4A4A"/>
                </a:solidFill>
                <a:latin typeface="Segoe UI" panose="020B0502040204020203" pitchFamily="34" charset="0"/>
                <a:cs typeface="Segoe UI" panose="020B0502040204020203" pitchFamily="34" charset="0"/>
              </a:rPr>
              <a:t>This document should help you to develop your approaches for the </a:t>
            </a:r>
            <a:r>
              <a:rPr lang="en-US" sz="1200" err="1">
                <a:solidFill>
                  <a:srgbClr val="4A4A4A"/>
                </a:solidFill>
                <a:highlight>
                  <a:srgbClr val="FFFF00"/>
                </a:highlight>
                <a:latin typeface="Segoe UI" panose="020B0502040204020203" pitchFamily="34" charset="0"/>
                <a:cs typeface="Segoe UI" panose="020B0502040204020203" pitchFamily="34" charset="0"/>
              </a:rPr>
              <a:t>Programname</a:t>
            </a:r>
            <a:r>
              <a:rPr lang="en-US" sz="1200">
                <a:solidFill>
                  <a:srgbClr val="4A4A4A"/>
                </a:solidFill>
                <a:latin typeface="Segoe UI" panose="020B0502040204020203" pitchFamily="34" charset="0"/>
                <a:cs typeface="Segoe UI" panose="020B0502040204020203" pitchFamily="34" charset="0"/>
              </a:rPr>
              <a:t> and the respective Challenge based on the guiding questions.</a:t>
            </a:r>
          </a:p>
          <a:p>
            <a:pPr algn="just">
              <a:defRPr/>
            </a:pPr>
            <a:endParaRPr lang="en-US" sz="1200">
              <a:solidFill>
                <a:srgbClr val="4A4A4A"/>
              </a:solidFill>
              <a:latin typeface="Segoe UI" panose="020B0502040204020203" pitchFamily="34" charset="0"/>
              <a:cs typeface="Segoe UI" panose="020B0502040204020203" pitchFamily="34" charset="0"/>
            </a:endParaRPr>
          </a:p>
          <a:p>
            <a:pPr algn="just">
              <a:defRPr/>
            </a:pPr>
            <a:r>
              <a:rPr lang="en-US" sz="1200" b="1">
                <a:solidFill>
                  <a:schemeClr val="tx1">
                    <a:lumMod val="75000"/>
                    <a:lumOff val="25000"/>
                  </a:schemeClr>
                </a:solidFill>
                <a:latin typeface="Segoe UI" panose="020B0502040204020203" pitchFamily="34" charset="0"/>
                <a:cs typeface="Segoe UI" panose="020B0502040204020203" pitchFamily="34" charset="0"/>
              </a:rPr>
              <a:t>Deadline</a:t>
            </a:r>
            <a:r>
              <a:rPr lang="en-US" sz="1200">
                <a:solidFill>
                  <a:schemeClr val="tx1">
                    <a:lumMod val="75000"/>
                    <a:lumOff val="25000"/>
                  </a:schemeClr>
                </a:solidFill>
                <a:latin typeface="Segoe UI" panose="020B0502040204020203" pitchFamily="34" charset="0"/>
                <a:cs typeface="Segoe UI" panose="020B0502040204020203" pitchFamily="34" charset="0"/>
              </a:rPr>
              <a:t> for the submission is the </a:t>
            </a:r>
            <a:r>
              <a:rPr lang="en-US" sz="1200" b="1" kern="1200">
                <a:solidFill>
                  <a:srgbClr val="F79A21"/>
                </a:solidFill>
                <a:highlight>
                  <a:srgbClr val="FFFF00"/>
                </a:highlight>
                <a:latin typeface="Segoe UI" panose="020B0502040204020203" pitchFamily="34" charset="0"/>
                <a:ea typeface="+mn-ea"/>
                <a:cs typeface="Segoe UI" panose="020B0502040204020203" pitchFamily="34" charset="0"/>
              </a:rPr>
              <a:t>13</a:t>
            </a:r>
            <a:r>
              <a:rPr lang="en-US" sz="1200" b="1" kern="1200" baseline="30000">
                <a:solidFill>
                  <a:srgbClr val="F79A21"/>
                </a:solidFill>
                <a:highlight>
                  <a:srgbClr val="FFFF00"/>
                </a:highlight>
                <a:latin typeface="Segoe UI" panose="020B0502040204020203" pitchFamily="34" charset="0"/>
                <a:ea typeface="+mn-ea"/>
                <a:cs typeface="Segoe UI" panose="020B0502040204020203" pitchFamily="34" charset="0"/>
              </a:rPr>
              <a:t>t</a:t>
            </a:r>
            <a:r>
              <a:rPr lang="en-US" sz="1200" b="1" baseline="30000">
                <a:solidFill>
                  <a:srgbClr val="F79A21"/>
                </a:solidFill>
                <a:highlight>
                  <a:srgbClr val="FFFF00"/>
                </a:highlight>
                <a:latin typeface="Segoe UI" panose="020B0502040204020203" pitchFamily="34" charset="0"/>
                <a:cs typeface="Segoe UI" panose="020B0502040204020203" pitchFamily="34" charset="0"/>
              </a:rPr>
              <a:t>h</a:t>
            </a:r>
            <a:r>
              <a:rPr lang="en-US" sz="1200" b="1">
                <a:solidFill>
                  <a:srgbClr val="F79A21"/>
                </a:solidFill>
                <a:highlight>
                  <a:srgbClr val="FFFF00"/>
                </a:highlight>
                <a:latin typeface="Segoe UI" panose="020B0502040204020203" pitchFamily="34" charset="0"/>
                <a:cs typeface="Segoe UI" panose="020B0502040204020203" pitchFamily="34" charset="0"/>
              </a:rPr>
              <a:t> of February at 11:59 pm CET</a:t>
            </a:r>
            <a:r>
              <a:rPr lang="en-US" sz="1200">
                <a:solidFill>
                  <a:schemeClr val="tx1">
                    <a:lumMod val="75000"/>
                    <a:lumOff val="25000"/>
                  </a:schemeClr>
                </a:solidFill>
                <a:latin typeface="Segoe UI" panose="020B0502040204020203" pitchFamily="34" charset="0"/>
                <a:cs typeface="Segoe UI" panose="020B0502040204020203" pitchFamily="34" charset="0"/>
              </a:rPr>
              <a:t>. </a:t>
            </a:r>
          </a:p>
          <a:p>
            <a:pPr algn="just">
              <a:defRPr/>
            </a:pPr>
            <a:r>
              <a:rPr lang="en-US" sz="1200">
                <a:solidFill>
                  <a:schemeClr val="tx1">
                    <a:lumMod val="75000"/>
                    <a:lumOff val="25000"/>
                  </a:schemeClr>
                </a:solidFill>
                <a:latin typeface="Segoe UI" panose="020B0502040204020203" pitchFamily="34" charset="0"/>
                <a:cs typeface="Segoe UI" panose="020B0502040204020203" pitchFamily="34" charset="0"/>
              </a:rPr>
              <a:t>Please submit the elaborated submission template until this date via the </a:t>
            </a:r>
            <a:r>
              <a:rPr lang="en-US" sz="1200" err="1">
                <a:solidFill>
                  <a:schemeClr val="tx1">
                    <a:lumMod val="75000"/>
                    <a:lumOff val="25000"/>
                  </a:schemeClr>
                </a:solidFill>
                <a:latin typeface="Segoe UI" panose="020B0502040204020203" pitchFamily="34" charset="0"/>
                <a:cs typeface="Segoe UI" panose="020B0502040204020203" pitchFamily="34" charset="0"/>
              </a:rPr>
              <a:t>ekipa</a:t>
            </a:r>
            <a:r>
              <a:rPr lang="en-US" sz="1200">
                <a:solidFill>
                  <a:schemeClr val="tx1">
                    <a:lumMod val="75000"/>
                    <a:lumOff val="25000"/>
                  </a:schemeClr>
                </a:solidFill>
                <a:latin typeface="Segoe UI" panose="020B0502040204020203" pitchFamily="34" charset="0"/>
                <a:cs typeface="Segoe UI" panose="020B0502040204020203" pitchFamily="34" charset="0"/>
              </a:rPr>
              <a:t> platform. </a:t>
            </a:r>
          </a:p>
          <a:p>
            <a:pPr algn="just">
              <a:defRPr/>
            </a:pPr>
            <a:endParaRPr lang="en-US" sz="1200">
              <a:solidFill>
                <a:schemeClr val="tx1">
                  <a:lumMod val="75000"/>
                  <a:lumOff val="25000"/>
                </a:schemeClr>
              </a:solidFill>
              <a:latin typeface="Segoe UI" panose="020B0502040204020203" pitchFamily="34" charset="0"/>
              <a:cs typeface="Segoe UI" panose="020B0502040204020203" pitchFamily="34" charset="0"/>
            </a:endParaRPr>
          </a:p>
          <a:p>
            <a:pPr algn="just">
              <a:defRPr/>
            </a:pPr>
            <a:r>
              <a:rPr lang="en-US" sz="1200">
                <a:solidFill>
                  <a:schemeClr val="tx1">
                    <a:lumMod val="75000"/>
                    <a:lumOff val="25000"/>
                  </a:schemeClr>
                </a:solidFill>
                <a:latin typeface="Segoe UI" panose="020B0502040204020203" pitchFamily="34" charset="0"/>
                <a:cs typeface="Segoe UI" panose="020B0502040204020203" pitchFamily="34" charset="0"/>
              </a:rPr>
              <a:t>If you have any questions regarding the participation or submission please feel free to contact us:</a:t>
            </a:r>
          </a:p>
          <a:p>
            <a:pPr algn="just">
              <a:defRPr/>
            </a:pPr>
            <a:endParaRPr lang="en-US" sz="1200">
              <a:solidFill>
                <a:schemeClr val="tx1">
                  <a:lumMod val="75000"/>
                  <a:lumOff val="25000"/>
                </a:schemeClr>
              </a:solidFill>
              <a:latin typeface="Segoe UI" panose="020B0502040204020203" pitchFamily="34" charset="0"/>
              <a:cs typeface="Segoe UI" panose="020B0502040204020203" pitchFamily="34" charset="0"/>
            </a:endParaRPr>
          </a:p>
          <a:p>
            <a:pPr algn="just">
              <a:defRPr/>
            </a:pPr>
            <a:r>
              <a:rPr lang="en-US" sz="1200">
                <a:solidFill>
                  <a:schemeClr val="tx1">
                    <a:lumMod val="75000"/>
                    <a:lumOff val="25000"/>
                  </a:schemeClr>
                </a:solidFill>
                <a:latin typeface="Segoe UI" panose="020B0502040204020203" pitchFamily="34" charset="0"/>
                <a:cs typeface="Segoe UI" panose="020B0502040204020203" pitchFamily="34" charset="0"/>
                <a:hlinkClick r:id="rId2">
                  <a:extLst>
                    <a:ext uri="{A12FA001-AC4F-418D-AE19-62706E023703}">
                      <ahyp:hlinkClr xmlns:ahyp="http://schemas.microsoft.com/office/drawing/2018/hyperlinkcolor" val="tx"/>
                    </a:ext>
                  </a:extLst>
                </a:hlinkClick>
              </a:rPr>
              <a:t>hello@ekipa.de</a:t>
            </a:r>
            <a:endParaRPr lang="en-US" sz="1200">
              <a:solidFill>
                <a:schemeClr val="tx1">
                  <a:lumMod val="75000"/>
                  <a:lumOff val="25000"/>
                </a:schemeClr>
              </a:solidFill>
              <a:latin typeface="Segoe UI" panose="020B0502040204020203" pitchFamily="34" charset="0"/>
              <a:cs typeface="Segoe UI" panose="020B0502040204020203" pitchFamily="34" charset="0"/>
            </a:endParaRPr>
          </a:p>
          <a:p>
            <a:pPr marL="0" marR="0" lvl="0" indent="0" algn="just" defTabSz="1219170" rtl="0" eaLnBrk="1" fontAlgn="auto" latinLnBrk="0" hangingPunct="1">
              <a:lnSpc>
                <a:spcPct val="100000"/>
              </a:lnSpc>
              <a:spcBef>
                <a:spcPts val="0"/>
              </a:spcBef>
              <a:spcAft>
                <a:spcPts val="0"/>
              </a:spcAft>
              <a:buClrTx/>
              <a:buSzTx/>
              <a:buFontTx/>
              <a:buNone/>
              <a:tabLst/>
              <a:defRPr/>
            </a:pPr>
            <a:r>
              <a:rPr lang="en-US" sz="1200">
                <a:solidFill>
                  <a:schemeClr val="tx1">
                    <a:lumMod val="75000"/>
                    <a:lumOff val="25000"/>
                  </a:schemeClr>
                </a:solidFill>
                <a:latin typeface="Segoe UI" panose="020B0502040204020203" pitchFamily="34" charset="0"/>
                <a:cs typeface="Segoe UI" panose="020B0502040204020203" pitchFamily="34" charset="0"/>
              </a:rPr>
              <a:t>Subject: “</a:t>
            </a:r>
            <a:r>
              <a:rPr lang="de-DE" sz="1200">
                <a:solidFill>
                  <a:schemeClr val="tx1">
                    <a:lumMod val="75000"/>
                    <a:lumOff val="25000"/>
                  </a:schemeClr>
                </a:solidFill>
                <a:highlight>
                  <a:srgbClr val="FFFF00"/>
                </a:highlight>
                <a:latin typeface="Segoe UI" panose="020B0502040204020203" pitchFamily="34" charset="0"/>
                <a:cs typeface="Segoe UI" panose="020B0502040204020203" pitchFamily="34" charset="0"/>
              </a:rPr>
              <a:t>Programname</a:t>
            </a:r>
            <a:r>
              <a:rPr lang="de-DE" sz="1200">
                <a:solidFill>
                  <a:schemeClr val="tx1">
                    <a:lumMod val="75000"/>
                    <a:lumOff val="25000"/>
                  </a:schemeClr>
                </a:solidFill>
                <a:latin typeface="Segoe UI" panose="020B0502040204020203" pitchFamily="34" charset="0"/>
                <a:cs typeface="Segoe UI" panose="020B0502040204020203" pitchFamily="34" charset="0"/>
              </a:rPr>
              <a:t>“ </a:t>
            </a:r>
          </a:p>
          <a:p>
            <a:pPr marL="0" marR="0" lvl="0" indent="0" algn="just" defTabSz="1219170" rtl="0" eaLnBrk="1" fontAlgn="auto" latinLnBrk="0" hangingPunct="1">
              <a:lnSpc>
                <a:spcPct val="100000"/>
              </a:lnSpc>
              <a:spcBef>
                <a:spcPts val="0"/>
              </a:spcBef>
              <a:spcAft>
                <a:spcPts val="0"/>
              </a:spcAft>
              <a:buClrTx/>
              <a:buSzTx/>
              <a:buFontTx/>
              <a:buNone/>
              <a:tabLst/>
              <a:defRPr/>
            </a:pPr>
            <a:endParaRPr lang="en-US" sz="1200">
              <a:solidFill>
                <a:schemeClr val="tx1">
                  <a:lumMod val="75000"/>
                  <a:lumOff val="25000"/>
                </a:schemeClr>
              </a:solidFill>
              <a:latin typeface="Segoe UI" panose="020B0502040204020203" pitchFamily="34" charset="0"/>
              <a:cs typeface="Segoe UI" panose="020B0502040204020203" pitchFamily="34" charset="0"/>
            </a:endParaRPr>
          </a:p>
          <a:p>
            <a:pPr algn="just">
              <a:defRPr/>
            </a:pPr>
            <a:r>
              <a:rPr lang="en-US" sz="1200">
                <a:solidFill>
                  <a:schemeClr val="tx1">
                    <a:lumMod val="75000"/>
                    <a:lumOff val="25000"/>
                  </a:schemeClr>
                </a:solidFill>
                <a:latin typeface="Segoe UI" panose="020B0502040204020203" pitchFamily="34" charset="0"/>
                <a:cs typeface="Segoe UI" panose="020B0502040204020203" pitchFamily="34" charset="0"/>
              </a:rPr>
              <a:t>This submission template is designed to provide a better overview and comprehensibility of your approach. So please note that you should </a:t>
            </a:r>
            <a:r>
              <a:rPr lang="en-US" sz="1200" b="1">
                <a:solidFill>
                  <a:schemeClr val="tx1">
                    <a:lumMod val="75000"/>
                    <a:lumOff val="25000"/>
                  </a:schemeClr>
                </a:solidFill>
                <a:latin typeface="Segoe UI" panose="020B0502040204020203" pitchFamily="34" charset="0"/>
                <a:cs typeface="Segoe UI" panose="020B0502040204020203" pitchFamily="34" charset="0"/>
              </a:rPr>
              <a:t>ideally supplement or display all content with graphics or other visual elements</a:t>
            </a:r>
            <a:r>
              <a:rPr lang="en-US" sz="1200">
                <a:solidFill>
                  <a:schemeClr val="tx1">
                    <a:lumMod val="75000"/>
                    <a:lumOff val="25000"/>
                  </a:schemeClr>
                </a:solidFill>
                <a:latin typeface="Segoe UI" panose="020B0502040204020203" pitchFamily="34" charset="0"/>
                <a:cs typeface="Segoe UI" panose="020B0502040204020203" pitchFamily="34" charset="0"/>
              </a:rPr>
              <a:t>.</a:t>
            </a:r>
          </a:p>
          <a:p>
            <a:pPr algn="just">
              <a:defRPr/>
            </a:pPr>
            <a:endParaRPr lang="en-US" sz="1200">
              <a:solidFill>
                <a:schemeClr val="tx1">
                  <a:lumMod val="75000"/>
                  <a:lumOff val="25000"/>
                </a:schemeClr>
              </a:solidFill>
              <a:latin typeface="Segoe UI" panose="020B0502040204020203" pitchFamily="34" charset="0"/>
              <a:cs typeface="Segoe UI" panose="020B0502040204020203" pitchFamily="34" charset="0"/>
            </a:endParaRPr>
          </a:p>
          <a:p>
            <a:pPr algn="just">
              <a:defRPr/>
            </a:pPr>
            <a:r>
              <a:rPr lang="en-US" sz="1200">
                <a:solidFill>
                  <a:schemeClr val="tx1">
                    <a:lumMod val="75000"/>
                    <a:lumOff val="25000"/>
                  </a:schemeClr>
                </a:solidFill>
                <a:latin typeface="Segoe UI" panose="020B0502040204020203" pitchFamily="34" charset="0"/>
                <a:cs typeface="Segoe UI" panose="020B0502040204020203" pitchFamily="34" charset="0"/>
              </a:rPr>
              <a:t>You can also submit additional materials such</a:t>
            </a:r>
            <a:r>
              <a:rPr lang="en-US" sz="1200" b="1">
                <a:solidFill>
                  <a:schemeClr val="tx1">
                    <a:lumMod val="75000"/>
                    <a:lumOff val="25000"/>
                  </a:schemeClr>
                </a:solidFill>
                <a:latin typeface="Segoe UI" panose="020B0502040204020203" pitchFamily="34" charset="0"/>
                <a:cs typeface="Segoe UI" panose="020B0502040204020203" pitchFamily="34" charset="0"/>
              </a:rPr>
              <a:t> pitch decks, mockups, videos or </a:t>
            </a:r>
            <a:r>
              <a:rPr lang="en-US" sz="1200">
                <a:solidFill>
                  <a:schemeClr val="tx1">
                    <a:lumMod val="75000"/>
                    <a:lumOff val="25000"/>
                  </a:schemeClr>
                </a:solidFill>
                <a:latin typeface="Segoe UI" panose="020B0502040204020203" pitchFamily="34" charset="0"/>
                <a:cs typeface="Segoe UI" panose="020B0502040204020203" pitchFamily="34" charset="0"/>
              </a:rPr>
              <a:t>important resources via the platform to supplement the submission template.</a:t>
            </a:r>
          </a:p>
          <a:p>
            <a:pPr algn="just">
              <a:defRPr/>
            </a:pPr>
            <a:endParaRPr lang="en-US" sz="1200">
              <a:solidFill>
                <a:schemeClr val="tx1">
                  <a:lumMod val="75000"/>
                  <a:lumOff val="25000"/>
                </a:schemeClr>
              </a:solidFill>
              <a:latin typeface="Segoe UI" panose="020B0502040204020203" pitchFamily="34" charset="0"/>
              <a:cs typeface="Segoe UI" panose="020B0502040204020203" pitchFamily="34" charset="0"/>
            </a:endParaRPr>
          </a:p>
          <a:p>
            <a:pPr marL="0" marR="0" lvl="0" indent="0" algn="just" defTabSz="1219170" rtl="0" eaLnBrk="1" fontAlgn="auto" latinLnBrk="0" hangingPunct="1">
              <a:lnSpc>
                <a:spcPct val="100000"/>
              </a:lnSpc>
              <a:spcBef>
                <a:spcPts val="0"/>
              </a:spcBef>
              <a:spcAft>
                <a:spcPts val="0"/>
              </a:spcAft>
              <a:buClrTx/>
              <a:buSzTx/>
              <a:buFontTx/>
              <a:buNone/>
              <a:tabLst/>
              <a:defRPr/>
            </a:pPr>
            <a:r>
              <a:rPr lang="en-US" sz="1200">
                <a:solidFill>
                  <a:schemeClr val="tx1">
                    <a:lumMod val="75000"/>
                    <a:lumOff val="25000"/>
                  </a:schemeClr>
                </a:solidFill>
                <a:latin typeface="Segoe UI" panose="020B0502040204020203" pitchFamily="34" charset="0"/>
                <a:cs typeface="Segoe UI" panose="020B0502040204020203" pitchFamily="34" charset="0"/>
              </a:rPr>
              <a:t>If you </a:t>
            </a:r>
            <a:r>
              <a:rPr lang="en-US" sz="1200" b="1">
                <a:solidFill>
                  <a:schemeClr val="tx1">
                    <a:lumMod val="75000"/>
                    <a:lumOff val="25000"/>
                  </a:schemeClr>
                </a:solidFill>
                <a:latin typeface="Segoe UI" panose="020B0502040204020203" pitchFamily="34" charset="0"/>
                <a:cs typeface="Segoe UI" panose="020B0502040204020203" pitchFamily="34" charset="0"/>
              </a:rPr>
              <a:t>need</a:t>
            </a:r>
            <a:r>
              <a:rPr lang="en-US" sz="1200">
                <a:solidFill>
                  <a:schemeClr val="tx1">
                    <a:lumMod val="75000"/>
                    <a:lumOff val="25000"/>
                  </a:schemeClr>
                </a:solidFill>
                <a:latin typeface="Segoe UI" panose="020B0502040204020203" pitchFamily="34" charset="0"/>
                <a:cs typeface="Segoe UI" panose="020B0502040204020203" pitchFamily="34" charset="0"/>
              </a:rPr>
              <a:t> </a:t>
            </a:r>
            <a:r>
              <a:rPr lang="en-US" sz="1200" b="1">
                <a:solidFill>
                  <a:schemeClr val="tx1">
                    <a:lumMod val="75000"/>
                    <a:lumOff val="25000"/>
                  </a:schemeClr>
                </a:solidFill>
                <a:latin typeface="Segoe UI" panose="020B0502040204020203" pitchFamily="34" charset="0"/>
                <a:cs typeface="Segoe UI" panose="020B0502040204020203" pitchFamily="34" charset="0"/>
              </a:rPr>
              <a:t>more space </a:t>
            </a:r>
            <a:r>
              <a:rPr lang="en-US" sz="1200">
                <a:solidFill>
                  <a:schemeClr val="tx1">
                    <a:lumMod val="75000"/>
                    <a:lumOff val="25000"/>
                  </a:schemeClr>
                </a:solidFill>
                <a:latin typeface="Segoe UI" panose="020B0502040204020203" pitchFamily="34" charset="0"/>
                <a:cs typeface="Segoe UI" panose="020B0502040204020203" pitchFamily="34" charset="0"/>
              </a:rPr>
              <a:t>when answering a question, please </a:t>
            </a:r>
            <a:r>
              <a:rPr lang="en-US" sz="1200" b="1">
                <a:solidFill>
                  <a:schemeClr val="tx1">
                    <a:lumMod val="75000"/>
                    <a:lumOff val="25000"/>
                  </a:schemeClr>
                </a:solidFill>
                <a:latin typeface="Segoe UI" panose="020B0502040204020203" pitchFamily="34" charset="0"/>
                <a:cs typeface="Segoe UI" panose="020B0502040204020203" pitchFamily="34" charset="0"/>
              </a:rPr>
              <a:t>copy &amp; paste the following slide</a:t>
            </a:r>
            <a:r>
              <a:rPr lang="en-US" sz="1200">
                <a:solidFill>
                  <a:schemeClr val="tx1">
                    <a:lumMod val="75000"/>
                    <a:lumOff val="25000"/>
                  </a:schemeClr>
                </a:solidFill>
                <a:latin typeface="Segoe UI" panose="020B0502040204020203" pitchFamily="34" charset="0"/>
                <a:cs typeface="Segoe UI" panose="020B0502040204020203" pitchFamily="34" charset="0"/>
              </a:rPr>
              <a:t>. If the text fields hinder the graphical representation, please use the slide after next.</a:t>
            </a:r>
          </a:p>
          <a:p>
            <a:endParaRPr lang="de-DE" sz="1200">
              <a:latin typeface="Segoe UI" panose="020B0502040204020203" pitchFamily="34" charset="0"/>
              <a:cs typeface="Segoe UI" panose="020B0502040204020203" pitchFamily="34" charset="0"/>
            </a:endParaRPr>
          </a:p>
        </p:txBody>
      </p:sp>
      <p:sp>
        <p:nvSpPr>
          <p:cNvPr id="11" name="Textfeld 10">
            <a:extLst>
              <a:ext uri="{FF2B5EF4-FFF2-40B4-BE49-F238E27FC236}">
                <a16:creationId xmlns:a16="http://schemas.microsoft.com/office/drawing/2014/main" id="{38461432-806A-7C40-867E-301CF7B3B609}"/>
              </a:ext>
            </a:extLst>
          </p:cNvPr>
          <p:cNvSpPr txBox="1"/>
          <p:nvPr userDrawn="1"/>
        </p:nvSpPr>
        <p:spPr>
          <a:xfrm>
            <a:off x="313881" y="735023"/>
            <a:ext cx="6794767" cy="1077218"/>
          </a:xfrm>
          <a:prstGeom prst="rect">
            <a:avLst/>
          </a:prstGeom>
          <a:noFill/>
        </p:spPr>
        <p:txBody>
          <a:bodyPr wrap="square" rtlCol="0">
            <a:spAutoFit/>
          </a:bodyPr>
          <a:lstStyle/>
          <a:p>
            <a:pPr algn="ctr"/>
            <a:r>
              <a:rPr lang="de-DE" sz="3200" b="0" spc="400" dirty="0">
                <a:solidFill>
                  <a:srgbClr val="404040"/>
                </a:solidFill>
                <a:highlight>
                  <a:srgbClr val="FFFF00"/>
                </a:highlight>
                <a:latin typeface="Segoe UI" panose="020B0502040204020203" pitchFamily="34" charset="0"/>
                <a:cs typeface="Segoe UI" panose="020B0502040204020203" pitchFamily="34" charset="0"/>
              </a:rPr>
              <a:t>IMPORTANT </a:t>
            </a:r>
            <a:br>
              <a:rPr lang="de-DE" sz="3200" b="0" spc="400" dirty="0">
                <a:solidFill>
                  <a:srgbClr val="404040"/>
                </a:solidFill>
                <a:highlight>
                  <a:srgbClr val="FFFF00"/>
                </a:highlight>
                <a:latin typeface="Segoe UI" panose="020B0502040204020203" pitchFamily="34" charset="0"/>
                <a:cs typeface="Segoe UI" panose="020B0502040204020203" pitchFamily="34" charset="0"/>
              </a:rPr>
            </a:br>
            <a:r>
              <a:rPr lang="de-DE" sz="3200" b="0" spc="400" dirty="0">
                <a:solidFill>
                  <a:srgbClr val="404040"/>
                </a:solidFill>
                <a:highlight>
                  <a:srgbClr val="FFFF00"/>
                </a:highlight>
                <a:latin typeface="Segoe UI" panose="020B0502040204020203" pitchFamily="34" charset="0"/>
                <a:cs typeface="Segoe UI" panose="020B0502040204020203" pitchFamily="34" charset="0"/>
              </a:rPr>
              <a:t>INFORMATION</a:t>
            </a:r>
          </a:p>
        </p:txBody>
      </p:sp>
    </p:spTree>
    <p:extLst>
      <p:ext uri="{BB962C8B-B14F-4D97-AF65-F5344CB8AC3E}">
        <p14:creationId xmlns:p14="http://schemas.microsoft.com/office/powerpoint/2010/main" val="29748417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pic>
        <p:nvPicPr>
          <p:cNvPr id="19" name="Grafik 18">
            <a:extLst>
              <a:ext uri="{FF2B5EF4-FFF2-40B4-BE49-F238E27FC236}">
                <a16:creationId xmlns:a16="http://schemas.microsoft.com/office/drawing/2014/main" id="{6D7F6483-A75C-0F43-4427-9883070EC23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728" b="11412"/>
          <a:stretch/>
        </p:blipFill>
        <p:spPr>
          <a:xfrm>
            <a:off x="12031" y="0"/>
            <a:ext cx="6857999" cy="2505076"/>
          </a:xfrm>
          <a:prstGeom prst="rect">
            <a:avLst/>
          </a:prstGeom>
        </p:spPr>
      </p:pic>
      <p:sp>
        <p:nvSpPr>
          <p:cNvPr id="4" name="Footer Placeholder 3"/>
          <p:cNvSpPr>
            <a:spLocks noGrp="1"/>
          </p:cNvSpPr>
          <p:nvPr>
            <p:ph type="ftr" sz="quarter" idx="11"/>
          </p:nvPr>
        </p:nvSpPr>
        <p:spPr/>
        <p:txBody>
          <a:bodyPr/>
          <a:lstStyle/>
          <a:p>
            <a:endParaRPr lang="de-DE"/>
          </a:p>
        </p:txBody>
      </p:sp>
      <p:sp>
        <p:nvSpPr>
          <p:cNvPr id="8" name="Textfeld 7">
            <a:extLst>
              <a:ext uri="{FF2B5EF4-FFF2-40B4-BE49-F238E27FC236}">
                <a16:creationId xmlns:a16="http://schemas.microsoft.com/office/drawing/2014/main" id="{8FAE8755-5255-744C-AF71-5173D41CA730}"/>
              </a:ext>
            </a:extLst>
          </p:cNvPr>
          <p:cNvSpPr txBox="1"/>
          <p:nvPr userDrawn="1"/>
        </p:nvSpPr>
        <p:spPr>
          <a:xfrm>
            <a:off x="377257" y="2661509"/>
            <a:ext cx="6103485" cy="4708981"/>
          </a:xfrm>
          <a:prstGeom prst="rect">
            <a:avLst/>
          </a:prstGeom>
          <a:noFill/>
        </p:spPr>
        <p:txBody>
          <a:bodyPr wrap="square" rtlCol="0">
            <a:spAutoFit/>
          </a:bodyPr>
          <a:lstStyle/>
          <a:p>
            <a:pPr algn="just">
              <a:defRPr/>
            </a:pPr>
            <a:r>
              <a:rPr lang="de-DE" sz="1200" dirty="0">
                <a:solidFill>
                  <a:srgbClr val="4A4A4A"/>
                </a:solidFill>
                <a:latin typeface="Segoe UI" panose="020B0502040204020203" pitchFamily="34" charset="0"/>
                <a:cs typeface="Segoe UI" panose="020B0502040204020203" pitchFamily="34" charset="0"/>
              </a:rPr>
              <a:t>Dear </a:t>
            </a:r>
            <a:r>
              <a:rPr lang="de-DE" sz="1200" dirty="0" err="1">
                <a:solidFill>
                  <a:srgbClr val="4A4A4A"/>
                </a:solidFill>
                <a:latin typeface="Segoe UI" panose="020B0502040204020203" pitchFamily="34" charset="0"/>
                <a:cs typeface="Segoe UI" panose="020B0502040204020203" pitchFamily="34" charset="0"/>
              </a:rPr>
              <a:t>Participant</a:t>
            </a:r>
            <a:r>
              <a:rPr lang="de-DE" sz="1200" dirty="0">
                <a:solidFill>
                  <a:srgbClr val="4A4A4A"/>
                </a:solidFill>
                <a:latin typeface="Segoe UI" panose="020B0502040204020203" pitchFamily="34" charset="0"/>
                <a:cs typeface="Segoe UI" panose="020B0502040204020203" pitchFamily="34" charset="0"/>
              </a:rPr>
              <a:t>,</a:t>
            </a:r>
          </a:p>
          <a:p>
            <a:pPr algn="just">
              <a:defRPr/>
            </a:pPr>
            <a:endParaRPr lang="de-DE" sz="1200" dirty="0">
              <a:solidFill>
                <a:srgbClr val="4A4A4A"/>
              </a:solidFill>
              <a:latin typeface="Segoe UI" panose="020B0502040204020203" pitchFamily="34" charset="0"/>
              <a:cs typeface="Segoe UI" panose="020B0502040204020203" pitchFamily="34" charset="0"/>
            </a:endParaRPr>
          </a:p>
          <a:p>
            <a:pPr algn="just">
              <a:defRPr/>
            </a:pPr>
            <a:r>
              <a:rPr lang="en-US" sz="1200" dirty="0">
                <a:solidFill>
                  <a:srgbClr val="4A4A4A"/>
                </a:solidFill>
                <a:latin typeface="Segoe UI" panose="020B0502040204020203" pitchFamily="34" charset="0"/>
                <a:cs typeface="Segoe UI" panose="020B0502040204020203" pitchFamily="34" charset="0"/>
              </a:rPr>
              <a:t>This document should help you to develop your approaches for Innovate2030 and the respective Challenge based on the guiding questions.</a:t>
            </a:r>
          </a:p>
          <a:p>
            <a:pPr algn="just">
              <a:defRPr/>
            </a:pPr>
            <a:endParaRPr lang="en-US" sz="1200" dirty="0">
              <a:solidFill>
                <a:srgbClr val="4A4A4A"/>
              </a:solidFill>
              <a:latin typeface="Segoe UI" panose="020B0502040204020203" pitchFamily="34" charset="0"/>
              <a:cs typeface="Segoe UI" panose="020B0502040204020203" pitchFamily="34" charset="0"/>
            </a:endParaRPr>
          </a:p>
          <a:p>
            <a:pPr algn="just">
              <a:defRPr/>
            </a:pPr>
            <a:r>
              <a:rPr lang="en-US" sz="1200" b="1" dirty="0">
                <a:solidFill>
                  <a:schemeClr val="tx1">
                    <a:lumMod val="75000"/>
                    <a:lumOff val="25000"/>
                  </a:schemeClr>
                </a:solidFill>
                <a:latin typeface="Segoe UI" panose="020B0502040204020203" pitchFamily="34" charset="0"/>
                <a:cs typeface="Segoe UI" panose="020B0502040204020203" pitchFamily="34" charset="0"/>
              </a:rPr>
              <a:t>Deadline</a:t>
            </a:r>
            <a:r>
              <a:rPr lang="en-US" sz="1200" dirty="0">
                <a:solidFill>
                  <a:schemeClr val="tx1">
                    <a:lumMod val="75000"/>
                    <a:lumOff val="25000"/>
                  </a:schemeClr>
                </a:solidFill>
                <a:latin typeface="Segoe UI" panose="020B0502040204020203" pitchFamily="34" charset="0"/>
                <a:cs typeface="Segoe UI" panose="020B0502040204020203" pitchFamily="34" charset="0"/>
              </a:rPr>
              <a:t> for the submission is the </a:t>
            </a:r>
            <a:r>
              <a:rPr lang="en-US" sz="1200" b="1" kern="1200" dirty="0">
                <a:solidFill>
                  <a:srgbClr val="F79A21"/>
                </a:solidFill>
                <a:latin typeface="Segoe UI" panose="020B0502040204020203" pitchFamily="34" charset="0"/>
                <a:ea typeface="+mn-ea"/>
                <a:cs typeface="Segoe UI" panose="020B0502040204020203" pitchFamily="34" charset="0"/>
              </a:rPr>
              <a:t>18</a:t>
            </a:r>
            <a:r>
              <a:rPr lang="en-US" sz="1200" b="1" kern="1200" baseline="30000" dirty="0">
                <a:solidFill>
                  <a:srgbClr val="F79A21"/>
                </a:solidFill>
                <a:latin typeface="Segoe UI" panose="020B0502040204020203" pitchFamily="34" charset="0"/>
                <a:ea typeface="+mn-ea"/>
                <a:cs typeface="Segoe UI" panose="020B0502040204020203" pitchFamily="34" charset="0"/>
              </a:rPr>
              <a:t>t</a:t>
            </a:r>
            <a:r>
              <a:rPr lang="en-US" sz="1200" b="1" baseline="30000" dirty="0">
                <a:solidFill>
                  <a:srgbClr val="F79A21"/>
                </a:solidFill>
                <a:latin typeface="Segoe UI" panose="020B0502040204020203" pitchFamily="34" charset="0"/>
                <a:cs typeface="Segoe UI" panose="020B0502040204020203" pitchFamily="34" charset="0"/>
              </a:rPr>
              <a:t>h</a:t>
            </a:r>
            <a:r>
              <a:rPr lang="en-US" sz="1200" b="1" dirty="0">
                <a:solidFill>
                  <a:srgbClr val="F79A21"/>
                </a:solidFill>
                <a:latin typeface="Segoe UI" panose="020B0502040204020203" pitchFamily="34" charset="0"/>
                <a:cs typeface="Segoe UI" panose="020B0502040204020203" pitchFamily="34" charset="0"/>
              </a:rPr>
              <a:t> of July at 11:59 pm CET</a:t>
            </a:r>
            <a:r>
              <a:rPr lang="en-US" sz="1200" dirty="0">
                <a:solidFill>
                  <a:schemeClr val="tx1">
                    <a:lumMod val="75000"/>
                    <a:lumOff val="25000"/>
                  </a:schemeClr>
                </a:solidFill>
                <a:latin typeface="Segoe UI" panose="020B0502040204020203" pitchFamily="34" charset="0"/>
                <a:cs typeface="Segoe UI" panose="020B0502040204020203" pitchFamily="34" charset="0"/>
              </a:rPr>
              <a:t>. </a:t>
            </a:r>
          </a:p>
          <a:p>
            <a:pPr algn="just">
              <a:defRPr/>
            </a:pPr>
            <a:r>
              <a:rPr lang="en-US" sz="1200" dirty="0">
                <a:solidFill>
                  <a:schemeClr val="tx1">
                    <a:lumMod val="75000"/>
                    <a:lumOff val="25000"/>
                  </a:schemeClr>
                </a:solidFill>
                <a:latin typeface="Segoe UI" panose="020B0502040204020203" pitchFamily="34" charset="0"/>
                <a:cs typeface="Segoe UI" panose="020B0502040204020203" pitchFamily="34" charset="0"/>
              </a:rPr>
              <a:t>Please submit the elaborated submission template until this date via the </a:t>
            </a:r>
            <a:r>
              <a:rPr lang="en-US" sz="1200" dirty="0" err="1">
                <a:solidFill>
                  <a:schemeClr val="tx1">
                    <a:lumMod val="75000"/>
                    <a:lumOff val="25000"/>
                  </a:schemeClr>
                </a:solidFill>
                <a:latin typeface="Segoe UI" panose="020B0502040204020203" pitchFamily="34" charset="0"/>
                <a:cs typeface="Segoe UI" panose="020B0502040204020203" pitchFamily="34" charset="0"/>
              </a:rPr>
              <a:t>ekipa</a:t>
            </a:r>
            <a:r>
              <a:rPr lang="en-US" sz="1200" dirty="0">
                <a:solidFill>
                  <a:schemeClr val="tx1">
                    <a:lumMod val="75000"/>
                    <a:lumOff val="25000"/>
                  </a:schemeClr>
                </a:solidFill>
                <a:latin typeface="Segoe UI" panose="020B0502040204020203" pitchFamily="34" charset="0"/>
                <a:cs typeface="Segoe UI" panose="020B0502040204020203" pitchFamily="34" charset="0"/>
              </a:rPr>
              <a:t> platform. </a:t>
            </a:r>
          </a:p>
          <a:p>
            <a:pPr algn="just">
              <a:defRPr/>
            </a:pPr>
            <a:endParaRPr lang="en-US" sz="1200" dirty="0">
              <a:solidFill>
                <a:schemeClr val="tx1">
                  <a:lumMod val="75000"/>
                  <a:lumOff val="25000"/>
                </a:schemeClr>
              </a:solidFill>
              <a:latin typeface="Segoe UI" panose="020B0502040204020203" pitchFamily="34" charset="0"/>
              <a:cs typeface="Segoe UI" panose="020B0502040204020203" pitchFamily="34" charset="0"/>
            </a:endParaRPr>
          </a:p>
          <a:p>
            <a:pPr algn="just">
              <a:defRPr/>
            </a:pPr>
            <a:r>
              <a:rPr lang="en-US" sz="1200" dirty="0">
                <a:solidFill>
                  <a:schemeClr val="tx1">
                    <a:lumMod val="75000"/>
                    <a:lumOff val="25000"/>
                  </a:schemeClr>
                </a:solidFill>
                <a:latin typeface="Segoe UI" panose="020B0502040204020203" pitchFamily="34" charset="0"/>
                <a:cs typeface="Segoe UI" panose="020B0502040204020203" pitchFamily="34" charset="0"/>
              </a:rPr>
              <a:t>If you have any questions regarding the participation or submission please feel free to contact us:</a:t>
            </a:r>
          </a:p>
          <a:p>
            <a:pPr algn="just">
              <a:defRPr/>
            </a:pPr>
            <a:endParaRPr lang="en-US" sz="1200" dirty="0">
              <a:solidFill>
                <a:schemeClr val="tx1">
                  <a:lumMod val="75000"/>
                  <a:lumOff val="25000"/>
                </a:schemeClr>
              </a:solidFill>
              <a:latin typeface="Segoe UI" panose="020B0502040204020203" pitchFamily="34" charset="0"/>
              <a:cs typeface="Segoe UI" panose="020B0502040204020203" pitchFamily="34" charset="0"/>
            </a:endParaRPr>
          </a:p>
          <a:p>
            <a:pPr algn="just">
              <a:defRPr/>
            </a:pPr>
            <a:r>
              <a:rPr lang="en-US" sz="1200" dirty="0">
                <a:solidFill>
                  <a:schemeClr val="tx1">
                    <a:lumMod val="75000"/>
                    <a:lumOff val="25000"/>
                  </a:schemeClr>
                </a:solidFill>
                <a:latin typeface="Segoe UI" panose="020B0502040204020203" pitchFamily="34" charset="0"/>
                <a:cs typeface="Segoe UI" panose="020B0502040204020203" pitchFamily="34" charset="0"/>
                <a:hlinkClick r:id="rId3">
                  <a:extLst>
                    <a:ext uri="{A12FA001-AC4F-418D-AE19-62706E023703}">
                      <ahyp:hlinkClr xmlns:ahyp="http://schemas.microsoft.com/office/drawing/2018/hyperlinkcolor" val="tx"/>
                    </a:ext>
                  </a:extLst>
                </a:hlinkClick>
              </a:rPr>
              <a:t>hello@ekipa.de</a:t>
            </a:r>
            <a:endParaRPr lang="en-US" sz="1200" dirty="0">
              <a:solidFill>
                <a:schemeClr val="tx1">
                  <a:lumMod val="75000"/>
                  <a:lumOff val="25000"/>
                </a:schemeClr>
              </a:solidFill>
              <a:latin typeface="Segoe UI" panose="020B0502040204020203" pitchFamily="34" charset="0"/>
              <a:cs typeface="Segoe UI" panose="020B0502040204020203" pitchFamily="34" charset="0"/>
            </a:endParaRPr>
          </a:p>
          <a:p>
            <a:pPr marL="0" marR="0" lvl="0" indent="0" algn="just" defTabSz="1219170" rtl="0" eaLnBrk="1" fontAlgn="auto" latinLnBrk="0" hangingPunct="1">
              <a:lnSpc>
                <a:spcPct val="100000"/>
              </a:lnSpc>
              <a:spcBef>
                <a:spcPts val="0"/>
              </a:spcBef>
              <a:spcAft>
                <a:spcPts val="0"/>
              </a:spcAft>
              <a:buClrTx/>
              <a:buSzTx/>
              <a:buFontTx/>
              <a:buNone/>
              <a:tabLst/>
              <a:defRPr/>
            </a:pPr>
            <a:r>
              <a:rPr lang="en-US" sz="1200" dirty="0">
                <a:solidFill>
                  <a:schemeClr val="tx1">
                    <a:lumMod val="75000"/>
                    <a:lumOff val="25000"/>
                  </a:schemeClr>
                </a:solidFill>
                <a:latin typeface="Segoe UI" panose="020B0502040204020203" pitchFamily="34" charset="0"/>
                <a:cs typeface="Segoe UI" panose="020B0502040204020203" pitchFamily="34" charset="0"/>
              </a:rPr>
              <a:t>Subject: “</a:t>
            </a:r>
            <a:r>
              <a:rPr lang="de-DE" sz="1200" dirty="0">
                <a:solidFill>
                  <a:schemeClr val="tx1">
                    <a:lumMod val="75000"/>
                    <a:lumOff val="25000"/>
                  </a:schemeClr>
                </a:solidFill>
                <a:latin typeface="Segoe UI" panose="020B0502040204020203" pitchFamily="34" charset="0"/>
                <a:cs typeface="Segoe UI" panose="020B0502040204020203" pitchFamily="34" charset="0"/>
              </a:rPr>
              <a:t>Innovate2030“ </a:t>
            </a:r>
          </a:p>
          <a:p>
            <a:pPr marL="0" marR="0" lvl="0" indent="0" algn="just" defTabSz="1219170" rtl="0" eaLnBrk="1" fontAlgn="auto" latinLnBrk="0" hangingPunct="1">
              <a:lnSpc>
                <a:spcPct val="100000"/>
              </a:lnSpc>
              <a:spcBef>
                <a:spcPts val="0"/>
              </a:spcBef>
              <a:spcAft>
                <a:spcPts val="0"/>
              </a:spcAft>
              <a:buClrTx/>
              <a:buSzTx/>
              <a:buFontTx/>
              <a:buNone/>
              <a:tabLst/>
              <a:defRPr/>
            </a:pPr>
            <a:endParaRPr lang="en-US" sz="1200" dirty="0">
              <a:solidFill>
                <a:schemeClr val="tx1">
                  <a:lumMod val="75000"/>
                  <a:lumOff val="25000"/>
                </a:schemeClr>
              </a:solidFill>
              <a:latin typeface="Segoe UI" panose="020B0502040204020203" pitchFamily="34" charset="0"/>
              <a:cs typeface="Segoe UI" panose="020B0502040204020203" pitchFamily="34" charset="0"/>
            </a:endParaRPr>
          </a:p>
          <a:p>
            <a:pPr algn="just">
              <a:defRPr/>
            </a:pPr>
            <a:r>
              <a:rPr lang="en-US" sz="1200" dirty="0">
                <a:solidFill>
                  <a:schemeClr val="tx1">
                    <a:lumMod val="75000"/>
                    <a:lumOff val="25000"/>
                  </a:schemeClr>
                </a:solidFill>
                <a:latin typeface="Segoe UI" panose="020B0502040204020203" pitchFamily="34" charset="0"/>
                <a:cs typeface="Segoe UI" panose="020B0502040204020203" pitchFamily="34" charset="0"/>
              </a:rPr>
              <a:t>This submission template is designed to provide a better overview and comprehensibility of your approach. So please note that you should </a:t>
            </a:r>
            <a:r>
              <a:rPr lang="en-US" sz="1200" b="1" dirty="0">
                <a:solidFill>
                  <a:schemeClr val="tx1">
                    <a:lumMod val="75000"/>
                    <a:lumOff val="25000"/>
                  </a:schemeClr>
                </a:solidFill>
                <a:latin typeface="Segoe UI" panose="020B0502040204020203" pitchFamily="34" charset="0"/>
                <a:cs typeface="Segoe UI" panose="020B0502040204020203" pitchFamily="34" charset="0"/>
              </a:rPr>
              <a:t>ideally supplement or display all content with graphics or other visual elements</a:t>
            </a:r>
            <a:r>
              <a:rPr lang="en-US" sz="1200" dirty="0">
                <a:solidFill>
                  <a:schemeClr val="tx1">
                    <a:lumMod val="75000"/>
                    <a:lumOff val="25000"/>
                  </a:schemeClr>
                </a:solidFill>
                <a:latin typeface="Segoe UI" panose="020B0502040204020203" pitchFamily="34" charset="0"/>
                <a:cs typeface="Segoe UI" panose="020B0502040204020203" pitchFamily="34" charset="0"/>
              </a:rPr>
              <a:t>.</a:t>
            </a:r>
          </a:p>
          <a:p>
            <a:pPr algn="just">
              <a:defRPr/>
            </a:pPr>
            <a:endParaRPr lang="en-US" sz="1200" dirty="0">
              <a:solidFill>
                <a:schemeClr val="tx1">
                  <a:lumMod val="75000"/>
                  <a:lumOff val="25000"/>
                </a:schemeClr>
              </a:solidFill>
              <a:latin typeface="Segoe UI" panose="020B0502040204020203" pitchFamily="34" charset="0"/>
              <a:cs typeface="Segoe UI" panose="020B0502040204020203" pitchFamily="34" charset="0"/>
            </a:endParaRPr>
          </a:p>
          <a:p>
            <a:pPr algn="just">
              <a:defRPr/>
            </a:pPr>
            <a:r>
              <a:rPr lang="en-US" sz="1200" dirty="0">
                <a:solidFill>
                  <a:schemeClr val="tx1">
                    <a:lumMod val="75000"/>
                    <a:lumOff val="25000"/>
                  </a:schemeClr>
                </a:solidFill>
                <a:latin typeface="Segoe UI" panose="020B0502040204020203" pitchFamily="34" charset="0"/>
                <a:cs typeface="Segoe UI" panose="020B0502040204020203" pitchFamily="34" charset="0"/>
              </a:rPr>
              <a:t>You can also submit additional materials such</a:t>
            </a:r>
            <a:r>
              <a:rPr lang="en-US" sz="1200" b="1" dirty="0">
                <a:solidFill>
                  <a:schemeClr val="tx1">
                    <a:lumMod val="75000"/>
                    <a:lumOff val="25000"/>
                  </a:schemeClr>
                </a:solidFill>
                <a:latin typeface="Segoe UI" panose="020B0502040204020203" pitchFamily="34" charset="0"/>
                <a:cs typeface="Segoe UI" panose="020B0502040204020203" pitchFamily="34" charset="0"/>
              </a:rPr>
              <a:t> pitch decks, mockups, videos or </a:t>
            </a:r>
            <a:r>
              <a:rPr lang="en-US" sz="1200" dirty="0">
                <a:solidFill>
                  <a:schemeClr val="tx1">
                    <a:lumMod val="75000"/>
                    <a:lumOff val="25000"/>
                  </a:schemeClr>
                </a:solidFill>
                <a:latin typeface="Segoe UI" panose="020B0502040204020203" pitchFamily="34" charset="0"/>
                <a:cs typeface="Segoe UI" panose="020B0502040204020203" pitchFamily="34" charset="0"/>
              </a:rPr>
              <a:t>important resources via the platform to supplement the submission template.</a:t>
            </a:r>
          </a:p>
          <a:p>
            <a:pPr algn="just">
              <a:defRPr/>
            </a:pPr>
            <a:endParaRPr lang="en-US" sz="1200" dirty="0">
              <a:solidFill>
                <a:schemeClr val="tx1">
                  <a:lumMod val="75000"/>
                  <a:lumOff val="25000"/>
                </a:schemeClr>
              </a:solidFill>
              <a:latin typeface="Segoe UI" panose="020B0502040204020203" pitchFamily="34" charset="0"/>
              <a:cs typeface="Segoe UI" panose="020B0502040204020203" pitchFamily="34" charset="0"/>
            </a:endParaRPr>
          </a:p>
          <a:p>
            <a:pPr marL="0" marR="0" lvl="0" indent="0" algn="just" defTabSz="1219170" rtl="0" eaLnBrk="1" fontAlgn="auto" latinLnBrk="0" hangingPunct="1">
              <a:lnSpc>
                <a:spcPct val="100000"/>
              </a:lnSpc>
              <a:spcBef>
                <a:spcPts val="0"/>
              </a:spcBef>
              <a:spcAft>
                <a:spcPts val="0"/>
              </a:spcAft>
              <a:buClrTx/>
              <a:buSzTx/>
              <a:buFontTx/>
              <a:buNone/>
              <a:tabLst/>
              <a:defRPr/>
            </a:pPr>
            <a:r>
              <a:rPr lang="en-US" sz="1200" dirty="0">
                <a:solidFill>
                  <a:schemeClr val="tx1">
                    <a:lumMod val="75000"/>
                    <a:lumOff val="25000"/>
                  </a:schemeClr>
                </a:solidFill>
                <a:latin typeface="Segoe UI" panose="020B0502040204020203" pitchFamily="34" charset="0"/>
                <a:cs typeface="Segoe UI" panose="020B0502040204020203" pitchFamily="34" charset="0"/>
              </a:rPr>
              <a:t>If you </a:t>
            </a:r>
            <a:r>
              <a:rPr lang="en-US" sz="1200" b="1" dirty="0">
                <a:solidFill>
                  <a:schemeClr val="tx1">
                    <a:lumMod val="75000"/>
                    <a:lumOff val="25000"/>
                  </a:schemeClr>
                </a:solidFill>
                <a:latin typeface="Segoe UI" panose="020B0502040204020203" pitchFamily="34" charset="0"/>
                <a:cs typeface="Segoe UI" panose="020B0502040204020203" pitchFamily="34" charset="0"/>
              </a:rPr>
              <a:t>need</a:t>
            </a:r>
            <a:r>
              <a:rPr lang="en-US" sz="1200" dirty="0">
                <a:solidFill>
                  <a:schemeClr val="tx1">
                    <a:lumMod val="75000"/>
                    <a:lumOff val="25000"/>
                  </a:schemeClr>
                </a:solidFill>
                <a:latin typeface="Segoe UI" panose="020B0502040204020203" pitchFamily="34" charset="0"/>
                <a:cs typeface="Segoe UI" panose="020B0502040204020203" pitchFamily="34" charset="0"/>
              </a:rPr>
              <a:t> </a:t>
            </a:r>
            <a:r>
              <a:rPr lang="en-US" sz="1200" b="1" dirty="0">
                <a:solidFill>
                  <a:schemeClr val="tx1">
                    <a:lumMod val="75000"/>
                    <a:lumOff val="25000"/>
                  </a:schemeClr>
                </a:solidFill>
                <a:latin typeface="Segoe UI" panose="020B0502040204020203" pitchFamily="34" charset="0"/>
                <a:cs typeface="Segoe UI" panose="020B0502040204020203" pitchFamily="34" charset="0"/>
              </a:rPr>
              <a:t>more space </a:t>
            </a:r>
            <a:r>
              <a:rPr lang="en-US" sz="1200" dirty="0">
                <a:solidFill>
                  <a:schemeClr val="tx1">
                    <a:lumMod val="75000"/>
                    <a:lumOff val="25000"/>
                  </a:schemeClr>
                </a:solidFill>
                <a:latin typeface="Segoe UI" panose="020B0502040204020203" pitchFamily="34" charset="0"/>
                <a:cs typeface="Segoe UI" panose="020B0502040204020203" pitchFamily="34" charset="0"/>
              </a:rPr>
              <a:t>when answering a question, please </a:t>
            </a:r>
            <a:r>
              <a:rPr lang="en-US" sz="1200" b="1" dirty="0">
                <a:solidFill>
                  <a:schemeClr val="tx1">
                    <a:lumMod val="75000"/>
                    <a:lumOff val="25000"/>
                  </a:schemeClr>
                </a:solidFill>
                <a:latin typeface="Segoe UI" panose="020B0502040204020203" pitchFamily="34" charset="0"/>
                <a:cs typeface="Segoe UI" panose="020B0502040204020203" pitchFamily="34" charset="0"/>
              </a:rPr>
              <a:t>copy &amp; paste the following slide</a:t>
            </a:r>
            <a:r>
              <a:rPr lang="en-US" sz="1200" dirty="0">
                <a:solidFill>
                  <a:schemeClr val="tx1">
                    <a:lumMod val="75000"/>
                    <a:lumOff val="25000"/>
                  </a:schemeClr>
                </a:solidFill>
                <a:latin typeface="Segoe UI" panose="020B0502040204020203" pitchFamily="34" charset="0"/>
                <a:cs typeface="Segoe UI" panose="020B0502040204020203" pitchFamily="34" charset="0"/>
              </a:rPr>
              <a:t>. If the text fields hinder the graphical representation, please use the slide after next.</a:t>
            </a:r>
          </a:p>
          <a:p>
            <a:endParaRPr lang="de-DE" sz="1200" dirty="0">
              <a:latin typeface="Segoe UI" panose="020B0502040204020203" pitchFamily="34" charset="0"/>
              <a:cs typeface="Segoe UI" panose="020B0502040204020203" pitchFamily="34" charset="0"/>
            </a:endParaRPr>
          </a:p>
        </p:txBody>
      </p:sp>
      <p:sp>
        <p:nvSpPr>
          <p:cNvPr id="13" name="Textfeld 12">
            <a:extLst>
              <a:ext uri="{FF2B5EF4-FFF2-40B4-BE49-F238E27FC236}">
                <a16:creationId xmlns:a16="http://schemas.microsoft.com/office/drawing/2014/main" id="{40E92005-FDA7-7641-9949-D3FD0B64BEA0}"/>
              </a:ext>
            </a:extLst>
          </p:cNvPr>
          <p:cNvSpPr txBox="1"/>
          <p:nvPr userDrawn="1"/>
        </p:nvSpPr>
        <p:spPr>
          <a:xfrm>
            <a:off x="377257" y="7185824"/>
            <a:ext cx="6283011" cy="954107"/>
          </a:xfrm>
          <a:prstGeom prst="rect">
            <a:avLst/>
          </a:prstGeom>
          <a:noFill/>
        </p:spPr>
        <p:txBody>
          <a:bodyPr wrap="square" rtlCol="0">
            <a:spAutoFit/>
          </a:bodyPr>
          <a:lstStyle/>
          <a:p>
            <a:r>
              <a:rPr lang="de-DE" sz="1400" dirty="0">
                <a:solidFill>
                  <a:schemeClr val="tx1">
                    <a:lumMod val="75000"/>
                    <a:lumOff val="25000"/>
                  </a:schemeClr>
                </a:solidFill>
                <a:latin typeface="Segoe UI" panose="020B0502040204020203" pitchFamily="34" charset="0"/>
                <a:cs typeface="Segoe UI" panose="020B0502040204020203" pitchFamily="34" charset="0"/>
              </a:rPr>
              <a:t>PLEASE NOTE:</a:t>
            </a:r>
          </a:p>
          <a:p>
            <a:r>
              <a:rPr lang="de-DE" sz="1400" dirty="0">
                <a:solidFill>
                  <a:schemeClr val="tx1">
                    <a:lumMod val="75000"/>
                    <a:lumOff val="25000"/>
                  </a:schemeClr>
                </a:solidFill>
                <a:latin typeface="Segoe UI" panose="020B0502040204020203" pitchFamily="34" charset="0"/>
                <a:cs typeface="Segoe UI" panose="020B0502040204020203" pitchFamily="34" charset="0"/>
              </a:rPr>
              <a:t>Every </a:t>
            </a:r>
            <a:r>
              <a:rPr lang="de-DE" sz="1400" dirty="0" err="1">
                <a:solidFill>
                  <a:schemeClr val="tx1">
                    <a:lumMod val="75000"/>
                    <a:lumOff val="25000"/>
                  </a:schemeClr>
                </a:solidFill>
                <a:latin typeface="Segoe UI" panose="020B0502040204020203" pitchFamily="34" charset="0"/>
                <a:cs typeface="Segoe UI" panose="020B0502040204020203" pitchFamily="34" charset="0"/>
              </a:rPr>
              <a:t>team</a:t>
            </a:r>
            <a:r>
              <a:rPr lang="de-DE" sz="1400" dirty="0">
                <a:solidFill>
                  <a:schemeClr val="tx1">
                    <a:lumMod val="75000"/>
                    <a:lumOff val="25000"/>
                  </a:schemeClr>
                </a:solidFill>
                <a:latin typeface="Segoe UI" panose="020B0502040204020203" pitchFamily="34" charset="0"/>
                <a:cs typeface="Segoe UI" panose="020B0502040204020203" pitchFamily="34" charset="0"/>
              </a:rPr>
              <a:t> </a:t>
            </a:r>
            <a:r>
              <a:rPr lang="de-DE" sz="1400" dirty="0" err="1">
                <a:solidFill>
                  <a:schemeClr val="tx1">
                    <a:lumMod val="75000"/>
                    <a:lumOff val="25000"/>
                  </a:schemeClr>
                </a:solidFill>
                <a:latin typeface="Segoe UI" panose="020B0502040204020203" pitchFamily="34" charset="0"/>
                <a:cs typeface="Segoe UI" panose="020B0502040204020203" pitchFamily="34" charset="0"/>
              </a:rPr>
              <a:t>member</a:t>
            </a:r>
            <a:r>
              <a:rPr lang="de-DE" sz="1400" dirty="0">
                <a:solidFill>
                  <a:schemeClr val="tx1">
                    <a:lumMod val="75000"/>
                    <a:lumOff val="25000"/>
                  </a:schemeClr>
                </a:solidFill>
                <a:latin typeface="Segoe UI" panose="020B0502040204020203" pitchFamily="34" charset="0"/>
                <a:cs typeface="Segoe UI" panose="020B0502040204020203" pitchFamily="34" charset="0"/>
              </a:rPr>
              <a:t> </a:t>
            </a:r>
            <a:r>
              <a:rPr lang="de-DE" sz="1400" b="1" dirty="0" err="1">
                <a:solidFill>
                  <a:schemeClr val="tx1">
                    <a:lumMod val="75000"/>
                    <a:lumOff val="25000"/>
                  </a:schemeClr>
                </a:solidFill>
                <a:latin typeface="Segoe UI" panose="020B0502040204020203" pitchFamily="34" charset="0"/>
                <a:cs typeface="Segoe UI" panose="020B0502040204020203" pitchFamily="34" charset="0"/>
              </a:rPr>
              <a:t>must</a:t>
            </a:r>
            <a:r>
              <a:rPr lang="de-DE" sz="1400" b="1" dirty="0">
                <a:solidFill>
                  <a:schemeClr val="tx1">
                    <a:lumMod val="75000"/>
                    <a:lumOff val="25000"/>
                  </a:schemeClr>
                </a:solidFill>
                <a:latin typeface="Segoe UI" panose="020B0502040204020203" pitchFamily="34" charset="0"/>
                <a:cs typeface="Segoe UI" panose="020B0502040204020203" pitchFamily="34" charset="0"/>
              </a:rPr>
              <a:t> </a:t>
            </a:r>
            <a:r>
              <a:rPr lang="de-DE" sz="1400" b="1" dirty="0" err="1">
                <a:solidFill>
                  <a:schemeClr val="tx1">
                    <a:lumMod val="75000"/>
                    <a:lumOff val="25000"/>
                  </a:schemeClr>
                </a:solidFill>
                <a:latin typeface="Segoe UI" panose="020B0502040204020203" pitchFamily="34" charset="0"/>
                <a:cs typeface="Segoe UI" panose="020B0502040204020203" pitchFamily="34" charset="0"/>
              </a:rPr>
              <a:t>be</a:t>
            </a:r>
            <a:r>
              <a:rPr lang="de-DE" sz="1400" b="1" dirty="0">
                <a:solidFill>
                  <a:schemeClr val="tx1">
                    <a:lumMod val="75000"/>
                    <a:lumOff val="25000"/>
                  </a:schemeClr>
                </a:solidFill>
                <a:latin typeface="Segoe UI" panose="020B0502040204020203" pitchFamily="34" charset="0"/>
                <a:cs typeface="Segoe UI" panose="020B0502040204020203" pitchFamily="34" charset="0"/>
              </a:rPr>
              <a:t> registered </a:t>
            </a:r>
            <a:r>
              <a:rPr lang="de-DE" sz="1400" dirty="0">
                <a:solidFill>
                  <a:schemeClr val="tx1">
                    <a:lumMod val="75000"/>
                    <a:lumOff val="25000"/>
                  </a:schemeClr>
                </a:solidFill>
                <a:latin typeface="Segoe UI" panose="020B0502040204020203" pitchFamily="34" charset="0"/>
                <a:cs typeface="Segoe UI" panose="020B0502040204020203" pitchFamily="34" charset="0"/>
              </a:rPr>
              <a:t>on </a:t>
            </a:r>
            <a:r>
              <a:rPr lang="de-DE" sz="1400" dirty="0" err="1">
                <a:solidFill>
                  <a:schemeClr val="tx1">
                    <a:lumMod val="75000"/>
                    <a:lumOff val="25000"/>
                  </a:schemeClr>
                </a:solidFill>
                <a:latin typeface="Segoe UI" panose="020B0502040204020203" pitchFamily="34" charset="0"/>
                <a:cs typeface="Segoe UI" panose="020B0502040204020203" pitchFamily="34" charset="0"/>
              </a:rPr>
              <a:t>our</a:t>
            </a:r>
            <a:r>
              <a:rPr lang="de-DE" sz="1400" dirty="0">
                <a:solidFill>
                  <a:schemeClr val="tx1">
                    <a:lumMod val="75000"/>
                    <a:lumOff val="25000"/>
                  </a:schemeClr>
                </a:solidFill>
                <a:latin typeface="Segoe UI" panose="020B0502040204020203" pitchFamily="34" charset="0"/>
                <a:cs typeface="Segoe UI" panose="020B0502040204020203" pitchFamily="34" charset="0"/>
              </a:rPr>
              <a:t> </a:t>
            </a:r>
            <a:r>
              <a:rPr lang="de-DE" sz="1400" dirty="0" err="1">
                <a:solidFill>
                  <a:schemeClr val="tx1">
                    <a:lumMod val="75000"/>
                    <a:lumOff val="25000"/>
                  </a:schemeClr>
                </a:solidFill>
                <a:latin typeface="Segoe UI" panose="020B0502040204020203" pitchFamily="34" charset="0"/>
                <a:cs typeface="Segoe UI" panose="020B0502040204020203" pitchFamily="34" charset="0"/>
              </a:rPr>
              <a:t>platform</a:t>
            </a:r>
            <a:r>
              <a:rPr lang="de-DE" sz="1400" dirty="0">
                <a:solidFill>
                  <a:schemeClr val="tx1">
                    <a:lumMod val="75000"/>
                    <a:lumOff val="25000"/>
                  </a:schemeClr>
                </a:solidFill>
                <a:latin typeface="Segoe UI" panose="020B0502040204020203" pitchFamily="34" charset="0"/>
                <a:cs typeface="Segoe UI" panose="020B0502040204020203" pitchFamily="34" charset="0"/>
              </a:rPr>
              <a:t> </a:t>
            </a:r>
            <a:r>
              <a:rPr lang="de-DE" sz="1400" b="1" dirty="0" err="1">
                <a:solidFill>
                  <a:srgbClr val="F49A23"/>
                </a:solidFill>
                <a:latin typeface="Segoe UI" panose="020B0502040204020203" pitchFamily="34" charset="0"/>
                <a:cs typeface="Segoe UI" panose="020B0502040204020203" pitchFamily="34" charset="0"/>
              </a:rPr>
              <a:t>app.ekipa.de</a:t>
            </a:r>
            <a:r>
              <a:rPr lang="de-DE" sz="1400" b="1" dirty="0">
                <a:solidFill>
                  <a:srgbClr val="F49A23"/>
                </a:solidFill>
                <a:latin typeface="Segoe UI" panose="020B0502040204020203" pitchFamily="34" charset="0"/>
                <a:cs typeface="Segoe UI" panose="020B0502040204020203" pitchFamily="34" charset="0"/>
              </a:rPr>
              <a:t> </a:t>
            </a:r>
            <a:r>
              <a:rPr lang="de-DE" sz="1400" dirty="0" err="1">
                <a:solidFill>
                  <a:schemeClr val="tx1">
                    <a:lumMod val="75000"/>
                    <a:lumOff val="25000"/>
                  </a:schemeClr>
                </a:solidFill>
                <a:latin typeface="Segoe UI" panose="020B0502040204020203" pitchFamily="34" charset="0"/>
                <a:cs typeface="Segoe UI" panose="020B0502040204020203" pitchFamily="34" charset="0"/>
              </a:rPr>
              <a:t>with</a:t>
            </a:r>
            <a:r>
              <a:rPr lang="de-DE" sz="1400" dirty="0">
                <a:solidFill>
                  <a:schemeClr val="tx1">
                    <a:lumMod val="75000"/>
                    <a:lumOff val="25000"/>
                  </a:schemeClr>
                </a:solidFill>
                <a:latin typeface="Segoe UI" panose="020B0502040204020203" pitchFamily="34" charset="0"/>
                <a:cs typeface="Segoe UI" panose="020B0502040204020203" pitchFamily="34" charset="0"/>
              </a:rPr>
              <a:t> a valid </a:t>
            </a:r>
          </a:p>
          <a:p>
            <a:r>
              <a:rPr lang="de-DE" sz="1400" dirty="0">
                <a:solidFill>
                  <a:schemeClr val="tx1">
                    <a:lumMod val="75000"/>
                    <a:lumOff val="25000"/>
                  </a:schemeClr>
                </a:solidFill>
                <a:latin typeface="Segoe UI" panose="020B0502040204020203" pitchFamily="34" charset="0"/>
                <a:cs typeface="Segoe UI" panose="020B0502040204020203" pitchFamily="34" charset="0"/>
              </a:rPr>
              <a:t>E-Mail </a:t>
            </a:r>
            <a:r>
              <a:rPr lang="de-DE" sz="1400" dirty="0" err="1">
                <a:solidFill>
                  <a:schemeClr val="tx1">
                    <a:lumMod val="75000"/>
                    <a:lumOff val="25000"/>
                  </a:schemeClr>
                </a:solidFill>
                <a:latin typeface="Segoe UI" panose="020B0502040204020203" pitchFamily="34" charset="0"/>
                <a:cs typeface="Segoe UI" panose="020B0502040204020203" pitchFamily="34" charset="0"/>
              </a:rPr>
              <a:t>to</a:t>
            </a:r>
            <a:r>
              <a:rPr lang="de-DE" sz="1400" dirty="0">
                <a:solidFill>
                  <a:schemeClr val="tx1">
                    <a:lumMod val="75000"/>
                    <a:lumOff val="25000"/>
                  </a:schemeClr>
                </a:solidFill>
                <a:latin typeface="Segoe UI" panose="020B0502040204020203" pitchFamily="34" charset="0"/>
                <a:cs typeface="Segoe UI" panose="020B0502040204020203" pitchFamily="34" charset="0"/>
              </a:rPr>
              <a:t> </a:t>
            </a:r>
            <a:r>
              <a:rPr lang="de-DE" sz="1400" dirty="0" err="1">
                <a:solidFill>
                  <a:schemeClr val="tx1">
                    <a:lumMod val="75000"/>
                    <a:lumOff val="25000"/>
                  </a:schemeClr>
                </a:solidFill>
                <a:latin typeface="Segoe UI" panose="020B0502040204020203" pitchFamily="34" charset="0"/>
                <a:cs typeface="Segoe UI" panose="020B0502040204020203" pitchFamily="34" charset="0"/>
              </a:rPr>
              <a:t>which</a:t>
            </a:r>
            <a:r>
              <a:rPr lang="de-DE" sz="1400" dirty="0">
                <a:solidFill>
                  <a:schemeClr val="tx1">
                    <a:lumMod val="75000"/>
                    <a:lumOff val="25000"/>
                  </a:schemeClr>
                </a:solidFill>
                <a:latin typeface="Segoe UI" panose="020B0502040204020203" pitchFamily="34" charset="0"/>
                <a:cs typeface="Segoe UI" panose="020B0502040204020203" pitchFamily="34" charset="0"/>
              </a:rPr>
              <a:t> </a:t>
            </a:r>
            <a:r>
              <a:rPr lang="de-DE" sz="1400" dirty="0" err="1">
                <a:solidFill>
                  <a:schemeClr val="tx1">
                    <a:lumMod val="75000"/>
                    <a:lumOff val="25000"/>
                  </a:schemeClr>
                </a:solidFill>
                <a:latin typeface="Segoe UI" panose="020B0502040204020203" pitchFamily="34" charset="0"/>
                <a:cs typeface="Segoe UI" panose="020B0502040204020203" pitchFamily="34" charset="0"/>
              </a:rPr>
              <a:t>we</a:t>
            </a:r>
            <a:r>
              <a:rPr lang="de-DE" sz="1400" dirty="0">
                <a:solidFill>
                  <a:schemeClr val="tx1">
                    <a:lumMod val="75000"/>
                    <a:lumOff val="25000"/>
                  </a:schemeClr>
                </a:solidFill>
                <a:latin typeface="Segoe UI" panose="020B0502040204020203" pitchFamily="34" charset="0"/>
                <a:cs typeface="Segoe UI" panose="020B0502040204020203" pitchFamily="34" charset="0"/>
              </a:rPr>
              <a:t> will send all </a:t>
            </a:r>
            <a:r>
              <a:rPr lang="de-DE" sz="1400" dirty="0" err="1">
                <a:solidFill>
                  <a:schemeClr val="tx1">
                    <a:lumMod val="75000"/>
                    <a:lumOff val="25000"/>
                  </a:schemeClr>
                </a:solidFill>
                <a:latin typeface="Segoe UI" panose="020B0502040204020203" pitchFamily="34" charset="0"/>
                <a:cs typeface="Segoe UI" panose="020B0502040204020203" pitchFamily="34" charset="0"/>
              </a:rPr>
              <a:t>information</a:t>
            </a:r>
            <a:r>
              <a:rPr lang="de-DE" sz="1400" dirty="0">
                <a:solidFill>
                  <a:schemeClr val="tx1">
                    <a:lumMod val="75000"/>
                    <a:lumOff val="25000"/>
                  </a:schemeClr>
                </a:solidFill>
                <a:latin typeface="Segoe UI" panose="020B0502040204020203" pitchFamily="34" charset="0"/>
                <a:cs typeface="Segoe UI" panose="020B0502040204020203" pitchFamily="34" charset="0"/>
              </a:rPr>
              <a:t> </a:t>
            </a:r>
            <a:r>
              <a:rPr lang="de-DE" sz="1400" dirty="0" err="1">
                <a:solidFill>
                  <a:schemeClr val="tx1">
                    <a:lumMod val="75000"/>
                    <a:lumOff val="25000"/>
                  </a:schemeClr>
                </a:solidFill>
                <a:latin typeface="Segoe UI" panose="020B0502040204020203" pitchFamily="34" charset="0"/>
                <a:cs typeface="Segoe UI" panose="020B0502040204020203" pitchFamily="34" charset="0"/>
              </a:rPr>
              <a:t>during</a:t>
            </a:r>
            <a:r>
              <a:rPr lang="de-DE" sz="1400" dirty="0">
                <a:solidFill>
                  <a:schemeClr val="tx1">
                    <a:lumMod val="75000"/>
                    <a:lumOff val="25000"/>
                  </a:schemeClr>
                </a:solidFill>
                <a:latin typeface="Segoe UI" panose="020B0502040204020203" pitchFamily="34" charset="0"/>
                <a:cs typeface="Segoe UI" panose="020B0502040204020203" pitchFamily="34" charset="0"/>
              </a:rPr>
              <a:t> the </a:t>
            </a:r>
            <a:r>
              <a:rPr lang="de-DE" sz="1400" dirty="0" err="1">
                <a:solidFill>
                  <a:schemeClr val="tx1">
                    <a:lumMod val="75000"/>
                    <a:lumOff val="25000"/>
                  </a:schemeClr>
                </a:solidFill>
                <a:latin typeface="Segoe UI" panose="020B0502040204020203" pitchFamily="34" charset="0"/>
                <a:cs typeface="Segoe UI" panose="020B0502040204020203" pitchFamily="34" charset="0"/>
              </a:rPr>
              <a:t>whole</a:t>
            </a:r>
            <a:r>
              <a:rPr lang="de-DE" sz="1400" dirty="0">
                <a:solidFill>
                  <a:schemeClr val="tx1">
                    <a:lumMod val="75000"/>
                    <a:lumOff val="25000"/>
                  </a:schemeClr>
                </a:solidFill>
                <a:latin typeface="Segoe UI" panose="020B0502040204020203" pitchFamily="34" charset="0"/>
                <a:cs typeface="Segoe UI" panose="020B0502040204020203" pitchFamily="34" charset="0"/>
              </a:rPr>
              <a:t> Challenge.</a:t>
            </a:r>
          </a:p>
        </p:txBody>
      </p:sp>
      <p:sp>
        <p:nvSpPr>
          <p:cNvPr id="16" name="Rechteck 15">
            <a:extLst>
              <a:ext uri="{FF2B5EF4-FFF2-40B4-BE49-F238E27FC236}">
                <a16:creationId xmlns:a16="http://schemas.microsoft.com/office/drawing/2014/main" id="{DF22316F-90C1-0284-04DC-9CB88275DB40}"/>
              </a:ext>
            </a:extLst>
          </p:cNvPr>
          <p:cNvSpPr/>
          <p:nvPr userDrawn="1"/>
        </p:nvSpPr>
        <p:spPr>
          <a:xfrm>
            <a:off x="1" y="0"/>
            <a:ext cx="6858000" cy="2505076"/>
          </a:xfrm>
          <a:prstGeom prst="rect">
            <a:avLst/>
          </a:prstGeom>
          <a:solidFill>
            <a:schemeClr val="bg2">
              <a:alpha val="87000"/>
            </a:schemeClr>
          </a:solidFill>
          <a:ln>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extfeld 10">
            <a:extLst>
              <a:ext uri="{FF2B5EF4-FFF2-40B4-BE49-F238E27FC236}">
                <a16:creationId xmlns:a16="http://schemas.microsoft.com/office/drawing/2014/main" id="{38461432-806A-7C40-867E-301CF7B3B609}"/>
              </a:ext>
            </a:extLst>
          </p:cNvPr>
          <p:cNvSpPr txBox="1"/>
          <p:nvPr userDrawn="1"/>
        </p:nvSpPr>
        <p:spPr>
          <a:xfrm>
            <a:off x="31617" y="680903"/>
            <a:ext cx="6794767" cy="1077218"/>
          </a:xfrm>
          <a:prstGeom prst="rect">
            <a:avLst/>
          </a:prstGeom>
          <a:noFill/>
        </p:spPr>
        <p:txBody>
          <a:bodyPr wrap="square" rtlCol="0">
            <a:spAutoFit/>
          </a:bodyPr>
          <a:lstStyle/>
          <a:p>
            <a:pPr algn="ctr"/>
            <a:r>
              <a:rPr lang="de-DE" sz="3200" b="1" spc="400" dirty="0">
                <a:solidFill>
                  <a:srgbClr val="404040"/>
                </a:solidFill>
                <a:latin typeface="Segoe UI" panose="020B0502040204020203" pitchFamily="34" charset="0"/>
                <a:cs typeface="Segoe UI" panose="020B0502040204020203" pitchFamily="34" charset="0"/>
              </a:rPr>
              <a:t>IMPORTANT </a:t>
            </a:r>
            <a:br>
              <a:rPr lang="de-DE" sz="3200" b="1" spc="400" dirty="0">
                <a:solidFill>
                  <a:srgbClr val="404040"/>
                </a:solidFill>
                <a:latin typeface="Segoe UI" panose="020B0502040204020203" pitchFamily="34" charset="0"/>
                <a:cs typeface="Segoe UI" panose="020B0502040204020203" pitchFamily="34" charset="0"/>
              </a:rPr>
            </a:br>
            <a:r>
              <a:rPr lang="de-DE" sz="3200" b="1" spc="400" dirty="0">
                <a:solidFill>
                  <a:srgbClr val="404040"/>
                </a:solidFill>
                <a:latin typeface="Segoe UI" panose="020B0502040204020203" pitchFamily="34" charset="0"/>
                <a:cs typeface="Segoe UI" panose="020B0502040204020203" pitchFamily="34" charset="0"/>
              </a:rPr>
              <a:t>INFORMATION</a:t>
            </a:r>
          </a:p>
        </p:txBody>
      </p:sp>
    </p:spTree>
    <p:extLst>
      <p:ext uri="{BB962C8B-B14F-4D97-AF65-F5344CB8AC3E}">
        <p14:creationId xmlns:p14="http://schemas.microsoft.com/office/powerpoint/2010/main" val="42639437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Nur Titel">
    <p:spTree>
      <p:nvGrpSpPr>
        <p:cNvPr id="1" name=""/>
        <p:cNvGrpSpPr/>
        <p:nvPr/>
      </p:nvGrpSpPr>
      <p:grpSpPr>
        <a:xfrm>
          <a:off x="0" y="0"/>
          <a:ext cx="0" cy="0"/>
          <a:chOff x="0" y="0"/>
          <a:chExt cx="0" cy="0"/>
        </a:xfrm>
      </p:grpSpPr>
      <p:pic>
        <p:nvPicPr>
          <p:cNvPr id="14" name="Grafik 13">
            <a:extLst>
              <a:ext uri="{FF2B5EF4-FFF2-40B4-BE49-F238E27FC236}">
                <a16:creationId xmlns:a16="http://schemas.microsoft.com/office/drawing/2014/main" id="{A7ABBAF0-F387-EA03-6988-0B817EC0196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728" b="11412"/>
          <a:stretch/>
        </p:blipFill>
        <p:spPr>
          <a:xfrm>
            <a:off x="12031" y="0"/>
            <a:ext cx="6857999" cy="2505076"/>
          </a:xfrm>
          <a:prstGeom prst="rect">
            <a:avLst/>
          </a:prstGeom>
        </p:spPr>
      </p:pic>
      <p:sp>
        <p:nvSpPr>
          <p:cNvPr id="4" name="Footer Placeholder 3"/>
          <p:cNvSpPr>
            <a:spLocks noGrp="1"/>
          </p:cNvSpPr>
          <p:nvPr>
            <p:ph type="ftr" sz="quarter" idx="11"/>
          </p:nvPr>
        </p:nvSpPr>
        <p:spPr/>
        <p:txBody>
          <a:bodyPr/>
          <a:lstStyle/>
          <a:p>
            <a:endParaRPr lang="de-DE"/>
          </a:p>
        </p:txBody>
      </p:sp>
      <p:sp>
        <p:nvSpPr>
          <p:cNvPr id="7" name="Rechteck 6">
            <a:extLst>
              <a:ext uri="{FF2B5EF4-FFF2-40B4-BE49-F238E27FC236}">
                <a16:creationId xmlns:a16="http://schemas.microsoft.com/office/drawing/2014/main" id="{B4FCA3E8-84C9-9B29-F6A3-529457292DB6}"/>
              </a:ext>
            </a:extLst>
          </p:cNvPr>
          <p:cNvSpPr/>
          <p:nvPr userDrawn="1"/>
        </p:nvSpPr>
        <p:spPr>
          <a:xfrm>
            <a:off x="0" y="1"/>
            <a:ext cx="6858000" cy="2505076"/>
          </a:xfrm>
          <a:prstGeom prst="rect">
            <a:avLst/>
          </a:prstGeom>
          <a:solidFill>
            <a:schemeClr val="bg2">
              <a:alpha val="87000"/>
            </a:schemeClr>
          </a:solidFill>
          <a:ln>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8" name="Textfeld 7">
            <a:extLst>
              <a:ext uri="{FF2B5EF4-FFF2-40B4-BE49-F238E27FC236}">
                <a16:creationId xmlns:a16="http://schemas.microsoft.com/office/drawing/2014/main" id="{8FAE8755-5255-744C-AF71-5173D41CA730}"/>
              </a:ext>
            </a:extLst>
          </p:cNvPr>
          <p:cNvSpPr txBox="1"/>
          <p:nvPr userDrawn="1"/>
        </p:nvSpPr>
        <p:spPr>
          <a:xfrm>
            <a:off x="377257" y="2661509"/>
            <a:ext cx="6103485" cy="5539978"/>
          </a:xfrm>
          <a:prstGeom prst="rect">
            <a:avLst/>
          </a:prstGeom>
          <a:noFill/>
        </p:spPr>
        <p:txBody>
          <a:bodyPr wrap="square" rtlCol="0">
            <a:spAutoFit/>
          </a:bodyPr>
          <a:lstStyle/>
          <a:p>
            <a:pPr marL="0" indent="0">
              <a:lnSpc>
                <a:spcPct val="150000"/>
              </a:lnSpc>
              <a:buFont typeface="Arial" panose="020B0604020202020204" pitchFamily="34" charset="0"/>
              <a:buNone/>
            </a:pPr>
            <a:r>
              <a:rPr lang="en-US" sz="1200" b="0" dirty="0">
                <a:solidFill>
                  <a:schemeClr val="tx1">
                    <a:lumMod val="75000"/>
                    <a:lumOff val="25000"/>
                  </a:schemeClr>
                </a:solidFill>
                <a:effectLst/>
                <a:latin typeface="Segoe UI" panose="020B0502040204020203" pitchFamily="34" charset="0"/>
                <a:ea typeface="Calibri" panose="020F0502020204030204" pitchFamily="34" charset="0"/>
                <a:cs typeface="Segoe UI" panose="020B0502040204020203" pitchFamily="34" charset="0"/>
              </a:rPr>
              <a:t>Dear participants,</a:t>
            </a:r>
          </a:p>
          <a:p>
            <a:pPr marL="0" indent="0">
              <a:lnSpc>
                <a:spcPct val="150000"/>
              </a:lnSpc>
              <a:buFont typeface="Arial" panose="020B0604020202020204" pitchFamily="34" charset="0"/>
              <a:buNone/>
            </a:pPr>
            <a:r>
              <a:rPr lang="en-US" sz="1200" b="0" dirty="0">
                <a:solidFill>
                  <a:schemeClr val="tx1">
                    <a:lumMod val="75000"/>
                    <a:lumOff val="25000"/>
                  </a:schemeClr>
                </a:solidFill>
                <a:effectLst/>
                <a:latin typeface="Segoe UI" panose="020B0502040204020203" pitchFamily="34" charset="0"/>
                <a:ea typeface="Calibri" panose="020F0502020204030204" pitchFamily="34" charset="0"/>
                <a:cs typeface="Segoe UI" panose="020B0502040204020203" pitchFamily="34" charset="0"/>
              </a:rPr>
              <a:t>The use case creator has given you several guiding questions in the briefing. These questions do not necessarily have to be answered, but also serve as orientation and inspiration. Below you will find the use case specific guiding questions from the briefing:</a:t>
            </a:r>
          </a:p>
          <a:p>
            <a:pPr marL="0" indent="0">
              <a:lnSpc>
                <a:spcPct val="150000"/>
              </a:lnSpc>
              <a:buFont typeface="Arial" panose="020B0604020202020204" pitchFamily="34" charset="0"/>
              <a:buNone/>
            </a:pPr>
            <a:endParaRPr lang="en-US" sz="1200" b="0" dirty="0">
              <a:solidFill>
                <a:schemeClr val="tx1">
                  <a:lumMod val="75000"/>
                  <a:lumOff val="25000"/>
                </a:schemeClr>
              </a:solidFill>
              <a:effectLst/>
              <a:latin typeface="Segoe UI" panose="020B0502040204020203" pitchFamily="34" charset="0"/>
              <a:ea typeface="Calibri" panose="020F0502020204030204" pitchFamily="34" charset="0"/>
              <a:cs typeface="Segoe UI" panose="020B0502040204020203" pitchFamily="34" charset="0"/>
            </a:endParaRPr>
          </a:p>
          <a:p>
            <a:pPr marL="0" indent="0">
              <a:lnSpc>
                <a:spcPct val="150000"/>
              </a:lnSpc>
              <a:buFont typeface="Arial" panose="020B0604020202020204" pitchFamily="34" charset="0"/>
              <a:buNone/>
            </a:pPr>
            <a:r>
              <a:rPr lang="en-US" sz="1200" b="0" dirty="0">
                <a:solidFill>
                  <a:schemeClr val="tx1">
                    <a:lumMod val="75000"/>
                    <a:lumOff val="25000"/>
                  </a:schemeClr>
                </a:solidFill>
                <a:effectLst/>
                <a:latin typeface="Segoe UI" panose="020B0502040204020203" pitchFamily="34" charset="0"/>
                <a:ea typeface="Calibri" panose="020F0502020204030204" pitchFamily="34" charset="0"/>
                <a:cs typeface="Segoe UI" panose="020B0502040204020203" pitchFamily="34" charset="0"/>
              </a:rPr>
              <a:t>Moonshot 2030:</a:t>
            </a:r>
          </a:p>
          <a:p>
            <a:pPr marL="0" indent="0">
              <a:lnSpc>
                <a:spcPct val="150000"/>
              </a:lnSpc>
              <a:buFont typeface="Arial" panose="020B0604020202020204" pitchFamily="34" charset="0"/>
              <a:buNone/>
            </a:pPr>
            <a:r>
              <a:rPr lang="en-US" sz="1200" b="0" dirty="0">
                <a:solidFill>
                  <a:schemeClr val="tx1">
                    <a:lumMod val="75000"/>
                    <a:lumOff val="25000"/>
                  </a:schemeClr>
                </a:solidFill>
                <a:effectLst/>
                <a:latin typeface="Segoe UI" panose="020B0502040204020203" pitchFamily="34" charset="0"/>
                <a:ea typeface="Calibri" panose="020F0502020204030204" pitchFamily="34" charset="0"/>
                <a:cs typeface="Segoe UI" panose="020B0502040204020203" pitchFamily="34" charset="0"/>
              </a:rPr>
              <a:t>What problem did you address and what challenges did you identify? </a:t>
            </a:r>
          </a:p>
          <a:p>
            <a:pPr marL="228594" indent="-228594">
              <a:lnSpc>
                <a:spcPct val="150000"/>
              </a:lnSpc>
              <a:buFont typeface="Arial" panose="020B0604020202020204" pitchFamily="34" charset="0"/>
              <a:buChar char="•"/>
            </a:pPr>
            <a:r>
              <a:rPr lang="en-US" sz="1200" b="0" dirty="0">
                <a:solidFill>
                  <a:schemeClr val="tx1">
                    <a:lumMod val="75000"/>
                    <a:lumOff val="25000"/>
                  </a:schemeClr>
                </a:solidFill>
                <a:effectLst/>
                <a:latin typeface="Segoe UI" panose="020B0502040204020203" pitchFamily="34" charset="0"/>
                <a:ea typeface="Calibri" panose="020F0502020204030204" pitchFamily="34" charset="0"/>
                <a:cs typeface="Segoe UI" panose="020B0502040204020203" pitchFamily="34" charset="0"/>
              </a:rPr>
              <a:t>Which stakeholders are affected and what impact does the problem have on them? </a:t>
            </a:r>
          </a:p>
          <a:p>
            <a:pPr marL="228594" indent="-228594">
              <a:lnSpc>
                <a:spcPct val="150000"/>
              </a:lnSpc>
              <a:buFont typeface="Arial" panose="020B0604020202020204" pitchFamily="34" charset="0"/>
              <a:buChar char="•"/>
            </a:pPr>
            <a:r>
              <a:rPr lang="en-US" sz="1200" b="0" dirty="0">
                <a:solidFill>
                  <a:schemeClr val="tx1">
                    <a:lumMod val="75000"/>
                    <a:lumOff val="25000"/>
                  </a:schemeClr>
                </a:solidFill>
                <a:effectLst/>
                <a:latin typeface="Segoe UI" panose="020B0502040204020203" pitchFamily="34" charset="0"/>
                <a:ea typeface="Calibri" panose="020F0502020204030204" pitchFamily="34" charset="0"/>
                <a:cs typeface="Segoe UI" panose="020B0502040204020203" pitchFamily="34" charset="0"/>
              </a:rPr>
              <a:t>How will these problems be solved and what will the consumption and production patterns look like in 2030?</a:t>
            </a:r>
          </a:p>
          <a:p>
            <a:pPr marL="228594" indent="-228594">
              <a:lnSpc>
                <a:spcPct val="150000"/>
              </a:lnSpc>
              <a:buFont typeface="Arial" panose="020B0604020202020204" pitchFamily="34" charset="0"/>
              <a:buChar char="•"/>
            </a:pPr>
            <a:r>
              <a:rPr lang="en-US" sz="1200" b="0" dirty="0">
                <a:solidFill>
                  <a:schemeClr val="tx1">
                    <a:lumMod val="75000"/>
                    <a:lumOff val="25000"/>
                  </a:schemeClr>
                </a:solidFill>
                <a:effectLst/>
                <a:latin typeface="Segoe UI" panose="020B0502040204020203" pitchFamily="34" charset="0"/>
                <a:ea typeface="Calibri" panose="020F0502020204030204" pitchFamily="34" charset="0"/>
                <a:cs typeface="Segoe UI" panose="020B0502040204020203" pitchFamily="34" charset="0"/>
              </a:rPr>
              <a:t>What are the implications for society, politics and business? </a:t>
            </a:r>
          </a:p>
          <a:p>
            <a:pPr marL="0" indent="0">
              <a:lnSpc>
                <a:spcPct val="150000"/>
              </a:lnSpc>
              <a:buFont typeface="Arial" panose="020B0604020202020204" pitchFamily="34" charset="0"/>
              <a:buNone/>
            </a:pPr>
            <a:r>
              <a:rPr lang="en-US" sz="1200" b="0" dirty="0">
                <a:solidFill>
                  <a:schemeClr val="tx1">
                    <a:lumMod val="75000"/>
                    <a:lumOff val="25000"/>
                  </a:schemeClr>
                </a:solidFill>
                <a:effectLst/>
                <a:latin typeface="Segoe UI" panose="020B0502040204020203" pitchFamily="34" charset="0"/>
                <a:ea typeface="Calibri" panose="020F0502020204030204" pitchFamily="34" charset="0"/>
                <a:cs typeface="Segoe UI" panose="020B0502040204020203" pitchFamily="34" charset="0"/>
              </a:rPr>
              <a:t>What needs to be done today to shape the future of consumption and production?</a:t>
            </a:r>
          </a:p>
          <a:p>
            <a:pPr marL="228594" indent="-228594">
              <a:lnSpc>
                <a:spcPct val="150000"/>
              </a:lnSpc>
              <a:buFont typeface="Arial" panose="020B0604020202020204" pitchFamily="34" charset="0"/>
              <a:buChar char="•"/>
            </a:pPr>
            <a:r>
              <a:rPr lang="en-US" sz="1200" b="0" dirty="0">
                <a:solidFill>
                  <a:schemeClr val="tx1">
                    <a:lumMod val="75000"/>
                    <a:lumOff val="25000"/>
                  </a:schemeClr>
                </a:solidFill>
                <a:effectLst/>
                <a:latin typeface="Segoe UI" panose="020B0502040204020203" pitchFamily="34" charset="0"/>
                <a:ea typeface="Calibri" panose="020F0502020204030204" pitchFamily="34" charset="0"/>
                <a:cs typeface="Segoe UI" panose="020B0502040204020203" pitchFamily="34" charset="0"/>
              </a:rPr>
              <a:t>What innovative framework conditions, strategies or products are needed today?</a:t>
            </a:r>
          </a:p>
          <a:p>
            <a:pPr marL="228594" indent="-228594">
              <a:lnSpc>
                <a:spcPct val="150000"/>
              </a:lnSpc>
              <a:buFont typeface="Arial" panose="020B0604020202020204" pitchFamily="34" charset="0"/>
              <a:buChar char="•"/>
            </a:pPr>
            <a:r>
              <a:rPr lang="en-US" sz="1200" b="0" dirty="0">
                <a:solidFill>
                  <a:schemeClr val="tx1">
                    <a:lumMod val="75000"/>
                    <a:lumOff val="25000"/>
                  </a:schemeClr>
                </a:solidFill>
                <a:effectLst/>
                <a:latin typeface="Segoe UI" panose="020B0502040204020203" pitchFamily="34" charset="0"/>
                <a:ea typeface="Calibri" panose="020F0502020204030204" pitchFamily="34" charset="0"/>
                <a:cs typeface="Segoe UI" panose="020B0502040204020203" pitchFamily="34" charset="0"/>
              </a:rPr>
              <a:t>What are the next steps for successful and feasible implementation and what resources are needed for this?</a:t>
            </a:r>
          </a:p>
          <a:p>
            <a:pPr marL="228594" indent="-228594">
              <a:lnSpc>
                <a:spcPct val="150000"/>
              </a:lnSpc>
              <a:buFont typeface="Arial" panose="020B0604020202020204" pitchFamily="34" charset="0"/>
              <a:buChar char="•"/>
            </a:pPr>
            <a:r>
              <a:rPr lang="en-US" sz="1200" b="0" dirty="0">
                <a:solidFill>
                  <a:schemeClr val="tx1">
                    <a:lumMod val="75000"/>
                    <a:lumOff val="25000"/>
                  </a:schemeClr>
                </a:solidFill>
                <a:effectLst/>
                <a:latin typeface="Segoe UI" panose="020B0502040204020203" pitchFamily="34" charset="0"/>
                <a:ea typeface="Calibri" panose="020F0502020204030204" pitchFamily="34" charset="0"/>
                <a:cs typeface="Segoe UI" panose="020B0502040204020203" pitchFamily="34" charset="0"/>
              </a:rPr>
              <a:t>What corporate and economic course must be set today?</a:t>
            </a:r>
          </a:p>
          <a:p>
            <a:pPr marL="0" indent="0">
              <a:lnSpc>
                <a:spcPct val="150000"/>
              </a:lnSpc>
              <a:buFont typeface="Arial" panose="020B0604020202020204" pitchFamily="34" charset="0"/>
              <a:buNone/>
            </a:pPr>
            <a:endParaRPr lang="en-US" sz="1200" b="0" dirty="0">
              <a:solidFill>
                <a:schemeClr val="tx1">
                  <a:lumMod val="75000"/>
                  <a:lumOff val="25000"/>
                </a:schemeClr>
              </a:solidFill>
              <a:effectLst/>
              <a:latin typeface="Segoe UI" panose="020B0502040204020203" pitchFamily="34" charset="0"/>
              <a:ea typeface="Calibri" panose="020F0502020204030204" pitchFamily="34" charset="0"/>
              <a:cs typeface="Segoe UI" panose="020B0502040204020203" pitchFamily="34" charset="0"/>
            </a:endParaRPr>
          </a:p>
          <a:p>
            <a:pPr marL="0" indent="0">
              <a:lnSpc>
                <a:spcPct val="150000"/>
              </a:lnSpc>
              <a:buFont typeface="Arial" panose="020B0604020202020204" pitchFamily="34" charset="0"/>
              <a:buNone/>
            </a:pPr>
            <a:r>
              <a:rPr lang="en-US" sz="1200" b="0" dirty="0">
                <a:solidFill>
                  <a:schemeClr val="tx1">
                    <a:lumMod val="75000"/>
                    <a:lumOff val="25000"/>
                  </a:schemeClr>
                </a:solidFill>
                <a:effectLst/>
                <a:latin typeface="Segoe UI" panose="020B0502040204020203" pitchFamily="34" charset="0"/>
                <a:ea typeface="Calibri" panose="020F0502020204030204" pitchFamily="34" charset="0"/>
                <a:cs typeface="Segoe UI" panose="020B0502040204020203" pitchFamily="34" charset="0"/>
              </a:rPr>
              <a:t>You can find the complete briefing with all information, contents and requirements on our platform!</a:t>
            </a:r>
            <a:endParaRPr lang="de-DE" sz="1200" b="0" dirty="0">
              <a:latin typeface="Segoe UI" panose="020B0502040204020203" pitchFamily="34" charset="0"/>
              <a:cs typeface="Segoe UI" panose="020B0502040204020203" pitchFamily="34" charset="0"/>
            </a:endParaRPr>
          </a:p>
          <a:p>
            <a:endParaRPr lang="de-DE" sz="1200" dirty="0">
              <a:latin typeface="Segoe UI" panose="020B0502040204020203" pitchFamily="34" charset="0"/>
              <a:cs typeface="Segoe UI" panose="020B0502040204020203" pitchFamily="34" charset="0"/>
            </a:endParaRPr>
          </a:p>
        </p:txBody>
      </p:sp>
      <p:sp>
        <p:nvSpPr>
          <p:cNvPr id="11" name="Textfeld 10">
            <a:extLst>
              <a:ext uri="{FF2B5EF4-FFF2-40B4-BE49-F238E27FC236}">
                <a16:creationId xmlns:a16="http://schemas.microsoft.com/office/drawing/2014/main" id="{38461432-806A-7C40-867E-301CF7B3B609}"/>
              </a:ext>
            </a:extLst>
          </p:cNvPr>
          <p:cNvSpPr txBox="1"/>
          <p:nvPr userDrawn="1"/>
        </p:nvSpPr>
        <p:spPr>
          <a:xfrm>
            <a:off x="31617" y="687398"/>
            <a:ext cx="6794767" cy="1077218"/>
          </a:xfrm>
          <a:prstGeom prst="rect">
            <a:avLst/>
          </a:prstGeom>
          <a:noFill/>
        </p:spPr>
        <p:txBody>
          <a:bodyPr wrap="square" rtlCol="0">
            <a:spAutoFit/>
          </a:bodyPr>
          <a:lstStyle/>
          <a:p>
            <a:pPr algn="ctr"/>
            <a:r>
              <a:rPr lang="de-DE" sz="3200" b="1" spc="400" dirty="0">
                <a:solidFill>
                  <a:srgbClr val="404040"/>
                </a:solidFill>
                <a:latin typeface="Segoe UI" panose="020B0502040204020203" pitchFamily="34" charset="0"/>
                <a:cs typeface="Segoe UI" panose="020B0502040204020203" pitchFamily="34" charset="0"/>
              </a:rPr>
              <a:t>KEY </a:t>
            </a:r>
            <a:br>
              <a:rPr lang="de-DE" sz="3200" b="1" spc="400" dirty="0">
                <a:solidFill>
                  <a:srgbClr val="404040"/>
                </a:solidFill>
                <a:latin typeface="Segoe UI" panose="020B0502040204020203" pitchFamily="34" charset="0"/>
                <a:cs typeface="Segoe UI" panose="020B0502040204020203" pitchFamily="34" charset="0"/>
              </a:rPr>
            </a:br>
            <a:r>
              <a:rPr lang="de-DE" sz="3200" b="1" spc="400" dirty="0">
                <a:solidFill>
                  <a:srgbClr val="404040"/>
                </a:solidFill>
                <a:latin typeface="Segoe UI" panose="020B0502040204020203" pitchFamily="34" charset="0"/>
                <a:cs typeface="Segoe UI" panose="020B0502040204020203" pitchFamily="34" charset="0"/>
              </a:rPr>
              <a:t>QUESTIONS</a:t>
            </a:r>
          </a:p>
        </p:txBody>
      </p:sp>
    </p:spTree>
    <p:extLst>
      <p:ext uri="{BB962C8B-B14F-4D97-AF65-F5344CB8AC3E}">
        <p14:creationId xmlns:p14="http://schemas.microsoft.com/office/powerpoint/2010/main" val="4043822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Platzhalter_text">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511102" y="2529633"/>
            <a:ext cx="5832938" cy="5651312"/>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0" name="Textplatzhalter 46">
            <a:extLst>
              <a:ext uri="{FF2B5EF4-FFF2-40B4-BE49-F238E27FC236}">
                <a16:creationId xmlns:a16="http://schemas.microsoft.com/office/drawing/2014/main" id="{90EBAD93-E633-40B7-8565-088C474E440A}"/>
              </a:ext>
            </a:extLst>
          </p:cNvPr>
          <p:cNvSpPr>
            <a:spLocks noGrp="1"/>
          </p:cNvSpPr>
          <p:nvPr>
            <p:ph type="body" sz="quarter" idx="12"/>
          </p:nvPr>
        </p:nvSpPr>
        <p:spPr>
          <a:xfrm>
            <a:off x="511102" y="2007220"/>
            <a:ext cx="5832938" cy="6196069"/>
          </a:xfrm>
          <a:solidFill>
            <a:schemeClr val="bg1">
              <a:lumMod val="95000"/>
            </a:schemeClr>
          </a:solidFill>
        </p:spPr>
        <p:txBody>
          <a:bodyPr>
            <a:noAutofit/>
          </a:bodyPr>
          <a:lstStyle>
            <a:lvl1pPr marL="0" indent="0">
              <a:buNone/>
              <a:defRPr sz="1200">
                <a:latin typeface="+mj-lt"/>
              </a:defRPr>
            </a:lvl1pPr>
          </a:lstStyle>
          <a:p>
            <a:pPr lvl="0"/>
            <a:endParaRPr lang="de-DE"/>
          </a:p>
        </p:txBody>
      </p:sp>
      <p:sp>
        <p:nvSpPr>
          <p:cNvPr id="13" name="Rechteck 12">
            <a:extLst>
              <a:ext uri="{FF2B5EF4-FFF2-40B4-BE49-F238E27FC236}">
                <a16:creationId xmlns:a16="http://schemas.microsoft.com/office/drawing/2014/main" id="{9F239F00-7B1E-4DEC-AA92-A70B4E9F6EAC}"/>
              </a:ext>
            </a:extLst>
          </p:cNvPr>
          <p:cNvSpPr/>
          <p:nvPr userDrawn="1"/>
        </p:nvSpPr>
        <p:spPr>
          <a:xfrm>
            <a:off x="2053072" y="552373"/>
            <a:ext cx="4290968" cy="738664"/>
          </a:xfrm>
          <a:prstGeom prst="rect">
            <a:avLst/>
          </a:prstGeom>
        </p:spPr>
        <p:txBody>
          <a:bodyPr wrap="square">
            <a:spAutoFit/>
          </a:bodyPr>
          <a:lstStyle/>
          <a:p>
            <a:pPr lvl="0">
              <a:defRPr/>
            </a:pPr>
            <a:r>
              <a:rPr lang="en-US" sz="1400" b="0" noProof="0" dirty="0">
                <a:solidFill>
                  <a:schemeClr val="tx1">
                    <a:lumMod val="75000"/>
                    <a:lumOff val="25000"/>
                  </a:schemeClr>
                </a:solidFill>
                <a:latin typeface="Segoe UI" panose="020B0502040204020203" pitchFamily="34" charset="0"/>
                <a:cs typeface="Segoe UI" panose="020B0502040204020203" pitchFamily="34" charset="0"/>
              </a:rPr>
              <a:t>You need more space? </a:t>
            </a:r>
          </a:p>
          <a:p>
            <a:pPr lvl="0">
              <a:defRPr/>
            </a:pPr>
            <a:r>
              <a:rPr lang="en-US" sz="1400" b="0" noProof="0" dirty="0">
                <a:solidFill>
                  <a:schemeClr val="tx1">
                    <a:lumMod val="75000"/>
                    <a:lumOff val="25000"/>
                  </a:schemeClr>
                </a:solidFill>
                <a:latin typeface="Segoe UI" panose="020B0502040204020203" pitchFamily="34" charset="0"/>
                <a:cs typeface="Segoe UI" panose="020B0502040204020203" pitchFamily="34" charset="0"/>
              </a:rPr>
              <a:t>Copy &amp; Paste this or the next slide at any position in the presentation to continue writing!</a:t>
            </a:r>
            <a:r>
              <a:rPr lang="en-US" sz="1400" b="1" noProof="0" dirty="0">
                <a:solidFill>
                  <a:schemeClr val="tx1">
                    <a:lumMod val="75000"/>
                    <a:lumOff val="25000"/>
                  </a:schemeClr>
                </a:solidFill>
                <a:latin typeface="Segoe UI" panose="020B0502040204020203" pitchFamily="34" charset="0"/>
                <a:cs typeface="Segoe UI" panose="020B0502040204020203" pitchFamily="34" charset="0"/>
              </a:rPr>
              <a:t> </a:t>
            </a:r>
          </a:p>
        </p:txBody>
      </p:sp>
      <p:pic>
        <p:nvPicPr>
          <p:cNvPr id="3" name="Grafik 2" descr="Ein Bild, das Text, ClipArt, Zahnrad enthält.&#10;&#10;Automatisch generierte Beschreibung">
            <a:extLst>
              <a:ext uri="{FF2B5EF4-FFF2-40B4-BE49-F238E27FC236}">
                <a16:creationId xmlns:a16="http://schemas.microsoft.com/office/drawing/2014/main" id="{CB6440B4-17BB-0A28-37E1-BCF75D625D2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3092"/>
          <a:stretch/>
        </p:blipFill>
        <p:spPr>
          <a:xfrm>
            <a:off x="405247" y="382304"/>
            <a:ext cx="1328303" cy="1116814"/>
          </a:xfrm>
          <a:prstGeom prst="rect">
            <a:avLst/>
          </a:prstGeom>
        </p:spPr>
      </p:pic>
    </p:spTree>
    <p:extLst>
      <p:ext uri="{BB962C8B-B14F-4D97-AF65-F5344CB8AC3E}">
        <p14:creationId xmlns:p14="http://schemas.microsoft.com/office/powerpoint/2010/main" val="10182071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 Cover Personal Information">
    <p:spTree>
      <p:nvGrpSpPr>
        <p:cNvPr id="1" name=""/>
        <p:cNvGrpSpPr/>
        <p:nvPr/>
      </p:nvGrpSpPr>
      <p:grpSpPr>
        <a:xfrm>
          <a:off x="0" y="0"/>
          <a:ext cx="0" cy="0"/>
          <a:chOff x="0" y="0"/>
          <a:chExt cx="0" cy="0"/>
        </a:xfrm>
      </p:grpSpPr>
      <p:pic>
        <p:nvPicPr>
          <p:cNvPr id="12" name="Grafik 11">
            <a:extLst>
              <a:ext uri="{FF2B5EF4-FFF2-40B4-BE49-F238E27FC236}">
                <a16:creationId xmlns:a16="http://schemas.microsoft.com/office/drawing/2014/main" id="{DDFDA1C3-458E-DB6B-3FDC-51CD0BFA741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728" b="11412"/>
          <a:stretch/>
        </p:blipFill>
        <p:spPr>
          <a:xfrm>
            <a:off x="12031" y="0"/>
            <a:ext cx="6857999" cy="2505076"/>
          </a:xfrm>
          <a:prstGeom prst="rect">
            <a:avLst/>
          </a:prstGeom>
        </p:spPr>
      </p:pic>
      <p:sp>
        <p:nvSpPr>
          <p:cNvPr id="4" name="AutoShape 4">
            <a:extLst>
              <a:ext uri="{FF2B5EF4-FFF2-40B4-BE49-F238E27FC236}">
                <a16:creationId xmlns:a16="http://schemas.microsoft.com/office/drawing/2014/main" id="{F87E69AD-A721-4F0D-9685-177E4DD61A2D}"/>
              </a:ext>
            </a:extLst>
          </p:cNvPr>
          <p:cNvSpPr>
            <a:spLocks noChangeAspect="1" noChangeArrowheads="1"/>
          </p:cNvSpPr>
          <p:nvPr userDrawn="1"/>
        </p:nvSpPr>
        <p:spPr bwMode="auto">
          <a:xfrm>
            <a:off x="2763818" y="4523130"/>
            <a:ext cx="167288" cy="39653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de-DE"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AutoShape 6">
            <a:extLst>
              <a:ext uri="{FF2B5EF4-FFF2-40B4-BE49-F238E27FC236}">
                <a16:creationId xmlns:a16="http://schemas.microsoft.com/office/drawing/2014/main" id="{B5207D00-6B4A-4560-8EE2-5EC3FDBBEC47}"/>
              </a:ext>
            </a:extLst>
          </p:cNvPr>
          <p:cNvSpPr>
            <a:spLocks noChangeAspect="1" noChangeArrowheads="1"/>
          </p:cNvSpPr>
          <p:nvPr userDrawn="1"/>
        </p:nvSpPr>
        <p:spPr bwMode="auto">
          <a:xfrm>
            <a:off x="3343275" y="4368800"/>
            <a:ext cx="171450" cy="406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de-DE"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Textfeld 13">
            <a:extLst>
              <a:ext uri="{FF2B5EF4-FFF2-40B4-BE49-F238E27FC236}">
                <a16:creationId xmlns:a16="http://schemas.microsoft.com/office/drawing/2014/main" id="{3A0E83CA-5246-4653-8936-8B4111A3563F}"/>
              </a:ext>
            </a:extLst>
          </p:cNvPr>
          <p:cNvSpPr txBox="1"/>
          <p:nvPr userDrawn="1"/>
        </p:nvSpPr>
        <p:spPr>
          <a:xfrm>
            <a:off x="223618" y="5051585"/>
            <a:ext cx="5709096" cy="748988"/>
          </a:xfrm>
          <a:prstGeom prst="rect">
            <a:avLst/>
          </a:prstGeom>
          <a:noFill/>
        </p:spPr>
        <p:txBody>
          <a:bodyPr wrap="square" rtlCol="0">
            <a:spAutoFit/>
          </a:bodyPr>
          <a:lstStyle/>
          <a:p>
            <a:r>
              <a:rPr lang="de-DE" sz="4267" b="0" spc="800" dirty="0">
                <a:solidFill>
                  <a:srgbClr val="404040"/>
                </a:solidFill>
                <a:latin typeface="Segoe UI" panose="020B0502040204020203" pitchFamily="34" charset="0"/>
                <a:cs typeface="Segoe UI" panose="020B0502040204020203" pitchFamily="34" charset="0"/>
              </a:rPr>
              <a:t>#YOUR TEAM</a:t>
            </a:r>
            <a:endParaRPr lang="de-DE" sz="4267" b="0" spc="800" dirty="0">
              <a:solidFill>
                <a:srgbClr val="404040"/>
              </a:solidFill>
              <a:effectLst/>
              <a:latin typeface="Segoe UI" panose="020B0502040204020203" pitchFamily="34" charset="0"/>
              <a:cs typeface="Segoe UI" panose="020B0502040204020203" pitchFamily="34" charset="0"/>
            </a:endParaRPr>
          </a:p>
        </p:txBody>
      </p:sp>
      <p:cxnSp>
        <p:nvCxnSpPr>
          <p:cNvPr id="5" name="Gerade Verbindung 4">
            <a:extLst>
              <a:ext uri="{FF2B5EF4-FFF2-40B4-BE49-F238E27FC236}">
                <a16:creationId xmlns:a16="http://schemas.microsoft.com/office/drawing/2014/main" id="{48E0223C-9151-5840-B8AA-BF69841E79BA}"/>
              </a:ext>
            </a:extLst>
          </p:cNvPr>
          <p:cNvCxnSpPr>
            <a:cxnSpLocks/>
          </p:cNvCxnSpPr>
          <p:nvPr userDrawn="1"/>
        </p:nvCxnSpPr>
        <p:spPr>
          <a:xfrm>
            <a:off x="-22300" y="5865545"/>
            <a:ext cx="5363734" cy="0"/>
          </a:xfrm>
          <a:prstGeom prst="line">
            <a:avLst/>
          </a:prstGeom>
        </p:spPr>
        <p:style>
          <a:lnRef idx="3">
            <a:schemeClr val="accent4"/>
          </a:lnRef>
          <a:fillRef idx="0">
            <a:schemeClr val="accent4"/>
          </a:fillRef>
          <a:effectRef idx="2">
            <a:schemeClr val="accent4"/>
          </a:effectRef>
          <a:fontRef idx="minor">
            <a:schemeClr val="tx1"/>
          </a:fontRef>
        </p:style>
      </p:cxnSp>
      <p:sp>
        <p:nvSpPr>
          <p:cNvPr id="19" name="Textplatzhalter 6">
            <a:extLst>
              <a:ext uri="{FF2B5EF4-FFF2-40B4-BE49-F238E27FC236}">
                <a16:creationId xmlns:a16="http://schemas.microsoft.com/office/drawing/2014/main" id="{54FAD7BC-37FA-F84D-BCC0-7B60C9E32838}"/>
              </a:ext>
            </a:extLst>
          </p:cNvPr>
          <p:cNvSpPr>
            <a:spLocks noGrp="1"/>
          </p:cNvSpPr>
          <p:nvPr>
            <p:ph type="body" sz="quarter" idx="11" hasCustomPrompt="1"/>
          </p:nvPr>
        </p:nvSpPr>
        <p:spPr>
          <a:xfrm>
            <a:off x="249239" y="6416408"/>
            <a:ext cx="5363733" cy="731280"/>
          </a:xfrm>
        </p:spPr>
        <p:txBody>
          <a:bodyPr>
            <a:normAutofit/>
          </a:bodyPr>
          <a:lstStyle>
            <a:lvl1pPr marL="0" indent="0">
              <a:buNone/>
              <a:defRPr sz="2667" b="1">
                <a:solidFill>
                  <a:srgbClr val="F49A23"/>
                </a:solidFill>
                <a:latin typeface="Segoe UI" panose="020B0502040204020203" pitchFamily="34" charset="0"/>
                <a:cs typeface="Segoe UI" panose="020B0502040204020203" pitchFamily="34" charset="0"/>
              </a:defRPr>
            </a:lvl1pPr>
          </a:lstStyle>
          <a:p>
            <a:pPr lvl="0"/>
            <a:r>
              <a:rPr lang="de-DE" dirty="0" err="1"/>
              <a:t>Please</a:t>
            </a:r>
            <a:r>
              <a:rPr lang="de-DE" dirty="0"/>
              <a:t> </a:t>
            </a:r>
            <a:r>
              <a:rPr lang="de-DE" dirty="0" err="1"/>
              <a:t>write</a:t>
            </a:r>
            <a:r>
              <a:rPr lang="de-DE" dirty="0"/>
              <a:t> down </a:t>
            </a:r>
            <a:r>
              <a:rPr lang="de-DE" dirty="0" err="1"/>
              <a:t>how</a:t>
            </a:r>
            <a:r>
              <a:rPr lang="de-DE" dirty="0"/>
              <a:t> </a:t>
            </a:r>
            <a:r>
              <a:rPr lang="de-DE" dirty="0" err="1"/>
              <a:t>you</a:t>
            </a:r>
            <a:r>
              <a:rPr lang="de-DE" dirty="0"/>
              <a:t> &amp; </a:t>
            </a:r>
            <a:r>
              <a:rPr lang="de-DE" dirty="0" err="1"/>
              <a:t>your</a:t>
            </a:r>
            <a:r>
              <a:rPr lang="de-DE" dirty="0"/>
              <a:t> </a:t>
            </a:r>
            <a:r>
              <a:rPr lang="de-DE" dirty="0" err="1"/>
              <a:t>team</a:t>
            </a:r>
            <a:r>
              <a:rPr lang="de-DE" dirty="0"/>
              <a:t> </a:t>
            </a:r>
            <a:r>
              <a:rPr lang="de-DE" dirty="0" err="1"/>
              <a:t>found</a:t>
            </a:r>
            <a:r>
              <a:rPr lang="de-DE" dirty="0"/>
              <a:t> out </a:t>
            </a:r>
            <a:r>
              <a:rPr lang="de-DE" dirty="0" err="1"/>
              <a:t>about</a:t>
            </a:r>
            <a:r>
              <a:rPr lang="de-DE" dirty="0"/>
              <a:t> </a:t>
            </a:r>
            <a:r>
              <a:rPr lang="de-DE" dirty="0" err="1"/>
              <a:t>the</a:t>
            </a:r>
            <a:r>
              <a:rPr lang="de-DE" dirty="0"/>
              <a:t> Challenge? </a:t>
            </a:r>
          </a:p>
        </p:txBody>
      </p:sp>
      <p:sp>
        <p:nvSpPr>
          <p:cNvPr id="9" name="Rechteck 8">
            <a:extLst>
              <a:ext uri="{FF2B5EF4-FFF2-40B4-BE49-F238E27FC236}">
                <a16:creationId xmlns:a16="http://schemas.microsoft.com/office/drawing/2014/main" id="{3926C23A-8277-55D9-9CC5-85F479410FDA}"/>
              </a:ext>
            </a:extLst>
          </p:cNvPr>
          <p:cNvSpPr/>
          <p:nvPr userDrawn="1"/>
        </p:nvSpPr>
        <p:spPr>
          <a:xfrm>
            <a:off x="0" y="1"/>
            <a:ext cx="6858000" cy="2505076"/>
          </a:xfrm>
          <a:prstGeom prst="rect">
            <a:avLst/>
          </a:prstGeom>
          <a:solidFill>
            <a:schemeClr val="bg2">
              <a:alpha val="87000"/>
            </a:schemeClr>
          </a:solidFill>
          <a:ln>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576893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3_(1) Personal Data I">
    <p:spTree>
      <p:nvGrpSpPr>
        <p:cNvPr id="1" name=""/>
        <p:cNvGrpSpPr/>
        <p:nvPr/>
      </p:nvGrpSpPr>
      <p:grpSpPr>
        <a:xfrm>
          <a:off x="0" y="0"/>
          <a:ext cx="0" cy="0"/>
          <a:chOff x="0" y="0"/>
          <a:chExt cx="0" cy="0"/>
        </a:xfrm>
      </p:grpSpPr>
      <p:sp>
        <p:nvSpPr>
          <p:cNvPr id="11" name="Rechteck 10">
            <a:extLst>
              <a:ext uri="{FF2B5EF4-FFF2-40B4-BE49-F238E27FC236}">
                <a16:creationId xmlns:a16="http://schemas.microsoft.com/office/drawing/2014/main" id="{FBF684F9-6DC7-4FA1-94BA-368D42D06721}"/>
              </a:ext>
            </a:extLst>
          </p:cNvPr>
          <p:cNvSpPr/>
          <p:nvPr userDrawn="1"/>
        </p:nvSpPr>
        <p:spPr>
          <a:xfrm>
            <a:off x="2053072" y="786195"/>
            <a:ext cx="4016932" cy="307777"/>
          </a:xfrm>
          <a:prstGeom prst="rect">
            <a:avLst/>
          </a:prstGeom>
        </p:spPr>
        <p:txBody>
          <a:bodyPr wrap="square">
            <a:spAutoFit/>
          </a:bodyPr>
          <a:lstStyle/>
          <a:p>
            <a:pPr lvl="0">
              <a:defRPr/>
            </a:pPr>
            <a:r>
              <a:rPr lang="de-DE" sz="1400" b="1" dirty="0">
                <a:solidFill>
                  <a:schemeClr val="tx1">
                    <a:lumMod val="75000"/>
                    <a:lumOff val="25000"/>
                  </a:schemeClr>
                </a:solidFill>
                <a:latin typeface="Segoe UI" panose="020B0502040204020203" pitchFamily="34" charset="0"/>
                <a:cs typeface="Segoe UI" panose="020B0502040204020203" pitchFamily="34" charset="0"/>
              </a:rPr>
              <a:t>Team </a:t>
            </a:r>
            <a:r>
              <a:rPr lang="de-DE" sz="1400" b="1" dirty="0" err="1">
                <a:solidFill>
                  <a:schemeClr val="tx1">
                    <a:lumMod val="75000"/>
                    <a:lumOff val="25000"/>
                  </a:schemeClr>
                </a:solidFill>
                <a:latin typeface="Segoe UI" panose="020B0502040204020203" pitchFamily="34" charset="0"/>
                <a:cs typeface="Segoe UI" panose="020B0502040204020203" pitchFamily="34" charset="0"/>
              </a:rPr>
              <a:t>name</a:t>
            </a:r>
            <a:r>
              <a:rPr lang="de-DE" sz="1400" b="1" dirty="0">
                <a:solidFill>
                  <a:schemeClr val="tx1">
                    <a:lumMod val="75000"/>
                    <a:lumOff val="25000"/>
                  </a:schemeClr>
                </a:solidFill>
                <a:latin typeface="Segoe UI" panose="020B0502040204020203" pitchFamily="34" charset="0"/>
                <a:cs typeface="Segoe UI" panose="020B0502040204020203" pitchFamily="34" charset="0"/>
              </a:rPr>
              <a:t>:</a:t>
            </a:r>
          </a:p>
        </p:txBody>
      </p:sp>
      <p:sp>
        <p:nvSpPr>
          <p:cNvPr id="12" name="Rechteck: abgerundete Ecken 11">
            <a:extLst>
              <a:ext uri="{FF2B5EF4-FFF2-40B4-BE49-F238E27FC236}">
                <a16:creationId xmlns:a16="http://schemas.microsoft.com/office/drawing/2014/main" id="{DAC92EB3-1747-4EA2-AADC-DC52B6924385}"/>
              </a:ext>
            </a:extLst>
          </p:cNvPr>
          <p:cNvSpPr/>
          <p:nvPr userDrawn="1"/>
        </p:nvSpPr>
        <p:spPr>
          <a:xfrm>
            <a:off x="2078258" y="1100717"/>
            <a:ext cx="4398516" cy="305187"/>
          </a:xfrm>
          <a:prstGeom prst="roundRect">
            <a:avLst/>
          </a:prstGeom>
          <a:solidFill>
            <a:schemeClr val="bg1">
              <a:lumMod val="95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latin typeface="+mj-lt"/>
            </a:endParaRPr>
          </a:p>
        </p:txBody>
      </p:sp>
      <p:sp>
        <p:nvSpPr>
          <p:cNvPr id="48" name="Textplatzhalter 46">
            <a:extLst>
              <a:ext uri="{FF2B5EF4-FFF2-40B4-BE49-F238E27FC236}">
                <a16:creationId xmlns:a16="http://schemas.microsoft.com/office/drawing/2014/main" id="{A60D084F-9457-44A1-B860-C2077036AA2F}"/>
              </a:ext>
            </a:extLst>
          </p:cNvPr>
          <p:cNvSpPr>
            <a:spLocks noGrp="1"/>
          </p:cNvSpPr>
          <p:nvPr userDrawn="1">
            <p:ph type="body" sz="quarter" idx="11" hasCustomPrompt="1"/>
          </p:nvPr>
        </p:nvSpPr>
        <p:spPr>
          <a:xfrm>
            <a:off x="2093353" y="1111423"/>
            <a:ext cx="4383421" cy="294482"/>
          </a:xfrm>
        </p:spPr>
        <p:txBody>
          <a:bodyPr>
            <a:noAutofit/>
          </a:bodyPr>
          <a:lstStyle>
            <a:lvl1pPr marL="0" indent="0">
              <a:buNone/>
              <a:defRPr sz="1400">
                <a:solidFill>
                  <a:schemeClr val="tx1">
                    <a:lumMod val="85000"/>
                    <a:lumOff val="15000"/>
                  </a:schemeClr>
                </a:solidFill>
                <a:latin typeface="+mj-lt"/>
              </a:defRPr>
            </a:lvl1pPr>
          </a:lstStyle>
          <a:p>
            <a:pPr lvl="0"/>
            <a:r>
              <a:rPr lang="de-DE"/>
              <a:t>Add </a:t>
            </a:r>
            <a:r>
              <a:rPr lang="de-DE" err="1"/>
              <a:t>text</a:t>
            </a:r>
            <a:endParaRPr lang="de-DE"/>
          </a:p>
        </p:txBody>
      </p:sp>
      <p:sp>
        <p:nvSpPr>
          <p:cNvPr id="41" name="Rechteck: abgerundete Ecken 40">
            <a:extLst>
              <a:ext uri="{FF2B5EF4-FFF2-40B4-BE49-F238E27FC236}">
                <a16:creationId xmlns:a16="http://schemas.microsoft.com/office/drawing/2014/main" id="{0292DD11-14C7-4E01-89EC-07A034DB243A}"/>
              </a:ext>
            </a:extLst>
          </p:cNvPr>
          <p:cNvSpPr/>
          <p:nvPr userDrawn="1"/>
        </p:nvSpPr>
        <p:spPr>
          <a:xfrm>
            <a:off x="2741761" y="1843761"/>
            <a:ext cx="416231" cy="451405"/>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rgbClr val="404040"/>
              </a:solidFill>
              <a:latin typeface="+mj-lt"/>
            </a:endParaRPr>
          </a:p>
        </p:txBody>
      </p:sp>
      <p:sp>
        <p:nvSpPr>
          <p:cNvPr id="74" name="Textplatzhalter 46">
            <a:extLst>
              <a:ext uri="{FF2B5EF4-FFF2-40B4-BE49-F238E27FC236}">
                <a16:creationId xmlns:a16="http://schemas.microsoft.com/office/drawing/2014/main" id="{DDB46905-8A89-4E90-BC89-3555E43F285D}"/>
              </a:ext>
            </a:extLst>
          </p:cNvPr>
          <p:cNvSpPr>
            <a:spLocks noGrp="1"/>
          </p:cNvSpPr>
          <p:nvPr>
            <p:ph type="body" sz="quarter" idx="25" hasCustomPrompt="1"/>
          </p:nvPr>
        </p:nvSpPr>
        <p:spPr>
          <a:xfrm>
            <a:off x="2741761" y="1879291"/>
            <a:ext cx="422680" cy="391547"/>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err="1"/>
              <a:t>age</a:t>
            </a:r>
            <a:endParaRPr lang="de-DE"/>
          </a:p>
        </p:txBody>
      </p:sp>
      <p:sp>
        <p:nvSpPr>
          <p:cNvPr id="87" name="Rechteck: abgerundete Ecken 86">
            <a:extLst>
              <a:ext uri="{FF2B5EF4-FFF2-40B4-BE49-F238E27FC236}">
                <a16:creationId xmlns:a16="http://schemas.microsoft.com/office/drawing/2014/main" id="{74D2B630-E718-457C-B05B-9EACC1F22092}"/>
              </a:ext>
            </a:extLst>
          </p:cNvPr>
          <p:cNvSpPr/>
          <p:nvPr userDrawn="1"/>
        </p:nvSpPr>
        <p:spPr>
          <a:xfrm>
            <a:off x="359870" y="1848715"/>
            <a:ext cx="2282019" cy="45140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rgbClr val="404040"/>
              </a:solidFill>
              <a:latin typeface="+mj-lt"/>
            </a:endParaRPr>
          </a:p>
        </p:txBody>
      </p:sp>
      <p:sp>
        <p:nvSpPr>
          <p:cNvPr id="88" name="Textplatzhalter 46">
            <a:extLst>
              <a:ext uri="{FF2B5EF4-FFF2-40B4-BE49-F238E27FC236}">
                <a16:creationId xmlns:a16="http://schemas.microsoft.com/office/drawing/2014/main" id="{0B3F3DD0-6DCD-4FC6-B84A-7BE492C3B51B}"/>
              </a:ext>
            </a:extLst>
          </p:cNvPr>
          <p:cNvSpPr>
            <a:spLocks noGrp="1"/>
          </p:cNvSpPr>
          <p:nvPr>
            <p:ph type="body" sz="quarter" idx="32" hasCustomPrompt="1"/>
          </p:nvPr>
        </p:nvSpPr>
        <p:spPr>
          <a:xfrm>
            <a:off x="359870" y="1885848"/>
            <a:ext cx="2282019" cy="391127"/>
          </a:xfrm>
          <a:ln>
            <a:noFill/>
          </a:ln>
        </p:spPr>
        <p:txBody>
          <a:bodyPr>
            <a:noAutofit/>
          </a:bodyPr>
          <a:lstStyle>
            <a:lvl1pPr marL="0" indent="0">
              <a:buNone/>
              <a:defRPr lang="de-DE" sz="1200" b="0" i="0" kern="1200" dirty="0">
                <a:solidFill>
                  <a:srgbClr val="404040"/>
                </a:solidFill>
                <a:latin typeface="+mj-lt"/>
                <a:ea typeface="+mn-ea"/>
                <a:cs typeface="+mn-cs"/>
              </a:defRPr>
            </a:lvl1pPr>
          </a:lstStyle>
          <a:p>
            <a:pPr marL="0" lvl="0" indent="0" algn="l" defTabSz="1219170" rtl="0" eaLnBrk="1" latinLnBrk="0" hangingPunct="1">
              <a:lnSpc>
                <a:spcPct val="90000"/>
              </a:lnSpc>
              <a:spcBef>
                <a:spcPts val="1333"/>
              </a:spcBef>
              <a:buFont typeface="Arial" panose="020B0604020202020204" pitchFamily="34" charset="0"/>
              <a:buNone/>
            </a:pPr>
            <a:r>
              <a:rPr lang="de-DE" dirty="0" err="1"/>
              <a:t>name</a:t>
            </a:r>
            <a:r>
              <a:rPr lang="de-DE" dirty="0"/>
              <a:t> &amp; </a:t>
            </a:r>
            <a:r>
              <a:rPr lang="de-DE" dirty="0" err="1"/>
              <a:t>surname</a:t>
            </a:r>
            <a:endParaRPr lang="de-DE" dirty="0"/>
          </a:p>
        </p:txBody>
      </p:sp>
      <p:sp>
        <p:nvSpPr>
          <p:cNvPr id="58" name="Rechteck: abgerundete Ecken 57">
            <a:extLst>
              <a:ext uri="{FF2B5EF4-FFF2-40B4-BE49-F238E27FC236}">
                <a16:creationId xmlns:a16="http://schemas.microsoft.com/office/drawing/2014/main" id="{876C4871-1CA9-4FCD-B588-CAED52613C81}"/>
              </a:ext>
            </a:extLst>
          </p:cNvPr>
          <p:cNvSpPr/>
          <p:nvPr userDrawn="1"/>
        </p:nvSpPr>
        <p:spPr>
          <a:xfrm>
            <a:off x="3264313" y="1820612"/>
            <a:ext cx="1560463" cy="456363"/>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rgbClr val="404040"/>
              </a:solidFill>
              <a:latin typeface="+mj-lt"/>
            </a:endParaRPr>
          </a:p>
        </p:txBody>
      </p:sp>
      <p:sp>
        <p:nvSpPr>
          <p:cNvPr id="93" name="Textplatzhalter 46">
            <a:extLst>
              <a:ext uri="{FF2B5EF4-FFF2-40B4-BE49-F238E27FC236}">
                <a16:creationId xmlns:a16="http://schemas.microsoft.com/office/drawing/2014/main" id="{A2204956-A115-4FED-A8A0-F97D9BE6136B}"/>
              </a:ext>
            </a:extLst>
          </p:cNvPr>
          <p:cNvSpPr>
            <a:spLocks noGrp="1"/>
          </p:cNvSpPr>
          <p:nvPr>
            <p:ph type="body" sz="quarter" idx="45" hasCustomPrompt="1"/>
          </p:nvPr>
        </p:nvSpPr>
        <p:spPr>
          <a:xfrm>
            <a:off x="3270762" y="1860123"/>
            <a:ext cx="1554014" cy="410716"/>
          </a:xfrm>
        </p:spPr>
        <p:txBody>
          <a:bodyPr>
            <a:noAutofit/>
          </a:bodyPr>
          <a:lstStyle>
            <a:lvl1pPr marL="0" indent="0">
              <a:buNone/>
              <a:defRPr lang="de-DE" sz="1200" b="0" i="0" kern="1200" dirty="0">
                <a:solidFill>
                  <a:srgbClr val="404040"/>
                </a:solidFill>
                <a:latin typeface="+mj-lt"/>
                <a:ea typeface="+mn-ea"/>
                <a:cs typeface="+mn-cs"/>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a:t>LinkedIn </a:t>
            </a:r>
            <a:br>
              <a:rPr lang="de-DE"/>
            </a:br>
            <a:r>
              <a:rPr lang="de-DE"/>
              <a:t>(</a:t>
            </a:r>
            <a:r>
              <a:rPr lang="de-DE" err="1"/>
              <a:t>voluntarily</a:t>
            </a:r>
            <a:r>
              <a:rPr lang="de-DE"/>
              <a:t>)</a:t>
            </a:r>
          </a:p>
          <a:p>
            <a:pPr lvl="0"/>
            <a:endParaRPr lang="de-DE"/>
          </a:p>
        </p:txBody>
      </p:sp>
      <p:sp>
        <p:nvSpPr>
          <p:cNvPr id="100" name="Rechteck 99">
            <a:extLst>
              <a:ext uri="{FF2B5EF4-FFF2-40B4-BE49-F238E27FC236}">
                <a16:creationId xmlns:a16="http://schemas.microsoft.com/office/drawing/2014/main" id="{3D8A46F7-2FAA-A74C-87DC-6A41E183C359}"/>
              </a:ext>
            </a:extLst>
          </p:cNvPr>
          <p:cNvSpPr/>
          <p:nvPr userDrawn="1"/>
        </p:nvSpPr>
        <p:spPr>
          <a:xfrm>
            <a:off x="2053072" y="491037"/>
            <a:ext cx="4290968" cy="338554"/>
          </a:xfrm>
          <a:prstGeom prst="rect">
            <a:avLst/>
          </a:prstGeom>
        </p:spPr>
        <p:txBody>
          <a:bodyPr wrap="square">
            <a:spAutoFit/>
          </a:bodyPr>
          <a:lstStyle/>
          <a:p>
            <a:pPr lvl="0">
              <a:defRPr/>
            </a:pPr>
            <a:r>
              <a:rPr lang="en-US" sz="1600" b="0" noProof="0" dirty="0">
                <a:solidFill>
                  <a:schemeClr val="tx1">
                    <a:lumMod val="75000"/>
                    <a:lumOff val="25000"/>
                  </a:schemeClr>
                </a:solidFill>
                <a:latin typeface="Segoe UI" panose="020B0502040204020203" pitchFamily="34" charset="0"/>
                <a:cs typeface="Segoe UI" panose="020B0502040204020203" pitchFamily="34" charset="0"/>
              </a:rPr>
              <a:t>INFORMATION ABOUT YOUR TEAM</a:t>
            </a:r>
            <a:endParaRPr lang="en-US" sz="1600" b="1" noProof="0" dirty="0">
              <a:solidFill>
                <a:schemeClr val="tx1">
                  <a:lumMod val="75000"/>
                  <a:lumOff val="25000"/>
                </a:schemeClr>
              </a:solidFill>
              <a:latin typeface="Segoe UI" panose="020B0502040204020203" pitchFamily="34" charset="0"/>
              <a:cs typeface="Segoe UI" panose="020B0502040204020203" pitchFamily="34" charset="0"/>
            </a:endParaRPr>
          </a:p>
        </p:txBody>
      </p:sp>
      <p:sp>
        <p:nvSpPr>
          <p:cNvPr id="101" name="Rechteck: abgerundete Ecken 18">
            <a:extLst>
              <a:ext uri="{FF2B5EF4-FFF2-40B4-BE49-F238E27FC236}">
                <a16:creationId xmlns:a16="http://schemas.microsoft.com/office/drawing/2014/main" id="{05986C18-F250-CF46-8CA0-859A69CC7B72}"/>
              </a:ext>
            </a:extLst>
          </p:cNvPr>
          <p:cNvSpPr/>
          <p:nvPr userDrawn="1"/>
        </p:nvSpPr>
        <p:spPr>
          <a:xfrm>
            <a:off x="359870" y="2317637"/>
            <a:ext cx="2058074" cy="451087"/>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rgbClr val="404040"/>
              </a:solidFill>
              <a:latin typeface="+mj-lt"/>
            </a:endParaRPr>
          </a:p>
        </p:txBody>
      </p:sp>
      <p:sp>
        <p:nvSpPr>
          <p:cNvPr id="102" name="Rechteck: abgerundete Ecken 18">
            <a:extLst>
              <a:ext uri="{FF2B5EF4-FFF2-40B4-BE49-F238E27FC236}">
                <a16:creationId xmlns:a16="http://schemas.microsoft.com/office/drawing/2014/main" id="{6E847C4C-2DF4-6845-BE68-84544E5887CA}"/>
              </a:ext>
            </a:extLst>
          </p:cNvPr>
          <p:cNvSpPr/>
          <p:nvPr userDrawn="1"/>
        </p:nvSpPr>
        <p:spPr>
          <a:xfrm>
            <a:off x="2463899" y="2317470"/>
            <a:ext cx="2054721" cy="451087"/>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rgbClr val="404040"/>
              </a:solidFill>
              <a:latin typeface="+mj-lt"/>
            </a:endParaRPr>
          </a:p>
        </p:txBody>
      </p:sp>
      <p:sp>
        <p:nvSpPr>
          <p:cNvPr id="103" name="Rechteck: abgerundete Ecken 18">
            <a:extLst>
              <a:ext uri="{FF2B5EF4-FFF2-40B4-BE49-F238E27FC236}">
                <a16:creationId xmlns:a16="http://schemas.microsoft.com/office/drawing/2014/main" id="{804338C3-A6CB-A642-8479-A59FD4038CEC}"/>
              </a:ext>
            </a:extLst>
          </p:cNvPr>
          <p:cNvSpPr/>
          <p:nvPr userDrawn="1"/>
        </p:nvSpPr>
        <p:spPr>
          <a:xfrm>
            <a:off x="4552281" y="2302063"/>
            <a:ext cx="1929043" cy="451087"/>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rgbClr val="404040"/>
              </a:solidFill>
              <a:latin typeface="+mj-lt"/>
            </a:endParaRPr>
          </a:p>
        </p:txBody>
      </p:sp>
      <p:sp>
        <p:nvSpPr>
          <p:cNvPr id="104" name="Rechteck: abgerundete Ecken 57">
            <a:extLst>
              <a:ext uri="{FF2B5EF4-FFF2-40B4-BE49-F238E27FC236}">
                <a16:creationId xmlns:a16="http://schemas.microsoft.com/office/drawing/2014/main" id="{F694883A-AB86-6149-B574-488FB0DF2362}"/>
              </a:ext>
            </a:extLst>
          </p:cNvPr>
          <p:cNvSpPr/>
          <p:nvPr userDrawn="1"/>
        </p:nvSpPr>
        <p:spPr>
          <a:xfrm>
            <a:off x="4916310" y="1819851"/>
            <a:ext cx="1560463" cy="456363"/>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rgbClr val="404040"/>
              </a:solidFill>
              <a:latin typeface="+mj-lt"/>
            </a:endParaRPr>
          </a:p>
        </p:txBody>
      </p:sp>
      <p:sp>
        <p:nvSpPr>
          <p:cNvPr id="105" name="Textplatzhalter 46">
            <a:extLst>
              <a:ext uri="{FF2B5EF4-FFF2-40B4-BE49-F238E27FC236}">
                <a16:creationId xmlns:a16="http://schemas.microsoft.com/office/drawing/2014/main" id="{25AD37E9-059C-134B-9A9E-9A3F9A53244F}"/>
              </a:ext>
            </a:extLst>
          </p:cNvPr>
          <p:cNvSpPr>
            <a:spLocks noGrp="1"/>
          </p:cNvSpPr>
          <p:nvPr>
            <p:ph type="body" sz="quarter" idx="12" hasCustomPrompt="1"/>
          </p:nvPr>
        </p:nvSpPr>
        <p:spPr>
          <a:xfrm>
            <a:off x="358461" y="2335155"/>
            <a:ext cx="2054721" cy="417996"/>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err="1"/>
              <a:t>city</a:t>
            </a:r>
            <a:r>
              <a:rPr lang="de-DE"/>
              <a:t> &amp; </a:t>
            </a:r>
            <a:r>
              <a:rPr lang="de-DE" err="1"/>
              <a:t>country</a:t>
            </a:r>
            <a:endParaRPr lang="de-DE"/>
          </a:p>
          <a:p>
            <a:pPr lvl="0"/>
            <a:endParaRPr lang="de-DE"/>
          </a:p>
        </p:txBody>
      </p:sp>
      <p:sp>
        <p:nvSpPr>
          <p:cNvPr id="106" name="Textplatzhalter 46">
            <a:extLst>
              <a:ext uri="{FF2B5EF4-FFF2-40B4-BE49-F238E27FC236}">
                <a16:creationId xmlns:a16="http://schemas.microsoft.com/office/drawing/2014/main" id="{20B9F275-72CF-AB41-88B1-86213126D9E9}"/>
              </a:ext>
            </a:extLst>
          </p:cNvPr>
          <p:cNvSpPr>
            <a:spLocks noGrp="1"/>
          </p:cNvSpPr>
          <p:nvPr>
            <p:ph type="body" sz="quarter" idx="51" hasCustomPrompt="1"/>
          </p:nvPr>
        </p:nvSpPr>
        <p:spPr>
          <a:xfrm>
            <a:off x="2463898" y="2340438"/>
            <a:ext cx="2054721" cy="417996"/>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err="1"/>
              <a:t>university</a:t>
            </a:r>
            <a:r>
              <a:rPr lang="de-DE"/>
              <a:t> &amp; </a:t>
            </a:r>
            <a:r>
              <a:rPr lang="de-DE" err="1"/>
              <a:t>study</a:t>
            </a:r>
            <a:r>
              <a:rPr lang="de-DE"/>
              <a:t> </a:t>
            </a:r>
            <a:r>
              <a:rPr lang="de-DE" err="1"/>
              <a:t>course</a:t>
            </a:r>
            <a:endParaRPr lang="de-DE"/>
          </a:p>
          <a:p>
            <a:pPr lvl="0"/>
            <a:endParaRPr lang="de-DE"/>
          </a:p>
        </p:txBody>
      </p:sp>
      <p:sp>
        <p:nvSpPr>
          <p:cNvPr id="107" name="Textplatzhalter 46">
            <a:extLst>
              <a:ext uri="{FF2B5EF4-FFF2-40B4-BE49-F238E27FC236}">
                <a16:creationId xmlns:a16="http://schemas.microsoft.com/office/drawing/2014/main" id="{DC493E7C-1E9C-7B40-912C-1588E5DE821E}"/>
              </a:ext>
            </a:extLst>
          </p:cNvPr>
          <p:cNvSpPr>
            <a:spLocks noGrp="1"/>
          </p:cNvSpPr>
          <p:nvPr>
            <p:ph type="body" sz="quarter" idx="52" hasCustomPrompt="1"/>
          </p:nvPr>
        </p:nvSpPr>
        <p:spPr>
          <a:xfrm>
            <a:off x="4572840" y="2329323"/>
            <a:ext cx="1903934" cy="417996"/>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err="1"/>
              <a:t>company</a:t>
            </a:r>
            <a:r>
              <a:rPr lang="de-DE"/>
              <a:t> &amp; </a:t>
            </a:r>
            <a:r>
              <a:rPr lang="de-DE" err="1"/>
              <a:t>job</a:t>
            </a:r>
            <a:r>
              <a:rPr lang="de-DE"/>
              <a:t> title</a:t>
            </a:r>
          </a:p>
          <a:p>
            <a:pPr lvl="0"/>
            <a:endParaRPr lang="de-DE"/>
          </a:p>
        </p:txBody>
      </p:sp>
      <p:sp>
        <p:nvSpPr>
          <p:cNvPr id="108" name="Textplatzhalter 46">
            <a:extLst>
              <a:ext uri="{FF2B5EF4-FFF2-40B4-BE49-F238E27FC236}">
                <a16:creationId xmlns:a16="http://schemas.microsoft.com/office/drawing/2014/main" id="{F337C307-0C79-614B-B7A2-451746A8DD4E}"/>
              </a:ext>
            </a:extLst>
          </p:cNvPr>
          <p:cNvSpPr>
            <a:spLocks noGrp="1"/>
          </p:cNvSpPr>
          <p:nvPr>
            <p:ph type="body" sz="quarter" idx="53" hasCustomPrompt="1"/>
          </p:nvPr>
        </p:nvSpPr>
        <p:spPr>
          <a:xfrm>
            <a:off x="4952193" y="1842674"/>
            <a:ext cx="1524580" cy="410716"/>
          </a:xfrm>
        </p:spPr>
        <p:txBody>
          <a:bodyPr>
            <a:noAutofit/>
          </a:bodyPr>
          <a:lstStyle>
            <a:lvl1pPr marL="0" indent="0">
              <a:buNone/>
              <a:defRPr lang="de-DE" sz="1200" b="0" i="0" kern="1200" dirty="0">
                <a:solidFill>
                  <a:srgbClr val="404040"/>
                </a:solidFill>
                <a:latin typeface="+mj-lt"/>
                <a:ea typeface="+mn-ea"/>
                <a:cs typeface="+mn-cs"/>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err="1"/>
              <a:t>telephone</a:t>
            </a:r>
            <a:r>
              <a:rPr lang="de-DE"/>
              <a:t> </a:t>
            </a:r>
            <a:r>
              <a:rPr lang="de-DE" err="1"/>
              <a:t>number</a:t>
            </a:r>
            <a:br>
              <a:rPr lang="de-DE"/>
            </a:br>
            <a:r>
              <a:rPr lang="de-DE"/>
              <a:t>(</a:t>
            </a:r>
            <a:r>
              <a:rPr lang="de-DE" err="1"/>
              <a:t>voluntarily</a:t>
            </a:r>
            <a:r>
              <a:rPr lang="de-DE"/>
              <a:t>)</a:t>
            </a:r>
          </a:p>
          <a:p>
            <a:pPr lvl="0"/>
            <a:endParaRPr lang="de-DE"/>
          </a:p>
        </p:txBody>
      </p:sp>
      <p:sp>
        <p:nvSpPr>
          <p:cNvPr id="109" name="Rechteck: abgerundete Ecken 40">
            <a:extLst>
              <a:ext uri="{FF2B5EF4-FFF2-40B4-BE49-F238E27FC236}">
                <a16:creationId xmlns:a16="http://schemas.microsoft.com/office/drawing/2014/main" id="{EEF07850-57A3-B94B-845D-2E8E888D923D}"/>
              </a:ext>
            </a:extLst>
          </p:cNvPr>
          <p:cNvSpPr/>
          <p:nvPr userDrawn="1"/>
        </p:nvSpPr>
        <p:spPr>
          <a:xfrm>
            <a:off x="2731822" y="2920516"/>
            <a:ext cx="416231" cy="451405"/>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rgbClr val="404040"/>
              </a:solidFill>
              <a:latin typeface="+mj-lt"/>
            </a:endParaRPr>
          </a:p>
        </p:txBody>
      </p:sp>
      <p:sp>
        <p:nvSpPr>
          <p:cNvPr id="110" name="Textplatzhalter 46">
            <a:extLst>
              <a:ext uri="{FF2B5EF4-FFF2-40B4-BE49-F238E27FC236}">
                <a16:creationId xmlns:a16="http://schemas.microsoft.com/office/drawing/2014/main" id="{700D676C-212C-F841-9E29-BE1DBFF6A8FF}"/>
              </a:ext>
            </a:extLst>
          </p:cNvPr>
          <p:cNvSpPr>
            <a:spLocks noGrp="1"/>
          </p:cNvSpPr>
          <p:nvPr>
            <p:ph type="body" sz="quarter" idx="54" hasCustomPrompt="1"/>
          </p:nvPr>
        </p:nvSpPr>
        <p:spPr>
          <a:xfrm>
            <a:off x="2731822" y="2956046"/>
            <a:ext cx="422680" cy="391547"/>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err="1"/>
              <a:t>age</a:t>
            </a:r>
            <a:endParaRPr lang="de-DE"/>
          </a:p>
        </p:txBody>
      </p:sp>
      <p:sp>
        <p:nvSpPr>
          <p:cNvPr id="111" name="Rechteck: abgerundete Ecken 86">
            <a:extLst>
              <a:ext uri="{FF2B5EF4-FFF2-40B4-BE49-F238E27FC236}">
                <a16:creationId xmlns:a16="http://schemas.microsoft.com/office/drawing/2014/main" id="{94C1F2AD-597C-7348-A06F-ED9F3CBECB2C}"/>
              </a:ext>
            </a:extLst>
          </p:cNvPr>
          <p:cNvSpPr/>
          <p:nvPr userDrawn="1"/>
        </p:nvSpPr>
        <p:spPr>
          <a:xfrm>
            <a:off x="349931" y="2925470"/>
            <a:ext cx="2282019" cy="45140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rgbClr val="404040"/>
              </a:solidFill>
              <a:latin typeface="+mj-lt"/>
            </a:endParaRPr>
          </a:p>
        </p:txBody>
      </p:sp>
      <p:sp>
        <p:nvSpPr>
          <p:cNvPr id="112" name="Textplatzhalter 46">
            <a:extLst>
              <a:ext uri="{FF2B5EF4-FFF2-40B4-BE49-F238E27FC236}">
                <a16:creationId xmlns:a16="http://schemas.microsoft.com/office/drawing/2014/main" id="{8EB58587-A103-474B-B585-DB75DD788DA8}"/>
              </a:ext>
            </a:extLst>
          </p:cNvPr>
          <p:cNvSpPr>
            <a:spLocks noGrp="1"/>
          </p:cNvSpPr>
          <p:nvPr>
            <p:ph type="body" sz="quarter" idx="55" hasCustomPrompt="1"/>
          </p:nvPr>
        </p:nvSpPr>
        <p:spPr>
          <a:xfrm>
            <a:off x="349931" y="2962603"/>
            <a:ext cx="2282019" cy="391127"/>
          </a:xfrm>
          <a:ln>
            <a:noFill/>
          </a:ln>
        </p:spPr>
        <p:txBody>
          <a:bodyPr>
            <a:noAutofit/>
          </a:bodyPr>
          <a:lstStyle>
            <a:lvl1pPr marL="0" indent="0">
              <a:buNone/>
              <a:defRPr lang="de-DE" sz="1200" b="0" i="0" kern="1200" dirty="0">
                <a:solidFill>
                  <a:srgbClr val="404040"/>
                </a:solidFill>
                <a:latin typeface="+mj-lt"/>
                <a:ea typeface="+mn-ea"/>
                <a:cs typeface="+mn-cs"/>
              </a:defRPr>
            </a:lvl1pPr>
          </a:lstStyle>
          <a:p>
            <a:pPr marL="0" lvl="0" indent="0" algn="l" defTabSz="1219170" rtl="0" eaLnBrk="1" latinLnBrk="0" hangingPunct="1">
              <a:lnSpc>
                <a:spcPct val="90000"/>
              </a:lnSpc>
              <a:spcBef>
                <a:spcPts val="1333"/>
              </a:spcBef>
              <a:buFont typeface="Arial" panose="020B0604020202020204" pitchFamily="34" charset="0"/>
              <a:buNone/>
            </a:pPr>
            <a:r>
              <a:rPr lang="de-DE" err="1"/>
              <a:t>name</a:t>
            </a:r>
            <a:r>
              <a:rPr lang="de-DE"/>
              <a:t> &amp; </a:t>
            </a:r>
            <a:r>
              <a:rPr lang="de-DE" err="1"/>
              <a:t>surname</a:t>
            </a:r>
            <a:endParaRPr lang="de-DE"/>
          </a:p>
        </p:txBody>
      </p:sp>
      <p:sp>
        <p:nvSpPr>
          <p:cNvPr id="113" name="Rechteck: abgerundete Ecken 57">
            <a:extLst>
              <a:ext uri="{FF2B5EF4-FFF2-40B4-BE49-F238E27FC236}">
                <a16:creationId xmlns:a16="http://schemas.microsoft.com/office/drawing/2014/main" id="{3E13093B-3C4E-5549-B6C4-306EF565EF6F}"/>
              </a:ext>
            </a:extLst>
          </p:cNvPr>
          <p:cNvSpPr/>
          <p:nvPr userDrawn="1"/>
        </p:nvSpPr>
        <p:spPr>
          <a:xfrm>
            <a:off x="3254374" y="2897367"/>
            <a:ext cx="1560463" cy="456363"/>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rgbClr val="404040"/>
              </a:solidFill>
              <a:latin typeface="+mj-lt"/>
            </a:endParaRPr>
          </a:p>
        </p:txBody>
      </p:sp>
      <p:sp>
        <p:nvSpPr>
          <p:cNvPr id="114" name="Textplatzhalter 46">
            <a:extLst>
              <a:ext uri="{FF2B5EF4-FFF2-40B4-BE49-F238E27FC236}">
                <a16:creationId xmlns:a16="http://schemas.microsoft.com/office/drawing/2014/main" id="{29CFD2CF-46A5-0F48-923C-8826CD5AF61C}"/>
              </a:ext>
            </a:extLst>
          </p:cNvPr>
          <p:cNvSpPr>
            <a:spLocks noGrp="1"/>
          </p:cNvSpPr>
          <p:nvPr>
            <p:ph type="body" sz="quarter" idx="56" hasCustomPrompt="1"/>
          </p:nvPr>
        </p:nvSpPr>
        <p:spPr>
          <a:xfrm>
            <a:off x="3260823" y="2936878"/>
            <a:ext cx="1554014" cy="410716"/>
          </a:xfrm>
        </p:spPr>
        <p:txBody>
          <a:bodyPr>
            <a:noAutofit/>
          </a:bodyPr>
          <a:lstStyle>
            <a:lvl1pPr marL="0" indent="0">
              <a:buNone/>
              <a:defRPr lang="de-DE" sz="1200" b="0" i="0" kern="1200" dirty="0">
                <a:solidFill>
                  <a:srgbClr val="404040"/>
                </a:solidFill>
                <a:latin typeface="+mj-lt"/>
                <a:ea typeface="+mn-ea"/>
                <a:cs typeface="+mn-cs"/>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a:t>LinkedIn </a:t>
            </a:r>
            <a:br>
              <a:rPr lang="de-DE"/>
            </a:br>
            <a:r>
              <a:rPr lang="de-DE"/>
              <a:t>(</a:t>
            </a:r>
            <a:r>
              <a:rPr lang="de-DE" err="1"/>
              <a:t>voluntarily</a:t>
            </a:r>
            <a:r>
              <a:rPr lang="de-DE"/>
              <a:t>)</a:t>
            </a:r>
          </a:p>
          <a:p>
            <a:pPr lvl="0"/>
            <a:endParaRPr lang="de-DE"/>
          </a:p>
        </p:txBody>
      </p:sp>
      <p:sp>
        <p:nvSpPr>
          <p:cNvPr id="115" name="Rechteck: abgerundete Ecken 18">
            <a:extLst>
              <a:ext uri="{FF2B5EF4-FFF2-40B4-BE49-F238E27FC236}">
                <a16:creationId xmlns:a16="http://schemas.microsoft.com/office/drawing/2014/main" id="{0BE18A08-A7D5-A948-A152-BD7EB557AEE6}"/>
              </a:ext>
            </a:extLst>
          </p:cNvPr>
          <p:cNvSpPr/>
          <p:nvPr userDrawn="1"/>
        </p:nvSpPr>
        <p:spPr>
          <a:xfrm>
            <a:off x="349931" y="3394392"/>
            <a:ext cx="2058074" cy="451087"/>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rgbClr val="404040"/>
              </a:solidFill>
              <a:latin typeface="+mj-lt"/>
            </a:endParaRPr>
          </a:p>
        </p:txBody>
      </p:sp>
      <p:sp>
        <p:nvSpPr>
          <p:cNvPr id="116" name="Rechteck: abgerundete Ecken 18">
            <a:extLst>
              <a:ext uri="{FF2B5EF4-FFF2-40B4-BE49-F238E27FC236}">
                <a16:creationId xmlns:a16="http://schemas.microsoft.com/office/drawing/2014/main" id="{C0C471CF-FA48-0341-97A6-CF11FF6BFF71}"/>
              </a:ext>
            </a:extLst>
          </p:cNvPr>
          <p:cNvSpPr/>
          <p:nvPr userDrawn="1"/>
        </p:nvSpPr>
        <p:spPr>
          <a:xfrm>
            <a:off x="2453960" y="3394225"/>
            <a:ext cx="2054721" cy="451087"/>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rgbClr val="404040"/>
              </a:solidFill>
              <a:latin typeface="+mj-lt"/>
            </a:endParaRPr>
          </a:p>
        </p:txBody>
      </p:sp>
      <p:sp>
        <p:nvSpPr>
          <p:cNvPr id="117" name="Rechteck: abgerundete Ecken 18">
            <a:extLst>
              <a:ext uri="{FF2B5EF4-FFF2-40B4-BE49-F238E27FC236}">
                <a16:creationId xmlns:a16="http://schemas.microsoft.com/office/drawing/2014/main" id="{45C34B8C-CF9B-DD4E-8E33-2627669192DD}"/>
              </a:ext>
            </a:extLst>
          </p:cNvPr>
          <p:cNvSpPr/>
          <p:nvPr userDrawn="1"/>
        </p:nvSpPr>
        <p:spPr>
          <a:xfrm>
            <a:off x="4542342" y="3378818"/>
            <a:ext cx="1929043" cy="451087"/>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rgbClr val="404040"/>
              </a:solidFill>
              <a:latin typeface="+mj-lt"/>
            </a:endParaRPr>
          </a:p>
        </p:txBody>
      </p:sp>
      <p:sp>
        <p:nvSpPr>
          <p:cNvPr id="118" name="Rechteck: abgerundete Ecken 57">
            <a:extLst>
              <a:ext uri="{FF2B5EF4-FFF2-40B4-BE49-F238E27FC236}">
                <a16:creationId xmlns:a16="http://schemas.microsoft.com/office/drawing/2014/main" id="{FFE0BC89-C740-7D42-B984-65B47B659765}"/>
              </a:ext>
            </a:extLst>
          </p:cNvPr>
          <p:cNvSpPr/>
          <p:nvPr userDrawn="1"/>
        </p:nvSpPr>
        <p:spPr>
          <a:xfrm>
            <a:off x="4906371" y="2896606"/>
            <a:ext cx="1560463" cy="456363"/>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rgbClr val="404040"/>
              </a:solidFill>
              <a:latin typeface="+mj-lt"/>
            </a:endParaRPr>
          </a:p>
        </p:txBody>
      </p:sp>
      <p:sp>
        <p:nvSpPr>
          <p:cNvPr id="119" name="Textplatzhalter 46">
            <a:extLst>
              <a:ext uri="{FF2B5EF4-FFF2-40B4-BE49-F238E27FC236}">
                <a16:creationId xmlns:a16="http://schemas.microsoft.com/office/drawing/2014/main" id="{B01E6B36-F7F3-D444-922A-73B20ACBB17F}"/>
              </a:ext>
            </a:extLst>
          </p:cNvPr>
          <p:cNvSpPr>
            <a:spLocks noGrp="1"/>
          </p:cNvSpPr>
          <p:nvPr>
            <p:ph type="body" sz="quarter" idx="57" hasCustomPrompt="1"/>
          </p:nvPr>
        </p:nvSpPr>
        <p:spPr>
          <a:xfrm>
            <a:off x="348522" y="3411910"/>
            <a:ext cx="2054721" cy="417996"/>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dirty="0" err="1"/>
              <a:t>city</a:t>
            </a:r>
            <a:r>
              <a:rPr lang="de-DE" dirty="0"/>
              <a:t> &amp; </a:t>
            </a:r>
            <a:r>
              <a:rPr lang="de-DE" dirty="0" err="1"/>
              <a:t>country</a:t>
            </a:r>
            <a:endParaRPr lang="de-DE" dirty="0"/>
          </a:p>
          <a:p>
            <a:pPr lvl="0"/>
            <a:endParaRPr lang="de-DE" dirty="0"/>
          </a:p>
        </p:txBody>
      </p:sp>
      <p:sp>
        <p:nvSpPr>
          <p:cNvPr id="120" name="Textplatzhalter 46">
            <a:extLst>
              <a:ext uri="{FF2B5EF4-FFF2-40B4-BE49-F238E27FC236}">
                <a16:creationId xmlns:a16="http://schemas.microsoft.com/office/drawing/2014/main" id="{FF7C1042-D0CE-EA48-955B-084F22A40E9C}"/>
              </a:ext>
            </a:extLst>
          </p:cNvPr>
          <p:cNvSpPr>
            <a:spLocks noGrp="1"/>
          </p:cNvSpPr>
          <p:nvPr>
            <p:ph type="body" sz="quarter" idx="58" hasCustomPrompt="1"/>
          </p:nvPr>
        </p:nvSpPr>
        <p:spPr>
          <a:xfrm>
            <a:off x="2453959" y="3417193"/>
            <a:ext cx="2054721" cy="417996"/>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err="1"/>
              <a:t>university</a:t>
            </a:r>
            <a:r>
              <a:rPr lang="de-DE"/>
              <a:t> &amp; </a:t>
            </a:r>
            <a:r>
              <a:rPr lang="de-DE" err="1"/>
              <a:t>study</a:t>
            </a:r>
            <a:r>
              <a:rPr lang="de-DE"/>
              <a:t> </a:t>
            </a:r>
            <a:r>
              <a:rPr lang="de-DE" err="1"/>
              <a:t>course</a:t>
            </a:r>
            <a:endParaRPr lang="de-DE"/>
          </a:p>
          <a:p>
            <a:pPr lvl="0"/>
            <a:endParaRPr lang="de-DE"/>
          </a:p>
        </p:txBody>
      </p:sp>
      <p:sp>
        <p:nvSpPr>
          <p:cNvPr id="121" name="Textplatzhalter 46">
            <a:extLst>
              <a:ext uri="{FF2B5EF4-FFF2-40B4-BE49-F238E27FC236}">
                <a16:creationId xmlns:a16="http://schemas.microsoft.com/office/drawing/2014/main" id="{50A3A560-B763-284D-A2B6-149A31604F20}"/>
              </a:ext>
            </a:extLst>
          </p:cNvPr>
          <p:cNvSpPr>
            <a:spLocks noGrp="1"/>
          </p:cNvSpPr>
          <p:nvPr>
            <p:ph type="body" sz="quarter" idx="59" hasCustomPrompt="1"/>
          </p:nvPr>
        </p:nvSpPr>
        <p:spPr>
          <a:xfrm>
            <a:off x="4562901" y="3406078"/>
            <a:ext cx="1903934" cy="417996"/>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err="1"/>
              <a:t>company</a:t>
            </a:r>
            <a:r>
              <a:rPr lang="de-DE"/>
              <a:t> &amp; </a:t>
            </a:r>
            <a:r>
              <a:rPr lang="de-DE" err="1"/>
              <a:t>job</a:t>
            </a:r>
            <a:r>
              <a:rPr lang="de-DE"/>
              <a:t> title</a:t>
            </a:r>
          </a:p>
          <a:p>
            <a:pPr lvl="0"/>
            <a:endParaRPr lang="de-DE"/>
          </a:p>
        </p:txBody>
      </p:sp>
      <p:sp>
        <p:nvSpPr>
          <p:cNvPr id="122" name="Textplatzhalter 46">
            <a:extLst>
              <a:ext uri="{FF2B5EF4-FFF2-40B4-BE49-F238E27FC236}">
                <a16:creationId xmlns:a16="http://schemas.microsoft.com/office/drawing/2014/main" id="{3C22BD0E-B425-7748-8975-B5721B15B7EE}"/>
              </a:ext>
            </a:extLst>
          </p:cNvPr>
          <p:cNvSpPr>
            <a:spLocks noGrp="1"/>
          </p:cNvSpPr>
          <p:nvPr>
            <p:ph type="body" sz="quarter" idx="60" hasCustomPrompt="1"/>
          </p:nvPr>
        </p:nvSpPr>
        <p:spPr>
          <a:xfrm>
            <a:off x="4942254" y="2919429"/>
            <a:ext cx="1524580" cy="410716"/>
          </a:xfrm>
        </p:spPr>
        <p:txBody>
          <a:bodyPr>
            <a:noAutofit/>
          </a:bodyPr>
          <a:lstStyle>
            <a:lvl1pPr marL="0" indent="0">
              <a:buNone/>
              <a:defRPr lang="de-DE" sz="1200" b="0" i="0" kern="1200" dirty="0">
                <a:solidFill>
                  <a:srgbClr val="404040"/>
                </a:solidFill>
                <a:latin typeface="+mj-lt"/>
                <a:ea typeface="+mn-ea"/>
                <a:cs typeface="+mn-cs"/>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err="1"/>
              <a:t>telephone</a:t>
            </a:r>
            <a:r>
              <a:rPr lang="de-DE"/>
              <a:t> </a:t>
            </a:r>
            <a:r>
              <a:rPr lang="de-DE" err="1"/>
              <a:t>number</a:t>
            </a:r>
            <a:br>
              <a:rPr lang="de-DE"/>
            </a:br>
            <a:r>
              <a:rPr lang="de-DE"/>
              <a:t>(</a:t>
            </a:r>
            <a:r>
              <a:rPr lang="de-DE" err="1"/>
              <a:t>voluntarily</a:t>
            </a:r>
            <a:r>
              <a:rPr lang="de-DE"/>
              <a:t>)</a:t>
            </a:r>
          </a:p>
          <a:p>
            <a:pPr lvl="0"/>
            <a:endParaRPr lang="de-DE"/>
          </a:p>
        </p:txBody>
      </p:sp>
      <p:sp>
        <p:nvSpPr>
          <p:cNvPr id="123" name="Rechteck: abgerundete Ecken 40">
            <a:extLst>
              <a:ext uri="{FF2B5EF4-FFF2-40B4-BE49-F238E27FC236}">
                <a16:creationId xmlns:a16="http://schemas.microsoft.com/office/drawing/2014/main" id="{14B6691D-02E3-964F-8112-78FB75E6446A}"/>
              </a:ext>
            </a:extLst>
          </p:cNvPr>
          <p:cNvSpPr/>
          <p:nvPr userDrawn="1"/>
        </p:nvSpPr>
        <p:spPr>
          <a:xfrm>
            <a:off x="2731822" y="4005683"/>
            <a:ext cx="416231" cy="451405"/>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rgbClr val="404040"/>
              </a:solidFill>
              <a:latin typeface="+mj-lt"/>
            </a:endParaRPr>
          </a:p>
        </p:txBody>
      </p:sp>
      <p:sp>
        <p:nvSpPr>
          <p:cNvPr id="124" name="Textplatzhalter 46">
            <a:extLst>
              <a:ext uri="{FF2B5EF4-FFF2-40B4-BE49-F238E27FC236}">
                <a16:creationId xmlns:a16="http://schemas.microsoft.com/office/drawing/2014/main" id="{FD674C55-9FBD-7544-967A-F4ED5AD654E8}"/>
              </a:ext>
            </a:extLst>
          </p:cNvPr>
          <p:cNvSpPr>
            <a:spLocks noGrp="1"/>
          </p:cNvSpPr>
          <p:nvPr>
            <p:ph type="body" sz="quarter" idx="61" hasCustomPrompt="1"/>
          </p:nvPr>
        </p:nvSpPr>
        <p:spPr>
          <a:xfrm>
            <a:off x="2731822" y="4041213"/>
            <a:ext cx="422680" cy="391547"/>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err="1"/>
              <a:t>age</a:t>
            </a:r>
            <a:endParaRPr lang="de-DE"/>
          </a:p>
        </p:txBody>
      </p:sp>
      <p:sp>
        <p:nvSpPr>
          <p:cNvPr id="125" name="Rechteck: abgerundete Ecken 86">
            <a:extLst>
              <a:ext uri="{FF2B5EF4-FFF2-40B4-BE49-F238E27FC236}">
                <a16:creationId xmlns:a16="http://schemas.microsoft.com/office/drawing/2014/main" id="{057848BE-055B-1A47-99E9-E7C86E7597A1}"/>
              </a:ext>
            </a:extLst>
          </p:cNvPr>
          <p:cNvSpPr/>
          <p:nvPr userDrawn="1"/>
        </p:nvSpPr>
        <p:spPr>
          <a:xfrm>
            <a:off x="349931" y="4010637"/>
            <a:ext cx="2282019" cy="45140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rgbClr val="404040"/>
              </a:solidFill>
              <a:latin typeface="+mj-lt"/>
            </a:endParaRPr>
          </a:p>
        </p:txBody>
      </p:sp>
      <p:sp>
        <p:nvSpPr>
          <p:cNvPr id="126" name="Textplatzhalter 46">
            <a:extLst>
              <a:ext uri="{FF2B5EF4-FFF2-40B4-BE49-F238E27FC236}">
                <a16:creationId xmlns:a16="http://schemas.microsoft.com/office/drawing/2014/main" id="{EAE4EC90-185D-7441-BD9A-87ED259BB2A3}"/>
              </a:ext>
            </a:extLst>
          </p:cNvPr>
          <p:cNvSpPr>
            <a:spLocks noGrp="1"/>
          </p:cNvSpPr>
          <p:nvPr>
            <p:ph type="body" sz="quarter" idx="62" hasCustomPrompt="1"/>
          </p:nvPr>
        </p:nvSpPr>
        <p:spPr>
          <a:xfrm>
            <a:off x="349931" y="4047770"/>
            <a:ext cx="2282019" cy="391127"/>
          </a:xfrm>
          <a:ln>
            <a:noFill/>
          </a:ln>
        </p:spPr>
        <p:txBody>
          <a:bodyPr>
            <a:noAutofit/>
          </a:bodyPr>
          <a:lstStyle>
            <a:lvl1pPr marL="0" indent="0">
              <a:buNone/>
              <a:defRPr lang="de-DE" sz="1200" b="0" i="0" kern="1200" dirty="0">
                <a:solidFill>
                  <a:srgbClr val="404040"/>
                </a:solidFill>
                <a:latin typeface="+mj-lt"/>
                <a:ea typeface="+mn-ea"/>
                <a:cs typeface="+mn-cs"/>
              </a:defRPr>
            </a:lvl1pPr>
          </a:lstStyle>
          <a:p>
            <a:pPr marL="0" lvl="0" indent="0" algn="l" defTabSz="1219170" rtl="0" eaLnBrk="1" latinLnBrk="0" hangingPunct="1">
              <a:lnSpc>
                <a:spcPct val="90000"/>
              </a:lnSpc>
              <a:spcBef>
                <a:spcPts val="1333"/>
              </a:spcBef>
              <a:buFont typeface="Arial" panose="020B0604020202020204" pitchFamily="34" charset="0"/>
              <a:buNone/>
            </a:pPr>
            <a:r>
              <a:rPr lang="de-DE" dirty="0" err="1"/>
              <a:t>name</a:t>
            </a:r>
            <a:r>
              <a:rPr lang="de-DE" dirty="0"/>
              <a:t> &amp; </a:t>
            </a:r>
            <a:r>
              <a:rPr lang="de-DE" dirty="0" err="1"/>
              <a:t>surname</a:t>
            </a:r>
            <a:endParaRPr lang="de-DE" dirty="0"/>
          </a:p>
        </p:txBody>
      </p:sp>
      <p:sp>
        <p:nvSpPr>
          <p:cNvPr id="127" name="Rechteck: abgerundete Ecken 57">
            <a:extLst>
              <a:ext uri="{FF2B5EF4-FFF2-40B4-BE49-F238E27FC236}">
                <a16:creationId xmlns:a16="http://schemas.microsoft.com/office/drawing/2014/main" id="{8DE4E1E6-A361-FD4A-A1EB-7738B4FD973D}"/>
              </a:ext>
            </a:extLst>
          </p:cNvPr>
          <p:cNvSpPr/>
          <p:nvPr userDrawn="1"/>
        </p:nvSpPr>
        <p:spPr>
          <a:xfrm>
            <a:off x="3254374" y="3982534"/>
            <a:ext cx="1560463" cy="456363"/>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rgbClr val="404040"/>
              </a:solidFill>
              <a:latin typeface="+mj-lt"/>
            </a:endParaRPr>
          </a:p>
        </p:txBody>
      </p:sp>
      <p:sp>
        <p:nvSpPr>
          <p:cNvPr id="128" name="Textplatzhalter 46">
            <a:extLst>
              <a:ext uri="{FF2B5EF4-FFF2-40B4-BE49-F238E27FC236}">
                <a16:creationId xmlns:a16="http://schemas.microsoft.com/office/drawing/2014/main" id="{83D949CA-EB95-7D40-BF39-53FAE7A1BA54}"/>
              </a:ext>
            </a:extLst>
          </p:cNvPr>
          <p:cNvSpPr>
            <a:spLocks noGrp="1"/>
          </p:cNvSpPr>
          <p:nvPr>
            <p:ph type="body" sz="quarter" idx="63" hasCustomPrompt="1"/>
          </p:nvPr>
        </p:nvSpPr>
        <p:spPr>
          <a:xfrm>
            <a:off x="3260823" y="4022045"/>
            <a:ext cx="1554014" cy="410716"/>
          </a:xfrm>
        </p:spPr>
        <p:txBody>
          <a:bodyPr>
            <a:noAutofit/>
          </a:bodyPr>
          <a:lstStyle>
            <a:lvl1pPr marL="0" indent="0">
              <a:buNone/>
              <a:defRPr lang="de-DE" sz="1200" b="0" i="0" kern="1200" dirty="0">
                <a:solidFill>
                  <a:srgbClr val="404040"/>
                </a:solidFill>
                <a:latin typeface="+mj-lt"/>
                <a:ea typeface="+mn-ea"/>
                <a:cs typeface="+mn-cs"/>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a:t>LinkedIn </a:t>
            </a:r>
            <a:br>
              <a:rPr lang="de-DE"/>
            </a:br>
            <a:r>
              <a:rPr lang="de-DE"/>
              <a:t>(</a:t>
            </a:r>
            <a:r>
              <a:rPr lang="de-DE" err="1"/>
              <a:t>voluntarily</a:t>
            </a:r>
            <a:r>
              <a:rPr lang="de-DE"/>
              <a:t>)</a:t>
            </a:r>
          </a:p>
          <a:p>
            <a:pPr lvl="0"/>
            <a:endParaRPr lang="de-DE"/>
          </a:p>
        </p:txBody>
      </p:sp>
      <p:sp>
        <p:nvSpPr>
          <p:cNvPr id="129" name="Rechteck: abgerundete Ecken 18">
            <a:extLst>
              <a:ext uri="{FF2B5EF4-FFF2-40B4-BE49-F238E27FC236}">
                <a16:creationId xmlns:a16="http://schemas.microsoft.com/office/drawing/2014/main" id="{0C418997-561F-E040-9DBE-522F1FA9D049}"/>
              </a:ext>
            </a:extLst>
          </p:cNvPr>
          <p:cNvSpPr/>
          <p:nvPr userDrawn="1"/>
        </p:nvSpPr>
        <p:spPr>
          <a:xfrm>
            <a:off x="349931" y="4479559"/>
            <a:ext cx="2058074" cy="451087"/>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rgbClr val="404040"/>
              </a:solidFill>
              <a:latin typeface="+mj-lt"/>
            </a:endParaRPr>
          </a:p>
        </p:txBody>
      </p:sp>
      <p:sp>
        <p:nvSpPr>
          <p:cNvPr id="130" name="Rechteck: abgerundete Ecken 18">
            <a:extLst>
              <a:ext uri="{FF2B5EF4-FFF2-40B4-BE49-F238E27FC236}">
                <a16:creationId xmlns:a16="http://schemas.microsoft.com/office/drawing/2014/main" id="{03B01529-A078-8E4F-886C-732FFE5735C6}"/>
              </a:ext>
            </a:extLst>
          </p:cNvPr>
          <p:cNvSpPr/>
          <p:nvPr userDrawn="1"/>
        </p:nvSpPr>
        <p:spPr>
          <a:xfrm>
            <a:off x="2453960" y="4479392"/>
            <a:ext cx="2054721" cy="451087"/>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rgbClr val="404040"/>
              </a:solidFill>
              <a:latin typeface="+mj-lt"/>
            </a:endParaRPr>
          </a:p>
        </p:txBody>
      </p:sp>
      <p:sp>
        <p:nvSpPr>
          <p:cNvPr id="131" name="Rechteck: abgerundete Ecken 18">
            <a:extLst>
              <a:ext uri="{FF2B5EF4-FFF2-40B4-BE49-F238E27FC236}">
                <a16:creationId xmlns:a16="http://schemas.microsoft.com/office/drawing/2014/main" id="{3DD16E20-ADE4-4E49-A602-E98095E4A9C2}"/>
              </a:ext>
            </a:extLst>
          </p:cNvPr>
          <p:cNvSpPr/>
          <p:nvPr userDrawn="1"/>
        </p:nvSpPr>
        <p:spPr>
          <a:xfrm>
            <a:off x="4542342" y="4463985"/>
            <a:ext cx="1929043" cy="451087"/>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rgbClr val="404040"/>
              </a:solidFill>
              <a:latin typeface="+mj-lt"/>
            </a:endParaRPr>
          </a:p>
        </p:txBody>
      </p:sp>
      <p:sp>
        <p:nvSpPr>
          <p:cNvPr id="132" name="Rechteck: abgerundete Ecken 57">
            <a:extLst>
              <a:ext uri="{FF2B5EF4-FFF2-40B4-BE49-F238E27FC236}">
                <a16:creationId xmlns:a16="http://schemas.microsoft.com/office/drawing/2014/main" id="{FFE8BEEE-4888-844E-80FA-E88FEE6C7633}"/>
              </a:ext>
            </a:extLst>
          </p:cNvPr>
          <p:cNvSpPr/>
          <p:nvPr userDrawn="1"/>
        </p:nvSpPr>
        <p:spPr>
          <a:xfrm>
            <a:off x="4906371" y="3981773"/>
            <a:ext cx="1560463" cy="456363"/>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rgbClr val="404040"/>
              </a:solidFill>
              <a:latin typeface="+mj-lt"/>
            </a:endParaRPr>
          </a:p>
        </p:txBody>
      </p:sp>
      <p:sp>
        <p:nvSpPr>
          <p:cNvPr id="133" name="Textplatzhalter 46">
            <a:extLst>
              <a:ext uri="{FF2B5EF4-FFF2-40B4-BE49-F238E27FC236}">
                <a16:creationId xmlns:a16="http://schemas.microsoft.com/office/drawing/2014/main" id="{0A1A0E11-63CC-D049-810E-68AFFF3CC7E8}"/>
              </a:ext>
            </a:extLst>
          </p:cNvPr>
          <p:cNvSpPr>
            <a:spLocks noGrp="1"/>
          </p:cNvSpPr>
          <p:nvPr>
            <p:ph type="body" sz="quarter" idx="64" hasCustomPrompt="1"/>
          </p:nvPr>
        </p:nvSpPr>
        <p:spPr>
          <a:xfrm>
            <a:off x="348522" y="4497077"/>
            <a:ext cx="2054721" cy="417996"/>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err="1"/>
              <a:t>city</a:t>
            </a:r>
            <a:r>
              <a:rPr lang="de-DE"/>
              <a:t> &amp; </a:t>
            </a:r>
            <a:r>
              <a:rPr lang="de-DE" err="1"/>
              <a:t>country</a:t>
            </a:r>
            <a:endParaRPr lang="de-DE"/>
          </a:p>
          <a:p>
            <a:pPr lvl="0"/>
            <a:endParaRPr lang="de-DE"/>
          </a:p>
        </p:txBody>
      </p:sp>
      <p:sp>
        <p:nvSpPr>
          <p:cNvPr id="134" name="Textplatzhalter 46">
            <a:extLst>
              <a:ext uri="{FF2B5EF4-FFF2-40B4-BE49-F238E27FC236}">
                <a16:creationId xmlns:a16="http://schemas.microsoft.com/office/drawing/2014/main" id="{C6F64080-7EF4-8444-8D86-834D449DC4C3}"/>
              </a:ext>
            </a:extLst>
          </p:cNvPr>
          <p:cNvSpPr>
            <a:spLocks noGrp="1"/>
          </p:cNvSpPr>
          <p:nvPr>
            <p:ph type="body" sz="quarter" idx="65" hasCustomPrompt="1"/>
          </p:nvPr>
        </p:nvSpPr>
        <p:spPr>
          <a:xfrm>
            <a:off x="2453959" y="4502360"/>
            <a:ext cx="2054721" cy="417996"/>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err="1"/>
              <a:t>university</a:t>
            </a:r>
            <a:r>
              <a:rPr lang="de-DE"/>
              <a:t> &amp; </a:t>
            </a:r>
            <a:r>
              <a:rPr lang="de-DE" err="1"/>
              <a:t>study</a:t>
            </a:r>
            <a:r>
              <a:rPr lang="de-DE"/>
              <a:t> </a:t>
            </a:r>
            <a:r>
              <a:rPr lang="de-DE" err="1"/>
              <a:t>course</a:t>
            </a:r>
            <a:endParaRPr lang="de-DE"/>
          </a:p>
          <a:p>
            <a:pPr lvl="0"/>
            <a:endParaRPr lang="de-DE"/>
          </a:p>
        </p:txBody>
      </p:sp>
      <p:sp>
        <p:nvSpPr>
          <p:cNvPr id="135" name="Textplatzhalter 46">
            <a:extLst>
              <a:ext uri="{FF2B5EF4-FFF2-40B4-BE49-F238E27FC236}">
                <a16:creationId xmlns:a16="http://schemas.microsoft.com/office/drawing/2014/main" id="{F23EA722-0338-704D-8BB3-4D9808D98A15}"/>
              </a:ext>
            </a:extLst>
          </p:cNvPr>
          <p:cNvSpPr>
            <a:spLocks noGrp="1"/>
          </p:cNvSpPr>
          <p:nvPr>
            <p:ph type="body" sz="quarter" idx="66" hasCustomPrompt="1"/>
          </p:nvPr>
        </p:nvSpPr>
        <p:spPr>
          <a:xfrm>
            <a:off x="4562901" y="4491245"/>
            <a:ext cx="1903934" cy="417996"/>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err="1"/>
              <a:t>company</a:t>
            </a:r>
            <a:r>
              <a:rPr lang="de-DE"/>
              <a:t> &amp; </a:t>
            </a:r>
            <a:r>
              <a:rPr lang="de-DE" err="1"/>
              <a:t>job</a:t>
            </a:r>
            <a:r>
              <a:rPr lang="de-DE"/>
              <a:t> title</a:t>
            </a:r>
          </a:p>
          <a:p>
            <a:pPr lvl="0"/>
            <a:endParaRPr lang="de-DE"/>
          </a:p>
        </p:txBody>
      </p:sp>
      <p:sp>
        <p:nvSpPr>
          <p:cNvPr id="136" name="Textplatzhalter 46">
            <a:extLst>
              <a:ext uri="{FF2B5EF4-FFF2-40B4-BE49-F238E27FC236}">
                <a16:creationId xmlns:a16="http://schemas.microsoft.com/office/drawing/2014/main" id="{2B95A21F-E5D8-5F49-8F87-2D5EFBA30ABD}"/>
              </a:ext>
            </a:extLst>
          </p:cNvPr>
          <p:cNvSpPr>
            <a:spLocks noGrp="1"/>
          </p:cNvSpPr>
          <p:nvPr>
            <p:ph type="body" sz="quarter" idx="67" hasCustomPrompt="1"/>
          </p:nvPr>
        </p:nvSpPr>
        <p:spPr>
          <a:xfrm>
            <a:off x="4942254" y="4004596"/>
            <a:ext cx="1524580" cy="410716"/>
          </a:xfrm>
        </p:spPr>
        <p:txBody>
          <a:bodyPr>
            <a:noAutofit/>
          </a:bodyPr>
          <a:lstStyle>
            <a:lvl1pPr marL="0" indent="0">
              <a:buNone/>
              <a:defRPr lang="de-DE" sz="1200" b="0" i="0" kern="1200" dirty="0">
                <a:solidFill>
                  <a:srgbClr val="404040"/>
                </a:solidFill>
                <a:latin typeface="+mj-lt"/>
                <a:ea typeface="+mn-ea"/>
                <a:cs typeface="+mn-cs"/>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err="1"/>
              <a:t>telephone</a:t>
            </a:r>
            <a:r>
              <a:rPr lang="de-DE"/>
              <a:t> </a:t>
            </a:r>
            <a:r>
              <a:rPr lang="de-DE" err="1"/>
              <a:t>number</a:t>
            </a:r>
            <a:br>
              <a:rPr lang="de-DE"/>
            </a:br>
            <a:r>
              <a:rPr lang="de-DE"/>
              <a:t>(</a:t>
            </a:r>
            <a:r>
              <a:rPr lang="de-DE" err="1"/>
              <a:t>voluntarily</a:t>
            </a:r>
            <a:r>
              <a:rPr lang="de-DE"/>
              <a:t>)</a:t>
            </a:r>
          </a:p>
          <a:p>
            <a:pPr lvl="0"/>
            <a:endParaRPr lang="de-DE"/>
          </a:p>
        </p:txBody>
      </p:sp>
      <p:sp>
        <p:nvSpPr>
          <p:cNvPr id="138" name="Rechteck: abgerundete Ecken 40">
            <a:extLst>
              <a:ext uri="{FF2B5EF4-FFF2-40B4-BE49-F238E27FC236}">
                <a16:creationId xmlns:a16="http://schemas.microsoft.com/office/drawing/2014/main" id="{31E4373D-36A6-A344-94E7-47D20FDD4B5B}"/>
              </a:ext>
            </a:extLst>
          </p:cNvPr>
          <p:cNvSpPr/>
          <p:nvPr userDrawn="1"/>
        </p:nvSpPr>
        <p:spPr>
          <a:xfrm>
            <a:off x="2752513" y="5099602"/>
            <a:ext cx="416231" cy="451405"/>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rgbClr val="404040"/>
              </a:solidFill>
              <a:latin typeface="+mj-lt"/>
            </a:endParaRPr>
          </a:p>
        </p:txBody>
      </p:sp>
      <p:sp>
        <p:nvSpPr>
          <p:cNvPr id="139" name="Textplatzhalter 46">
            <a:extLst>
              <a:ext uri="{FF2B5EF4-FFF2-40B4-BE49-F238E27FC236}">
                <a16:creationId xmlns:a16="http://schemas.microsoft.com/office/drawing/2014/main" id="{3961B73D-346C-6245-BAFE-2CE93756DCDD}"/>
              </a:ext>
            </a:extLst>
          </p:cNvPr>
          <p:cNvSpPr>
            <a:spLocks noGrp="1"/>
          </p:cNvSpPr>
          <p:nvPr>
            <p:ph type="body" sz="quarter" idx="69" hasCustomPrompt="1"/>
          </p:nvPr>
        </p:nvSpPr>
        <p:spPr>
          <a:xfrm>
            <a:off x="2752513" y="5135132"/>
            <a:ext cx="422680" cy="391547"/>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err="1"/>
              <a:t>age</a:t>
            </a:r>
            <a:endParaRPr lang="de-DE"/>
          </a:p>
        </p:txBody>
      </p:sp>
      <p:sp>
        <p:nvSpPr>
          <p:cNvPr id="140" name="Rechteck: abgerundete Ecken 86">
            <a:extLst>
              <a:ext uri="{FF2B5EF4-FFF2-40B4-BE49-F238E27FC236}">
                <a16:creationId xmlns:a16="http://schemas.microsoft.com/office/drawing/2014/main" id="{172FAB04-FD8C-BD4A-BD3B-91D0947EE8A0}"/>
              </a:ext>
            </a:extLst>
          </p:cNvPr>
          <p:cNvSpPr/>
          <p:nvPr userDrawn="1"/>
        </p:nvSpPr>
        <p:spPr>
          <a:xfrm>
            <a:off x="370622" y="5104556"/>
            <a:ext cx="2282019" cy="45140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rgbClr val="404040"/>
              </a:solidFill>
              <a:latin typeface="+mj-lt"/>
            </a:endParaRPr>
          </a:p>
        </p:txBody>
      </p:sp>
      <p:sp>
        <p:nvSpPr>
          <p:cNvPr id="141" name="Textplatzhalter 46">
            <a:extLst>
              <a:ext uri="{FF2B5EF4-FFF2-40B4-BE49-F238E27FC236}">
                <a16:creationId xmlns:a16="http://schemas.microsoft.com/office/drawing/2014/main" id="{32E870E8-ABD5-D54E-A458-1C500DA08656}"/>
              </a:ext>
            </a:extLst>
          </p:cNvPr>
          <p:cNvSpPr>
            <a:spLocks noGrp="1"/>
          </p:cNvSpPr>
          <p:nvPr>
            <p:ph type="body" sz="quarter" idx="70" hasCustomPrompt="1"/>
          </p:nvPr>
        </p:nvSpPr>
        <p:spPr>
          <a:xfrm>
            <a:off x="370622" y="5141689"/>
            <a:ext cx="2282019" cy="391127"/>
          </a:xfrm>
          <a:ln>
            <a:noFill/>
          </a:ln>
        </p:spPr>
        <p:txBody>
          <a:bodyPr>
            <a:noAutofit/>
          </a:bodyPr>
          <a:lstStyle>
            <a:lvl1pPr marL="0" indent="0">
              <a:buNone/>
              <a:defRPr lang="de-DE" sz="1200" b="0" i="0" kern="1200" dirty="0">
                <a:solidFill>
                  <a:srgbClr val="404040"/>
                </a:solidFill>
                <a:latin typeface="+mj-lt"/>
                <a:ea typeface="+mn-ea"/>
                <a:cs typeface="+mn-cs"/>
              </a:defRPr>
            </a:lvl1pPr>
          </a:lstStyle>
          <a:p>
            <a:pPr marL="0" lvl="0" indent="0" algn="l" defTabSz="1219170" rtl="0" eaLnBrk="1" latinLnBrk="0" hangingPunct="1">
              <a:lnSpc>
                <a:spcPct val="90000"/>
              </a:lnSpc>
              <a:spcBef>
                <a:spcPts val="1333"/>
              </a:spcBef>
              <a:buFont typeface="Arial" panose="020B0604020202020204" pitchFamily="34" charset="0"/>
              <a:buNone/>
            </a:pPr>
            <a:r>
              <a:rPr lang="de-DE" dirty="0" err="1"/>
              <a:t>name</a:t>
            </a:r>
            <a:r>
              <a:rPr lang="de-DE" dirty="0"/>
              <a:t> &amp; </a:t>
            </a:r>
            <a:r>
              <a:rPr lang="de-DE" dirty="0" err="1"/>
              <a:t>surname</a:t>
            </a:r>
            <a:endParaRPr lang="de-DE" dirty="0"/>
          </a:p>
        </p:txBody>
      </p:sp>
      <p:sp>
        <p:nvSpPr>
          <p:cNvPr id="142" name="Rechteck: abgerundete Ecken 57">
            <a:extLst>
              <a:ext uri="{FF2B5EF4-FFF2-40B4-BE49-F238E27FC236}">
                <a16:creationId xmlns:a16="http://schemas.microsoft.com/office/drawing/2014/main" id="{8546C011-0558-7548-A1A2-F62119108D82}"/>
              </a:ext>
            </a:extLst>
          </p:cNvPr>
          <p:cNvSpPr/>
          <p:nvPr userDrawn="1"/>
        </p:nvSpPr>
        <p:spPr>
          <a:xfrm>
            <a:off x="3275065" y="5076453"/>
            <a:ext cx="1560463" cy="456363"/>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rgbClr val="404040"/>
              </a:solidFill>
              <a:latin typeface="+mj-lt"/>
            </a:endParaRPr>
          </a:p>
        </p:txBody>
      </p:sp>
      <p:sp>
        <p:nvSpPr>
          <p:cNvPr id="143" name="Textplatzhalter 46">
            <a:extLst>
              <a:ext uri="{FF2B5EF4-FFF2-40B4-BE49-F238E27FC236}">
                <a16:creationId xmlns:a16="http://schemas.microsoft.com/office/drawing/2014/main" id="{E47F77F4-4CD5-2847-B9B7-61336B659E8C}"/>
              </a:ext>
            </a:extLst>
          </p:cNvPr>
          <p:cNvSpPr>
            <a:spLocks noGrp="1"/>
          </p:cNvSpPr>
          <p:nvPr>
            <p:ph type="body" sz="quarter" idx="71" hasCustomPrompt="1"/>
          </p:nvPr>
        </p:nvSpPr>
        <p:spPr>
          <a:xfrm>
            <a:off x="3281514" y="5115964"/>
            <a:ext cx="1554014" cy="410716"/>
          </a:xfrm>
        </p:spPr>
        <p:txBody>
          <a:bodyPr>
            <a:noAutofit/>
          </a:bodyPr>
          <a:lstStyle>
            <a:lvl1pPr marL="0" indent="0">
              <a:buNone/>
              <a:defRPr lang="de-DE" sz="1200" b="0" i="0" kern="1200" dirty="0">
                <a:solidFill>
                  <a:srgbClr val="404040"/>
                </a:solidFill>
                <a:latin typeface="+mj-lt"/>
                <a:ea typeface="+mn-ea"/>
                <a:cs typeface="+mn-cs"/>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a:t>LinkedIn </a:t>
            </a:r>
            <a:br>
              <a:rPr lang="de-DE"/>
            </a:br>
            <a:r>
              <a:rPr lang="de-DE"/>
              <a:t>(</a:t>
            </a:r>
            <a:r>
              <a:rPr lang="de-DE" err="1"/>
              <a:t>voluntarily</a:t>
            </a:r>
            <a:r>
              <a:rPr lang="de-DE"/>
              <a:t>)</a:t>
            </a:r>
          </a:p>
          <a:p>
            <a:pPr lvl="0"/>
            <a:endParaRPr lang="de-DE"/>
          </a:p>
        </p:txBody>
      </p:sp>
      <p:sp>
        <p:nvSpPr>
          <p:cNvPr id="144" name="Rechteck: abgerundete Ecken 18">
            <a:extLst>
              <a:ext uri="{FF2B5EF4-FFF2-40B4-BE49-F238E27FC236}">
                <a16:creationId xmlns:a16="http://schemas.microsoft.com/office/drawing/2014/main" id="{4EA14C04-F0B0-7649-AE1D-E8F976971D1F}"/>
              </a:ext>
            </a:extLst>
          </p:cNvPr>
          <p:cNvSpPr/>
          <p:nvPr userDrawn="1"/>
        </p:nvSpPr>
        <p:spPr>
          <a:xfrm>
            <a:off x="370622" y="5573478"/>
            <a:ext cx="2058074" cy="451087"/>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rgbClr val="404040"/>
              </a:solidFill>
              <a:latin typeface="+mj-lt"/>
            </a:endParaRPr>
          </a:p>
        </p:txBody>
      </p:sp>
      <p:sp>
        <p:nvSpPr>
          <p:cNvPr id="145" name="Rechteck: abgerundete Ecken 18">
            <a:extLst>
              <a:ext uri="{FF2B5EF4-FFF2-40B4-BE49-F238E27FC236}">
                <a16:creationId xmlns:a16="http://schemas.microsoft.com/office/drawing/2014/main" id="{7230537B-95C2-984E-A76C-657EE093520C}"/>
              </a:ext>
            </a:extLst>
          </p:cNvPr>
          <p:cNvSpPr/>
          <p:nvPr userDrawn="1"/>
        </p:nvSpPr>
        <p:spPr>
          <a:xfrm>
            <a:off x="2474651" y="5573311"/>
            <a:ext cx="2054721" cy="451087"/>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rgbClr val="404040"/>
              </a:solidFill>
              <a:latin typeface="+mj-lt"/>
            </a:endParaRPr>
          </a:p>
        </p:txBody>
      </p:sp>
      <p:sp>
        <p:nvSpPr>
          <p:cNvPr id="146" name="Rechteck: abgerundete Ecken 18">
            <a:extLst>
              <a:ext uri="{FF2B5EF4-FFF2-40B4-BE49-F238E27FC236}">
                <a16:creationId xmlns:a16="http://schemas.microsoft.com/office/drawing/2014/main" id="{30A21AB1-B10E-A449-872A-3776A2329F3D}"/>
              </a:ext>
            </a:extLst>
          </p:cNvPr>
          <p:cNvSpPr/>
          <p:nvPr userDrawn="1"/>
        </p:nvSpPr>
        <p:spPr>
          <a:xfrm>
            <a:off x="4563033" y="5557904"/>
            <a:ext cx="1929043" cy="451087"/>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rgbClr val="404040"/>
              </a:solidFill>
              <a:latin typeface="+mj-lt"/>
            </a:endParaRPr>
          </a:p>
        </p:txBody>
      </p:sp>
      <p:sp>
        <p:nvSpPr>
          <p:cNvPr id="147" name="Rechteck: abgerundete Ecken 57">
            <a:extLst>
              <a:ext uri="{FF2B5EF4-FFF2-40B4-BE49-F238E27FC236}">
                <a16:creationId xmlns:a16="http://schemas.microsoft.com/office/drawing/2014/main" id="{963B7550-3B5D-D644-9155-E2D493F9C31F}"/>
              </a:ext>
            </a:extLst>
          </p:cNvPr>
          <p:cNvSpPr/>
          <p:nvPr userDrawn="1"/>
        </p:nvSpPr>
        <p:spPr>
          <a:xfrm>
            <a:off x="4927062" y="5075692"/>
            <a:ext cx="1560463" cy="456363"/>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rgbClr val="404040"/>
              </a:solidFill>
              <a:latin typeface="+mj-lt"/>
            </a:endParaRPr>
          </a:p>
        </p:txBody>
      </p:sp>
      <p:sp>
        <p:nvSpPr>
          <p:cNvPr id="148" name="Textplatzhalter 46">
            <a:extLst>
              <a:ext uri="{FF2B5EF4-FFF2-40B4-BE49-F238E27FC236}">
                <a16:creationId xmlns:a16="http://schemas.microsoft.com/office/drawing/2014/main" id="{C472FE75-48CA-6448-AC00-9BC3217AF929}"/>
              </a:ext>
            </a:extLst>
          </p:cNvPr>
          <p:cNvSpPr>
            <a:spLocks noGrp="1"/>
          </p:cNvSpPr>
          <p:nvPr>
            <p:ph type="body" sz="quarter" idx="72" hasCustomPrompt="1"/>
          </p:nvPr>
        </p:nvSpPr>
        <p:spPr>
          <a:xfrm>
            <a:off x="369213" y="5590996"/>
            <a:ext cx="2054721" cy="417996"/>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err="1"/>
              <a:t>city</a:t>
            </a:r>
            <a:r>
              <a:rPr lang="de-DE"/>
              <a:t> &amp; </a:t>
            </a:r>
            <a:r>
              <a:rPr lang="de-DE" err="1"/>
              <a:t>country</a:t>
            </a:r>
            <a:endParaRPr lang="de-DE"/>
          </a:p>
          <a:p>
            <a:pPr lvl="0"/>
            <a:endParaRPr lang="de-DE"/>
          </a:p>
        </p:txBody>
      </p:sp>
      <p:sp>
        <p:nvSpPr>
          <p:cNvPr id="149" name="Textplatzhalter 46">
            <a:extLst>
              <a:ext uri="{FF2B5EF4-FFF2-40B4-BE49-F238E27FC236}">
                <a16:creationId xmlns:a16="http://schemas.microsoft.com/office/drawing/2014/main" id="{59681361-080B-954D-9148-0940BE9C97D1}"/>
              </a:ext>
            </a:extLst>
          </p:cNvPr>
          <p:cNvSpPr>
            <a:spLocks noGrp="1"/>
          </p:cNvSpPr>
          <p:nvPr>
            <p:ph type="body" sz="quarter" idx="73" hasCustomPrompt="1"/>
          </p:nvPr>
        </p:nvSpPr>
        <p:spPr>
          <a:xfrm>
            <a:off x="2474650" y="5596279"/>
            <a:ext cx="2054721" cy="417996"/>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err="1"/>
              <a:t>university</a:t>
            </a:r>
            <a:r>
              <a:rPr lang="de-DE"/>
              <a:t> &amp; </a:t>
            </a:r>
            <a:r>
              <a:rPr lang="de-DE" err="1"/>
              <a:t>study</a:t>
            </a:r>
            <a:r>
              <a:rPr lang="de-DE"/>
              <a:t> </a:t>
            </a:r>
            <a:r>
              <a:rPr lang="de-DE" err="1"/>
              <a:t>course</a:t>
            </a:r>
            <a:endParaRPr lang="de-DE"/>
          </a:p>
          <a:p>
            <a:pPr lvl="0"/>
            <a:endParaRPr lang="de-DE"/>
          </a:p>
        </p:txBody>
      </p:sp>
      <p:sp>
        <p:nvSpPr>
          <p:cNvPr id="150" name="Textplatzhalter 46">
            <a:extLst>
              <a:ext uri="{FF2B5EF4-FFF2-40B4-BE49-F238E27FC236}">
                <a16:creationId xmlns:a16="http://schemas.microsoft.com/office/drawing/2014/main" id="{8CB8ACA3-4090-8845-8648-35F092B9C692}"/>
              </a:ext>
            </a:extLst>
          </p:cNvPr>
          <p:cNvSpPr>
            <a:spLocks noGrp="1"/>
          </p:cNvSpPr>
          <p:nvPr>
            <p:ph type="body" sz="quarter" idx="74" hasCustomPrompt="1"/>
          </p:nvPr>
        </p:nvSpPr>
        <p:spPr>
          <a:xfrm>
            <a:off x="4583592" y="5585164"/>
            <a:ext cx="1903934" cy="417996"/>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err="1"/>
              <a:t>company</a:t>
            </a:r>
            <a:r>
              <a:rPr lang="de-DE"/>
              <a:t> &amp; </a:t>
            </a:r>
            <a:r>
              <a:rPr lang="de-DE" err="1"/>
              <a:t>job</a:t>
            </a:r>
            <a:r>
              <a:rPr lang="de-DE"/>
              <a:t> title</a:t>
            </a:r>
          </a:p>
          <a:p>
            <a:pPr lvl="0"/>
            <a:endParaRPr lang="de-DE"/>
          </a:p>
        </p:txBody>
      </p:sp>
      <p:sp>
        <p:nvSpPr>
          <p:cNvPr id="151" name="Textplatzhalter 46">
            <a:extLst>
              <a:ext uri="{FF2B5EF4-FFF2-40B4-BE49-F238E27FC236}">
                <a16:creationId xmlns:a16="http://schemas.microsoft.com/office/drawing/2014/main" id="{65E143AD-F228-9F4F-A258-FB6D441B3E7B}"/>
              </a:ext>
            </a:extLst>
          </p:cNvPr>
          <p:cNvSpPr>
            <a:spLocks noGrp="1"/>
          </p:cNvSpPr>
          <p:nvPr>
            <p:ph type="body" sz="quarter" idx="75" hasCustomPrompt="1"/>
          </p:nvPr>
        </p:nvSpPr>
        <p:spPr>
          <a:xfrm>
            <a:off x="4962945" y="5098515"/>
            <a:ext cx="1524580" cy="410716"/>
          </a:xfrm>
        </p:spPr>
        <p:txBody>
          <a:bodyPr>
            <a:noAutofit/>
          </a:bodyPr>
          <a:lstStyle>
            <a:lvl1pPr marL="0" indent="0">
              <a:buNone/>
              <a:defRPr lang="de-DE" sz="1200" b="0" i="0" kern="1200" dirty="0">
                <a:solidFill>
                  <a:srgbClr val="404040"/>
                </a:solidFill>
                <a:latin typeface="+mj-lt"/>
                <a:ea typeface="+mn-ea"/>
                <a:cs typeface="+mn-cs"/>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err="1"/>
              <a:t>telephone</a:t>
            </a:r>
            <a:r>
              <a:rPr lang="de-DE"/>
              <a:t> </a:t>
            </a:r>
            <a:r>
              <a:rPr lang="de-DE" err="1"/>
              <a:t>number</a:t>
            </a:r>
            <a:br>
              <a:rPr lang="de-DE"/>
            </a:br>
            <a:r>
              <a:rPr lang="de-DE"/>
              <a:t>(</a:t>
            </a:r>
            <a:r>
              <a:rPr lang="de-DE" err="1"/>
              <a:t>voluntarily</a:t>
            </a:r>
            <a:r>
              <a:rPr lang="de-DE"/>
              <a:t>)</a:t>
            </a:r>
          </a:p>
          <a:p>
            <a:pPr lvl="0"/>
            <a:endParaRPr lang="de-DE"/>
          </a:p>
        </p:txBody>
      </p:sp>
      <p:sp>
        <p:nvSpPr>
          <p:cNvPr id="153" name="Rechteck: abgerundete Ecken 40">
            <a:extLst>
              <a:ext uri="{FF2B5EF4-FFF2-40B4-BE49-F238E27FC236}">
                <a16:creationId xmlns:a16="http://schemas.microsoft.com/office/drawing/2014/main" id="{59321F20-F125-2B4A-821F-782997B5378F}"/>
              </a:ext>
            </a:extLst>
          </p:cNvPr>
          <p:cNvSpPr/>
          <p:nvPr userDrawn="1"/>
        </p:nvSpPr>
        <p:spPr>
          <a:xfrm>
            <a:off x="2752513" y="6176194"/>
            <a:ext cx="416231" cy="451405"/>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rgbClr val="404040"/>
              </a:solidFill>
              <a:latin typeface="+mj-lt"/>
            </a:endParaRPr>
          </a:p>
        </p:txBody>
      </p:sp>
      <p:sp>
        <p:nvSpPr>
          <p:cNvPr id="154" name="Textplatzhalter 46">
            <a:extLst>
              <a:ext uri="{FF2B5EF4-FFF2-40B4-BE49-F238E27FC236}">
                <a16:creationId xmlns:a16="http://schemas.microsoft.com/office/drawing/2014/main" id="{3500C336-82F6-BB48-BFA1-DA1CC584F76A}"/>
              </a:ext>
            </a:extLst>
          </p:cNvPr>
          <p:cNvSpPr>
            <a:spLocks noGrp="1"/>
          </p:cNvSpPr>
          <p:nvPr>
            <p:ph type="body" sz="quarter" idx="77" hasCustomPrompt="1"/>
          </p:nvPr>
        </p:nvSpPr>
        <p:spPr>
          <a:xfrm>
            <a:off x="2752513" y="6211724"/>
            <a:ext cx="422680" cy="391547"/>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err="1"/>
              <a:t>age</a:t>
            </a:r>
            <a:endParaRPr lang="de-DE"/>
          </a:p>
        </p:txBody>
      </p:sp>
      <p:sp>
        <p:nvSpPr>
          <p:cNvPr id="155" name="Rechteck: abgerundete Ecken 86">
            <a:extLst>
              <a:ext uri="{FF2B5EF4-FFF2-40B4-BE49-F238E27FC236}">
                <a16:creationId xmlns:a16="http://schemas.microsoft.com/office/drawing/2014/main" id="{DEBC1224-6877-C04B-B866-50C7335C3EC4}"/>
              </a:ext>
            </a:extLst>
          </p:cNvPr>
          <p:cNvSpPr/>
          <p:nvPr userDrawn="1"/>
        </p:nvSpPr>
        <p:spPr>
          <a:xfrm>
            <a:off x="370622" y="6181148"/>
            <a:ext cx="2282019" cy="45140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rgbClr val="404040"/>
              </a:solidFill>
              <a:latin typeface="+mj-lt"/>
            </a:endParaRPr>
          </a:p>
        </p:txBody>
      </p:sp>
      <p:sp>
        <p:nvSpPr>
          <p:cNvPr id="156" name="Textplatzhalter 46">
            <a:extLst>
              <a:ext uri="{FF2B5EF4-FFF2-40B4-BE49-F238E27FC236}">
                <a16:creationId xmlns:a16="http://schemas.microsoft.com/office/drawing/2014/main" id="{C940BFEA-8DE3-3E4E-AFAF-CADB7902B189}"/>
              </a:ext>
            </a:extLst>
          </p:cNvPr>
          <p:cNvSpPr>
            <a:spLocks noGrp="1"/>
          </p:cNvSpPr>
          <p:nvPr>
            <p:ph type="body" sz="quarter" idx="78" hasCustomPrompt="1"/>
          </p:nvPr>
        </p:nvSpPr>
        <p:spPr>
          <a:xfrm>
            <a:off x="370622" y="6218281"/>
            <a:ext cx="2282019" cy="391127"/>
          </a:xfrm>
          <a:ln>
            <a:noFill/>
          </a:ln>
        </p:spPr>
        <p:txBody>
          <a:bodyPr>
            <a:noAutofit/>
          </a:bodyPr>
          <a:lstStyle>
            <a:lvl1pPr marL="0" indent="0">
              <a:buNone/>
              <a:defRPr lang="de-DE" sz="1200" b="0" i="0" kern="1200" dirty="0">
                <a:solidFill>
                  <a:srgbClr val="404040"/>
                </a:solidFill>
                <a:latin typeface="+mj-lt"/>
                <a:ea typeface="+mn-ea"/>
                <a:cs typeface="+mn-cs"/>
              </a:defRPr>
            </a:lvl1pPr>
          </a:lstStyle>
          <a:p>
            <a:pPr marL="0" lvl="0" indent="0" algn="l" defTabSz="1219170" rtl="0" eaLnBrk="1" latinLnBrk="0" hangingPunct="1">
              <a:lnSpc>
                <a:spcPct val="90000"/>
              </a:lnSpc>
              <a:spcBef>
                <a:spcPts val="1333"/>
              </a:spcBef>
              <a:buFont typeface="Arial" panose="020B0604020202020204" pitchFamily="34" charset="0"/>
              <a:buNone/>
            </a:pPr>
            <a:r>
              <a:rPr lang="de-DE" err="1"/>
              <a:t>name</a:t>
            </a:r>
            <a:r>
              <a:rPr lang="de-DE"/>
              <a:t> &amp; </a:t>
            </a:r>
            <a:r>
              <a:rPr lang="de-DE" err="1"/>
              <a:t>surname</a:t>
            </a:r>
            <a:endParaRPr lang="de-DE"/>
          </a:p>
        </p:txBody>
      </p:sp>
      <p:sp>
        <p:nvSpPr>
          <p:cNvPr id="157" name="Rechteck: abgerundete Ecken 57">
            <a:extLst>
              <a:ext uri="{FF2B5EF4-FFF2-40B4-BE49-F238E27FC236}">
                <a16:creationId xmlns:a16="http://schemas.microsoft.com/office/drawing/2014/main" id="{A7A53D6A-3583-C84C-8AC1-C715F87F470B}"/>
              </a:ext>
            </a:extLst>
          </p:cNvPr>
          <p:cNvSpPr/>
          <p:nvPr userDrawn="1"/>
        </p:nvSpPr>
        <p:spPr>
          <a:xfrm>
            <a:off x="3275065" y="6153045"/>
            <a:ext cx="1560463" cy="456363"/>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rgbClr val="404040"/>
              </a:solidFill>
              <a:latin typeface="+mj-lt"/>
            </a:endParaRPr>
          </a:p>
        </p:txBody>
      </p:sp>
      <p:sp>
        <p:nvSpPr>
          <p:cNvPr id="158" name="Textplatzhalter 46">
            <a:extLst>
              <a:ext uri="{FF2B5EF4-FFF2-40B4-BE49-F238E27FC236}">
                <a16:creationId xmlns:a16="http://schemas.microsoft.com/office/drawing/2014/main" id="{A4B3A685-BC96-8549-9DEA-6168FADE37E0}"/>
              </a:ext>
            </a:extLst>
          </p:cNvPr>
          <p:cNvSpPr>
            <a:spLocks noGrp="1"/>
          </p:cNvSpPr>
          <p:nvPr>
            <p:ph type="body" sz="quarter" idx="79" hasCustomPrompt="1"/>
          </p:nvPr>
        </p:nvSpPr>
        <p:spPr>
          <a:xfrm>
            <a:off x="3281514" y="6192556"/>
            <a:ext cx="1554014" cy="410716"/>
          </a:xfrm>
        </p:spPr>
        <p:txBody>
          <a:bodyPr>
            <a:noAutofit/>
          </a:bodyPr>
          <a:lstStyle>
            <a:lvl1pPr marL="0" indent="0">
              <a:buNone/>
              <a:defRPr lang="de-DE" sz="1200" b="0" i="0" kern="1200" dirty="0">
                <a:solidFill>
                  <a:srgbClr val="404040"/>
                </a:solidFill>
                <a:latin typeface="+mj-lt"/>
                <a:ea typeface="+mn-ea"/>
                <a:cs typeface="+mn-cs"/>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a:t>LinkedIn </a:t>
            </a:r>
            <a:br>
              <a:rPr lang="de-DE"/>
            </a:br>
            <a:r>
              <a:rPr lang="de-DE"/>
              <a:t>(</a:t>
            </a:r>
            <a:r>
              <a:rPr lang="de-DE" err="1"/>
              <a:t>voluntarily</a:t>
            </a:r>
            <a:r>
              <a:rPr lang="de-DE"/>
              <a:t>)</a:t>
            </a:r>
          </a:p>
          <a:p>
            <a:pPr lvl="0"/>
            <a:endParaRPr lang="de-DE"/>
          </a:p>
        </p:txBody>
      </p:sp>
      <p:sp>
        <p:nvSpPr>
          <p:cNvPr id="159" name="Rechteck: abgerundete Ecken 18">
            <a:extLst>
              <a:ext uri="{FF2B5EF4-FFF2-40B4-BE49-F238E27FC236}">
                <a16:creationId xmlns:a16="http://schemas.microsoft.com/office/drawing/2014/main" id="{6CD5490D-0878-9845-BDF7-8F79809F907B}"/>
              </a:ext>
            </a:extLst>
          </p:cNvPr>
          <p:cNvSpPr/>
          <p:nvPr userDrawn="1"/>
        </p:nvSpPr>
        <p:spPr>
          <a:xfrm>
            <a:off x="370622" y="6650070"/>
            <a:ext cx="2058074" cy="451087"/>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rgbClr val="404040"/>
              </a:solidFill>
              <a:latin typeface="+mj-lt"/>
            </a:endParaRPr>
          </a:p>
        </p:txBody>
      </p:sp>
      <p:sp>
        <p:nvSpPr>
          <p:cNvPr id="160" name="Rechteck: abgerundete Ecken 18">
            <a:extLst>
              <a:ext uri="{FF2B5EF4-FFF2-40B4-BE49-F238E27FC236}">
                <a16:creationId xmlns:a16="http://schemas.microsoft.com/office/drawing/2014/main" id="{90D545D6-56AF-7548-81C3-E1073F12C2C8}"/>
              </a:ext>
            </a:extLst>
          </p:cNvPr>
          <p:cNvSpPr/>
          <p:nvPr userDrawn="1"/>
        </p:nvSpPr>
        <p:spPr>
          <a:xfrm>
            <a:off x="2474651" y="6649903"/>
            <a:ext cx="2054721" cy="451087"/>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rgbClr val="404040"/>
              </a:solidFill>
              <a:latin typeface="+mj-lt"/>
            </a:endParaRPr>
          </a:p>
        </p:txBody>
      </p:sp>
      <p:sp>
        <p:nvSpPr>
          <p:cNvPr id="161" name="Rechteck: abgerundete Ecken 18">
            <a:extLst>
              <a:ext uri="{FF2B5EF4-FFF2-40B4-BE49-F238E27FC236}">
                <a16:creationId xmlns:a16="http://schemas.microsoft.com/office/drawing/2014/main" id="{1ED55D5D-7046-7245-8B89-D6CB0BEE2B05}"/>
              </a:ext>
            </a:extLst>
          </p:cNvPr>
          <p:cNvSpPr/>
          <p:nvPr userDrawn="1"/>
        </p:nvSpPr>
        <p:spPr>
          <a:xfrm>
            <a:off x="4563033" y="6634496"/>
            <a:ext cx="1929043" cy="451087"/>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rgbClr val="404040"/>
              </a:solidFill>
              <a:latin typeface="+mj-lt"/>
            </a:endParaRPr>
          </a:p>
        </p:txBody>
      </p:sp>
      <p:sp>
        <p:nvSpPr>
          <p:cNvPr id="162" name="Rechteck: abgerundete Ecken 57">
            <a:extLst>
              <a:ext uri="{FF2B5EF4-FFF2-40B4-BE49-F238E27FC236}">
                <a16:creationId xmlns:a16="http://schemas.microsoft.com/office/drawing/2014/main" id="{E2BE5AE7-2591-604F-BA22-30DF8079BED2}"/>
              </a:ext>
            </a:extLst>
          </p:cNvPr>
          <p:cNvSpPr/>
          <p:nvPr userDrawn="1"/>
        </p:nvSpPr>
        <p:spPr>
          <a:xfrm>
            <a:off x="4927062" y="6152284"/>
            <a:ext cx="1560463" cy="456363"/>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rgbClr val="404040"/>
              </a:solidFill>
              <a:latin typeface="+mj-lt"/>
            </a:endParaRPr>
          </a:p>
        </p:txBody>
      </p:sp>
      <p:sp>
        <p:nvSpPr>
          <p:cNvPr id="163" name="Textplatzhalter 46">
            <a:extLst>
              <a:ext uri="{FF2B5EF4-FFF2-40B4-BE49-F238E27FC236}">
                <a16:creationId xmlns:a16="http://schemas.microsoft.com/office/drawing/2014/main" id="{C120614F-2434-894F-A871-B5783C3B4714}"/>
              </a:ext>
            </a:extLst>
          </p:cNvPr>
          <p:cNvSpPr>
            <a:spLocks noGrp="1"/>
          </p:cNvSpPr>
          <p:nvPr>
            <p:ph type="body" sz="quarter" idx="80" hasCustomPrompt="1"/>
          </p:nvPr>
        </p:nvSpPr>
        <p:spPr>
          <a:xfrm>
            <a:off x="369213" y="6667588"/>
            <a:ext cx="2054721" cy="417996"/>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err="1"/>
              <a:t>city</a:t>
            </a:r>
            <a:r>
              <a:rPr lang="de-DE"/>
              <a:t> &amp; </a:t>
            </a:r>
            <a:r>
              <a:rPr lang="de-DE" err="1"/>
              <a:t>country</a:t>
            </a:r>
            <a:endParaRPr lang="de-DE"/>
          </a:p>
          <a:p>
            <a:pPr lvl="0"/>
            <a:endParaRPr lang="de-DE"/>
          </a:p>
        </p:txBody>
      </p:sp>
      <p:sp>
        <p:nvSpPr>
          <p:cNvPr id="164" name="Textplatzhalter 46">
            <a:extLst>
              <a:ext uri="{FF2B5EF4-FFF2-40B4-BE49-F238E27FC236}">
                <a16:creationId xmlns:a16="http://schemas.microsoft.com/office/drawing/2014/main" id="{9B6F52C0-6241-F348-BFE6-5B1810AC9F57}"/>
              </a:ext>
            </a:extLst>
          </p:cNvPr>
          <p:cNvSpPr>
            <a:spLocks noGrp="1"/>
          </p:cNvSpPr>
          <p:nvPr>
            <p:ph type="body" sz="quarter" idx="81" hasCustomPrompt="1"/>
          </p:nvPr>
        </p:nvSpPr>
        <p:spPr>
          <a:xfrm>
            <a:off x="2474650" y="6672871"/>
            <a:ext cx="2054721" cy="417996"/>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err="1"/>
              <a:t>university</a:t>
            </a:r>
            <a:r>
              <a:rPr lang="de-DE"/>
              <a:t> &amp; </a:t>
            </a:r>
            <a:r>
              <a:rPr lang="de-DE" err="1"/>
              <a:t>study</a:t>
            </a:r>
            <a:r>
              <a:rPr lang="de-DE"/>
              <a:t> </a:t>
            </a:r>
            <a:r>
              <a:rPr lang="de-DE" err="1"/>
              <a:t>course</a:t>
            </a:r>
            <a:endParaRPr lang="de-DE"/>
          </a:p>
          <a:p>
            <a:pPr lvl="0"/>
            <a:endParaRPr lang="de-DE"/>
          </a:p>
        </p:txBody>
      </p:sp>
      <p:sp>
        <p:nvSpPr>
          <p:cNvPr id="165" name="Textplatzhalter 46">
            <a:extLst>
              <a:ext uri="{FF2B5EF4-FFF2-40B4-BE49-F238E27FC236}">
                <a16:creationId xmlns:a16="http://schemas.microsoft.com/office/drawing/2014/main" id="{5CF3AA06-E843-3E4C-938B-62248D4E9C08}"/>
              </a:ext>
            </a:extLst>
          </p:cNvPr>
          <p:cNvSpPr>
            <a:spLocks noGrp="1"/>
          </p:cNvSpPr>
          <p:nvPr>
            <p:ph type="body" sz="quarter" idx="82" hasCustomPrompt="1"/>
          </p:nvPr>
        </p:nvSpPr>
        <p:spPr>
          <a:xfrm>
            <a:off x="4583592" y="6661756"/>
            <a:ext cx="1903934" cy="417996"/>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err="1"/>
              <a:t>company</a:t>
            </a:r>
            <a:r>
              <a:rPr lang="de-DE"/>
              <a:t> &amp; </a:t>
            </a:r>
            <a:r>
              <a:rPr lang="de-DE" err="1"/>
              <a:t>job</a:t>
            </a:r>
            <a:r>
              <a:rPr lang="de-DE"/>
              <a:t> title</a:t>
            </a:r>
          </a:p>
          <a:p>
            <a:pPr lvl="0"/>
            <a:endParaRPr lang="de-DE"/>
          </a:p>
        </p:txBody>
      </p:sp>
      <p:sp>
        <p:nvSpPr>
          <p:cNvPr id="166" name="Textplatzhalter 46">
            <a:extLst>
              <a:ext uri="{FF2B5EF4-FFF2-40B4-BE49-F238E27FC236}">
                <a16:creationId xmlns:a16="http://schemas.microsoft.com/office/drawing/2014/main" id="{BEC333F7-CB08-D449-BFAB-709183A3E9C4}"/>
              </a:ext>
            </a:extLst>
          </p:cNvPr>
          <p:cNvSpPr>
            <a:spLocks noGrp="1"/>
          </p:cNvSpPr>
          <p:nvPr>
            <p:ph type="body" sz="quarter" idx="83" hasCustomPrompt="1"/>
          </p:nvPr>
        </p:nvSpPr>
        <p:spPr>
          <a:xfrm>
            <a:off x="4962945" y="6175107"/>
            <a:ext cx="1524580" cy="410716"/>
          </a:xfrm>
        </p:spPr>
        <p:txBody>
          <a:bodyPr>
            <a:noAutofit/>
          </a:bodyPr>
          <a:lstStyle>
            <a:lvl1pPr marL="0" indent="0">
              <a:buNone/>
              <a:defRPr lang="de-DE" sz="1200" b="0" i="0" kern="1200" dirty="0">
                <a:solidFill>
                  <a:srgbClr val="404040"/>
                </a:solidFill>
                <a:latin typeface="+mj-lt"/>
                <a:ea typeface="+mn-ea"/>
                <a:cs typeface="+mn-cs"/>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err="1"/>
              <a:t>telephone</a:t>
            </a:r>
            <a:r>
              <a:rPr lang="de-DE"/>
              <a:t> </a:t>
            </a:r>
            <a:r>
              <a:rPr lang="de-DE" err="1"/>
              <a:t>number</a:t>
            </a:r>
            <a:br>
              <a:rPr lang="de-DE"/>
            </a:br>
            <a:r>
              <a:rPr lang="de-DE"/>
              <a:t>(</a:t>
            </a:r>
            <a:r>
              <a:rPr lang="de-DE" err="1"/>
              <a:t>voluntarily</a:t>
            </a:r>
            <a:r>
              <a:rPr lang="de-DE"/>
              <a:t>)</a:t>
            </a:r>
          </a:p>
          <a:p>
            <a:pPr lvl="0"/>
            <a:endParaRPr lang="de-DE"/>
          </a:p>
        </p:txBody>
      </p:sp>
      <p:sp>
        <p:nvSpPr>
          <p:cNvPr id="168" name="Rechteck: abgerundete Ecken 40">
            <a:extLst>
              <a:ext uri="{FF2B5EF4-FFF2-40B4-BE49-F238E27FC236}">
                <a16:creationId xmlns:a16="http://schemas.microsoft.com/office/drawing/2014/main" id="{3FCBCCAE-CF2B-DC45-A219-69341A060CF7}"/>
              </a:ext>
            </a:extLst>
          </p:cNvPr>
          <p:cNvSpPr/>
          <p:nvPr userDrawn="1"/>
        </p:nvSpPr>
        <p:spPr>
          <a:xfrm>
            <a:off x="2730159" y="7295450"/>
            <a:ext cx="416231" cy="451405"/>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rgbClr val="404040"/>
              </a:solidFill>
              <a:latin typeface="+mj-lt"/>
            </a:endParaRPr>
          </a:p>
        </p:txBody>
      </p:sp>
      <p:sp>
        <p:nvSpPr>
          <p:cNvPr id="169" name="Textplatzhalter 46">
            <a:extLst>
              <a:ext uri="{FF2B5EF4-FFF2-40B4-BE49-F238E27FC236}">
                <a16:creationId xmlns:a16="http://schemas.microsoft.com/office/drawing/2014/main" id="{95FEDFB3-B5CC-5A41-9463-18784BA7A410}"/>
              </a:ext>
            </a:extLst>
          </p:cNvPr>
          <p:cNvSpPr>
            <a:spLocks noGrp="1"/>
          </p:cNvSpPr>
          <p:nvPr>
            <p:ph type="body" sz="quarter" idx="85" hasCustomPrompt="1"/>
          </p:nvPr>
        </p:nvSpPr>
        <p:spPr>
          <a:xfrm>
            <a:off x="2730159" y="7330980"/>
            <a:ext cx="422680" cy="391547"/>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err="1"/>
              <a:t>age</a:t>
            </a:r>
            <a:endParaRPr lang="de-DE"/>
          </a:p>
        </p:txBody>
      </p:sp>
      <p:sp>
        <p:nvSpPr>
          <p:cNvPr id="170" name="Rechteck: abgerundete Ecken 86">
            <a:extLst>
              <a:ext uri="{FF2B5EF4-FFF2-40B4-BE49-F238E27FC236}">
                <a16:creationId xmlns:a16="http://schemas.microsoft.com/office/drawing/2014/main" id="{BF695F55-11C4-EF48-81FF-4229EA9055AA}"/>
              </a:ext>
            </a:extLst>
          </p:cNvPr>
          <p:cNvSpPr/>
          <p:nvPr userDrawn="1"/>
        </p:nvSpPr>
        <p:spPr>
          <a:xfrm>
            <a:off x="348268" y="7300404"/>
            <a:ext cx="2282019" cy="451405"/>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rgbClr val="404040"/>
              </a:solidFill>
              <a:latin typeface="+mj-lt"/>
            </a:endParaRPr>
          </a:p>
        </p:txBody>
      </p:sp>
      <p:sp>
        <p:nvSpPr>
          <p:cNvPr id="171" name="Textplatzhalter 46">
            <a:extLst>
              <a:ext uri="{FF2B5EF4-FFF2-40B4-BE49-F238E27FC236}">
                <a16:creationId xmlns:a16="http://schemas.microsoft.com/office/drawing/2014/main" id="{4D806E36-4640-1B4A-871C-3757974DA48A}"/>
              </a:ext>
            </a:extLst>
          </p:cNvPr>
          <p:cNvSpPr>
            <a:spLocks noGrp="1"/>
          </p:cNvSpPr>
          <p:nvPr>
            <p:ph type="body" sz="quarter" idx="86" hasCustomPrompt="1"/>
          </p:nvPr>
        </p:nvSpPr>
        <p:spPr>
          <a:xfrm>
            <a:off x="348268" y="7337537"/>
            <a:ext cx="2282019" cy="391127"/>
          </a:xfrm>
          <a:ln>
            <a:noFill/>
          </a:ln>
        </p:spPr>
        <p:txBody>
          <a:bodyPr>
            <a:noAutofit/>
          </a:bodyPr>
          <a:lstStyle>
            <a:lvl1pPr marL="0" indent="0">
              <a:buNone/>
              <a:defRPr lang="de-DE" sz="1200" b="0" i="0" kern="1200" dirty="0">
                <a:solidFill>
                  <a:srgbClr val="404040"/>
                </a:solidFill>
                <a:latin typeface="+mj-lt"/>
                <a:ea typeface="+mn-ea"/>
                <a:cs typeface="+mn-cs"/>
              </a:defRPr>
            </a:lvl1pPr>
          </a:lstStyle>
          <a:p>
            <a:pPr marL="0" lvl="0" indent="0" algn="l" defTabSz="1219170" rtl="0" eaLnBrk="1" latinLnBrk="0" hangingPunct="1">
              <a:lnSpc>
                <a:spcPct val="90000"/>
              </a:lnSpc>
              <a:spcBef>
                <a:spcPts val="1333"/>
              </a:spcBef>
              <a:buFont typeface="Arial" panose="020B0604020202020204" pitchFamily="34" charset="0"/>
              <a:buNone/>
            </a:pPr>
            <a:r>
              <a:rPr lang="de-DE" err="1"/>
              <a:t>name</a:t>
            </a:r>
            <a:r>
              <a:rPr lang="de-DE"/>
              <a:t> &amp; </a:t>
            </a:r>
            <a:r>
              <a:rPr lang="de-DE" err="1"/>
              <a:t>surname</a:t>
            </a:r>
            <a:endParaRPr lang="de-DE"/>
          </a:p>
        </p:txBody>
      </p:sp>
      <p:sp>
        <p:nvSpPr>
          <p:cNvPr id="172" name="Rechteck: abgerundete Ecken 57">
            <a:extLst>
              <a:ext uri="{FF2B5EF4-FFF2-40B4-BE49-F238E27FC236}">
                <a16:creationId xmlns:a16="http://schemas.microsoft.com/office/drawing/2014/main" id="{92613885-0D5E-3545-BCB8-8BA004652ACD}"/>
              </a:ext>
            </a:extLst>
          </p:cNvPr>
          <p:cNvSpPr/>
          <p:nvPr userDrawn="1"/>
        </p:nvSpPr>
        <p:spPr>
          <a:xfrm>
            <a:off x="3252711" y="7272301"/>
            <a:ext cx="1560463" cy="456363"/>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rgbClr val="404040"/>
              </a:solidFill>
              <a:latin typeface="+mj-lt"/>
            </a:endParaRPr>
          </a:p>
        </p:txBody>
      </p:sp>
      <p:sp>
        <p:nvSpPr>
          <p:cNvPr id="173" name="Textplatzhalter 46">
            <a:extLst>
              <a:ext uri="{FF2B5EF4-FFF2-40B4-BE49-F238E27FC236}">
                <a16:creationId xmlns:a16="http://schemas.microsoft.com/office/drawing/2014/main" id="{010601A5-05FE-794E-A61A-029D7D550153}"/>
              </a:ext>
            </a:extLst>
          </p:cNvPr>
          <p:cNvSpPr>
            <a:spLocks noGrp="1"/>
          </p:cNvSpPr>
          <p:nvPr>
            <p:ph type="body" sz="quarter" idx="87" hasCustomPrompt="1"/>
          </p:nvPr>
        </p:nvSpPr>
        <p:spPr>
          <a:xfrm>
            <a:off x="3259160" y="7311812"/>
            <a:ext cx="1554014" cy="410716"/>
          </a:xfrm>
        </p:spPr>
        <p:txBody>
          <a:bodyPr>
            <a:noAutofit/>
          </a:bodyPr>
          <a:lstStyle>
            <a:lvl1pPr marL="0" indent="0">
              <a:buNone/>
              <a:defRPr lang="de-DE" sz="1200" b="0" i="0" kern="1200" dirty="0">
                <a:solidFill>
                  <a:srgbClr val="404040"/>
                </a:solidFill>
                <a:latin typeface="+mj-lt"/>
                <a:ea typeface="+mn-ea"/>
                <a:cs typeface="+mn-cs"/>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a:t>LinkedIn </a:t>
            </a:r>
            <a:br>
              <a:rPr lang="de-DE"/>
            </a:br>
            <a:r>
              <a:rPr lang="de-DE"/>
              <a:t>(</a:t>
            </a:r>
            <a:r>
              <a:rPr lang="de-DE" err="1"/>
              <a:t>voluntarily</a:t>
            </a:r>
            <a:r>
              <a:rPr lang="de-DE"/>
              <a:t>)</a:t>
            </a:r>
          </a:p>
          <a:p>
            <a:pPr lvl="0"/>
            <a:endParaRPr lang="de-DE"/>
          </a:p>
        </p:txBody>
      </p:sp>
      <p:sp>
        <p:nvSpPr>
          <p:cNvPr id="174" name="Rechteck: abgerundete Ecken 18">
            <a:extLst>
              <a:ext uri="{FF2B5EF4-FFF2-40B4-BE49-F238E27FC236}">
                <a16:creationId xmlns:a16="http://schemas.microsoft.com/office/drawing/2014/main" id="{2C96B02D-C2F6-DB4C-8543-8DBA082C8C88}"/>
              </a:ext>
            </a:extLst>
          </p:cNvPr>
          <p:cNvSpPr/>
          <p:nvPr userDrawn="1"/>
        </p:nvSpPr>
        <p:spPr>
          <a:xfrm>
            <a:off x="348268" y="7769326"/>
            <a:ext cx="2058074" cy="451087"/>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rgbClr val="404040"/>
              </a:solidFill>
              <a:latin typeface="+mj-lt"/>
            </a:endParaRPr>
          </a:p>
        </p:txBody>
      </p:sp>
      <p:sp>
        <p:nvSpPr>
          <p:cNvPr id="175" name="Rechteck: abgerundete Ecken 18">
            <a:extLst>
              <a:ext uri="{FF2B5EF4-FFF2-40B4-BE49-F238E27FC236}">
                <a16:creationId xmlns:a16="http://schemas.microsoft.com/office/drawing/2014/main" id="{8885F36B-7642-D849-8761-90972FD3A00A}"/>
              </a:ext>
            </a:extLst>
          </p:cNvPr>
          <p:cNvSpPr/>
          <p:nvPr userDrawn="1"/>
        </p:nvSpPr>
        <p:spPr>
          <a:xfrm>
            <a:off x="2452297" y="7769159"/>
            <a:ext cx="2054721" cy="451087"/>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rgbClr val="404040"/>
              </a:solidFill>
              <a:latin typeface="+mj-lt"/>
            </a:endParaRPr>
          </a:p>
        </p:txBody>
      </p:sp>
      <p:sp>
        <p:nvSpPr>
          <p:cNvPr id="176" name="Rechteck: abgerundete Ecken 18">
            <a:extLst>
              <a:ext uri="{FF2B5EF4-FFF2-40B4-BE49-F238E27FC236}">
                <a16:creationId xmlns:a16="http://schemas.microsoft.com/office/drawing/2014/main" id="{C8376C6C-8ED8-1C4D-A6FC-4356B56B6403}"/>
              </a:ext>
            </a:extLst>
          </p:cNvPr>
          <p:cNvSpPr/>
          <p:nvPr userDrawn="1"/>
        </p:nvSpPr>
        <p:spPr>
          <a:xfrm>
            <a:off x="4540679" y="7753752"/>
            <a:ext cx="1929043" cy="451087"/>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a:solidFill>
                <a:srgbClr val="404040"/>
              </a:solidFill>
              <a:latin typeface="+mj-lt"/>
            </a:endParaRPr>
          </a:p>
        </p:txBody>
      </p:sp>
      <p:sp>
        <p:nvSpPr>
          <p:cNvPr id="177" name="Rechteck: abgerundete Ecken 57">
            <a:extLst>
              <a:ext uri="{FF2B5EF4-FFF2-40B4-BE49-F238E27FC236}">
                <a16:creationId xmlns:a16="http://schemas.microsoft.com/office/drawing/2014/main" id="{0123B59B-92FB-7446-99EB-618E3A32A636}"/>
              </a:ext>
            </a:extLst>
          </p:cNvPr>
          <p:cNvSpPr/>
          <p:nvPr userDrawn="1"/>
        </p:nvSpPr>
        <p:spPr>
          <a:xfrm>
            <a:off x="4904708" y="7271540"/>
            <a:ext cx="1560463" cy="456363"/>
          </a:xfrm>
          <a:prstGeom prst="roundRect">
            <a:avLst/>
          </a:prstGeom>
          <a:solidFill>
            <a:schemeClr val="bg1">
              <a:lumMod val="9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1600" b="0" i="0">
              <a:solidFill>
                <a:srgbClr val="404040"/>
              </a:solidFill>
              <a:latin typeface="+mj-lt"/>
            </a:endParaRPr>
          </a:p>
        </p:txBody>
      </p:sp>
      <p:sp>
        <p:nvSpPr>
          <p:cNvPr id="178" name="Textplatzhalter 46">
            <a:extLst>
              <a:ext uri="{FF2B5EF4-FFF2-40B4-BE49-F238E27FC236}">
                <a16:creationId xmlns:a16="http://schemas.microsoft.com/office/drawing/2014/main" id="{D6F4129C-FE28-2245-96DA-DDEEB4F5C3A3}"/>
              </a:ext>
            </a:extLst>
          </p:cNvPr>
          <p:cNvSpPr>
            <a:spLocks noGrp="1"/>
          </p:cNvSpPr>
          <p:nvPr>
            <p:ph type="body" sz="quarter" idx="88" hasCustomPrompt="1"/>
          </p:nvPr>
        </p:nvSpPr>
        <p:spPr>
          <a:xfrm>
            <a:off x="346859" y="7786844"/>
            <a:ext cx="2054721" cy="417996"/>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err="1"/>
              <a:t>city</a:t>
            </a:r>
            <a:r>
              <a:rPr lang="de-DE"/>
              <a:t> &amp; </a:t>
            </a:r>
            <a:r>
              <a:rPr lang="de-DE" err="1"/>
              <a:t>country</a:t>
            </a:r>
            <a:endParaRPr lang="de-DE"/>
          </a:p>
          <a:p>
            <a:pPr lvl="0"/>
            <a:endParaRPr lang="de-DE"/>
          </a:p>
        </p:txBody>
      </p:sp>
      <p:sp>
        <p:nvSpPr>
          <p:cNvPr id="179" name="Textplatzhalter 46">
            <a:extLst>
              <a:ext uri="{FF2B5EF4-FFF2-40B4-BE49-F238E27FC236}">
                <a16:creationId xmlns:a16="http://schemas.microsoft.com/office/drawing/2014/main" id="{512D215E-01F6-1346-A9B5-D80E3C4468B0}"/>
              </a:ext>
            </a:extLst>
          </p:cNvPr>
          <p:cNvSpPr>
            <a:spLocks noGrp="1"/>
          </p:cNvSpPr>
          <p:nvPr>
            <p:ph type="body" sz="quarter" idx="89" hasCustomPrompt="1"/>
          </p:nvPr>
        </p:nvSpPr>
        <p:spPr>
          <a:xfrm>
            <a:off x="2452296" y="7792127"/>
            <a:ext cx="2054721" cy="417996"/>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err="1"/>
              <a:t>university</a:t>
            </a:r>
            <a:r>
              <a:rPr lang="de-DE"/>
              <a:t> &amp; </a:t>
            </a:r>
            <a:r>
              <a:rPr lang="de-DE" err="1"/>
              <a:t>study</a:t>
            </a:r>
            <a:r>
              <a:rPr lang="de-DE"/>
              <a:t> </a:t>
            </a:r>
            <a:r>
              <a:rPr lang="de-DE" err="1"/>
              <a:t>course</a:t>
            </a:r>
            <a:endParaRPr lang="de-DE"/>
          </a:p>
          <a:p>
            <a:pPr lvl="0"/>
            <a:endParaRPr lang="de-DE"/>
          </a:p>
        </p:txBody>
      </p:sp>
      <p:sp>
        <p:nvSpPr>
          <p:cNvPr id="180" name="Textplatzhalter 46">
            <a:extLst>
              <a:ext uri="{FF2B5EF4-FFF2-40B4-BE49-F238E27FC236}">
                <a16:creationId xmlns:a16="http://schemas.microsoft.com/office/drawing/2014/main" id="{2EC2F621-E58D-474F-90D9-47F6388FEDB2}"/>
              </a:ext>
            </a:extLst>
          </p:cNvPr>
          <p:cNvSpPr>
            <a:spLocks noGrp="1"/>
          </p:cNvSpPr>
          <p:nvPr>
            <p:ph type="body" sz="quarter" idx="90" hasCustomPrompt="1"/>
          </p:nvPr>
        </p:nvSpPr>
        <p:spPr>
          <a:xfrm>
            <a:off x="4561238" y="7781012"/>
            <a:ext cx="1903934" cy="417996"/>
          </a:xfrm>
        </p:spPr>
        <p:txBody>
          <a:bodyPr>
            <a:noAutofit/>
          </a:bodyPr>
          <a:lstStyle>
            <a:lvl1pPr marL="0" indent="0">
              <a:buNone/>
              <a:defRPr lang="de-DE" sz="1200" b="0" i="0" kern="1200">
                <a:solidFill>
                  <a:srgbClr val="404040"/>
                </a:solidFill>
                <a:latin typeface="+mj-lt"/>
                <a:ea typeface="+mn-ea"/>
                <a:cs typeface="+mn-cs"/>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err="1"/>
              <a:t>company</a:t>
            </a:r>
            <a:r>
              <a:rPr lang="de-DE"/>
              <a:t> &amp; </a:t>
            </a:r>
            <a:r>
              <a:rPr lang="de-DE" err="1"/>
              <a:t>job</a:t>
            </a:r>
            <a:r>
              <a:rPr lang="de-DE"/>
              <a:t> title</a:t>
            </a:r>
          </a:p>
          <a:p>
            <a:pPr lvl="0"/>
            <a:endParaRPr lang="de-DE"/>
          </a:p>
        </p:txBody>
      </p:sp>
      <p:sp>
        <p:nvSpPr>
          <p:cNvPr id="181" name="Textplatzhalter 46">
            <a:extLst>
              <a:ext uri="{FF2B5EF4-FFF2-40B4-BE49-F238E27FC236}">
                <a16:creationId xmlns:a16="http://schemas.microsoft.com/office/drawing/2014/main" id="{5B30698B-644F-604B-802B-21930FE4CF57}"/>
              </a:ext>
            </a:extLst>
          </p:cNvPr>
          <p:cNvSpPr>
            <a:spLocks noGrp="1"/>
          </p:cNvSpPr>
          <p:nvPr>
            <p:ph type="body" sz="quarter" idx="91" hasCustomPrompt="1"/>
          </p:nvPr>
        </p:nvSpPr>
        <p:spPr>
          <a:xfrm>
            <a:off x="4940591" y="7294363"/>
            <a:ext cx="1524580" cy="410716"/>
          </a:xfrm>
        </p:spPr>
        <p:txBody>
          <a:bodyPr>
            <a:noAutofit/>
          </a:bodyPr>
          <a:lstStyle>
            <a:lvl1pPr marL="0" indent="0">
              <a:buNone/>
              <a:defRPr lang="de-DE" sz="1200" b="0" i="0" kern="1200" dirty="0">
                <a:solidFill>
                  <a:srgbClr val="404040"/>
                </a:solidFill>
                <a:latin typeface="+mj-lt"/>
                <a:ea typeface="+mn-ea"/>
                <a:cs typeface="+mn-cs"/>
              </a:defRPr>
            </a:lvl1pPr>
          </a:lstStyle>
          <a:p>
            <a:pPr marL="0" marR="0" lvl="0" indent="0" algn="l" defTabSz="1219170" rtl="0" eaLnBrk="1" fontAlgn="auto" latinLnBrk="0" hangingPunct="1">
              <a:lnSpc>
                <a:spcPct val="90000"/>
              </a:lnSpc>
              <a:spcBef>
                <a:spcPts val="1333"/>
              </a:spcBef>
              <a:spcAft>
                <a:spcPts val="0"/>
              </a:spcAft>
              <a:buClrTx/>
              <a:buSzTx/>
              <a:buFont typeface="Arial" panose="020B0604020202020204" pitchFamily="34" charset="0"/>
              <a:buNone/>
              <a:tabLst/>
              <a:defRPr/>
            </a:pPr>
            <a:r>
              <a:rPr lang="de-DE" err="1"/>
              <a:t>telephone</a:t>
            </a:r>
            <a:r>
              <a:rPr lang="de-DE"/>
              <a:t> </a:t>
            </a:r>
            <a:r>
              <a:rPr lang="de-DE" err="1"/>
              <a:t>number</a:t>
            </a:r>
            <a:br>
              <a:rPr lang="de-DE"/>
            </a:br>
            <a:r>
              <a:rPr lang="de-DE"/>
              <a:t>(</a:t>
            </a:r>
            <a:r>
              <a:rPr lang="de-DE" err="1"/>
              <a:t>voluntarily</a:t>
            </a:r>
            <a:r>
              <a:rPr lang="de-DE"/>
              <a:t>)</a:t>
            </a:r>
          </a:p>
          <a:p>
            <a:pPr lvl="0"/>
            <a:endParaRPr lang="de-DE"/>
          </a:p>
        </p:txBody>
      </p:sp>
      <p:sp>
        <p:nvSpPr>
          <p:cNvPr id="2" name="Textfeld 1">
            <a:extLst>
              <a:ext uri="{FF2B5EF4-FFF2-40B4-BE49-F238E27FC236}">
                <a16:creationId xmlns:a16="http://schemas.microsoft.com/office/drawing/2014/main" id="{13F05EAD-3A1D-4282-86A4-6522F296437F}"/>
              </a:ext>
            </a:extLst>
          </p:cNvPr>
          <p:cNvSpPr txBox="1"/>
          <p:nvPr userDrawn="1"/>
        </p:nvSpPr>
        <p:spPr>
          <a:xfrm>
            <a:off x="0" y="1863366"/>
            <a:ext cx="372218" cy="369332"/>
          </a:xfrm>
          <a:prstGeom prst="rect">
            <a:avLst/>
          </a:prstGeom>
          <a:noFill/>
        </p:spPr>
        <p:txBody>
          <a:bodyPr wrap="none" rtlCol="0">
            <a:spAutoFit/>
          </a:bodyPr>
          <a:lstStyle/>
          <a:p>
            <a:r>
              <a:rPr lang="de-DE" dirty="0"/>
              <a:t>1)</a:t>
            </a:r>
          </a:p>
        </p:txBody>
      </p:sp>
      <p:sp>
        <p:nvSpPr>
          <p:cNvPr id="182" name="Textfeld 181">
            <a:extLst>
              <a:ext uri="{FF2B5EF4-FFF2-40B4-BE49-F238E27FC236}">
                <a16:creationId xmlns:a16="http://schemas.microsoft.com/office/drawing/2014/main" id="{B09F30BF-6FCC-4E19-BCDF-EE59D2D75369}"/>
              </a:ext>
            </a:extLst>
          </p:cNvPr>
          <p:cNvSpPr txBox="1"/>
          <p:nvPr userDrawn="1"/>
        </p:nvSpPr>
        <p:spPr>
          <a:xfrm>
            <a:off x="-13757" y="2928945"/>
            <a:ext cx="372218" cy="369332"/>
          </a:xfrm>
          <a:prstGeom prst="rect">
            <a:avLst/>
          </a:prstGeom>
          <a:noFill/>
        </p:spPr>
        <p:txBody>
          <a:bodyPr wrap="none" rtlCol="0">
            <a:spAutoFit/>
          </a:bodyPr>
          <a:lstStyle/>
          <a:p>
            <a:r>
              <a:rPr lang="de-DE" dirty="0"/>
              <a:t>3)</a:t>
            </a:r>
          </a:p>
        </p:txBody>
      </p:sp>
      <p:sp>
        <p:nvSpPr>
          <p:cNvPr id="183" name="Textfeld 182">
            <a:extLst>
              <a:ext uri="{FF2B5EF4-FFF2-40B4-BE49-F238E27FC236}">
                <a16:creationId xmlns:a16="http://schemas.microsoft.com/office/drawing/2014/main" id="{FD1F728B-A3DE-4FA7-A3E4-6762A6BC09DD}"/>
              </a:ext>
            </a:extLst>
          </p:cNvPr>
          <p:cNvSpPr txBox="1"/>
          <p:nvPr userDrawn="1"/>
        </p:nvSpPr>
        <p:spPr>
          <a:xfrm>
            <a:off x="0" y="4027882"/>
            <a:ext cx="372218" cy="369332"/>
          </a:xfrm>
          <a:prstGeom prst="rect">
            <a:avLst/>
          </a:prstGeom>
          <a:noFill/>
        </p:spPr>
        <p:txBody>
          <a:bodyPr wrap="none" rtlCol="0">
            <a:spAutoFit/>
          </a:bodyPr>
          <a:lstStyle/>
          <a:p>
            <a:r>
              <a:rPr lang="de-DE" dirty="0"/>
              <a:t>4)</a:t>
            </a:r>
          </a:p>
        </p:txBody>
      </p:sp>
      <p:sp>
        <p:nvSpPr>
          <p:cNvPr id="184" name="Textfeld 183">
            <a:extLst>
              <a:ext uri="{FF2B5EF4-FFF2-40B4-BE49-F238E27FC236}">
                <a16:creationId xmlns:a16="http://schemas.microsoft.com/office/drawing/2014/main" id="{6397BB6C-F27C-4515-9D10-E74D03680AB1}"/>
              </a:ext>
            </a:extLst>
          </p:cNvPr>
          <p:cNvSpPr txBox="1"/>
          <p:nvPr userDrawn="1"/>
        </p:nvSpPr>
        <p:spPr>
          <a:xfrm>
            <a:off x="0" y="5127861"/>
            <a:ext cx="372218" cy="369332"/>
          </a:xfrm>
          <a:prstGeom prst="rect">
            <a:avLst/>
          </a:prstGeom>
          <a:noFill/>
        </p:spPr>
        <p:txBody>
          <a:bodyPr wrap="none" rtlCol="0">
            <a:spAutoFit/>
          </a:bodyPr>
          <a:lstStyle/>
          <a:p>
            <a:r>
              <a:rPr lang="de-DE" dirty="0"/>
              <a:t>5)</a:t>
            </a:r>
          </a:p>
        </p:txBody>
      </p:sp>
      <p:sp>
        <p:nvSpPr>
          <p:cNvPr id="185" name="Textfeld 184">
            <a:extLst>
              <a:ext uri="{FF2B5EF4-FFF2-40B4-BE49-F238E27FC236}">
                <a16:creationId xmlns:a16="http://schemas.microsoft.com/office/drawing/2014/main" id="{DD78B4EF-80D3-4EF9-B920-ACA20980143F}"/>
              </a:ext>
            </a:extLst>
          </p:cNvPr>
          <p:cNvSpPr txBox="1"/>
          <p:nvPr userDrawn="1"/>
        </p:nvSpPr>
        <p:spPr>
          <a:xfrm>
            <a:off x="-13757" y="6227840"/>
            <a:ext cx="372218" cy="369332"/>
          </a:xfrm>
          <a:prstGeom prst="rect">
            <a:avLst/>
          </a:prstGeom>
          <a:noFill/>
        </p:spPr>
        <p:txBody>
          <a:bodyPr wrap="none" rtlCol="0">
            <a:spAutoFit/>
          </a:bodyPr>
          <a:lstStyle/>
          <a:p>
            <a:r>
              <a:rPr lang="de-DE" dirty="0"/>
              <a:t>6)</a:t>
            </a:r>
          </a:p>
        </p:txBody>
      </p:sp>
      <p:sp>
        <p:nvSpPr>
          <p:cNvPr id="186" name="Textfeld 185">
            <a:extLst>
              <a:ext uri="{FF2B5EF4-FFF2-40B4-BE49-F238E27FC236}">
                <a16:creationId xmlns:a16="http://schemas.microsoft.com/office/drawing/2014/main" id="{679BA950-9435-4959-81A6-451C346750E6}"/>
              </a:ext>
            </a:extLst>
          </p:cNvPr>
          <p:cNvSpPr txBox="1"/>
          <p:nvPr userDrawn="1"/>
        </p:nvSpPr>
        <p:spPr>
          <a:xfrm>
            <a:off x="-3005" y="7353195"/>
            <a:ext cx="372218" cy="369332"/>
          </a:xfrm>
          <a:prstGeom prst="rect">
            <a:avLst/>
          </a:prstGeom>
          <a:noFill/>
        </p:spPr>
        <p:txBody>
          <a:bodyPr wrap="none" rtlCol="0">
            <a:spAutoFit/>
          </a:bodyPr>
          <a:lstStyle/>
          <a:p>
            <a:r>
              <a:rPr lang="de-DE" dirty="0"/>
              <a:t>7)</a:t>
            </a:r>
          </a:p>
        </p:txBody>
      </p:sp>
      <p:pic>
        <p:nvPicPr>
          <p:cNvPr id="96" name="Grafik 95" descr="Ein Bild, das Text, ClipArt, Zahnrad enthält.&#10;&#10;Automatisch generierte Beschreibung">
            <a:extLst>
              <a:ext uri="{FF2B5EF4-FFF2-40B4-BE49-F238E27FC236}">
                <a16:creationId xmlns:a16="http://schemas.microsoft.com/office/drawing/2014/main" id="{E135A8DA-1BEC-F040-4455-EF02CC820C9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3092"/>
          <a:stretch/>
        </p:blipFill>
        <p:spPr>
          <a:xfrm>
            <a:off x="405247" y="382304"/>
            <a:ext cx="1328303" cy="1116814"/>
          </a:xfrm>
          <a:prstGeom prst="rect">
            <a:avLst/>
          </a:prstGeom>
        </p:spPr>
      </p:pic>
    </p:spTree>
    <p:extLst>
      <p:ext uri="{BB962C8B-B14F-4D97-AF65-F5344CB8AC3E}">
        <p14:creationId xmlns:p14="http://schemas.microsoft.com/office/powerpoint/2010/main" val="2667900124"/>
      </p:ext>
    </p:extLst>
  </p:cSld>
  <p:clrMapOvr>
    <a:masterClrMapping/>
  </p:clrMapOvr>
  <p:extLst>
    <p:ext uri="{DCECCB84-F9BA-43D5-87BE-67443E8EF086}">
      <p15:sldGuideLst xmlns:p15="http://schemas.microsoft.com/office/powerpoint/2012/main">
        <p15:guide id="1" orient="horz" pos="2880">
          <p15:clr>
            <a:srgbClr val="FBAE40"/>
          </p15:clr>
        </p15:guide>
        <p15:guide id="2" pos="3742">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1) Cover Personal Information">
    <p:spTree>
      <p:nvGrpSpPr>
        <p:cNvPr id="1" name=""/>
        <p:cNvGrpSpPr/>
        <p:nvPr/>
      </p:nvGrpSpPr>
      <p:grpSpPr>
        <a:xfrm>
          <a:off x="0" y="0"/>
          <a:ext cx="0" cy="0"/>
          <a:chOff x="0" y="0"/>
          <a:chExt cx="0" cy="0"/>
        </a:xfrm>
      </p:grpSpPr>
      <p:pic>
        <p:nvPicPr>
          <p:cNvPr id="13" name="Grafik 12">
            <a:extLst>
              <a:ext uri="{FF2B5EF4-FFF2-40B4-BE49-F238E27FC236}">
                <a16:creationId xmlns:a16="http://schemas.microsoft.com/office/drawing/2014/main" id="{CA2FCA52-A2DF-CB42-54DB-15D54B1AAC1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5728" b="11412"/>
          <a:stretch/>
        </p:blipFill>
        <p:spPr>
          <a:xfrm>
            <a:off x="12031" y="0"/>
            <a:ext cx="6857999" cy="2505076"/>
          </a:xfrm>
          <a:prstGeom prst="rect">
            <a:avLst/>
          </a:prstGeom>
        </p:spPr>
      </p:pic>
      <p:sp>
        <p:nvSpPr>
          <p:cNvPr id="4" name="AutoShape 4">
            <a:extLst>
              <a:ext uri="{FF2B5EF4-FFF2-40B4-BE49-F238E27FC236}">
                <a16:creationId xmlns:a16="http://schemas.microsoft.com/office/drawing/2014/main" id="{F87E69AD-A721-4F0D-9685-177E4DD61A2D}"/>
              </a:ext>
            </a:extLst>
          </p:cNvPr>
          <p:cNvSpPr>
            <a:spLocks noChangeAspect="1" noChangeArrowheads="1"/>
          </p:cNvSpPr>
          <p:nvPr userDrawn="1"/>
        </p:nvSpPr>
        <p:spPr bwMode="auto">
          <a:xfrm>
            <a:off x="2763818" y="4523130"/>
            <a:ext cx="167288" cy="39653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de-DE"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8" name="AutoShape 6">
            <a:extLst>
              <a:ext uri="{FF2B5EF4-FFF2-40B4-BE49-F238E27FC236}">
                <a16:creationId xmlns:a16="http://schemas.microsoft.com/office/drawing/2014/main" id="{B5207D00-6B4A-4560-8EE2-5EC3FDBBEC47}"/>
              </a:ext>
            </a:extLst>
          </p:cNvPr>
          <p:cNvSpPr>
            <a:spLocks noChangeAspect="1" noChangeArrowheads="1"/>
          </p:cNvSpPr>
          <p:nvPr userDrawn="1"/>
        </p:nvSpPr>
        <p:spPr bwMode="auto">
          <a:xfrm>
            <a:off x="3343275" y="4368800"/>
            <a:ext cx="171450" cy="406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de-DE" sz="24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 name="Textfeld 13">
            <a:extLst>
              <a:ext uri="{FF2B5EF4-FFF2-40B4-BE49-F238E27FC236}">
                <a16:creationId xmlns:a16="http://schemas.microsoft.com/office/drawing/2014/main" id="{3A0E83CA-5246-4653-8936-8B4111A3563F}"/>
              </a:ext>
            </a:extLst>
          </p:cNvPr>
          <p:cNvSpPr txBox="1"/>
          <p:nvPr userDrawn="1"/>
        </p:nvSpPr>
        <p:spPr>
          <a:xfrm>
            <a:off x="223618" y="5051585"/>
            <a:ext cx="6107608" cy="1405641"/>
          </a:xfrm>
          <a:prstGeom prst="rect">
            <a:avLst/>
          </a:prstGeom>
          <a:noFill/>
        </p:spPr>
        <p:txBody>
          <a:bodyPr wrap="square" rtlCol="0">
            <a:spAutoFit/>
          </a:bodyPr>
          <a:lstStyle/>
          <a:p>
            <a:r>
              <a:rPr lang="de-DE" sz="4267" b="0" spc="800" dirty="0">
                <a:solidFill>
                  <a:srgbClr val="404040"/>
                </a:solidFill>
                <a:latin typeface="Segoe UI" panose="020B0502040204020203" pitchFamily="34" charset="0"/>
                <a:cs typeface="Segoe UI" panose="020B0502040204020203" pitchFamily="34" charset="0"/>
              </a:rPr>
              <a:t>#YOUR APPROACH</a:t>
            </a:r>
            <a:endParaRPr lang="de-DE" sz="4267" b="0" spc="800" dirty="0">
              <a:solidFill>
                <a:srgbClr val="404040"/>
              </a:solidFill>
              <a:effectLst/>
              <a:latin typeface="Segoe UI" panose="020B0502040204020203" pitchFamily="34" charset="0"/>
              <a:cs typeface="Segoe UI" panose="020B0502040204020203" pitchFamily="34" charset="0"/>
            </a:endParaRPr>
          </a:p>
        </p:txBody>
      </p:sp>
      <p:cxnSp>
        <p:nvCxnSpPr>
          <p:cNvPr id="5" name="Gerade Verbindung 4">
            <a:extLst>
              <a:ext uri="{FF2B5EF4-FFF2-40B4-BE49-F238E27FC236}">
                <a16:creationId xmlns:a16="http://schemas.microsoft.com/office/drawing/2014/main" id="{48E0223C-9151-5840-B8AA-BF69841E79BA}"/>
              </a:ext>
            </a:extLst>
          </p:cNvPr>
          <p:cNvCxnSpPr>
            <a:cxnSpLocks/>
          </p:cNvCxnSpPr>
          <p:nvPr userDrawn="1"/>
        </p:nvCxnSpPr>
        <p:spPr>
          <a:xfrm>
            <a:off x="0" y="6435324"/>
            <a:ext cx="5363734" cy="0"/>
          </a:xfrm>
          <a:prstGeom prst="line">
            <a:avLst/>
          </a:prstGeom>
        </p:spPr>
        <p:style>
          <a:lnRef idx="3">
            <a:schemeClr val="accent4"/>
          </a:lnRef>
          <a:fillRef idx="0">
            <a:schemeClr val="accent4"/>
          </a:fillRef>
          <a:effectRef idx="2">
            <a:schemeClr val="accent4"/>
          </a:effectRef>
          <a:fontRef idx="minor">
            <a:schemeClr val="tx1"/>
          </a:fontRef>
        </p:style>
      </p:cxnSp>
      <p:sp>
        <p:nvSpPr>
          <p:cNvPr id="9" name="Textplatzhalter 6">
            <a:extLst>
              <a:ext uri="{FF2B5EF4-FFF2-40B4-BE49-F238E27FC236}">
                <a16:creationId xmlns:a16="http://schemas.microsoft.com/office/drawing/2014/main" id="{37A6FA2C-EFF5-7649-BADE-A0A2356070F7}"/>
              </a:ext>
            </a:extLst>
          </p:cNvPr>
          <p:cNvSpPr>
            <a:spLocks noGrp="1"/>
          </p:cNvSpPr>
          <p:nvPr>
            <p:ph type="body" sz="quarter" idx="10" hasCustomPrompt="1"/>
          </p:nvPr>
        </p:nvSpPr>
        <p:spPr>
          <a:xfrm>
            <a:off x="223618" y="6572076"/>
            <a:ext cx="5363733" cy="731280"/>
          </a:xfrm>
        </p:spPr>
        <p:txBody>
          <a:bodyPr>
            <a:normAutofit/>
          </a:bodyPr>
          <a:lstStyle>
            <a:lvl1pPr marL="0" indent="0">
              <a:buNone/>
              <a:defRPr sz="2667" b="1">
                <a:solidFill>
                  <a:srgbClr val="F49A23"/>
                </a:solidFill>
                <a:latin typeface="Segoe UI" panose="020B0502040204020203" pitchFamily="34" charset="0"/>
                <a:cs typeface="Segoe UI" panose="020B0502040204020203" pitchFamily="34" charset="0"/>
              </a:defRPr>
            </a:lvl1pPr>
          </a:lstStyle>
          <a:p>
            <a:pPr lvl="0"/>
            <a:r>
              <a:rPr lang="de-DE" err="1"/>
              <a:t>Put</a:t>
            </a:r>
            <a:r>
              <a:rPr lang="de-DE"/>
              <a:t> in </a:t>
            </a:r>
            <a:r>
              <a:rPr lang="de-DE" err="1"/>
              <a:t>the</a:t>
            </a:r>
            <a:r>
              <a:rPr lang="de-DE"/>
              <a:t> title </a:t>
            </a:r>
            <a:r>
              <a:rPr lang="de-DE" err="1"/>
              <a:t>of</a:t>
            </a:r>
            <a:r>
              <a:rPr lang="de-DE"/>
              <a:t> </a:t>
            </a:r>
            <a:r>
              <a:rPr lang="de-DE" err="1"/>
              <a:t>your</a:t>
            </a:r>
            <a:r>
              <a:rPr lang="de-DE"/>
              <a:t> </a:t>
            </a:r>
            <a:r>
              <a:rPr lang="de-DE" err="1"/>
              <a:t>approach</a:t>
            </a:r>
            <a:endParaRPr lang="de-DE"/>
          </a:p>
        </p:txBody>
      </p:sp>
      <p:sp>
        <p:nvSpPr>
          <p:cNvPr id="10" name="Rechteck 9">
            <a:extLst>
              <a:ext uri="{FF2B5EF4-FFF2-40B4-BE49-F238E27FC236}">
                <a16:creationId xmlns:a16="http://schemas.microsoft.com/office/drawing/2014/main" id="{AC58BF86-A958-5973-FAA1-EF8CF3BA1010}"/>
              </a:ext>
            </a:extLst>
          </p:cNvPr>
          <p:cNvSpPr/>
          <p:nvPr userDrawn="1"/>
        </p:nvSpPr>
        <p:spPr>
          <a:xfrm>
            <a:off x="0" y="2508"/>
            <a:ext cx="6858000" cy="2505076"/>
          </a:xfrm>
          <a:prstGeom prst="rect">
            <a:avLst/>
          </a:prstGeom>
          <a:solidFill>
            <a:schemeClr val="bg2">
              <a:alpha val="87000"/>
            </a:schemeClr>
          </a:solidFill>
          <a:ln>
            <a:solidFill>
              <a:srgbClr val="F2F2F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724571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Platzhalter_text">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511102" y="2529633"/>
            <a:ext cx="5832938" cy="5651312"/>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0" name="Textplatzhalter 46">
            <a:extLst>
              <a:ext uri="{FF2B5EF4-FFF2-40B4-BE49-F238E27FC236}">
                <a16:creationId xmlns:a16="http://schemas.microsoft.com/office/drawing/2014/main" id="{90EBAD93-E633-40B7-8565-088C474E440A}"/>
              </a:ext>
            </a:extLst>
          </p:cNvPr>
          <p:cNvSpPr>
            <a:spLocks noGrp="1"/>
          </p:cNvSpPr>
          <p:nvPr>
            <p:ph type="body" sz="quarter" idx="12"/>
          </p:nvPr>
        </p:nvSpPr>
        <p:spPr>
          <a:xfrm>
            <a:off x="511102" y="2007220"/>
            <a:ext cx="5832938" cy="6196069"/>
          </a:xfrm>
          <a:solidFill>
            <a:schemeClr val="bg1">
              <a:lumMod val="95000"/>
            </a:schemeClr>
          </a:solidFill>
        </p:spPr>
        <p:txBody>
          <a:bodyPr>
            <a:noAutofit/>
          </a:bodyPr>
          <a:lstStyle>
            <a:lvl1pPr marL="0" indent="0">
              <a:buNone/>
              <a:defRPr sz="1200">
                <a:latin typeface="+mj-lt"/>
              </a:defRPr>
            </a:lvl1pPr>
          </a:lstStyle>
          <a:p>
            <a:pPr lvl="0"/>
            <a:endParaRPr lang="de-DE"/>
          </a:p>
        </p:txBody>
      </p:sp>
      <p:sp>
        <p:nvSpPr>
          <p:cNvPr id="13" name="Rechteck 12">
            <a:extLst>
              <a:ext uri="{FF2B5EF4-FFF2-40B4-BE49-F238E27FC236}">
                <a16:creationId xmlns:a16="http://schemas.microsoft.com/office/drawing/2014/main" id="{9F239F00-7B1E-4DEC-AA92-A70B4E9F6EAC}"/>
              </a:ext>
            </a:extLst>
          </p:cNvPr>
          <p:cNvSpPr/>
          <p:nvPr userDrawn="1"/>
        </p:nvSpPr>
        <p:spPr>
          <a:xfrm>
            <a:off x="2053072" y="428565"/>
            <a:ext cx="4290968" cy="1508105"/>
          </a:xfrm>
          <a:prstGeom prst="rect">
            <a:avLst/>
          </a:prstGeom>
        </p:spPr>
        <p:txBody>
          <a:bodyPr wrap="square">
            <a:spAutoFit/>
          </a:bodyPr>
          <a:lstStyle/>
          <a:p>
            <a:pPr lvl="0">
              <a:defRPr/>
            </a:pPr>
            <a:r>
              <a:rPr lang="en-US" sz="1600" b="1" noProof="0" dirty="0">
                <a:solidFill>
                  <a:schemeClr val="tx1">
                    <a:lumMod val="75000"/>
                    <a:lumOff val="25000"/>
                  </a:schemeClr>
                </a:solidFill>
                <a:latin typeface="Segoe UI" panose="020B0502040204020203" pitchFamily="34" charset="0"/>
                <a:cs typeface="Segoe UI" panose="020B0502040204020203" pitchFamily="34" charset="0"/>
              </a:rPr>
              <a:t>INFORMATION ABOUT YOUR TEAM </a:t>
            </a:r>
            <a:endParaRPr lang="en-US" sz="1400" b="1" noProof="0" dirty="0">
              <a:solidFill>
                <a:schemeClr val="tx1">
                  <a:lumMod val="75000"/>
                  <a:lumOff val="25000"/>
                </a:schemeClr>
              </a:solidFill>
              <a:latin typeface="Segoe UI" panose="020B0502040204020203" pitchFamily="34" charset="0"/>
              <a:cs typeface="Segoe UI" panose="020B0502040204020203" pitchFamily="34" charset="0"/>
            </a:endParaRPr>
          </a:p>
          <a:p>
            <a:pPr lvl="0">
              <a:defRPr/>
            </a:pPr>
            <a:endParaRPr lang="en-US" sz="1400" b="0" noProof="0" dirty="0">
              <a:solidFill>
                <a:schemeClr val="tx1">
                  <a:lumMod val="75000"/>
                  <a:lumOff val="25000"/>
                </a:schemeClr>
              </a:solidFill>
              <a:latin typeface="Segoe UI" panose="020B0502040204020203" pitchFamily="34" charset="0"/>
              <a:cs typeface="Segoe UI" panose="020B0502040204020203"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dirty="0">
                <a:solidFill>
                  <a:schemeClr val="tx1">
                    <a:lumMod val="75000"/>
                    <a:lumOff val="25000"/>
                  </a:schemeClr>
                </a:solidFill>
                <a:latin typeface="Segoe UI" panose="020B0502040204020203" pitchFamily="34" charset="0"/>
                <a:cs typeface="Segoe UI" panose="020B0502040204020203" pitchFamily="34" charset="0"/>
              </a:rPr>
              <a:t>Introduce yourself and your team! Where do you come from? What skills do you bring with you? How do your skills play together perfectly? And what motivates you to participate in the Innovate2030 – program?</a:t>
            </a:r>
            <a:endParaRPr lang="de-DE" sz="1200" b="0" dirty="0">
              <a:solidFill>
                <a:schemeClr val="tx1">
                  <a:lumMod val="75000"/>
                  <a:lumOff val="25000"/>
                </a:schemeClr>
              </a:solidFill>
              <a:latin typeface="Segoe UI" panose="020B0502040204020203" pitchFamily="34" charset="0"/>
              <a:cs typeface="Segoe UI" panose="020B0502040204020203" pitchFamily="34" charset="0"/>
            </a:endParaRPr>
          </a:p>
          <a:p>
            <a:pPr lvl="0">
              <a:defRPr/>
            </a:pPr>
            <a:endParaRPr lang="en-US" sz="1400" b="0" noProof="0" dirty="0">
              <a:solidFill>
                <a:schemeClr val="tx1">
                  <a:lumMod val="75000"/>
                  <a:lumOff val="25000"/>
                </a:schemeClr>
              </a:solidFill>
              <a:latin typeface="Segoe UI" panose="020B0502040204020203" pitchFamily="34" charset="0"/>
              <a:cs typeface="Segoe UI" panose="020B0502040204020203" pitchFamily="34" charset="0"/>
            </a:endParaRPr>
          </a:p>
        </p:txBody>
      </p:sp>
      <p:cxnSp>
        <p:nvCxnSpPr>
          <p:cNvPr id="6" name="Gerade Verbindung 5">
            <a:extLst>
              <a:ext uri="{FF2B5EF4-FFF2-40B4-BE49-F238E27FC236}">
                <a16:creationId xmlns:a16="http://schemas.microsoft.com/office/drawing/2014/main" id="{310CD11D-924A-4D4C-9837-D76D3FDBBB31}"/>
              </a:ext>
            </a:extLst>
          </p:cNvPr>
          <p:cNvCxnSpPr>
            <a:cxnSpLocks/>
          </p:cNvCxnSpPr>
          <p:nvPr userDrawn="1"/>
        </p:nvCxnSpPr>
        <p:spPr>
          <a:xfrm>
            <a:off x="2124552" y="776711"/>
            <a:ext cx="4306065" cy="0"/>
          </a:xfrm>
          <a:prstGeom prst="line">
            <a:avLst/>
          </a:prstGeom>
        </p:spPr>
        <p:style>
          <a:lnRef idx="3">
            <a:schemeClr val="accent4"/>
          </a:lnRef>
          <a:fillRef idx="0">
            <a:schemeClr val="accent4"/>
          </a:fillRef>
          <a:effectRef idx="2">
            <a:schemeClr val="accent4"/>
          </a:effectRef>
          <a:fontRef idx="minor">
            <a:schemeClr val="tx1"/>
          </a:fontRef>
        </p:style>
      </p:cxnSp>
      <p:pic>
        <p:nvPicPr>
          <p:cNvPr id="7" name="Grafik 6" descr="Ein Bild, das Text, ClipArt, Zahnrad enthält.&#10;&#10;Automatisch generierte Beschreibung">
            <a:extLst>
              <a:ext uri="{FF2B5EF4-FFF2-40B4-BE49-F238E27FC236}">
                <a16:creationId xmlns:a16="http://schemas.microsoft.com/office/drawing/2014/main" id="{16C59366-6EEE-6638-FBB4-6C68315E678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3092"/>
          <a:stretch/>
        </p:blipFill>
        <p:spPr>
          <a:xfrm>
            <a:off x="405247" y="382304"/>
            <a:ext cx="1328303" cy="1116814"/>
          </a:xfrm>
          <a:prstGeom prst="rect">
            <a:avLst/>
          </a:prstGeom>
        </p:spPr>
      </p:pic>
    </p:spTree>
    <p:extLst>
      <p:ext uri="{BB962C8B-B14F-4D97-AF65-F5344CB8AC3E}">
        <p14:creationId xmlns:p14="http://schemas.microsoft.com/office/powerpoint/2010/main" val="9316802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Platzhalter_text">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6BA3C8C5-A0A2-428F-988A-5BC25CC52955}"/>
              </a:ext>
            </a:extLst>
          </p:cNvPr>
          <p:cNvSpPr/>
          <p:nvPr userDrawn="1"/>
        </p:nvSpPr>
        <p:spPr>
          <a:xfrm>
            <a:off x="511102" y="2529633"/>
            <a:ext cx="5832938" cy="5651312"/>
          </a:xfrm>
          <a:prstGeom prst="roundRect">
            <a:avLst>
              <a:gd name="adj" fmla="val 1229"/>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a:p>
        </p:txBody>
      </p:sp>
      <p:sp>
        <p:nvSpPr>
          <p:cNvPr id="10" name="Textplatzhalter 46">
            <a:extLst>
              <a:ext uri="{FF2B5EF4-FFF2-40B4-BE49-F238E27FC236}">
                <a16:creationId xmlns:a16="http://schemas.microsoft.com/office/drawing/2014/main" id="{90EBAD93-E633-40B7-8565-088C474E440A}"/>
              </a:ext>
            </a:extLst>
          </p:cNvPr>
          <p:cNvSpPr>
            <a:spLocks noGrp="1"/>
          </p:cNvSpPr>
          <p:nvPr>
            <p:ph type="body" sz="quarter" idx="12"/>
          </p:nvPr>
        </p:nvSpPr>
        <p:spPr>
          <a:xfrm>
            <a:off x="511102" y="2007220"/>
            <a:ext cx="5832938" cy="6196069"/>
          </a:xfrm>
          <a:solidFill>
            <a:schemeClr val="bg1">
              <a:lumMod val="95000"/>
            </a:schemeClr>
          </a:solidFill>
        </p:spPr>
        <p:txBody>
          <a:bodyPr>
            <a:noAutofit/>
          </a:bodyPr>
          <a:lstStyle>
            <a:lvl1pPr marL="0" indent="0">
              <a:buNone/>
              <a:defRPr sz="1200">
                <a:latin typeface="+mj-lt"/>
              </a:defRPr>
            </a:lvl1pPr>
          </a:lstStyle>
          <a:p>
            <a:pPr lvl="0"/>
            <a:endParaRPr lang="de-DE"/>
          </a:p>
        </p:txBody>
      </p:sp>
      <p:sp>
        <p:nvSpPr>
          <p:cNvPr id="13" name="Rechteck 12">
            <a:extLst>
              <a:ext uri="{FF2B5EF4-FFF2-40B4-BE49-F238E27FC236}">
                <a16:creationId xmlns:a16="http://schemas.microsoft.com/office/drawing/2014/main" id="{9F239F00-7B1E-4DEC-AA92-A70B4E9F6EAC}"/>
              </a:ext>
            </a:extLst>
          </p:cNvPr>
          <p:cNvSpPr/>
          <p:nvPr userDrawn="1"/>
        </p:nvSpPr>
        <p:spPr>
          <a:xfrm>
            <a:off x="2053072" y="428565"/>
            <a:ext cx="4290968" cy="1323439"/>
          </a:xfrm>
          <a:prstGeom prst="rect">
            <a:avLst/>
          </a:prstGeom>
        </p:spPr>
        <p:txBody>
          <a:bodyPr wrap="square">
            <a:spAutoFit/>
          </a:bodyPr>
          <a:lstStyle/>
          <a:p>
            <a:pPr lvl="0">
              <a:defRPr/>
            </a:pPr>
            <a:r>
              <a:rPr lang="en-US" sz="1600" b="1" noProof="0" dirty="0">
                <a:solidFill>
                  <a:schemeClr val="tx1">
                    <a:lumMod val="75000"/>
                    <a:lumOff val="25000"/>
                  </a:schemeClr>
                </a:solidFill>
                <a:latin typeface="Segoe UI" panose="020B0502040204020203" pitchFamily="34" charset="0"/>
                <a:cs typeface="Segoe UI" panose="020B0502040204020203" pitchFamily="34" charset="0"/>
              </a:rPr>
              <a:t>ELEVATOR PITCH</a:t>
            </a:r>
            <a:endParaRPr lang="en-US" sz="1400" b="1" noProof="0" dirty="0">
              <a:solidFill>
                <a:schemeClr val="tx1">
                  <a:lumMod val="75000"/>
                  <a:lumOff val="25000"/>
                </a:schemeClr>
              </a:solidFill>
              <a:latin typeface="Segoe UI" panose="020B0502040204020203" pitchFamily="34" charset="0"/>
              <a:cs typeface="Segoe UI" panose="020B0502040204020203" pitchFamily="34" charset="0"/>
            </a:endParaRPr>
          </a:p>
          <a:p>
            <a:pPr lvl="0">
              <a:defRPr/>
            </a:pPr>
            <a:endParaRPr lang="en-US" sz="1400" b="0" noProof="0" dirty="0">
              <a:solidFill>
                <a:schemeClr val="tx1">
                  <a:lumMod val="75000"/>
                  <a:lumOff val="25000"/>
                </a:schemeClr>
              </a:solidFill>
              <a:latin typeface="Segoe UI" panose="020B0502040204020203" pitchFamily="34" charset="0"/>
              <a:cs typeface="Segoe UI" panose="020B0502040204020203" pitchFamily="34" charset="0"/>
            </a:endParaRPr>
          </a:p>
          <a:p>
            <a:pPr lvl="0">
              <a:defRPr/>
            </a:pPr>
            <a:r>
              <a:rPr lang="en-US" sz="1200" b="0" dirty="0">
                <a:solidFill>
                  <a:schemeClr val="tx1">
                    <a:lumMod val="75000"/>
                    <a:lumOff val="25000"/>
                  </a:schemeClr>
                </a:solidFill>
                <a:latin typeface="Segoe UI" panose="020B0502040204020203" pitchFamily="34" charset="0"/>
                <a:cs typeface="Segoe UI" panose="020B0502040204020203" pitchFamily="34" charset="0"/>
              </a:rPr>
              <a:t>Bring your idea to the point! Give us a short elevator pitch for your approach, summarize your concept briefly. </a:t>
            </a:r>
            <a:br>
              <a:rPr lang="en-US" sz="1200" b="0" dirty="0">
                <a:solidFill>
                  <a:schemeClr val="tx1">
                    <a:lumMod val="75000"/>
                    <a:lumOff val="25000"/>
                  </a:schemeClr>
                </a:solidFill>
                <a:latin typeface="Segoe UI" panose="020B0502040204020203" pitchFamily="34" charset="0"/>
                <a:cs typeface="Segoe UI" panose="020B0502040204020203" pitchFamily="34" charset="0"/>
              </a:rPr>
            </a:br>
            <a:r>
              <a:rPr lang="en-US" sz="1200" b="0" dirty="0">
                <a:solidFill>
                  <a:schemeClr val="tx1">
                    <a:lumMod val="75000"/>
                    <a:lumOff val="25000"/>
                  </a:schemeClr>
                </a:solidFill>
                <a:latin typeface="Segoe UI" panose="020B0502040204020203" pitchFamily="34" charset="0"/>
                <a:cs typeface="Segoe UI" panose="020B0502040204020203" pitchFamily="34" charset="0"/>
              </a:rPr>
              <a:t>(max. 500 characters excl. spaces)</a:t>
            </a:r>
          </a:p>
          <a:p>
            <a:pPr lvl="0">
              <a:defRPr/>
            </a:pPr>
            <a:endParaRPr lang="en-US" sz="1400" b="0" noProof="0" dirty="0">
              <a:solidFill>
                <a:schemeClr val="tx1">
                  <a:lumMod val="75000"/>
                  <a:lumOff val="25000"/>
                </a:schemeClr>
              </a:solidFill>
              <a:latin typeface="Segoe UI" panose="020B0502040204020203" pitchFamily="34" charset="0"/>
              <a:cs typeface="Segoe UI" panose="020B0502040204020203" pitchFamily="34" charset="0"/>
            </a:endParaRPr>
          </a:p>
        </p:txBody>
      </p:sp>
      <p:cxnSp>
        <p:nvCxnSpPr>
          <p:cNvPr id="6" name="Gerade Verbindung 5">
            <a:extLst>
              <a:ext uri="{FF2B5EF4-FFF2-40B4-BE49-F238E27FC236}">
                <a16:creationId xmlns:a16="http://schemas.microsoft.com/office/drawing/2014/main" id="{91962625-A39D-9242-89EA-5052E4465766}"/>
              </a:ext>
            </a:extLst>
          </p:cNvPr>
          <p:cNvCxnSpPr>
            <a:cxnSpLocks/>
          </p:cNvCxnSpPr>
          <p:nvPr userDrawn="1"/>
        </p:nvCxnSpPr>
        <p:spPr>
          <a:xfrm>
            <a:off x="2124552" y="776711"/>
            <a:ext cx="4306065" cy="0"/>
          </a:xfrm>
          <a:prstGeom prst="line">
            <a:avLst/>
          </a:prstGeom>
        </p:spPr>
        <p:style>
          <a:lnRef idx="3">
            <a:schemeClr val="accent4"/>
          </a:lnRef>
          <a:fillRef idx="0">
            <a:schemeClr val="accent4"/>
          </a:fillRef>
          <a:effectRef idx="2">
            <a:schemeClr val="accent4"/>
          </a:effectRef>
          <a:fontRef idx="minor">
            <a:schemeClr val="tx1"/>
          </a:fontRef>
        </p:style>
      </p:cxnSp>
      <p:pic>
        <p:nvPicPr>
          <p:cNvPr id="7" name="Grafik 6" descr="Ein Bild, das Text, ClipArt, Zahnrad enthält.&#10;&#10;Automatisch generierte Beschreibung">
            <a:extLst>
              <a:ext uri="{FF2B5EF4-FFF2-40B4-BE49-F238E27FC236}">
                <a16:creationId xmlns:a16="http://schemas.microsoft.com/office/drawing/2014/main" id="{ECF69ED1-2F05-0276-F920-38AB3B54B31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3092"/>
          <a:stretch/>
        </p:blipFill>
        <p:spPr>
          <a:xfrm>
            <a:off x="405247" y="382304"/>
            <a:ext cx="1328303" cy="1116814"/>
          </a:xfrm>
          <a:prstGeom prst="rect">
            <a:avLst/>
          </a:prstGeom>
        </p:spPr>
      </p:pic>
    </p:spTree>
    <p:extLst>
      <p:ext uri="{BB962C8B-B14F-4D97-AF65-F5344CB8AC3E}">
        <p14:creationId xmlns:p14="http://schemas.microsoft.com/office/powerpoint/2010/main" val="34947122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de-DE"/>
              <a:t>Mastertitelformat bearbeiten</a:t>
            </a:r>
            <a:endParaRPr lang="en-US"/>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de-DE"/>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de-DE"/>
          </a:p>
        </p:txBody>
      </p:sp>
      <p:pic>
        <p:nvPicPr>
          <p:cNvPr id="7" name="Grafik 6" descr="Ein Bild, das Text, Schild, Uhr enthält.&#10;&#10;Automatisch generierte Beschreibung">
            <a:extLst>
              <a:ext uri="{FF2B5EF4-FFF2-40B4-BE49-F238E27FC236}">
                <a16:creationId xmlns:a16="http://schemas.microsoft.com/office/drawing/2014/main" id="{DD409608-D710-5243-9695-9FBE925C1E35}"/>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5927059" y="8417556"/>
            <a:ext cx="459453" cy="479216"/>
          </a:xfrm>
          <a:prstGeom prst="rect">
            <a:avLst/>
          </a:prstGeom>
        </p:spPr>
      </p:pic>
      <p:sp>
        <p:nvSpPr>
          <p:cNvPr id="8" name="Textfeld 7">
            <a:extLst>
              <a:ext uri="{FF2B5EF4-FFF2-40B4-BE49-F238E27FC236}">
                <a16:creationId xmlns:a16="http://schemas.microsoft.com/office/drawing/2014/main" id="{904C37E4-5A63-4D4F-A122-CAE2CED4C56C}"/>
              </a:ext>
            </a:extLst>
          </p:cNvPr>
          <p:cNvSpPr txBox="1"/>
          <p:nvPr userDrawn="1"/>
        </p:nvSpPr>
        <p:spPr>
          <a:xfrm>
            <a:off x="435392" y="8518497"/>
            <a:ext cx="4312399" cy="40011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000" kern="1200" dirty="0">
                <a:solidFill>
                  <a:schemeClr val="tx1"/>
                </a:solidFill>
                <a:latin typeface="+mn-lt"/>
                <a:ea typeface="+mn-ea"/>
                <a:cs typeface="+mn-cs"/>
              </a:rPr>
              <a:t>Digital &amp; Sustainable Solutions for Future Logistics and Transportation of Goods</a:t>
            </a:r>
          </a:p>
          <a:p>
            <a:r>
              <a:rPr lang="de-DE" sz="1000" dirty="0"/>
              <a:t>Submission Template</a:t>
            </a:r>
          </a:p>
        </p:txBody>
      </p:sp>
    </p:spTree>
    <p:extLst>
      <p:ext uri="{BB962C8B-B14F-4D97-AF65-F5344CB8AC3E}">
        <p14:creationId xmlns:p14="http://schemas.microsoft.com/office/powerpoint/2010/main" val="3571240666"/>
      </p:ext>
    </p:extLst>
  </p:cSld>
  <p:clrMap bg1="lt1" tx1="dk1" bg2="lt2" tx2="dk2" accent1="accent1" accent2="accent2" accent3="accent3" accent4="accent4" accent5="accent5" accent6="accent6" hlink="hlink" folHlink="folHlink"/>
  <p:sldLayoutIdLst>
    <p:sldLayoutId id="2147483742" r:id="rId1"/>
    <p:sldLayoutId id="2147483736" r:id="rId2"/>
    <p:sldLayoutId id="2147483770" r:id="rId3"/>
    <p:sldLayoutId id="2147483744" r:id="rId4"/>
    <p:sldLayoutId id="2147483746" r:id="rId5"/>
    <p:sldLayoutId id="2147483747" r:id="rId6"/>
    <p:sldLayoutId id="2147483756" r:id="rId7"/>
    <p:sldLayoutId id="2147483759" r:id="rId8"/>
    <p:sldLayoutId id="2147483760" r:id="rId9"/>
    <p:sldLayoutId id="2147483761" r:id="rId10"/>
    <p:sldLayoutId id="2147483762" r:id="rId11"/>
    <p:sldLayoutId id="2147483763" r:id="rId12"/>
    <p:sldLayoutId id="2147483764" r:id="rId13"/>
    <p:sldLayoutId id="2147483765" r:id="rId14"/>
    <p:sldLayoutId id="2147483766" r:id="rId15"/>
    <p:sldLayoutId id="2147483767" r:id="rId16"/>
    <p:sldLayoutId id="2147483768" r:id="rId17"/>
    <p:sldLayoutId id="2147483758" r:id="rId18"/>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033"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123042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9EE33745-0CB3-F248-BAF4-FDDCE99738EE}"/>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6495622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95F24271-0D05-8044-9396-368DD04F9C43}"/>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42011885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3F622AE3-EEAB-8C4E-8439-93CB8A7E5303}"/>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29282391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1097AB10-E6A1-BA40-9AF2-80FFB5A2AC34}"/>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128628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BD4DF7AD-BC72-144D-8687-67BDCF9040C7}"/>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3813348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B528EB90-F914-A849-B218-3E12F2705F67}"/>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41254561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646393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E3B1847C-A5AF-42AB-9D8E-730CA012F9BF}"/>
              </a:ext>
            </a:extLst>
          </p:cNvPr>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6012633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E50656E4-49F9-22F6-BCC5-CA526F0F71F2}"/>
              </a:ext>
            </a:extLst>
          </p:cNvPr>
          <p:cNvSpPr>
            <a:spLocks noGrp="1"/>
          </p:cNvSpPr>
          <p:nvPr>
            <p:ph type="body" sz="quarter" idx="11"/>
          </p:nvPr>
        </p:nvSpPr>
        <p:spPr>
          <a:xfrm>
            <a:off x="225176" y="5995303"/>
            <a:ext cx="5363733" cy="731280"/>
          </a:xfrm>
        </p:spPr>
        <p:txBody>
          <a:bodyPr/>
          <a:lstStyle/>
          <a:p>
            <a:endParaRPr lang="de-DE"/>
          </a:p>
        </p:txBody>
      </p:sp>
    </p:spTree>
    <p:extLst>
      <p:ext uri="{BB962C8B-B14F-4D97-AF65-F5344CB8AC3E}">
        <p14:creationId xmlns:p14="http://schemas.microsoft.com/office/powerpoint/2010/main" val="36896587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7B252AC1-CC31-F98A-F8DA-4169DA1A0E4D}"/>
              </a:ext>
            </a:extLst>
          </p:cNvPr>
          <p:cNvSpPr>
            <a:spLocks noGrp="1"/>
          </p:cNvSpPr>
          <p:nvPr>
            <p:ph type="body" sz="quarter" idx="11"/>
          </p:nvPr>
        </p:nvSpPr>
        <p:spPr/>
        <p:txBody>
          <a:bodyPr/>
          <a:lstStyle/>
          <a:p>
            <a:endParaRPr lang="de-DE"/>
          </a:p>
        </p:txBody>
      </p:sp>
      <p:sp>
        <p:nvSpPr>
          <p:cNvPr id="3" name="Textplatzhalter 2">
            <a:extLst>
              <a:ext uri="{FF2B5EF4-FFF2-40B4-BE49-F238E27FC236}">
                <a16:creationId xmlns:a16="http://schemas.microsoft.com/office/drawing/2014/main" id="{27CE2682-A36E-56BD-4171-8EC9E7EABDBA}"/>
              </a:ext>
            </a:extLst>
          </p:cNvPr>
          <p:cNvSpPr>
            <a:spLocks noGrp="1"/>
          </p:cNvSpPr>
          <p:nvPr>
            <p:ph type="body" sz="quarter" idx="25"/>
          </p:nvPr>
        </p:nvSpPr>
        <p:spPr/>
        <p:txBody>
          <a:bodyPr/>
          <a:lstStyle/>
          <a:p>
            <a:endParaRPr lang="de-DE"/>
          </a:p>
        </p:txBody>
      </p:sp>
      <p:sp>
        <p:nvSpPr>
          <p:cNvPr id="4" name="Textplatzhalter 3">
            <a:extLst>
              <a:ext uri="{FF2B5EF4-FFF2-40B4-BE49-F238E27FC236}">
                <a16:creationId xmlns:a16="http://schemas.microsoft.com/office/drawing/2014/main" id="{57C1DE17-79D7-3A79-EB61-1E825E22F3D7}"/>
              </a:ext>
            </a:extLst>
          </p:cNvPr>
          <p:cNvSpPr>
            <a:spLocks noGrp="1"/>
          </p:cNvSpPr>
          <p:nvPr>
            <p:ph type="body" sz="quarter" idx="32"/>
          </p:nvPr>
        </p:nvSpPr>
        <p:spPr/>
        <p:txBody>
          <a:bodyPr/>
          <a:lstStyle/>
          <a:p>
            <a:endParaRPr lang="de-DE"/>
          </a:p>
        </p:txBody>
      </p:sp>
      <p:sp>
        <p:nvSpPr>
          <p:cNvPr id="5" name="Textplatzhalter 4">
            <a:extLst>
              <a:ext uri="{FF2B5EF4-FFF2-40B4-BE49-F238E27FC236}">
                <a16:creationId xmlns:a16="http://schemas.microsoft.com/office/drawing/2014/main" id="{6D79B5E0-EB65-E8E9-D2AC-70ACF1E34F09}"/>
              </a:ext>
            </a:extLst>
          </p:cNvPr>
          <p:cNvSpPr>
            <a:spLocks noGrp="1"/>
          </p:cNvSpPr>
          <p:nvPr>
            <p:ph type="body" sz="quarter" idx="45"/>
          </p:nvPr>
        </p:nvSpPr>
        <p:spPr/>
        <p:txBody>
          <a:bodyPr/>
          <a:lstStyle/>
          <a:p>
            <a:endParaRPr lang="de-DE"/>
          </a:p>
        </p:txBody>
      </p:sp>
      <p:sp>
        <p:nvSpPr>
          <p:cNvPr id="6" name="Textplatzhalter 5">
            <a:extLst>
              <a:ext uri="{FF2B5EF4-FFF2-40B4-BE49-F238E27FC236}">
                <a16:creationId xmlns:a16="http://schemas.microsoft.com/office/drawing/2014/main" id="{47A32943-7192-BAA4-C8DB-EA201AD843E9}"/>
              </a:ext>
            </a:extLst>
          </p:cNvPr>
          <p:cNvSpPr>
            <a:spLocks noGrp="1"/>
          </p:cNvSpPr>
          <p:nvPr>
            <p:ph type="body" sz="quarter" idx="12"/>
          </p:nvPr>
        </p:nvSpPr>
        <p:spPr/>
        <p:txBody>
          <a:bodyPr/>
          <a:lstStyle/>
          <a:p>
            <a:endParaRPr lang="de-DE"/>
          </a:p>
        </p:txBody>
      </p:sp>
      <p:sp>
        <p:nvSpPr>
          <p:cNvPr id="7" name="Textplatzhalter 6">
            <a:extLst>
              <a:ext uri="{FF2B5EF4-FFF2-40B4-BE49-F238E27FC236}">
                <a16:creationId xmlns:a16="http://schemas.microsoft.com/office/drawing/2014/main" id="{65C868E8-D463-7EC4-32E0-B99FF012118F}"/>
              </a:ext>
            </a:extLst>
          </p:cNvPr>
          <p:cNvSpPr>
            <a:spLocks noGrp="1"/>
          </p:cNvSpPr>
          <p:nvPr>
            <p:ph type="body" sz="quarter" idx="51"/>
          </p:nvPr>
        </p:nvSpPr>
        <p:spPr/>
        <p:txBody>
          <a:bodyPr/>
          <a:lstStyle/>
          <a:p>
            <a:endParaRPr lang="de-DE"/>
          </a:p>
        </p:txBody>
      </p:sp>
      <p:sp>
        <p:nvSpPr>
          <p:cNvPr id="8" name="Textplatzhalter 7">
            <a:extLst>
              <a:ext uri="{FF2B5EF4-FFF2-40B4-BE49-F238E27FC236}">
                <a16:creationId xmlns:a16="http://schemas.microsoft.com/office/drawing/2014/main" id="{FD73973A-39A9-ABE9-3AA0-CC8742997B3E}"/>
              </a:ext>
            </a:extLst>
          </p:cNvPr>
          <p:cNvSpPr>
            <a:spLocks noGrp="1"/>
          </p:cNvSpPr>
          <p:nvPr>
            <p:ph type="body" sz="quarter" idx="52"/>
          </p:nvPr>
        </p:nvSpPr>
        <p:spPr/>
        <p:txBody>
          <a:bodyPr/>
          <a:lstStyle/>
          <a:p>
            <a:endParaRPr lang="de-DE"/>
          </a:p>
        </p:txBody>
      </p:sp>
      <p:sp>
        <p:nvSpPr>
          <p:cNvPr id="9" name="Textplatzhalter 8">
            <a:extLst>
              <a:ext uri="{FF2B5EF4-FFF2-40B4-BE49-F238E27FC236}">
                <a16:creationId xmlns:a16="http://schemas.microsoft.com/office/drawing/2014/main" id="{89521862-639C-1A9A-AA36-45DF1ADC47B1}"/>
              </a:ext>
            </a:extLst>
          </p:cNvPr>
          <p:cNvSpPr>
            <a:spLocks noGrp="1"/>
          </p:cNvSpPr>
          <p:nvPr>
            <p:ph type="body" sz="quarter" idx="53"/>
          </p:nvPr>
        </p:nvSpPr>
        <p:spPr/>
        <p:txBody>
          <a:bodyPr/>
          <a:lstStyle/>
          <a:p>
            <a:endParaRPr lang="de-DE"/>
          </a:p>
        </p:txBody>
      </p:sp>
      <p:sp>
        <p:nvSpPr>
          <p:cNvPr id="10" name="Textplatzhalter 9">
            <a:extLst>
              <a:ext uri="{FF2B5EF4-FFF2-40B4-BE49-F238E27FC236}">
                <a16:creationId xmlns:a16="http://schemas.microsoft.com/office/drawing/2014/main" id="{688AB397-AC42-91A5-3BAE-8409778EDB5F}"/>
              </a:ext>
            </a:extLst>
          </p:cNvPr>
          <p:cNvSpPr>
            <a:spLocks noGrp="1"/>
          </p:cNvSpPr>
          <p:nvPr>
            <p:ph type="body" sz="quarter" idx="54"/>
          </p:nvPr>
        </p:nvSpPr>
        <p:spPr/>
        <p:txBody>
          <a:bodyPr/>
          <a:lstStyle/>
          <a:p>
            <a:endParaRPr lang="de-DE"/>
          </a:p>
        </p:txBody>
      </p:sp>
      <p:sp>
        <p:nvSpPr>
          <p:cNvPr id="11" name="Textplatzhalter 10">
            <a:extLst>
              <a:ext uri="{FF2B5EF4-FFF2-40B4-BE49-F238E27FC236}">
                <a16:creationId xmlns:a16="http://schemas.microsoft.com/office/drawing/2014/main" id="{7547679D-B7AD-95B4-CF3B-80BDC82273C2}"/>
              </a:ext>
            </a:extLst>
          </p:cNvPr>
          <p:cNvSpPr>
            <a:spLocks noGrp="1"/>
          </p:cNvSpPr>
          <p:nvPr>
            <p:ph type="body" sz="quarter" idx="55"/>
          </p:nvPr>
        </p:nvSpPr>
        <p:spPr/>
        <p:txBody>
          <a:bodyPr/>
          <a:lstStyle/>
          <a:p>
            <a:endParaRPr lang="de-DE"/>
          </a:p>
        </p:txBody>
      </p:sp>
      <p:sp>
        <p:nvSpPr>
          <p:cNvPr id="12" name="Textplatzhalter 11">
            <a:extLst>
              <a:ext uri="{FF2B5EF4-FFF2-40B4-BE49-F238E27FC236}">
                <a16:creationId xmlns:a16="http://schemas.microsoft.com/office/drawing/2014/main" id="{0B36281C-78C4-1FCD-1D05-7DD2ACBEB6F5}"/>
              </a:ext>
            </a:extLst>
          </p:cNvPr>
          <p:cNvSpPr>
            <a:spLocks noGrp="1"/>
          </p:cNvSpPr>
          <p:nvPr>
            <p:ph type="body" sz="quarter" idx="56"/>
          </p:nvPr>
        </p:nvSpPr>
        <p:spPr/>
        <p:txBody>
          <a:bodyPr/>
          <a:lstStyle/>
          <a:p>
            <a:endParaRPr lang="de-DE"/>
          </a:p>
        </p:txBody>
      </p:sp>
      <p:sp>
        <p:nvSpPr>
          <p:cNvPr id="13" name="Textplatzhalter 12">
            <a:extLst>
              <a:ext uri="{FF2B5EF4-FFF2-40B4-BE49-F238E27FC236}">
                <a16:creationId xmlns:a16="http://schemas.microsoft.com/office/drawing/2014/main" id="{B2F11F20-236E-7DD7-1372-2B379B679598}"/>
              </a:ext>
            </a:extLst>
          </p:cNvPr>
          <p:cNvSpPr>
            <a:spLocks noGrp="1"/>
          </p:cNvSpPr>
          <p:nvPr>
            <p:ph type="body" sz="quarter" idx="57"/>
          </p:nvPr>
        </p:nvSpPr>
        <p:spPr/>
        <p:txBody>
          <a:bodyPr/>
          <a:lstStyle/>
          <a:p>
            <a:endParaRPr lang="de-DE"/>
          </a:p>
        </p:txBody>
      </p:sp>
      <p:sp>
        <p:nvSpPr>
          <p:cNvPr id="14" name="Textplatzhalter 13">
            <a:extLst>
              <a:ext uri="{FF2B5EF4-FFF2-40B4-BE49-F238E27FC236}">
                <a16:creationId xmlns:a16="http://schemas.microsoft.com/office/drawing/2014/main" id="{4D023ED9-0C50-6258-FFD2-106C4616DBCA}"/>
              </a:ext>
            </a:extLst>
          </p:cNvPr>
          <p:cNvSpPr>
            <a:spLocks noGrp="1"/>
          </p:cNvSpPr>
          <p:nvPr>
            <p:ph type="body" sz="quarter" idx="58"/>
          </p:nvPr>
        </p:nvSpPr>
        <p:spPr/>
        <p:txBody>
          <a:bodyPr/>
          <a:lstStyle/>
          <a:p>
            <a:endParaRPr lang="de-DE"/>
          </a:p>
        </p:txBody>
      </p:sp>
      <p:sp>
        <p:nvSpPr>
          <p:cNvPr id="15" name="Textplatzhalter 14">
            <a:extLst>
              <a:ext uri="{FF2B5EF4-FFF2-40B4-BE49-F238E27FC236}">
                <a16:creationId xmlns:a16="http://schemas.microsoft.com/office/drawing/2014/main" id="{4D23A432-FD31-6EC5-9D88-391DF48EBF78}"/>
              </a:ext>
            </a:extLst>
          </p:cNvPr>
          <p:cNvSpPr>
            <a:spLocks noGrp="1"/>
          </p:cNvSpPr>
          <p:nvPr>
            <p:ph type="body" sz="quarter" idx="59"/>
          </p:nvPr>
        </p:nvSpPr>
        <p:spPr/>
        <p:txBody>
          <a:bodyPr/>
          <a:lstStyle/>
          <a:p>
            <a:endParaRPr lang="de-DE"/>
          </a:p>
        </p:txBody>
      </p:sp>
      <p:sp>
        <p:nvSpPr>
          <p:cNvPr id="16" name="Textplatzhalter 15">
            <a:extLst>
              <a:ext uri="{FF2B5EF4-FFF2-40B4-BE49-F238E27FC236}">
                <a16:creationId xmlns:a16="http://schemas.microsoft.com/office/drawing/2014/main" id="{C7E8E5C0-EFF6-C556-8020-4BE827954AB0}"/>
              </a:ext>
            </a:extLst>
          </p:cNvPr>
          <p:cNvSpPr>
            <a:spLocks noGrp="1"/>
          </p:cNvSpPr>
          <p:nvPr>
            <p:ph type="body" sz="quarter" idx="60"/>
          </p:nvPr>
        </p:nvSpPr>
        <p:spPr/>
        <p:txBody>
          <a:bodyPr/>
          <a:lstStyle/>
          <a:p>
            <a:endParaRPr lang="de-DE"/>
          </a:p>
        </p:txBody>
      </p:sp>
      <p:sp>
        <p:nvSpPr>
          <p:cNvPr id="17" name="Textplatzhalter 16">
            <a:extLst>
              <a:ext uri="{FF2B5EF4-FFF2-40B4-BE49-F238E27FC236}">
                <a16:creationId xmlns:a16="http://schemas.microsoft.com/office/drawing/2014/main" id="{3BFE3506-07E8-7717-43FD-FD8502818599}"/>
              </a:ext>
            </a:extLst>
          </p:cNvPr>
          <p:cNvSpPr>
            <a:spLocks noGrp="1"/>
          </p:cNvSpPr>
          <p:nvPr>
            <p:ph type="body" sz="quarter" idx="61"/>
          </p:nvPr>
        </p:nvSpPr>
        <p:spPr/>
        <p:txBody>
          <a:bodyPr/>
          <a:lstStyle/>
          <a:p>
            <a:endParaRPr lang="de-DE"/>
          </a:p>
        </p:txBody>
      </p:sp>
      <p:sp>
        <p:nvSpPr>
          <p:cNvPr id="18" name="Textplatzhalter 17">
            <a:extLst>
              <a:ext uri="{FF2B5EF4-FFF2-40B4-BE49-F238E27FC236}">
                <a16:creationId xmlns:a16="http://schemas.microsoft.com/office/drawing/2014/main" id="{3A4A8B65-B283-BC6C-A2CE-915D2CB45E7F}"/>
              </a:ext>
            </a:extLst>
          </p:cNvPr>
          <p:cNvSpPr>
            <a:spLocks noGrp="1"/>
          </p:cNvSpPr>
          <p:nvPr>
            <p:ph type="body" sz="quarter" idx="62"/>
          </p:nvPr>
        </p:nvSpPr>
        <p:spPr/>
        <p:txBody>
          <a:bodyPr/>
          <a:lstStyle/>
          <a:p>
            <a:endParaRPr lang="de-DE"/>
          </a:p>
        </p:txBody>
      </p:sp>
      <p:sp>
        <p:nvSpPr>
          <p:cNvPr id="19" name="Textplatzhalter 18">
            <a:extLst>
              <a:ext uri="{FF2B5EF4-FFF2-40B4-BE49-F238E27FC236}">
                <a16:creationId xmlns:a16="http://schemas.microsoft.com/office/drawing/2014/main" id="{E87B42EA-B17E-6A8E-EA19-71DB55274B26}"/>
              </a:ext>
            </a:extLst>
          </p:cNvPr>
          <p:cNvSpPr>
            <a:spLocks noGrp="1"/>
          </p:cNvSpPr>
          <p:nvPr>
            <p:ph type="body" sz="quarter" idx="63"/>
          </p:nvPr>
        </p:nvSpPr>
        <p:spPr/>
        <p:txBody>
          <a:bodyPr/>
          <a:lstStyle/>
          <a:p>
            <a:endParaRPr lang="de-DE"/>
          </a:p>
        </p:txBody>
      </p:sp>
      <p:sp>
        <p:nvSpPr>
          <p:cNvPr id="20" name="Textplatzhalter 19">
            <a:extLst>
              <a:ext uri="{FF2B5EF4-FFF2-40B4-BE49-F238E27FC236}">
                <a16:creationId xmlns:a16="http://schemas.microsoft.com/office/drawing/2014/main" id="{DA6169ED-80ED-A967-97DC-4F74432F2C94}"/>
              </a:ext>
            </a:extLst>
          </p:cNvPr>
          <p:cNvSpPr>
            <a:spLocks noGrp="1"/>
          </p:cNvSpPr>
          <p:nvPr>
            <p:ph type="body" sz="quarter" idx="64"/>
          </p:nvPr>
        </p:nvSpPr>
        <p:spPr/>
        <p:txBody>
          <a:bodyPr/>
          <a:lstStyle/>
          <a:p>
            <a:endParaRPr lang="de-DE"/>
          </a:p>
        </p:txBody>
      </p:sp>
      <p:sp>
        <p:nvSpPr>
          <p:cNvPr id="21" name="Textplatzhalter 20">
            <a:extLst>
              <a:ext uri="{FF2B5EF4-FFF2-40B4-BE49-F238E27FC236}">
                <a16:creationId xmlns:a16="http://schemas.microsoft.com/office/drawing/2014/main" id="{56FA7040-C598-11A6-7154-33095929633B}"/>
              </a:ext>
            </a:extLst>
          </p:cNvPr>
          <p:cNvSpPr>
            <a:spLocks noGrp="1"/>
          </p:cNvSpPr>
          <p:nvPr>
            <p:ph type="body" sz="quarter" idx="65"/>
          </p:nvPr>
        </p:nvSpPr>
        <p:spPr/>
        <p:txBody>
          <a:bodyPr/>
          <a:lstStyle/>
          <a:p>
            <a:endParaRPr lang="de-DE"/>
          </a:p>
        </p:txBody>
      </p:sp>
      <p:sp>
        <p:nvSpPr>
          <p:cNvPr id="22" name="Textplatzhalter 21">
            <a:extLst>
              <a:ext uri="{FF2B5EF4-FFF2-40B4-BE49-F238E27FC236}">
                <a16:creationId xmlns:a16="http://schemas.microsoft.com/office/drawing/2014/main" id="{D850D1DF-AA5E-D113-E0E8-12A4AFCFD6B8}"/>
              </a:ext>
            </a:extLst>
          </p:cNvPr>
          <p:cNvSpPr>
            <a:spLocks noGrp="1"/>
          </p:cNvSpPr>
          <p:nvPr>
            <p:ph type="body" sz="quarter" idx="66"/>
          </p:nvPr>
        </p:nvSpPr>
        <p:spPr/>
        <p:txBody>
          <a:bodyPr/>
          <a:lstStyle/>
          <a:p>
            <a:endParaRPr lang="de-DE"/>
          </a:p>
        </p:txBody>
      </p:sp>
      <p:sp>
        <p:nvSpPr>
          <p:cNvPr id="23" name="Textplatzhalter 22">
            <a:extLst>
              <a:ext uri="{FF2B5EF4-FFF2-40B4-BE49-F238E27FC236}">
                <a16:creationId xmlns:a16="http://schemas.microsoft.com/office/drawing/2014/main" id="{B45DFDB2-6C6C-CDA9-3C13-1EB7C3995FC6}"/>
              </a:ext>
            </a:extLst>
          </p:cNvPr>
          <p:cNvSpPr>
            <a:spLocks noGrp="1"/>
          </p:cNvSpPr>
          <p:nvPr>
            <p:ph type="body" sz="quarter" idx="67"/>
          </p:nvPr>
        </p:nvSpPr>
        <p:spPr/>
        <p:txBody>
          <a:bodyPr/>
          <a:lstStyle/>
          <a:p>
            <a:endParaRPr lang="de-DE"/>
          </a:p>
        </p:txBody>
      </p:sp>
      <p:sp>
        <p:nvSpPr>
          <p:cNvPr id="24" name="Textplatzhalter 23">
            <a:extLst>
              <a:ext uri="{FF2B5EF4-FFF2-40B4-BE49-F238E27FC236}">
                <a16:creationId xmlns:a16="http://schemas.microsoft.com/office/drawing/2014/main" id="{A80B8A09-8F3F-522E-AC4D-0DCEA25E37A4}"/>
              </a:ext>
            </a:extLst>
          </p:cNvPr>
          <p:cNvSpPr>
            <a:spLocks noGrp="1"/>
          </p:cNvSpPr>
          <p:nvPr>
            <p:ph type="body" sz="quarter" idx="69"/>
          </p:nvPr>
        </p:nvSpPr>
        <p:spPr/>
        <p:txBody>
          <a:bodyPr/>
          <a:lstStyle/>
          <a:p>
            <a:endParaRPr lang="de-DE"/>
          </a:p>
        </p:txBody>
      </p:sp>
      <p:sp>
        <p:nvSpPr>
          <p:cNvPr id="25" name="Textplatzhalter 24">
            <a:extLst>
              <a:ext uri="{FF2B5EF4-FFF2-40B4-BE49-F238E27FC236}">
                <a16:creationId xmlns:a16="http://schemas.microsoft.com/office/drawing/2014/main" id="{872EDDED-10AC-9B4A-144A-8AF4A3D27079}"/>
              </a:ext>
            </a:extLst>
          </p:cNvPr>
          <p:cNvSpPr>
            <a:spLocks noGrp="1"/>
          </p:cNvSpPr>
          <p:nvPr>
            <p:ph type="body" sz="quarter" idx="70"/>
          </p:nvPr>
        </p:nvSpPr>
        <p:spPr/>
        <p:txBody>
          <a:bodyPr/>
          <a:lstStyle/>
          <a:p>
            <a:endParaRPr lang="de-DE"/>
          </a:p>
        </p:txBody>
      </p:sp>
      <p:sp>
        <p:nvSpPr>
          <p:cNvPr id="26" name="Textplatzhalter 25">
            <a:extLst>
              <a:ext uri="{FF2B5EF4-FFF2-40B4-BE49-F238E27FC236}">
                <a16:creationId xmlns:a16="http://schemas.microsoft.com/office/drawing/2014/main" id="{75BB91BC-F959-429F-AE74-9C83A30061F8}"/>
              </a:ext>
            </a:extLst>
          </p:cNvPr>
          <p:cNvSpPr>
            <a:spLocks noGrp="1"/>
          </p:cNvSpPr>
          <p:nvPr>
            <p:ph type="body" sz="quarter" idx="71"/>
          </p:nvPr>
        </p:nvSpPr>
        <p:spPr/>
        <p:txBody>
          <a:bodyPr/>
          <a:lstStyle/>
          <a:p>
            <a:endParaRPr lang="de-DE"/>
          </a:p>
        </p:txBody>
      </p:sp>
      <p:sp>
        <p:nvSpPr>
          <p:cNvPr id="27" name="Textplatzhalter 26">
            <a:extLst>
              <a:ext uri="{FF2B5EF4-FFF2-40B4-BE49-F238E27FC236}">
                <a16:creationId xmlns:a16="http://schemas.microsoft.com/office/drawing/2014/main" id="{DE5F4699-9907-B3DA-C402-05DEEBDAF7A1}"/>
              </a:ext>
            </a:extLst>
          </p:cNvPr>
          <p:cNvSpPr>
            <a:spLocks noGrp="1"/>
          </p:cNvSpPr>
          <p:nvPr>
            <p:ph type="body" sz="quarter" idx="72"/>
          </p:nvPr>
        </p:nvSpPr>
        <p:spPr/>
        <p:txBody>
          <a:bodyPr/>
          <a:lstStyle/>
          <a:p>
            <a:endParaRPr lang="de-DE"/>
          </a:p>
        </p:txBody>
      </p:sp>
      <p:sp>
        <p:nvSpPr>
          <p:cNvPr id="28" name="Textplatzhalter 27">
            <a:extLst>
              <a:ext uri="{FF2B5EF4-FFF2-40B4-BE49-F238E27FC236}">
                <a16:creationId xmlns:a16="http://schemas.microsoft.com/office/drawing/2014/main" id="{E0E81DAC-9432-B7E4-A651-B9AB01229BF1}"/>
              </a:ext>
            </a:extLst>
          </p:cNvPr>
          <p:cNvSpPr>
            <a:spLocks noGrp="1"/>
          </p:cNvSpPr>
          <p:nvPr>
            <p:ph type="body" sz="quarter" idx="73"/>
          </p:nvPr>
        </p:nvSpPr>
        <p:spPr/>
        <p:txBody>
          <a:bodyPr/>
          <a:lstStyle/>
          <a:p>
            <a:endParaRPr lang="de-DE"/>
          </a:p>
        </p:txBody>
      </p:sp>
      <p:sp>
        <p:nvSpPr>
          <p:cNvPr id="29" name="Textplatzhalter 28">
            <a:extLst>
              <a:ext uri="{FF2B5EF4-FFF2-40B4-BE49-F238E27FC236}">
                <a16:creationId xmlns:a16="http://schemas.microsoft.com/office/drawing/2014/main" id="{B268B761-DE2E-7C52-E5B8-F1D8570EA9B8}"/>
              </a:ext>
            </a:extLst>
          </p:cNvPr>
          <p:cNvSpPr>
            <a:spLocks noGrp="1"/>
          </p:cNvSpPr>
          <p:nvPr>
            <p:ph type="body" sz="quarter" idx="74"/>
          </p:nvPr>
        </p:nvSpPr>
        <p:spPr/>
        <p:txBody>
          <a:bodyPr/>
          <a:lstStyle/>
          <a:p>
            <a:endParaRPr lang="de-DE"/>
          </a:p>
        </p:txBody>
      </p:sp>
      <p:sp>
        <p:nvSpPr>
          <p:cNvPr id="30" name="Textplatzhalter 29">
            <a:extLst>
              <a:ext uri="{FF2B5EF4-FFF2-40B4-BE49-F238E27FC236}">
                <a16:creationId xmlns:a16="http://schemas.microsoft.com/office/drawing/2014/main" id="{47053654-5A84-14AA-4761-7BFA25EADB3B}"/>
              </a:ext>
            </a:extLst>
          </p:cNvPr>
          <p:cNvSpPr>
            <a:spLocks noGrp="1"/>
          </p:cNvSpPr>
          <p:nvPr>
            <p:ph type="body" sz="quarter" idx="75"/>
          </p:nvPr>
        </p:nvSpPr>
        <p:spPr/>
        <p:txBody>
          <a:bodyPr/>
          <a:lstStyle/>
          <a:p>
            <a:endParaRPr lang="de-DE"/>
          </a:p>
        </p:txBody>
      </p:sp>
      <p:sp>
        <p:nvSpPr>
          <p:cNvPr id="31" name="Textplatzhalter 30">
            <a:extLst>
              <a:ext uri="{FF2B5EF4-FFF2-40B4-BE49-F238E27FC236}">
                <a16:creationId xmlns:a16="http://schemas.microsoft.com/office/drawing/2014/main" id="{97C0959C-4724-4001-4FA9-A7E01B2B47B4}"/>
              </a:ext>
            </a:extLst>
          </p:cNvPr>
          <p:cNvSpPr>
            <a:spLocks noGrp="1"/>
          </p:cNvSpPr>
          <p:nvPr>
            <p:ph type="body" sz="quarter" idx="77"/>
          </p:nvPr>
        </p:nvSpPr>
        <p:spPr/>
        <p:txBody>
          <a:bodyPr/>
          <a:lstStyle/>
          <a:p>
            <a:endParaRPr lang="de-DE"/>
          </a:p>
        </p:txBody>
      </p:sp>
      <p:sp>
        <p:nvSpPr>
          <p:cNvPr id="32" name="Textplatzhalter 31">
            <a:extLst>
              <a:ext uri="{FF2B5EF4-FFF2-40B4-BE49-F238E27FC236}">
                <a16:creationId xmlns:a16="http://schemas.microsoft.com/office/drawing/2014/main" id="{272D72AE-BB80-3897-1A83-97F52C8187C9}"/>
              </a:ext>
            </a:extLst>
          </p:cNvPr>
          <p:cNvSpPr>
            <a:spLocks noGrp="1"/>
          </p:cNvSpPr>
          <p:nvPr>
            <p:ph type="body" sz="quarter" idx="78"/>
          </p:nvPr>
        </p:nvSpPr>
        <p:spPr/>
        <p:txBody>
          <a:bodyPr/>
          <a:lstStyle/>
          <a:p>
            <a:endParaRPr lang="de-DE"/>
          </a:p>
        </p:txBody>
      </p:sp>
      <p:sp>
        <p:nvSpPr>
          <p:cNvPr id="33" name="Textplatzhalter 32">
            <a:extLst>
              <a:ext uri="{FF2B5EF4-FFF2-40B4-BE49-F238E27FC236}">
                <a16:creationId xmlns:a16="http://schemas.microsoft.com/office/drawing/2014/main" id="{9E3FB806-3839-33CD-09CE-C3BA5B46E80C}"/>
              </a:ext>
            </a:extLst>
          </p:cNvPr>
          <p:cNvSpPr>
            <a:spLocks noGrp="1"/>
          </p:cNvSpPr>
          <p:nvPr>
            <p:ph type="body" sz="quarter" idx="79"/>
          </p:nvPr>
        </p:nvSpPr>
        <p:spPr/>
        <p:txBody>
          <a:bodyPr/>
          <a:lstStyle/>
          <a:p>
            <a:endParaRPr lang="de-DE"/>
          </a:p>
        </p:txBody>
      </p:sp>
      <p:sp>
        <p:nvSpPr>
          <p:cNvPr id="34" name="Textplatzhalter 33">
            <a:extLst>
              <a:ext uri="{FF2B5EF4-FFF2-40B4-BE49-F238E27FC236}">
                <a16:creationId xmlns:a16="http://schemas.microsoft.com/office/drawing/2014/main" id="{6C09FDE2-65E5-47A7-889F-8931E5866523}"/>
              </a:ext>
            </a:extLst>
          </p:cNvPr>
          <p:cNvSpPr>
            <a:spLocks noGrp="1"/>
          </p:cNvSpPr>
          <p:nvPr>
            <p:ph type="body" sz="quarter" idx="80"/>
          </p:nvPr>
        </p:nvSpPr>
        <p:spPr/>
        <p:txBody>
          <a:bodyPr/>
          <a:lstStyle/>
          <a:p>
            <a:endParaRPr lang="de-DE"/>
          </a:p>
        </p:txBody>
      </p:sp>
      <p:sp>
        <p:nvSpPr>
          <p:cNvPr id="35" name="Textplatzhalter 34">
            <a:extLst>
              <a:ext uri="{FF2B5EF4-FFF2-40B4-BE49-F238E27FC236}">
                <a16:creationId xmlns:a16="http://schemas.microsoft.com/office/drawing/2014/main" id="{641E2F84-6EA4-0CAE-B29E-D73605578669}"/>
              </a:ext>
            </a:extLst>
          </p:cNvPr>
          <p:cNvSpPr>
            <a:spLocks noGrp="1"/>
          </p:cNvSpPr>
          <p:nvPr>
            <p:ph type="body" sz="quarter" idx="81"/>
          </p:nvPr>
        </p:nvSpPr>
        <p:spPr/>
        <p:txBody>
          <a:bodyPr/>
          <a:lstStyle/>
          <a:p>
            <a:endParaRPr lang="de-DE"/>
          </a:p>
        </p:txBody>
      </p:sp>
      <p:sp>
        <p:nvSpPr>
          <p:cNvPr id="36" name="Textplatzhalter 35">
            <a:extLst>
              <a:ext uri="{FF2B5EF4-FFF2-40B4-BE49-F238E27FC236}">
                <a16:creationId xmlns:a16="http://schemas.microsoft.com/office/drawing/2014/main" id="{7156A6D5-B72E-A325-58D8-6FE097D13840}"/>
              </a:ext>
            </a:extLst>
          </p:cNvPr>
          <p:cNvSpPr>
            <a:spLocks noGrp="1"/>
          </p:cNvSpPr>
          <p:nvPr>
            <p:ph type="body" sz="quarter" idx="82"/>
          </p:nvPr>
        </p:nvSpPr>
        <p:spPr/>
        <p:txBody>
          <a:bodyPr/>
          <a:lstStyle/>
          <a:p>
            <a:endParaRPr lang="de-DE"/>
          </a:p>
        </p:txBody>
      </p:sp>
      <p:sp>
        <p:nvSpPr>
          <p:cNvPr id="37" name="Textplatzhalter 36">
            <a:extLst>
              <a:ext uri="{FF2B5EF4-FFF2-40B4-BE49-F238E27FC236}">
                <a16:creationId xmlns:a16="http://schemas.microsoft.com/office/drawing/2014/main" id="{3CD4469B-D0F1-74A7-3C08-B583AD153E98}"/>
              </a:ext>
            </a:extLst>
          </p:cNvPr>
          <p:cNvSpPr>
            <a:spLocks noGrp="1"/>
          </p:cNvSpPr>
          <p:nvPr>
            <p:ph type="body" sz="quarter" idx="83"/>
          </p:nvPr>
        </p:nvSpPr>
        <p:spPr/>
        <p:txBody>
          <a:bodyPr/>
          <a:lstStyle/>
          <a:p>
            <a:endParaRPr lang="de-DE"/>
          </a:p>
        </p:txBody>
      </p:sp>
      <p:sp>
        <p:nvSpPr>
          <p:cNvPr id="38" name="Textplatzhalter 37">
            <a:extLst>
              <a:ext uri="{FF2B5EF4-FFF2-40B4-BE49-F238E27FC236}">
                <a16:creationId xmlns:a16="http://schemas.microsoft.com/office/drawing/2014/main" id="{D0308579-7FAA-5492-F8E4-35364C5E0967}"/>
              </a:ext>
            </a:extLst>
          </p:cNvPr>
          <p:cNvSpPr>
            <a:spLocks noGrp="1"/>
          </p:cNvSpPr>
          <p:nvPr>
            <p:ph type="body" sz="quarter" idx="85"/>
          </p:nvPr>
        </p:nvSpPr>
        <p:spPr/>
        <p:txBody>
          <a:bodyPr/>
          <a:lstStyle/>
          <a:p>
            <a:endParaRPr lang="de-DE"/>
          </a:p>
        </p:txBody>
      </p:sp>
      <p:sp>
        <p:nvSpPr>
          <p:cNvPr id="39" name="Textplatzhalter 38">
            <a:extLst>
              <a:ext uri="{FF2B5EF4-FFF2-40B4-BE49-F238E27FC236}">
                <a16:creationId xmlns:a16="http://schemas.microsoft.com/office/drawing/2014/main" id="{BF7D6863-57D1-A015-246C-467108FBA8F0}"/>
              </a:ext>
            </a:extLst>
          </p:cNvPr>
          <p:cNvSpPr>
            <a:spLocks noGrp="1"/>
          </p:cNvSpPr>
          <p:nvPr>
            <p:ph type="body" sz="quarter" idx="86"/>
          </p:nvPr>
        </p:nvSpPr>
        <p:spPr/>
        <p:txBody>
          <a:bodyPr/>
          <a:lstStyle/>
          <a:p>
            <a:endParaRPr lang="de-DE"/>
          </a:p>
        </p:txBody>
      </p:sp>
      <p:sp>
        <p:nvSpPr>
          <p:cNvPr id="40" name="Textplatzhalter 39">
            <a:extLst>
              <a:ext uri="{FF2B5EF4-FFF2-40B4-BE49-F238E27FC236}">
                <a16:creationId xmlns:a16="http://schemas.microsoft.com/office/drawing/2014/main" id="{5C4BD241-CC65-F755-5EA6-8B5208F235C4}"/>
              </a:ext>
            </a:extLst>
          </p:cNvPr>
          <p:cNvSpPr>
            <a:spLocks noGrp="1"/>
          </p:cNvSpPr>
          <p:nvPr>
            <p:ph type="body" sz="quarter" idx="87"/>
          </p:nvPr>
        </p:nvSpPr>
        <p:spPr/>
        <p:txBody>
          <a:bodyPr/>
          <a:lstStyle/>
          <a:p>
            <a:endParaRPr lang="de-DE"/>
          </a:p>
        </p:txBody>
      </p:sp>
      <p:sp>
        <p:nvSpPr>
          <p:cNvPr id="41" name="Textplatzhalter 40">
            <a:extLst>
              <a:ext uri="{FF2B5EF4-FFF2-40B4-BE49-F238E27FC236}">
                <a16:creationId xmlns:a16="http://schemas.microsoft.com/office/drawing/2014/main" id="{4FE6C91D-7541-6BA4-F5EE-D27EBD426F5E}"/>
              </a:ext>
            </a:extLst>
          </p:cNvPr>
          <p:cNvSpPr>
            <a:spLocks noGrp="1"/>
          </p:cNvSpPr>
          <p:nvPr>
            <p:ph type="body" sz="quarter" idx="88"/>
          </p:nvPr>
        </p:nvSpPr>
        <p:spPr/>
        <p:txBody>
          <a:bodyPr/>
          <a:lstStyle/>
          <a:p>
            <a:endParaRPr lang="de-DE"/>
          </a:p>
        </p:txBody>
      </p:sp>
      <p:sp>
        <p:nvSpPr>
          <p:cNvPr id="42" name="Textplatzhalter 41">
            <a:extLst>
              <a:ext uri="{FF2B5EF4-FFF2-40B4-BE49-F238E27FC236}">
                <a16:creationId xmlns:a16="http://schemas.microsoft.com/office/drawing/2014/main" id="{C3C8850C-E1B7-C796-2013-9C75B7D57490}"/>
              </a:ext>
            </a:extLst>
          </p:cNvPr>
          <p:cNvSpPr>
            <a:spLocks noGrp="1"/>
          </p:cNvSpPr>
          <p:nvPr>
            <p:ph type="body" sz="quarter" idx="89"/>
          </p:nvPr>
        </p:nvSpPr>
        <p:spPr/>
        <p:txBody>
          <a:bodyPr/>
          <a:lstStyle/>
          <a:p>
            <a:endParaRPr lang="de-DE"/>
          </a:p>
        </p:txBody>
      </p:sp>
      <p:sp>
        <p:nvSpPr>
          <p:cNvPr id="43" name="Textplatzhalter 42">
            <a:extLst>
              <a:ext uri="{FF2B5EF4-FFF2-40B4-BE49-F238E27FC236}">
                <a16:creationId xmlns:a16="http://schemas.microsoft.com/office/drawing/2014/main" id="{355A55F1-F04A-0BEC-EAC3-774650B1F93B}"/>
              </a:ext>
            </a:extLst>
          </p:cNvPr>
          <p:cNvSpPr>
            <a:spLocks noGrp="1"/>
          </p:cNvSpPr>
          <p:nvPr>
            <p:ph type="body" sz="quarter" idx="90"/>
          </p:nvPr>
        </p:nvSpPr>
        <p:spPr/>
        <p:txBody>
          <a:bodyPr/>
          <a:lstStyle/>
          <a:p>
            <a:endParaRPr lang="de-DE"/>
          </a:p>
        </p:txBody>
      </p:sp>
      <p:sp>
        <p:nvSpPr>
          <p:cNvPr id="44" name="Textplatzhalter 43">
            <a:extLst>
              <a:ext uri="{FF2B5EF4-FFF2-40B4-BE49-F238E27FC236}">
                <a16:creationId xmlns:a16="http://schemas.microsoft.com/office/drawing/2014/main" id="{9F1220EC-78D1-EF13-79B5-5AD61FE0C4AA}"/>
              </a:ext>
            </a:extLst>
          </p:cNvPr>
          <p:cNvSpPr>
            <a:spLocks noGrp="1"/>
          </p:cNvSpPr>
          <p:nvPr>
            <p:ph type="body" sz="quarter" idx="91"/>
          </p:nvPr>
        </p:nvSpPr>
        <p:spPr/>
        <p:txBody>
          <a:bodyPr/>
          <a:lstStyle/>
          <a:p>
            <a:endParaRPr lang="de-DE"/>
          </a:p>
        </p:txBody>
      </p:sp>
    </p:spTree>
    <p:extLst>
      <p:ext uri="{BB962C8B-B14F-4D97-AF65-F5344CB8AC3E}">
        <p14:creationId xmlns:p14="http://schemas.microsoft.com/office/powerpoint/2010/main" val="11930272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3A5F1534-5FA9-A544-9CB8-CF12CF5D07C3}"/>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29603359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9C777F6C-9A52-4140-9F10-05B17A6741F3}"/>
              </a:ext>
            </a:extLst>
          </p:cNvPr>
          <p:cNvSpPr>
            <a:spLocks noGrp="1"/>
          </p:cNvSpPr>
          <p:nvPr>
            <p:ph type="body" sz="quarter" idx="10"/>
          </p:nvPr>
        </p:nvSpPr>
        <p:spPr>
          <a:xfrm>
            <a:off x="211742" y="6602022"/>
            <a:ext cx="5363733" cy="731280"/>
          </a:xfrm>
        </p:spPr>
        <p:txBody>
          <a:bodyPr/>
          <a:lstStyle/>
          <a:p>
            <a:endParaRPr lang="de-DE"/>
          </a:p>
        </p:txBody>
      </p:sp>
    </p:spTree>
    <p:extLst>
      <p:ext uri="{BB962C8B-B14F-4D97-AF65-F5344CB8AC3E}">
        <p14:creationId xmlns:p14="http://schemas.microsoft.com/office/powerpoint/2010/main" val="38138786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8A77FFFD-B33E-D541-B75B-58A2B9B44E4A}"/>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1913571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C020EE89-5E4D-314B-B2B2-FEF549BF6B41}"/>
              </a:ext>
            </a:extLst>
          </p:cNvPr>
          <p:cNvSpPr>
            <a:spLocks noGrp="1"/>
          </p:cNvSpPr>
          <p:nvPr>
            <p:ph type="body" sz="quarter" idx="12"/>
          </p:nvPr>
        </p:nvSpPr>
        <p:spPr/>
        <p:txBody>
          <a:bodyPr/>
          <a:lstStyle/>
          <a:p>
            <a:endParaRPr lang="de-DE"/>
          </a:p>
        </p:txBody>
      </p:sp>
    </p:spTree>
    <p:extLst>
      <p:ext uri="{BB962C8B-B14F-4D97-AF65-F5344CB8AC3E}">
        <p14:creationId xmlns:p14="http://schemas.microsoft.com/office/powerpoint/2010/main" val="3514451817"/>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797B669D26C8494CA7785679D8B2A5ED" ma:contentTypeVersion="16" ma:contentTypeDescription="Ein neues Dokument erstellen." ma:contentTypeScope="" ma:versionID="25d0f318b0c316f82f2b7879fb6c268c">
  <xsd:schema xmlns:xsd="http://www.w3.org/2001/XMLSchema" xmlns:xs="http://www.w3.org/2001/XMLSchema" xmlns:p="http://schemas.microsoft.com/office/2006/metadata/properties" xmlns:ns2="be24c730-79ca-4eb5-9fee-26c6c4fc7260" xmlns:ns3="a13041a0-5882-43a7-a09d-61ebda83141c" targetNamespace="http://schemas.microsoft.com/office/2006/metadata/properties" ma:root="true" ma:fieldsID="db192669cd4a8d1edcb709d00fa784f2" ns2:_="" ns3:_="">
    <xsd:import namespace="be24c730-79ca-4eb5-9fee-26c6c4fc7260"/>
    <xsd:import namespace="a13041a0-5882-43a7-a09d-61ebda83141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e24c730-79ca-4eb5-9fee-26c6c4fc72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Bildmarkierungen" ma:readOnly="false" ma:fieldId="{5cf76f15-5ced-4ddc-b409-7134ff3c332f}" ma:taxonomyMulti="true" ma:sspId="c56bdf71-ead2-455e-8a3d-9a7b55f90f7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13041a0-5882-43a7-a09d-61ebda83141c" elementFormDefault="qualified">
    <xsd:import namespace="http://schemas.microsoft.com/office/2006/documentManagement/types"/>
    <xsd:import namespace="http://schemas.microsoft.com/office/infopath/2007/PartnerControls"/>
    <xsd:element name="SharedWithUsers" ma:index="17"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Freigegeben für - Details" ma:internalName="SharedWithDetails" ma:readOnly="true">
      <xsd:simpleType>
        <xsd:restriction base="dms:Note">
          <xsd:maxLength value="255"/>
        </xsd:restriction>
      </xsd:simpleType>
    </xsd:element>
    <xsd:element name="TaxCatchAll" ma:index="22" nillable="true" ma:displayName="Taxonomy Catch All Column" ma:hidden="true" ma:list="{43b3b244-d6cb-45b8-9931-972cee7efd17}" ma:internalName="TaxCatchAll" ma:showField="CatchAllData" ma:web="a13041a0-5882-43a7-a09d-61ebda83141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be24c730-79ca-4eb5-9fee-26c6c4fc7260">
      <Terms xmlns="http://schemas.microsoft.com/office/infopath/2007/PartnerControls"/>
    </lcf76f155ced4ddcb4097134ff3c332f>
    <TaxCatchAll xmlns="a13041a0-5882-43a7-a09d-61ebda83141c"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DF3F399-840E-4287-B41A-3617A1040EB5}"/>
</file>

<file path=customXml/itemProps2.xml><?xml version="1.0" encoding="utf-8"?>
<ds:datastoreItem xmlns:ds="http://schemas.openxmlformats.org/officeDocument/2006/customXml" ds:itemID="{369587F1-CD90-4A2A-AA03-4A2469380955}">
  <ds:schemaRefs>
    <ds:schemaRef ds:uri="a13041a0-5882-43a7-a09d-61ebda83141c"/>
    <ds:schemaRef ds:uri="http://schemas.microsoft.com/office/2006/documentManagement/types"/>
    <ds:schemaRef ds:uri="http://purl.org/dc/dcmitype/"/>
    <ds:schemaRef ds:uri="http://www.w3.org/XML/1998/namespace"/>
    <ds:schemaRef ds:uri="be24c730-79ca-4eb5-9fee-26c6c4fc7260"/>
    <ds:schemaRef ds:uri="http://purl.org/dc/terms/"/>
    <ds:schemaRef ds:uri="http://purl.org/dc/elements/1.1/"/>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0790EF64-CF4A-46C1-B9EF-FA443A618A26}">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Bildschirmpräsentation (4:3)</PresentationFormat>
  <Paragraphs>0</Paragraphs>
  <Slides>15</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15</vt:i4>
      </vt:variant>
    </vt:vector>
  </HeadingPairs>
  <TitlesOfParts>
    <vt:vector size="20" baseType="lpstr">
      <vt:lpstr>Arial</vt:lpstr>
      <vt:lpstr>Calibri</vt:lpstr>
      <vt:lpstr>Calibri Light</vt:lpstr>
      <vt:lpstr>Segoe UI</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Robin Rhiel</dc:creator>
  <cp:lastModifiedBy>Nico Sedovnik</cp:lastModifiedBy>
  <cp:revision>7</cp:revision>
  <dcterms:created xsi:type="dcterms:W3CDTF">2020-07-08T12:31:02Z</dcterms:created>
  <dcterms:modified xsi:type="dcterms:W3CDTF">2022-05-17T12:39:09Z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0x010100797B669D26C8494CA7785679D8B2A5ED</vt:lpwstr>
  </property>
  <property fmtid="{D5CDD505-2E9C-101B-9397-08002B2CF9AE}" pid="3" name="MediaServiceImageTags">
    <vt:lpwstr/>
  </property>
</Properties>
</file>