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303" r:id="rId11"/>
    <p:sldId id="298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246873"/>
    <a:srgbClr val="001751"/>
    <a:srgbClr val="005284"/>
    <a:srgbClr val="B97F8F"/>
    <a:srgbClr val="4F4F4F"/>
    <a:srgbClr val="017CC1"/>
    <a:srgbClr val="000000"/>
    <a:srgbClr val="F49A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237B3-710C-4E3A-A018-F5A4FE4A05B9}" v="3" dt="2023-07-20T09:53:20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0" y="78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edovnik" userId="c899cdf4-4dd3-48e4-9d05-d9a3bf84ba8f" providerId="ADAL" clId="{FD3237B3-710C-4E3A-A018-F5A4FE4A05B9}"/>
    <pc:docChg chg="custSel delSld modMainMaster">
      <pc:chgData name="Nico Sedovnik" userId="c899cdf4-4dd3-48e4-9d05-d9a3bf84ba8f" providerId="ADAL" clId="{FD3237B3-710C-4E3A-A018-F5A4FE4A05B9}" dt="2023-07-20T09:53:28.776" v="49" actId="1076"/>
      <pc:docMkLst>
        <pc:docMk/>
      </pc:docMkLst>
      <pc:sldChg chg="del">
        <pc:chgData name="Nico Sedovnik" userId="c899cdf4-4dd3-48e4-9d05-d9a3bf84ba8f" providerId="ADAL" clId="{FD3237B3-710C-4E3A-A018-F5A4FE4A05B9}" dt="2023-07-19T15:35:33.285" v="25" actId="2696"/>
        <pc:sldMkLst>
          <pc:docMk/>
          <pc:sldMk cId="1575078418" sldId="304"/>
        </pc:sldMkLst>
      </pc:sldChg>
      <pc:sldMasterChg chg="addSp delSp modSp mod modSldLayout">
        <pc:chgData name="Nico Sedovnik" userId="c899cdf4-4dd3-48e4-9d05-d9a3bf84ba8f" providerId="ADAL" clId="{FD3237B3-710C-4E3A-A018-F5A4FE4A05B9}" dt="2023-07-20T09:53:28.776" v="49" actId="1076"/>
        <pc:sldMasterMkLst>
          <pc:docMk/>
          <pc:sldMasterMk cId="3571240666" sldId="2147483730"/>
        </pc:sldMasterMkLst>
        <pc:spChg chg="mod">
          <ac:chgData name="Nico Sedovnik" userId="c899cdf4-4dd3-48e4-9d05-d9a3bf84ba8f" providerId="ADAL" clId="{FD3237B3-710C-4E3A-A018-F5A4FE4A05B9}" dt="2023-07-20T09:53:09.918" v="43" actId="20577"/>
          <ac:spMkLst>
            <pc:docMk/>
            <pc:sldMasterMk cId="3571240666" sldId="2147483730"/>
            <ac:spMk id="8" creationId="{904C37E4-5A63-4D4F-A122-CAE2CED4C56C}"/>
          </ac:spMkLst>
        </pc:spChg>
        <pc:picChg chg="del">
          <ac:chgData name="Nico Sedovnik" userId="c899cdf4-4dd3-48e4-9d05-d9a3bf84ba8f" providerId="ADAL" clId="{FD3237B3-710C-4E3A-A018-F5A4FE4A05B9}" dt="2023-07-20T09:53:11.048" v="44" actId="478"/>
          <ac:picMkLst>
            <pc:docMk/>
            <pc:sldMasterMk cId="3571240666" sldId="2147483730"/>
            <ac:picMk id="4" creationId="{0224DD94-ED6F-8BA9-FAF1-1A23AFC518DC}"/>
          </ac:picMkLst>
        </pc:picChg>
        <pc:picChg chg="add mod">
          <ac:chgData name="Nico Sedovnik" userId="c899cdf4-4dd3-48e4-9d05-d9a3bf84ba8f" providerId="ADAL" clId="{FD3237B3-710C-4E3A-A018-F5A4FE4A05B9}" dt="2023-07-20T09:53:28.776" v="49" actId="1076"/>
          <ac:picMkLst>
            <pc:docMk/>
            <pc:sldMasterMk cId="3571240666" sldId="2147483730"/>
            <ac:picMk id="6" creationId="{605526E7-B24B-3070-EEBD-7E8B5A082044}"/>
          </ac:picMkLst>
        </pc:picChg>
        <pc:sldLayoutChg chg="modSp mod">
          <pc:chgData name="Nico Sedovnik" userId="c899cdf4-4dd3-48e4-9d05-d9a3bf84ba8f" providerId="ADAL" clId="{FD3237B3-710C-4E3A-A018-F5A4FE4A05B9}" dt="2023-07-19T15:33:11.707" v="24" actId="20577"/>
          <pc:sldLayoutMkLst>
            <pc:docMk/>
            <pc:sldMasterMk cId="3571240666" sldId="2147483730"/>
            <pc:sldLayoutMk cId="2373750251" sldId="2147483775"/>
          </pc:sldLayoutMkLst>
          <pc:spChg chg="mod">
            <ac:chgData name="Nico Sedovnik" userId="c899cdf4-4dd3-48e4-9d05-d9a3bf84ba8f" providerId="ADAL" clId="{FD3237B3-710C-4E3A-A018-F5A4FE4A05B9}" dt="2023-07-19T15:33:11.707" v="24" actId="20577"/>
            <ac:spMkLst>
              <pc:docMk/>
              <pc:sldMasterMk cId="3571240666" sldId="2147483730"/>
              <pc:sldLayoutMk cId="2373750251" sldId="2147483775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FD3237B3-710C-4E3A-A018-F5A4FE4A05B9}" dt="2023-07-19T15:36:58.812" v="37" actId="207"/>
          <pc:sldLayoutMkLst>
            <pc:docMk/>
            <pc:sldMasterMk cId="3571240666" sldId="2147483730"/>
            <pc:sldLayoutMk cId="3506226774" sldId="2147483828"/>
          </pc:sldLayoutMkLst>
          <pc:spChg chg="mod">
            <ac:chgData name="Nico Sedovnik" userId="c899cdf4-4dd3-48e4-9d05-d9a3bf84ba8f" providerId="ADAL" clId="{FD3237B3-710C-4E3A-A018-F5A4FE4A05B9}" dt="2023-07-19T15:35:46.922" v="28" actId="108"/>
            <ac:spMkLst>
              <pc:docMk/>
              <pc:sldMasterMk cId="3571240666" sldId="2147483730"/>
              <pc:sldLayoutMk cId="3506226774" sldId="2147483828"/>
              <ac:spMk id="4" creationId="{AE91345C-C5A3-3833-5DCD-72889AF0D7F3}"/>
            </ac:spMkLst>
          </pc:spChg>
          <pc:spChg chg="mod">
            <ac:chgData name="Nico Sedovnik" userId="c899cdf4-4dd3-48e4-9d05-d9a3bf84ba8f" providerId="ADAL" clId="{FD3237B3-710C-4E3A-A018-F5A4FE4A05B9}" dt="2023-07-19T15:35:52.494" v="34" actId="1036"/>
            <ac:spMkLst>
              <pc:docMk/>
              <pc:sldMasterMk cId="3571240666" sldId="2147483730"/>
              <pc:sldLayoutMk cId="3506226774" sldId="2147483828"/>
              <ac:spMk id="10" creationId="{90EBAD93-E633-40B7-8565-088C474E440A}"/>
            </ac:spMkLst>
          </pc:spChg>
          <pc:spChg chg="mod">
            <ac:chgData name="Nico Sedovnik" userId="c899cdf4-4dd3-48e4-9d05-d9a3bf84ba8f" providerId="ADAL" clId="{FD3237B3-710C-4E3A-A018-F5A4FE4A05B9}" dt="2023-07-19T15:36:58.812" v="37" actId="207"/>
            <ac:spMkLst>
              <pc:docMk/>
              <pc:sldMasterMk cId="3571240666" sldId="2147483730"/>
              <pc:sldLayoutMk cId="3506226774" sldId="2147483828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FD3237B3-710C-4E3A-A018-F5A4FE4A05B9}" dt="2023-07-18T09:20:11.243" v="21" actId="20577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Sedovnik" userId="c899cdf4-4dd3-48e4-9d05-d9a3bf84ba8f" providerId="ADAL" clId="{FD3237B3-710C-4E3A-A018-F5A4FE4A05B9}" dt="2023-07-18T09:19:36.150" v="3" actId="2711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mod">
            <ac:chgData name="Nico Sedovnik" userId="c899cdf4-4dd3-48e4-9d05-d9a3bf84ba8f" providerId="ADAL" clId="{FD3237B3-710C-4E3A-A018-F5A4FE4A05B9}" dt="2023-07-18T09:20:11.243" v="21" actId="20577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FD3237B3-710C-4E3A-A018-F5A4FE4A05B9}" dt="2023-07-18T09:19:12.114" v="1" actId="2711"/>
          <pc:sldLayoutMkLst>
            <pc:docMk/>
            <pc:sldMasterMk cId="3571240666" sldId="2147483730"/>
            <pc:sldLayoutMk cId="864524104" sldId="2147483884"/>
          </pc:sldLayoutMkLst>
          <pc:spChg chg="mod">
            <ac:chgData name="Nico Sedovnik" userId="c899cdf4-4dd3-48e4-9d05-d9a3bf84ba8f" providerId="ADAL" clId="{FD3237B3-710C-4E3A-A018-F5A4FE4A05B9}" dt="2023-07-18T09:19:12.114" v="1" actId="2711"/>
            <ac:spMkLst>
              <pc:docMk/>
              <pc:sldMasterMk cId="3571240666" sldId="2147483730"/>
              <pc:sldLayoutMk cId="864524104" sldId="2147483884"/>
              <ac:spMk id="4" creationId="{AE91345C-C5A3-3833-5DCD-72889AF0D7F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idea</a:t>
            </a:r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  <p:pic>
        <p:nvPicPr>
          <p:cNvPr id="5" name="Grafik 4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75E6CD09-1508-DDF7-39A4-EAE89BD40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" y="1860103"/>
            <a:ext cx="6858000" cy="25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117" y="1700041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</a:p>
        </p:txBody>
      </p:sp>
      <p:pic>
        <p:nvPicPr>
          <p:cNvPr id="3" name="Grafik 2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56895A1-A31A-F881-4CC6-51ACF9F20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rgbClr val="24687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idea</a:t>
            </a:r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4CEC5-B9EF-FEBA-E2AC-E56CDFECDB51}"/>
              </a:ext>
            </a:extLst>
          </p:cNvPr>
          <p:cNvSpPr txBox="1"/>
          <p:nvPr userDrawn="1"/>
        </p:nvSpPr>
        <p:spPr>
          <a:xfrm>
            <a:off x="3863340" y="765810"/>
            <a:ext cx="322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latin typeface="Segoe UI" panose="020B0502040204020203" pitchFamily="34" charset="0"/>
                <a:cs typeface="Segoe UI" panose="020B0502040204020203" pitchFamily="34" charset="0"/>
              </a:rPr>
              <a:t>INNOVATE 2030</a:t>
            </a:r>
          </a:p>
        </p:txBody>
      </p:sp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503" y="4222239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INNOVATE 2030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95503" y="190010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622458" y="2497309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6117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622459" y="368222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629515" y="191033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37412" y="248716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587311" y="3074230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63518" y="1900103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63519" y="249719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3520" y="3078764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587311" y="367554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  <p:pic>
        <p:nvPicPr>
          <p:cNvPr id="8" name="Grafik 7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3C2D954-65FC-9D05-7290-F2BC8BBC3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99" y="2069373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4432CE50-2739-8DBA-BADD-8A58527AE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pain-points of the customer are you addressing with your approach?</a:t>
            </a:r>
            <a:endParaRPr lang="en-US" sz="1400" b="0" noProof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</a:t>
            </a:r>
            <a:r>
              <a:rPr lang="en-US" sz="12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C162104-6E54-69B9-6400-B334D5431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  <p:pic>
        <p:nvPicPr>
          <p:cNvPr id="5" name="Grafik 4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AF42718E-C544-BB1F-E61B-8F3AA2EB9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16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531" y="2069373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you please provide a visualization of your proposed solution demonstrating the functionality of your solution?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08387056-EACD-5AFD-4CA2-08F430234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INCENTIVIZATION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do you incentivize the current operators of the PV modules or other needed partners to be part of the solution?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FORMATS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do you prevent functional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pv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modules or valuable components to just be disposed of?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AD705665-1FD8-238C-D28A-803D1DE4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  <p:pic>
        <p:nvPicPr>
          <p:cNvPr id="3" name="Grafik 2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1029C14-5C18-457B-9506-5FA8B74CE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5" y="4494378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664798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0" y="382450"/>
            <a:ext cx="46250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SCALABILITY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scalable is the proposed solution, and how can it be adapted to different types of PV modules and installations?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B5C6571E-8CC4-1828-D8A0-68620EC71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8453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could you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during the final phase of the challenge and what </a:t>
            </a:r>
            <a:r>
              <a:rPr lang="en-US" sz="1200" b="1" noProof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</a:t>
            </a:r>
            <a:endParaRPr lang="en-US" sz="1200" b="1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your concept look like? What are possible hurdles that need to be tackled and next steps in the implementation? </a:t>
            </a:r>
            <a:r>
              <a:rPr lang="en-US" sz="12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scalable is the proposed solution, and how can it be adapted to different types of PV modules and installations?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44A14574-B08C-5456-81D0-70D820894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  <p:pic>
        <p:nvPicPr>
          <p:cNvPr id="3" name="Grafik 2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4939965D-8DD1-27C8-CFF7-3A9475201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480700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733145" y="8521455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INNOVATE2030</a:t>
            </a:r>
            <a:b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 descr="Ein Bild, das Screenshot, Grafiken, Schrift, Logo enthält.&#10;&#10;Automatisch generierte Beschreibung">
            <a:extLst>
              <a:ext uri="{FF2B5EF4-FFF2-40B4-BE49-F238E27FC236}">
                <a16:creationId xmlns:a16="http://schemas.microsoft.com/office/drawing/2014/main" id="{605526E7-B24B-3070-EEBD-7E8B5A0820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" y="8129804"/>
            <a:ext cx="1091633" cy="1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855" r:id="rId7"/>
    <p:sldLayoutId id="2147483884" r:id="rId8"/>
    <p:sldLayoutId id="2147483828" r:id="rId9"/>
    <p:sldLayoutId id="2147483765" r:id="rId10"/>
    <p:sldLayoutId id="21474838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20.07.2023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531" y="4486585"/>
            <a:ext cx="5832938" cy="374108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0269A7-5140-E5CA-058B-E3CFB8AC2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7" ma:contentTypeDescription="Ein neues Dokument erstellen." ma:contentTypeScope="" ma:versionID="85404cc565f690c889896e28e9b10bd0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63fad907cc8674535427f8461c352e00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A6B1C-8E24-48D8-9378-C982F2BC6A7E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2</cp:revision>
  <dcterms:created xsi:type="dcterms:W3CDTF">2020-07-08T12:31:02Z</dcterms:created>
  <dcterms:modified xsi:type="dcterms:W3CDTF">2023-07-20T09:53:35Z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