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392A1-564E-461E-8F53-112A74510A85}" v="4" dt="2021-11-09T10:54:24.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C243CD19-BF01-4E6C-98A3-3F121D69E3AB}"/>
    <pc:docChg chg="undo custSel modMainMaster">
      <pc:chgData name="Nico Heby" userId="c88c6920-9e16-4a7e-acac-31863610828a" providerId="ADAL" clId="{C243CD19-BF01-4E6C-98A3-3F121D69E3AB}" dt="2021-10-01T08:56:07.253" v="121" actId="6549"/>
      <pc:docMkLst>
        <pc:docMk/>
      </pc:docMkLst>
      <pc:sldMasterChg chg="modSldLayout">
        <pc:chgData name="Nico Heby" userId="c88c6920-9e16-4a7e-acac-31863610828a" providerId="ADAL" clId="{C243CD19-BF01-4E6C-98A3-3F121D69E3AB}" dt="2021-10-01T08:56:07.253" v="121" actId="6549"/>
        <pc:sldMasterMkLst>
          <pc:docMk/>
          <pc:sldMasterMk cId="2168357150" sldId="2147483648"/>
        </pc:sldMasterMkLst>
        <pc:sldLayoutChg chg="modSp mod">
          <pc:chgData name="Nico Heby" userId="c88c6920-9e16-4a7e-acac-31863610828a" providerId="ADAL" clId="{C243CD19-BF01-4E6C-98A3-3F121D69E3AB}" dt="2021-10-01T08:56:07.253" v="121" actId="6549"/>
          <pc:sldLayoutMkLst>
            <pc:docMk/>
            <pc:sldMasterMk cId="2168357150" sldId="2147483648"/>
            <pc:sldLayoutMk cId="1126330863" sldId="2147483719"/>
          </pc:sldLayoutMkLst>
          <pc:spChg chg="mod">
            <ac:chgData name="Nico Heby" userId="c88c6920-9e16-4a7e-acac-31863610828a" providerId="ADAL" clId="{C243CD19-BF01-4E6C-98A3-3F121D69E3AB}" dt="2021-10-01T08:56:07.253" v="121" actId="6549"/>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C243CD19-BF01-4E6C-98A3-3F121D69E3AB}" dt="2021-10-01T08:55:26.445" v="104" actId="14826"/>
          <pc:sldLayoutMkLst>
            <pc:docMk/>
            <pc:sldMasterMk cId="2168357150" sldId="2147483648"/>
            <pc:sldLayoutMk cId="837989620" sldId="2147483720"/>
          </pc:sldLayoutMkLst>
          <pc:spChg chg="mod">
            <ac:chgData name="Nico Heby" userId="c88c6920-9e16-4a7e-acac-31863610828a" providerId="ADAL" clId="{C243CD19-BF01-4E6C-98A3-3F121D69E3AB}" dt="2021-10-01T08:54:49.265" v="66"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C243CD19-BF01-4E6C-98A3-3F121D69E3AB}" dt="2021-10-01T08:55:03.511" v="103"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C243CD19-BF01-4E6C-98A3-3F121D69E3AB}" dt="2021-10-01T08:55:26.445" v="104" actId="14826"/>
            <ac:picMkLst>
              <pc:docMk/>
              <pc:sldMasterMk cId="2168357150" sldId="2147483648"/>
              <pc:sldLayoutMk cId="837989620" sldId="2147483720"/>
              <ac:picMk id="6" creationId="{FA8A40A9-0869-8644-87A4-664131DB3A8C}"/>
            </ac:picMkLst>
          </pc:picChg>
        </pc:sldLayoutChg>
      </pc:sldMasterChg>
    </pc:docChg>
  </pc:docChgLst>
  <pc:docChgLst>
    <pc:chgData name="Nico Heby" userId="c88c6920-9e16-4a7e-acac-31863610828a" providerId="ADAL" clId="{0C8C17BA-047B-451A-A851-2004C1BC6EC4}"/>
    <pc:docChg chg="undo custSel modMainMaster">
      <pc:chgData name="Nico Heby" userId="c88c6920-9e16-4a7e-acac-31863610828a" providerId="ADAL" clId="{0C8C17BA-047B-451A-A851-2004C1BC6EC4}" dt="2021-10-01T08:42:37.159" v="115" actId="20577"/>
      <pc:docMkLst>
        <pc:docMk/>
      </pc:docMkLst>
      <pc:sldMasterChg chg="modSldLayout">
        <pc:chgData name="Nico Heby" userId="c88c6920-9e16-4a7e-acac-31863610828a" providerId="ADAL" clId="{0C8C17BA-047B-451A-A851-2004C1BC6EC4}" dt="2021-10-01T08:42:37.159" v="115" actId="20577"/>
        <pc:sldMasterMkLst>
          <pc:docMk/>
          <pc:sldMasterMk cId="2168357150" sldId="2147483648"/>
        </pc:sldMasterMkLst>
        <pc:sldLayoutChg chg="modSp mod">
          <pc:chgData name="Nico Heby" userId="c88c6920-9e16-4a7e-acac-31863610828a" providerId="ADAL" clId="{0C8C17BA-047B-451A-A851-2004C1BC6EC4}" dt="2021-10-01T08:42:37.159" v="115" actId="20577"/>
          <pc:sldLayoutMkLst>
            <pc:docMk/>
            <pc:sldMasterMk cId="2168357150" sldId="2147483648"/>
            <pc:sldLayoutMk cId="1126330863" sldId="2147483719"/>
          </pc:sldLayoutMkLst>
          <pc:spChg chg="mod">
            <ac:chgData name="Nico Heby" userId="c88c6920-9e16-4a7e-acac-31863610828a" providerId="ADAL" clId="{0C8C17BA-047B-451A-A851-2004C1BC6EC4}" dt="2021-10-01T08:42:37.159" v="115"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0C8C17BA-047B-451A-A851-2004C1BC6EC4}" dt="2021-10-01T08:41:30.763" v="80" actId="1036"/>
          <pc:sldLayoutMkLst>
            <pc:docMk/>
            <pc:sldMasterMk cId="2168357150" sldId="2147483648"/>
            <pc:sldLayoutMk cId="837989620" sldId="2147483720"/>
          </pc:sldLayoutMkLst>
          <pc:spChg chg="mod">
            <ac:chgData name="Nico Heby" userId="c88c6920-9e16-4a7e-acac-31863610828a" providerId="ADAL" clId="{0C8C17BA-047B-451A-A851-2004C1BC6EC4}" dt="2021-10-01T08:40:50.345" v="46"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0C8C17BA-047B-451A-A851-2004C1BC6EC4}" dt="2021-10-01T08:41:30.763" v="80"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0C8C17BA-047B-451A-A851-2004C1BC6EC4}" dt="2021-10-01T08:40:39.017" v="0" actId="14826"/>
            <ac:picMkLst>
              <pc:docMk/>
              <pc:sldMasterMk cId="2168357150" sldId="2147483648"/>
              <pc:sldLayoutMk cId="837989620" sldId="2147483720"/>
              <ac:picMk id="6" creationId="{FA8A40A9-0869-8644-87A4-664131DB3A8C}"/>
            </ac:picMkLst>
          </pc:picChg>
        </pc:sldLayoutChg>
      </pc:sldMasterChg>
    </pc:docChg>
  </pc:docChgLst>
  <pc:docChgLst>
    <pc:chgData name="Josephine Hoffheinz" userId="e0f5c9e3-43ea-4b53-8ebb-53a75749d87d" providerId="ADAL" clId="{0E4392A1-564E-461E-8F53-112A74510A85}"/>
    <pc:docChg chg="custSel modSld modMainMaster">
      <pc:chgData name="Josephine Hoffheinz" userId="e0f5c9e3-43ea-4b53-8ebb-53a75749d87d" providerId="ADAL" clId="{0E4392A1-564E-461E-8F53-112A74510A85}" dt="2021-11-09T10:54:27.102" v="12" actId="478"/>
      <pc:docMkLst>
        <pc:docMk/>
      </pc:docMkLst>
      <pc:sldChg chg="addSp delSp modSp mod">
        <pc:chgData name="Josephine Hoffheinz" userId="e0f5c9e3-43ea-4b53-8ebb-53a75749d87d" providerId="ADAL" clId="{0E4392A1-564E-461E-8F53-112A74510A85}" dt="2021-11-09T10:54:27.102" v="12" actId="478"/>
        <pc:sldMkLst>
          <pc:docMk/>
          <pc:sldMk cId="844035255" sldId="261"/>
        </pc:sldMkLst>
        <pc:spChg chg="add del mod">
          <ac:chgData name="Josephine Hoffheinz" userId="e0f5c9e3-43ea-4b53-8ebb-53a75749d87d" providerId="ADAL" clId="{0E4392A1-564E-461E-8F53-112A74510A85}" dt="2021-11-09T10:54:27.102" v="12" actId="478"/>
          <ac:spMkLst>
            <pc:docMk/>
            <pc:sldMk cId="844035255" sldId="261"/>
            <ac:spMk id="27" creationId="{0795BC67-FE7E-4E43-AD56-31C90EEBFDC5}"/>
          </ac:spMkLst>
        </pc:spChg>
        <pc:spChg chg="add del mod">
          <ac:chgData name="Josephine Hoffheinz" userId="e0f5c9e3-43ea-4b53-8ebb-53a75749d87d" providerId="ADAL" clId="{0E4392A1-564E-461E-8F53-112A74510A85}" dt="2021-11-09T10:54:26.116" v="10" actId="478"/>
          <ac:spMkLst>
            <pc:docMk/>
            <pc:sldMk cId="844035255" sldId="261"/>
            <ac:spMk id="28" creationId="{6602654F-7D8B-4A64-A3C1-58AC788AABFD}"/>
          </ac:spMkLst>
        </pc:spChg>
        <pc:spChg chg="add mod">
          <ac:chgData name="Josephine Hoffheinz" userId="e0f5c9e3-43ea-4b53-8ebb-53a75749d87d" providerId="ADAL" clId="{0E4392A1-564E-461E-8F53-112A74510A85}" dt="2021-11-09T10:54:24.465" v="9"/>
          <ac:spMkLst>
            <pc:docMk/>
            <pc:sldMk cId="844035255" sldId="261"/>
            <ac:spMk id="29" creationId="{F1710865-FDD3-4695-B680-B76011B11650}"/>
          </ac:spMkLst>
        </pc:spChg>
        <pc:spChg chg="add mod">
          <ac:chgData name="Josephine Hoffheinz" userId="e0f5c9e3-43ea-4b53-8ebb-53a75749d87d" providerId="ADAL" clId="{0E4392A1-564E-461E-8F53-112A74510A85}" dt="2021-11-09T10:54:24.465" v="9"/>
          <ac:spMkLst>
            <pc:docMk/>
            <pc:sldMk cId="844035255" sldId="261"/>
            <ac:spMk id="30" creationId="{0FFA348C-8A1C-4B3F-89B9-0713F0909E7C}"/>
          </ac:spMkLst>
        </pc:spChg>
        <pc:spChg chg="add mod">
          <ac:chgData name="Josephine Hoffheinz" userId="e0f5c9e3-43ea-4b53-8ebb-53a75749d87d" providerId="ADAL" clId="{0E4392A1-564E-461E-8F53-112A74510A85}" dt="2021-11-09T10:54:24.465" v="9"/>
          <ac:spMkLst>
            <pc:docMk/>
            <pc:sldMk cId="844035255" sldId="261"/>
            <ac:spMk id="31" creationId="{EDC0EE0F-17FC-489F-B7CA-EE78C7B6AAA4}"/>
          </ac:spMkLst>
        </pc:spChg>
      </pc:sldChg>
      <pc:sldMasterChg chg="modSldLayout">
        <pc:chgData name="Josephine Hoffheinz" userId="e0f5c9e3-43ea-4b53-8ebb-53a75749d87d" providerId="ADAL" clId="{0E4392A1-564E-461E-8F53-112A74510A85}" dt="2021-11-09T10:54:18.334" v="8" actId="14100"/>
        <pc:sldMasterMkLst>
          <pc:docMk/>
          <pc:sldMasterMk cId="2168357150" sldId="2147483648"/>
        </pc:sldMasterMkLst>
        <pc:sldLayoutChg chg="addSp delSp modSp mod">
          <pc:chgData name="Josephine Hoffheinz" userId="e0f5c9e3-43ea-4b53-8ebb-53a75749d87d" providerId="ADAL" clId="{0E4392A1-564E-461E-8F53-112A74510A85}" dt="2021-11-09T10:54:18.334" v="8" actId="14100"/>
          <pc:sldLayoutMkLst>
            <pc:docMk/>
            <pc:sldMasterMk cId="2168357150" sldId="2147483648"/>
            <pc:sldLayoutMk cId="2262708777" sldId="2147483722"/>
          </pc:sldLayoutMkLst>
          <pc:spChg chg="del">
            <ac:chgData name="Josephine Hoffheinz" userId="e0f5c9e3-43ea-4b53-8ebb-53a75749d87d" providerId="ADAL" clId="{0E4392A1-564E-461E-8F53-112A74510A85}" dt="2021-11-09T10:53:52.205" v="0" actId="478"/>
            <ac:spMkLst>
              <pc:docMk/>
              <pc:sldMasterMk cId="2168357150" sldId="2147483648"/>
              <pc:sldLayoutMk cId="2262708777" sldId="2147483722"/>
              <ac:spMk id="2" creationId="{6A73B165-69D5-430F-A012-2D6978D5D641}"/>
            </ac:spMkLst>
          </pc:spChg>
          <pc:spChg chg="add mod">
            <ac:chgData name="Josephine Hoffheinz" userId="e0f5c9e3-43ea-4b53-8ebb-53a75749d87d" providerId="ADAL" clId="{0E4392A1-564E-461E-8F53-112A74510A85}" dt="2021-11-09T10:53:58.201" v="2" actId="1076"/>
            <ac:spMkLst>
              <pc:docMk/>
              <pc:sldMasterMk cId="2168357150" sldId="2147483648"/>
              <pc:sldLayoutMk cId="2262708777" sldId="2147483722"/>
              <ac:spMk id="55" creationId="{0D82A0DA-A038-43AE-AABF-5884DBD8ABFF}"/>
            </ac:spMkLst>
          </pc:spChg>
          <pc:spChg chg="add mod">
            <ac:chgData name="Josephine Hoffheinz" userId="e0f5c9e3-43ea-4b53-8ebb-53a75749d87d" providerId="ADAL" clId="{0E4392A1-564E-461E-8F53-112A74510A85}" dt="2021-11-09T10:53:58.201" v="2" actId="1076"/>
            <ac:spMkLst>
              <pc:docMk/>
              <pc:sldMasterMk cId="2168357150" sldId="2147483648"/>
              <pc:sldLayoutMk cId="2262708777" sldId="2147483722"/>
              <ac:spMk id="57" creationId="{D205AFD1-A352-4D8C-A092-93D35FC341CE}"/>
            </ac:spMkLst>
          </pc:spChg>
          <pc:spChg chg="add mod">
            <ac:chgData name="Josephine Hoffheinz" userId="e0f5c9e3-43ea-4b53-8ebb-53a75749d87d" providerId="ADAL" clId="{0E4392A1-564E-461E-8F53-112A74510A85}" dt="2021-11-09T10:53:58.201" v="2" actId="1076"/>
            <ac:spMkLst>
              <pc:docMk/>
              <pc:sldMasterMk cId="2168357150" sldId="2147483648"/>
              <pc:sldLayoutMk cId="2262708777" sldId="2147483722"/>
              <ac:spMk id="60" creationId="{3B391430-DC11-4FDE-AE0D-88CAD5BE484C}"/>
            </ac:spMkLst>
          </pc:spChg>
          <pc:spChg chg="add mod">
            <ac:chgData name="Josephine Hoffheinz" userId="e0f5c9e3-43ea-4b53-8ebb-53a75749d87d" providerId="ADAL" clId="{0E4392A1-564E-461E-8F53-112A74510A85}" dt="2021-11-09T10:53:58.201" v="2" actId="1076"/>
            <ac:spMkLst>
              <pc:docMk/>
              <pc:sldMasterMk cId="2168357150" sldId="2147483648"/>
              <pc:sldLayoutMk cId="2262708777" sldId="2147483722"/>
              <ac:spMk id="63" creationId="{576ED4FF-02B7-48A9-8EF8-49CB19A09041}"/>
            </ac:spMkLst>
          </pc:spChg>
          <pc:spChg chg="add del mod">
            <ac:chgData name="Josephine Hoffheinz" userId="e0f5c9e3-43ea-4b53-8ebb-53a75749d87d" providerId="ADAL" clId="{0E4392A1-564E-461E-8F53-112A74510A85}" dt="2021-11-09T10:54:00.376" v="3" actId="478"/>
            <ac:spMkLst>
              <pc:docMk/>
              <pc:sldMasterMk cId="2168357150" sldId="2147483648"/>
              <pc:sldLayoutMk cId="2262708777" sldId="2147483722"/>
              <ac:spMk id="65" creationId="{22E82D4C-61ED-4140-98E3-7F3BB6AEE977}"/>
            </ac:spMkLst>
          </pc:spChg>
          <pc:spChg chg="add del mod">
            <ac:chgData name="Josephine Hoffheinz" userId="e0f5c9e3-43ea-4b53-8ebb-53a75749d87d" providerId="ADAL" clId="{0E4392A1-564E-461E-8F53-112A74510A85}" dt="2021-11-09T10:54:06.404" v="5" actId="478"/>
            <ac:spMkLst>
              <pc:docMk/>
              <pc:sldMasterMk cId="2168357150" sldId="2147483648"/>
              <pc:sldLayoutMk cId="2262708777" sldId="2147483722"/>
              <ac:spMk id="70" creationId="{D0009A34-DBA4-4A09-AB9B-4ECE2D9D841A}"/>
            </ac:spMkLst>
          </pc:spChg>
          <pc:spChg chg="add mod">
            <ac:chgData name="Josephine Hoffheinz" userId="e0f5c9e3-43ea-4b53-8ebb-53a75749d87d" providerId="ADAL" clId="{0E4392A1-564E-461E-8F53-112A74510A85}" dt="2021-11-09T10:54:18.334" v="8" actId="14100"/>
            <ac:spMkLst>
              <pc:docMk/>
              <pc:sldMasterMk cId="2168357150" sldId="2147483648"/>
              <pc:sldLayoutMk cId="2262708777" sldId="2147483722"/>
              <ac:spMk id="71" creationId="{A8AEA0C1-E8A6-4148-ABEE-E9F37A1181C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125008"/>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Data-</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driven</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monitoring</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application</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for</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district</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heating</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customers</a:t>
            </a:r>
            <a:endPar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algn="just">
              <a:defRPr/>
            </a:pPr>
            <a:endParaRPr lang="de-DE" sz="1400" b="0" dirty="0">
              <a:latin typeface="Apercu Pro" panose="020B0503050601040103" pitchFamily="34" charset="0"/>
            </a:endParaRPr>
          </a:p>
          <a:p>
            <a:pPr marL="0" lvl="0" indent="0" algn="just">
              <a:buFont typeface="Arial" panose="020B0604020202020204" pitchFamily="34" charset="0"/>
              <a:buNone/>
              <a:defRPr/>
            </a:pPr>
            <a:r>
              <a:rPr lang="de-DE" sz="1400" b="1" dirty="0">
                <a:latin typeface="Apercu Pro" panose="020B0503050601040103" pitchFamily="34" charset="0"/>
              </a:rPr>
              <a:t>Konzeptionelle Ebene:</a:t>
            </a:r>
          </a:p>
          <a:p>
            <a:pPr marL="285750" lvl="0" indent="-285750" algn="just">
              <a:buFont typeface="Arial" panose="020B0604020202020204" pitchFamily="34" charset="0"/>
              <a:buChar char="•"/>
              <a:defRPr/>
            </a:pPr>
            <a:r>
              <a:rPr lang="de-DE" sz="1400" b="0" dirty="0">
                <a:latin typeface="Apercu Pro" panose="020B0503050601040103" pitchFamily="34" charset="0"/>
              </a:rPr>
              <a:t>Wie kann eine Verbrauchsprognose erstellt werden (Unsicherheit Wärmebedarfsentwicklung in der Zukunft: ggf. Nutzung Szenarien)?</a:t>
            </a:r>
          </a:p>
          <a:p>
            <a:pPr marL="285750" lvl="0" indent="-285750" algn="just">
              <a:buFont typeface="Arial" panose="020B0604020202020204" pitchFamily="34" charset="0"/>
              <a:buChar char="•"/>
              <a:defRPr/>
            </a:pPr>
            <a:r>
              <a:rPr lang="de-DE" sz="1400" b="0" dirty="0">
                <a:latin typeface="Apercu Pro" panose="020B0503050601040103" pitchFamily="34" charset="0"/>
              </a:rPr>
              <a:t>Wie kann eine Kostenprognose erstellt werden (zusätzlich Unsicherheit Entwicklung Preise / Indizes in der Zukunft)?</a:t>
            </a:r>
          </a:p>
          <a:p>
            <a:pPr marL="285750" lvl="0" indent="-285750" algn="just">
              <a:buFont typeface="Arial" panose="020B0604020202020204" pitchFamily="34" charset="0"/>
              <a:buChar char="•"/>
              <a:defRPr/>
            </a:pPr>
            <a:r>
              <a:rPr lang="de-DE" sz="1400" b="0" dirty="0">
                <a:latin typeface="Apercu Pro" panose="020B0503050601040103" pitchFamily="34" charset="0"/>
              </a:rPr>
              <a:t>Welche Art von Visualisierung der Daten ist möglich? </a:t>
            </a:r>
          </a:p>
          <a:p>
            <a:pPr marL="285750" lvl="0" indent="-285750" algn="just">
              <a:buFont typeface="Arial" panose="020B0604020202020204" pitchFamily="34" charset="0"/>
              <a:buChar char="•"/>
              <a:defRPr/>
            </a:pPr>
            <a:r>
              <a:rPr lang="de-DE" sz="1400" b="0" dirty="0">
                <a:latin typeface="Apercu Pro" panose="020B0503050601040103" pitchFamily="34" charset="0"/>
              </a:rPr>
              <a:t>Wie kann ein Anreiz für </a:t>
            </a:r>
            <a:r>
              <a:rPr lang="de-DE" sz="1400" b="0" dirty="0" err="1">
                <a:latin typeface="Apercu Pro" panose="020B0503050601040103" pitchFamily="34" charset="0"/>
              </a:rPr>
              <a:t>Kund:innen</a:t>
            </a:r>
            <a:r>
              <a:rPr lang="de-DE" sz="1400" b="0" dirty="0">
                <a:latin typeface="Apercu Pro" panose="020B0503050601040103" pitchFamily="34" charset="0"/>
              </a:rPr>
              <a:t> zur Nutzung des neuen Tools aussehen? Wie erreichen wir gute Nutzerzahlen?</a:t>
            </a:r>
          </a:p>
          <a:p>
            <a:pPr marL="0" lvl="0" indent="0" algn="just">
              <a:buFont typeface="Arial" panose="020B0604020202020204" pitchFamily="34" charset="0"/>
              <a:buNone/>
              <a:defRPr/>
            </a:pPr>
            <a:endParaRPr lang="de-DE" sz="1400" b="0" dirty="0">
              <a:latin typeface="Apercu Pro" panose="020B0503050601040103" pitchFamily="34" charset="0"/>
            </a:endParaRPr>
          </a:p>
          <a:p>
            <a:pPr marL="0" lvl="0" indent="0" algn="just">
              <a:buFont typeface="Arial" panose="020B0604020202020204" pitchFamily="34" charset="0"/>
              <a:buNone/>
              <a:defRPr/>
            </a:pPr>
            <a:r>
              <a:rPr lang="de-DE" sz="1400" b="1" dirty="0">
                <a:latin typeface="Apercu Pro" panose="020B0503050601040103" pitchFamily="34" charset="0"/>
              </a:rPr>
              <a:t>Funktionale Ebene:</a:t>
            </a:r>
          </a:p>
          <a:p>
            <a:pPr marL="285750" lvl="0" indent="-285750" algn="just">
              <a:buFont typeface="Arial" panose="020B0604020202020204" pitchFamily="34" charset="0"/>
              <a:buChar char="•"/>
              <a:defRPr/>
            </a:pPr>
            <a:r>
              <a:rPr lang="de-DE" sz="1400" b="0" dirty="0">
                <a:latin typeface="Apercu Pro" panose="020B0503050601040103" pitchFamily="34" charset="0"/>
              </a:rPr>
              <a:t>Wie können wir die einfache Nutzbarkeit / Zugänglichkeit der Anwendung sicherstellen? </a:t>
            </a:r>
          </a:p>
          <a:p>
            <a:pPr marL="285750" lvl="0" indent="-285750" algn="just">
              <a:buFont typeface="Arial" panose="020B0604020202020204" pitchFamily="34" charset="0"/>
              <a:buChar char="•"/>
              <a:defRPr/>
            </a:pPr>
            <a:r>
              <a:rPr lang="de-DE" sz="1400" b="0" dirty="0">
                <a:latin typeface="Apercu Pro" panose="020B0503050601040103" pitchFamily="34" charset="0"/>
              </a:rPr>
              <a:t>Wie kann sichergestellt werden, dass der </a:t>
            </a:r>
            <a:r>
              <a:rPr lang="de-DE" sz="1400" b="0" dirty="0" err="1">
                <a:latin typeface="Apercu Pro" panose="020B0503050601040103" pitchFamily="34" charset="0"/>
              </a:rPr>
              <a:t>Kund:innen</a:t>
            </a:r>
            <a:r>
              <a:rPr lang="de-DE" sz="1400" b="0" dirty="0">
                <a:latin typeface="Apercu Pro" panose="020B0503050601040103" pitchFamily="34" charset="0"/>
              </a:rPr>
              <a:t> (nur) seine Mess- und Verbrauchsdaten dargestellt bekommt?</a:t>
            </a:r>
          </a:p>
          <a:p>
            <a:pPr marL="285750" lvl="0" indent="-285750" algn="just">
              <a:buFont typeface="Arial" panose="020B0604020202020204" pitchFamily="34" charset="0"/>
              <a:buChar char="•"/>
              <a:defRPr/>
            </a:pPr>
            <a:r>
              <a:rPr lang="de-DE" sz="1400" b="0" dirty="0">
                <a:latin typeface="Apercu Pro" panose="020B0503050601040103" pitchFamily="34" charset="0"/>
              </a:rPr>
              <a:t>Wie können die Schnittstellen zu den relevanten Steag Fernwärmesystemen realisiert werden?</a:t>
            </a:r>
          </a:p>
          <a:p>
            <a:pPr marL="285750" lvl="0" indent="-285750" algn="just">
              <a:buFont typeface="Arial" panose="020B0604020202020204" pitchFamily="34" charset="0"/>
              <a:buChar char="•"/>
              <a:defRPr/>
            </a:pPr>
            <a:r>
              <a:rPr lang="de-DE" sz="1400" b="0" dirty="0">
                <a:latin typeface="Apercu Pro" panose="020B0503050601040103" pitchFamily="34" charset="0"/>
              </a:rPr>
              <a:t>Welche Technologie (App-Lösung, Browser, etc.) ist in Bezug auf die relevantesten Kundengruppen am besten geeignet?</a:t>
            </a:r>
          </a:p>
          <a:p>
            <a:pPr marL="0" lvl="0" indent="0" algn="just">
              <a:buFont typeface="Arial" panose="020B0604020202020204" pitchFamily="34" charset="0"/>
              <a:buNone/>
              <a:defRPr/>
            </a:pPr>
            <a:endParaRPr lang="de-DE" sz="1400" b="0" dirty="0">
              <a:latin typeface="Apercu Pro" panose="020B0503050601040103" pitchFamily="34" charset="0"/>
            </a:endParaRPr>
          </a:p>
          <a:p>
            <a:pPr marL="0" lvl="0" indent="0" algn="just">
              <a:buFont typeface="Arial" panose="020B0604020202020204" pitchFamily="34" charset="0"/>
              <a:buNone/>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55" name="Textfeld 69">
            <a:extLst>
              <a:ext uri="{FF2B5EF4-FFF2-40B4-BE49-F238E27FC236}">
                <a16:creationId xmlns:a16="http://schemas.microsoft.com/office/drawing/2014/main" id="{0D82A0DA-A038-43AE-AABF-5884DBD8ABFF}"/>
              </a:ext>
            </a:extLst>
          </p:cNvPr>
          <p:cNvSpPr txBox="1"/>
          <p:nvPr userDrawn="1"/>
        </p:nvSpPr>
        <p:spPr>
          <a:xfrm>
            <a:off x="639768" y="2394169"/>
            <a:ext cx="10435716"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57" name="Rechteck 56">
            <a:extLst>
              <a:ext uri="{FF2B5EF4-FFF2-40B4-BE49-F238E27FC236}">
                <a16:creationId xmlns:a16="http://schemas.microsoft.com/office/drawing/2014/main" id="{D205AFD1-A352-4D8C-A092-93D35FC341CE}"/>
              </a:ext>
            </a:extLst>
          </p:cNvPr>
          <p:cNvSpPr/>
          <p:nvPr userDrawn="1"/>
        </p:nvSpPr>
        <p:spPr>
          <a:xfrm>
            <a:off x="643330" y="1849548"/>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60" name="Rechteck: abgerundete Ecken 59">
            <a:extLst>
              <a:ext uri="{FF2B5EF4-FFF2-40B4-BE49-F238E27FC236}">
                <a16:creationId xmlns:a16="http://schemas.microsoft.com/office/drawing/2014/main" id="{3B391430-DC11-4FDE-AE0D-88CAD5BE484C}"/>
              </a:ext>
            </a:extLst>
          </p:cNvPr>
          <p:cNvSpPr/>
          <p:nvPr userDrawn="1"/>
        </p:nvSpPr>
        <p:spPr>
          <a:xfrm>
            <a:off x="3790604" y="1842023"/>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63" name="Textplatzhalter 46">
            <a:extLst>
              <a:ext uri="{FF2B5EF4-FFF2-40B4-BE49-F238E27FC236}">
                <a16:creationId xmlns:a16="http://schemas.microsoft.com/office/drawing/2014/main" id="{576ED4FF-02B7-48A9-8EF8-49CB19A09041}"/>
              </a:ext>
            </a:extLst>
          </p:cNvPr>
          <p:cNvSpPr>
            <a:spLocks noGrp="1"/>
          </p:cNvSpPr>
          <p:nvPr userDrawn="1"/>
        </p:nvSpPr>
        <p:spPr>
          <a:xfrm>
            <a:off x="3790604" y="1834717"/>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71" name="Textplatzhalter 46">
            <a:extLst>
              <a:ext uri="{FF2B5EF4-FFF2-40B4-BE49-F238E27FC236}">
                <a16:creationId xmlns:a16="http://schemas.microsoft.com/office/drawing/2014/main" id="{A8AEA0C1-E8A6-4148-ABEE-E9F37A1181C0}"/>
              </a:ext>
            </a:extLst>
          </p:cNvPr>
          <p:cNvSpPr>
            <a:spLocks noGrp="1"/>
          </p:cNvSpPr>
          <p:nvPr>
            <p:ph type="body" sz="quarter" idx="45" hasCustomPrompt="1"/>
          </p:nvPr>
        </p:nvSpPr>
        <p:spPr>
          <a:xfrm>
            <a:off x="3790605" y="1823627"/>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08" r:id="rId11"/>
    <p:sldLayoutId id="2147483709" r:id="rId12"/>
    <p:sldLayoutId id="2147483718" r:id="rId13"/>
    <p:sldLayoutId id="2147483724"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9" name="Rechteck: abgerundete Ecken 28">
            <a:extLst>
              <a:ext uri="{FF2B5EF4-FFF2-40B4-BE49-F238E27FC236}">
                <a16:creationId xmlns:a16="http://schemas.microsoft.com/office/drawing/2014/main" id="{F1710865-FDD3-4695-B680-B76011B11650}"/>
              </a:ext>
            </a:extLst>
          </p:cNvPr>
          <p:cNvSpPr/>
          <p:nvPr/>
        </p:nvSpPr>
        <p:spPr>
          <a:xfrm>
            <a:off x="3790604" y="1842023"/>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30" name="Textplatzhalter 46">
            <a:extLst>
              <a:ext uri="{FF2B5EF4-FFF2-40B4-BE49-F238E27FC236}">
                <a16:creationId xmlns:a16="http://schemas.microsoft.com/office/drawing/2014/main" id="{0FFA348C-8A1C-4B3F-89B9-0713F0909E7C}"/>
              </a:ext>
            </a:extLst>
          </p:cNvPr>
          <p:cNvSpPr>
            <a:spLocks noGrp="1"/>
          </p:cNvSpPr>
          <p:nvPr/>
        </p:nvSpPr>
        <p:spPr>
          <a:xfrm>
            <a:off x="3790604" y="1834717"/>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31" name="Textplatzhalter 46">
            <a:extLst>
              <a:ext uri="{FF2B5EF4-FFF2-40B4-BE49-F238E27FC236}">
                <a16:creationId xmlns:a16="http://schemas.microsoft.com/office/drawing/2014/main" id="{EDC0EE0F-17FC-489F-B7CA-EE78C7B6AAA4}"/>
              </a:ext>
            </a:extLst>
          </p:cNvPr>
          <p:cNvSpPr>
            <a:spLocks noGrp="1"/>
          </p:cNvSpPr>
          <p:nvPr>
            <p:ph type="body" sz="quarter" idx="45" hasCustomPrompt="1"/>
          </p:nvPr>
        </p:nvSpPr>
        <p:spPr>
          <a:xfrm>
            <a:off x="3790605" y="1823627"/>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9</cp:revision>
  <dcterms:created xsi:type="dcterms:W3CDTF">2020-07-08T12:31:02Z</dcterms:created>
  <dcterms:modified xsi:type="dcterms:W3CDTF">2021-11-09T10:54:28Z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