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4"/>
    <p:sldMasterId id="2147483871" r:id="rId5"/>
    <p:sldMasterId id="2147483858" r:id="rId6"/>
  </p:sldMasterIdLst>
  <p:notesMasterIdLst>
    <p:notesMasterId r:id="rId15"/>
  </p:notesMasterIdLst>
  <p:handoutMasterIdLst>
    <p:handoutMasterId r:id="rId16"/>
  </p:handoutMasterIdLst>
  <p:sldIdLst>
    <p:sldId id="294" r:id="rId7"/>
    <p:sldId id="299" r:id="rId8"/>
    <p:sldId id="295" r:id="rId9"/>
    <p:sldId id="301" r:id="rId10"/>
    <p:sldId id="296" r:id="rId11"/>
    <p:sldId id="302" r:id="rId12"/>
    <p:sldId id="298" r:id="rId13"/>
    <p:sldId id="300" r:id="rId14"/>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211" userDrawn="1">
          <p15:clr>
            <a:srgbClr val="A4A3A4"/>
          </p15:clr>
        </p15:guide>
        <p15:guide id="2" pos="43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ABDC83C-BE9E-DE3B-DCE7-4AC3D8FA3B54}" name="Josephine Hoffheinz" initials="JH" userId="S::josephine.hoffheinz@ekipa.de::e0f5c9e3-43ea-4b53-8ebb-53a75749d87d" providerId="AD"/>
  <p188:author id="{044A4280-E3AE-A440-0DB4-F0B21F1EE427}" name="Nico Heby" initials="NH" userId="S::nico@ekipa.de::c88c6920-9e16-4a7e-acac-31863610828a" providerId="AD"/>
  <p188:author id="{65D8A8FA-79AF-5787-AB57-AF145ECF8B18}" name="Lidia Welldeabzghi" initials="LW" userId="S::lidia.welldeabzghi@ekipa.de::6657851c-35d9-4326-b5bf-045b30d4ae0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Nico Heby" initials="NH" lastIdx="33" clrIdx="0">
    <p:extLst>
      <p:ext uri="{19B8F6BF-5375-455C-9EA6-DF929625EA0E}">
        <p15:presenceInfo xmlns:p15="http://schemas.microsoft.com/office/powerpoint/2012/main" userId="Nico Heby" providerId="None"/>
      </p:ext>
    </p:extLst>
  </p:cmAuthor>
  <p:cmAuthor id="2" name="Justin Gemeri" initials="JG" lastIdx="11" clrIdx="1">
    <p:extLst>
      <p:ext uri="{19B8F6BF-5375-455C-9EA6-DF929625EA0E}">
        <p15:presenceInfo xmlns:p15="http://schemas.microsoft.com/office/powerpoint/2012/main" userId="Justin Gemeri" providerId="None"/>
      </p:ext>
    </p:extLst>
  </p:cmAuthor>
  <p:cmAuthor id="3" name="Robin Rhiel" initials="RR" lastIdx="1" clrIdx="2">
    <p:extLst>
      <p:ext uri="{19B8F6BF-5375-455C-9EA6-DF929625EA0E}">
        <p15:presenceInfo xmlns:p15="http://schemas.microsoft.com/office/powerpoint/2012/main" userId="Robin Rhiel" providerId="None"/>
      </p:ext>
    </p:extLst>
  </p:cmAuthor>
  <p:cmAuthor id="4" name="Sashia Niemeyer" initials="SN" lastIdx="6" clrIdx="3">
    <p:extLst>
      <p:ext uri="{19B8F6BF-5375-455C-9EA6-DF929625EA0E}">
        <p15:presenceInfo xmlns:p15="http://schemas.microsoft.com/office/powerpoint/2012/main" userId="Sashia Niemey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B2B2B"/>
    <a:srgbClr val="FC6538"/>
    <a:srgbClr val="FF497A"/>
    <a:srgbClr val="001751"/>
    <a:srgbClr val="005284"/>
    <a:srgbClr val="B97F8F"/>
    <a:srgbClr val="4F4F4F"/>
    <a:srgbClr val="017CC1"/>
    <a:srgbClr val="000000"/>
    <a:srgbClr val="F49A2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F914DF-C63F-4E20-91BA-9ECA51DFB852}" v="159" dt="2023-05-03T10:47:39.1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9" autoAdjust="0"/>
    <p:restoredTop sz="95226" autoAdjust="0"/>
  </p:normalViewPr>
  <p:slideViewPr>
    <p:cSldViewPr snapToGrid="0">
      <p:cViewPr>
        <p:scale>
          <a:sx n="70" d="100"/>
          <a:sy n="70" d="100"/>
        </p:scale>
        <p:origin x="2318" y="0"/>
      </p:cViewPr>
      <p:guideLst>
        <p:guide orient="horz" pos="4211"/>
        <p:guide pos="438"/>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3480" y="485"/>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notesMaster" Target="notesMasters/notesMaster1.xml"/><Relationship Id="rId23" Type="http://schemas.microsoft.com/office/2015/10/relationships/revisionInfo" Target="revisionInfo.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 Sedovnik" userId="c899cdf4-4dd3-48e4-9d05-d9a3bf84ba8f" providerId="ADAL" clId="{7BF914DF-C63F-4E20-91BA-9ECA51DFB852}"/>
    <pc:docChg chg="undo custSel addSld delSld modSld sldOrd modMainMaster">
      <pc:chgData name="Nico Sedovnik" userId="c899cdf4-4dd3-48e4-9d05-d9a3bf84ba8f" providerId="ADAL" clId="{7BF914DF-C63F-4E20-91BA-9ECA51DFB852}" dt="2023-05-03T10:47:39.192" v="2475"/>
      <pc:docMkLst>
        <pc:docMk/>
      </pc:docMkLst>
      <pc:sldChg chg="addSp delSp modSp mod">
        <pc:chgData name="Nico Sedovnik" userId="c899cdf4-4dd3-48e4-9d05-d9a3bf84ba8f" providerId="ADAL" clId="{7BF914DF-C63F-4E20-91BA-9ECA51DFB852}" dt="2023-05-03T10:46:16.885" v="2459" actId="478"/>
        <pc:sldMkLst>
          <pc:docMk/>
          <pc:sldMk cId="31810556" sldId="296"/>
        </pc:sldMkLst>
        <pc:picChg chg="add del mod">
          <ac:chgData name="Nico Sedovnik" userId="c899cdf4-4dd3-48e4-9d05-d9a3bf84ba8f" providerId="ADAL" clId="{7BF914DF-C63F-4E20-91BA-9ECA51DFB852}" dt="2023-05-03T10:46:16.885" v="2459" actId="478"/>
          <ac:picMkLst>
            <pc:docMk/>
            <pc:sldMk cId="31810556" sldId="296"/>
            <ac:picMk id="4" creationId="{D4511A20-E0E8-C744-7AF3-ABDD2A0E0B47}"/>
          </ac:picMkLst>
        </pc:picChg>
      </pc:sldChg>
      <pc:sldChg chg="del">
        <pc:chgData name="Nico Sedovnik" userId="c899cdf4-4dd3-48e4-9d05-d9a3bf84ba8f" providerId="ADAL" clId="{7BF914DF-C63F-4E20-91BA-9ECA51DFB852}" dt="2023-04-26T14:26:06.907" v="1653" actId="2696"/>
        <pc:sldMkLst>
          <pc:docMk/>
          <pc:sldMk cId="2929687325" sldId="297"/>
        </pc:sldMkLst>
      </pc:sldChg>
      <pc:sldChg chg="addSp modSp mod">
        <pc:chgData name="Nico Sedovnik" userId="c899cdf4-4dd3-48e4-9d05-d9a3bf84ba8f" providerId="ADAL" clId="{7BF914DF-C63F-4E20-91BA-9ECA51DFB852}" dt="2023-05-03T10:46:52.108" v="2472" actId="1036"/>
        <pc:sldMkLst>
          <pc:docMk/>
          <pc:sldMk cId="73983173" sldId="298"/>
        </pc:sldMkLst>
        <pc:picChg chg="add mod">
          <ac:chgData name="Nico Sedovnik" userId="c899cdf4-4dd3-48e4-9d05-d9a3bf84ba8f" providerId="ADAL" clId="{7BF914DF-C63F-4E20-91BA-9ECA51DFB852}" dt="2023-05-03T10:46:52.108" v="2472" actId="1036"/>
          <ac:picMkLst>
            <pc:docMk/>
            <pc:sldMk cId="73983173" sldId="298"/>
            <ac:picMk id="4" creationId="{7695F806-B47A-FE2B-D186-D1B2B17C454C}"/>
          </ac:picMkLst>
        </pc:picChg>
      </pc:sldChg>
      <pc:sldChg chg="addSp modSp mod ord">
        <pc:chgData name="Nico Sedovnik" userId="c899cdf4-4dd3-48e4-9d05-d9a3bf84ba8f" providerId="ADAL" clId="{7BF914DF-C63F-4E20-91BA-9ECA51DFB852}" dt="2023-04-26T14:20:58.527" v="1646" actId="207"/>
        <pc:sldMkLst>
          <pc:docMk/>
          <pc:sldMk cId="3715310509" sldId="299"/>
        </pc:sldMkLst>
        <pc:spChg chg="add mod">
          <ac:chgData name="Nico Sedovnik" userId="c899cdf4-4dd3-48e4-9d05-d9a3bf84ba8f" providerId="ADAL" clId="{7BF914DF-C63F-4E20-91BA-9ECA51DFB852}" dt="2023-04-26T14:20:58.527" v="1646" actId="207"/>
          <ac:spMkLst>
            <pc:docMk/>
            <pc:sldMk cId="3715310509" sldId="299"/>
            <ac:spMk id="3" creationId="{64F8D54A-3C41-DDB9-6E81-3ED7E5DEBF86}"/>
          </ac:spMkLst>
        </pc:spChg>
      </pc:sldChg>
      <pc:sldChg chg="addSp modSp">
        <pc:chgData name="Nico Sedovnik" userId="c899cdf4-4dd3-48e4-9d05-d9a3bf84ba8f" providerId="ADAL" clId="{7BF914DF-C63F-4E20-91BA-9ECA51DFB852}" dt="2023-05-03T10:46:59.818" v="2473"/>
        <pc:sldMkLst>
          <pc:docMk/>
          <pc:sldMk cId="4245641626" sldId="300"/>
        </pc:sldMkLst>
        <pc:picChg chg="add mod">
          <ac:chgData name="Nico Sedovnik" userId="c899cdf4-4dd3-48e4-9d05-d9a3bf84ba8f" providerId="ADAL" clId="{7BF914DF-C63F-4E20-91BA-9ECA51DFB852}" dt="2023-05-03T10:46:59.818" v="2473"/>
          <ac:picMkLst>
            <pc:docMk/>
            <pc:sldMk cId="4245641626" sldId="300"/>
            <ac:picMk id="4" creationId="{9F25DB7C-EAEA-E063-E42E-4A3365F52C37}"/>
          </ac:picMkLst>
        </pc:picChg>
      </pc:sldChg>
      <pc:sldChg chg="new">
        <pc:chgData name="Nico Sedovnik" userId="c899cdf4-4dd3-48e4-9d05-d9a3bf84ba8f" providerId="ADAL" clId="{7BF914DF-C63F-4E20-91BA-9ECA51DFB852}" dt="2023-04-26T16:05:23.120" v="2061" actId="680"/>
        <pc:sldMkLst>
          <pc:docMk/>
          <pc:sldMk cId="2328690115" sldId="302"/>
        </pc:sldMkLst>
      </pc:sldChg>
      <pc:sldMasterChg chg="addSp delSp modSp mod modSldLayout">
        <pc:chgData name="Nico Sedovnik" userId="c899cdf4-4dd3-48e4-9d05-d9a3bf84ba8f" providerId="ADAL" clId="{7BF914DF-C63F-4E20-91BA-9ECA51DFB852}" dt="2023-05-03T10:47:39.192" v="2475"/>
        <pc:sldMasterMkLst>
          <pc:docMk/>
          <pc:sldMasterMk cId="3571240666" sldId="2147483730"/>
        </pc:sldMasterMkLst>
        <pc:spChg chg="mod">
          <ac:chgData name="Nico Sedovnik" userId="c899cdf4-4dd3-48e4-9d05-d9a3bf84ba8f" providerId="ADAL" clId="{7BF914DF-C63F-4E20-91BA-9ECA51DFB852}" dt="2023-04-26T12:05:42.786" v="56" actId="20577"/>
          <ac:spMkLst>
            <pc:docMk/>
            <pc:sldMasterMk cId="3571240666" sldId="2147483730"/>
            <ac:spMk id="8" creationId="{904C37E4-5A63-4D4F-A122-CAE2CED4C56C}"/>
          </ac:spMkLst>
        </pc:spChg>
        <pc:picChg chg="add mod">
          <ac:chgData name="Nico Sedovnik" userId="c899cdf4-4dd3-48e4-9d05-d9a3bf84ba8f" providerId="ADAL" clId="{7BF914DF-C63F-4E20-91BA-9ECA51DFB852}" dt="2023-04-26T12:08:14.334" v="62" actId="1076"/>
          <ac:picMkLst>
            <pc:docMk/>
            <pc:sldMasterMk cId="3571240666" sldId="2147483730"/>
            <ac:picMk id="5" creationId="{BE325E3A-A476-371E-3FA5-37D30362C9D6}"/>
          </ac:picMkLst>
        </pc:picChg>
        <pc:picChg chg="del">
          <ac:chgData name="Nico Sedovnik" userId="c899cdf4-4dd3-48e4-9d05-d9a3bf84ba8f" providerId="ADAL" clId="{7BF914DF-C63F-4E20-91BA-9ECA51DFB852}" dt="2023-04-26T12:07:44.037" v="57" actId="478"/>
          <ac:picMkLst>
            <pc:docMk/>
            <pc:sldMasterMk cId="3571240666" sldId="2147483730"/>
            <ac:picMk id="6" creationId="{0E70F450-7B9C-E701-535A-DD495AFD9BD5}"/>
          </ac:picMkLst>
        </pc:picChg>
        <pc:sldLayoutChg chg="addSp delSp modSp mod">
          <pc:chgData name="Nico Sedovnik" userId="c899cdf4-4dd3-48e4-9d05-d9a3bf84ba8f" providerId="ADAL" clId="{7BF914DF-C63F-4E20-91BA-9ECA51DFB852}" dt="2023-05-03T10:18:24.396" v="2437"/>
          <pc:sldLayoutMkLst>
            <pc:docMk/>
            <pc:sldMasterMk cId="3571240666" sldId="2147483730"/>
            <pc:sldLayoutMk cId="931680250" sldId="2147483759"/>
          </pc:sldLayoutMkLst>
          <pc:spChg chg="add del mod">
            <ac:chgData name="Nico Sedovnik" userId="c899cdf4-4dd3-48e4-9d05-d9a3bf84ba8f" providerId="ADAL" clId="{7BF914DF-C63F-4E20-91BA-9ECA51DFB852}" dt="2023-04-26T12:20:58.760" v="265" actId="478"/>
            <ac:spMkLst>
              <pc:docMk/>
              <pc:sldMasterMk cId="3571240666" sldId="2147483730"/>
              <pc:sldLayoutMk cId="931680250" sldId="2147483759"/>
              <ac:spMk id="3" creationId="{387CB72A-7C1B-9803-219A-FBD74901448E}"/>
            </ac:spMkLst>
          </pc:spChg>
          <pc:spChg chg="add mod">
            <ac:chgData name="Nico Sedovnik" userId="c899cdf4-4dd3-48e4-9d05-d9a3bf84ba8f" providerId="ADAL" clId="{7BF914DF-C63F-4E20-91BA-9ECA51DFB852}" dt="2023-05-03T09:44:25.206" v="2089" actId="20577"/>
            <ac:spMkLst>
              <pc:docMk/>
              <pc:sldMasterMk cId="3571240666" sldId="2147483730"/>
              <pc:sldLayoutMk cId="931680250" sldId="2147483759"/>
              <ac:spMk id="5" creationId="{95593A2F-011D-11C1-E845-B39F44B80E56}"/>
            </ac:spMkLst>
          </pc:spChg>
          <pc:spChg chg="del">
            <ac:chgData name="Nico Sedovnik" userId="c899cdf4-4dd3-48e4-9d05-d9a3bf84ba8f" providerId="ADAL" clId="{7BF914DF-C63F-4E20-91BA-9ECA51DFB852}" dt="2023-04-26T12:16:46.616" v="152" actId="478"/>
            <ac:spMkLst>
              <pc:docMk/>
              <pc:sldMasterMk cId="3571240666" sldId="2147483730"/>
              <pc:sldLayoutMk cId="931680250" sldId="2147483759"/>
              <ac:spMk id="8" creationId="{6BA3C8C5-A0A2-428F-988A-5BC25CC52955}"/>
            </ac:spMkLst>
          </pc:spChg>
          <pc:spChg chg="add del mod">
            <ac:chgData name="Nico Sedovnik" userId="c899cdf4-4dd3-48e4-9d05-d9a3bf84ba8f" providerId="ADAL" clId="{7BF914DF-C63F-4E20-91BA-9ECA51DFB852}" dt="2023-05-03T10:17:48.878" v="2409" actId="478"/>
            <ac:spMkLst>
              <pc:docMk/>
              <pc:sldMasterMk cId="3571240666" sldId="2147483730"/>
              <pc:sldLayoutMk cId="931680250" sldId="2147483759"/>
              <ac:spMk id="9" creationId="{C92EAADE-41BE-404F-FAE0-7693F2FDCAE4}"/>
            </ac:spMkLst>
          </pc:spChg>
          <pc:spChg chg="mod">
            <ac:chgData name="Nico Sedovnik" userId="c899cdf4-4dd3-48e4-9d05-d9a3bf84ba8f" providerId="ADAL" clId="{7BF914DF-C63F-4E20-91BA-9ECA51DFB852}" dt="2023-04-26T12:31:08.722" v="417" actId="207"/>
            <ac:spMkLst>
              <pc:docMk/>
              <pc:sldMasterMk cId="3571240666" sldId="2147483730"/>
              <pc:sldLayoutMk cId="931680250" sldId="2147483759"/>
              <ac:spMk id="10" creationId="{90EBAD93-E633-40B7-8565-088C474E440A}"/>
            </ac:spMkLst>
          </pc:spChg>
          <pc:spChg chg="del mod">
            <ac:chgData name="Nico Sedovnik" userId="c899cdf4-4dd3-48e4-9d05-d9a3bf84ba8f" providerId="ADAL" clId="{7BF914DF-C63F-4E20-91BA-9ECA51DFB852}" dt="2023-04-26T12:21:13.590" v="270" actId="478"/>
            <ac:spMkLst>
              <pc:docMk/>
              <pc:sldMasterMk cId="3571240666" sldId="2147483730"/>
              <pc:sldLayoutMk cId="931680250" sldId="2147483759"/>
              <ac:spMk id="13" creationId="{9F239F00-7B1E-4DEC-AA92-A70B4E9F6EAC}"/>
            </ac:spMkLst>
          </pc:spChg>
          <pc:picChg chg="del">
            <ac:chgData name="Nico Sedovnik" userId="c899cdf4-4dd3-48e4-9d05-d9a3bf84ba8f" providerId="ADAL" clId="{7BF914DF-C63F-4E20-91BA-9ECA51DFB852}" dt="2023-04-26T12:20:07.053" v="260" actId="478"/>
            <ac:picMkLst>
              <pc:docMk/>
              <pc:sldMasterMk cId="3571240666" sldId="2147483730"/>
              <pc:sldLayoutMk cId="931680250" sldId="2147483759"/>
              <ac:picMk id="2" creationId="{BBD7830A-AEC0-9DE6-90D7-D16C1A07C75E}"/>
            </ac:picMkLst>
          </pc:picChg>
          <pc:picChg chg="add del mod">
            <ac:chgData name="Nico Sedovnik" userId="c899cdf4-4dd3-48e4-9d05-d9a3bf84ba8f" providerId="ADAL" clId="{7BF914DF-C63F-4E20-91BA-9ECA51DFB852}" dt="2023-05-03T10:18:24.161" v="2436" actId="478"/>
            <ac:picMkLst>
              <pc:docMk/>
              <pc:sldMasterMk cId="3571240666" sldId="2147483730"/>
              <pc:sldLayoutMk cId="931680250" sldId="2147483759"/>
              <ac:picMk id="2" creationId="{D09453F9-C8B2-AB92-D24E-D882EE4E7A5C}"/>
            </ac:picMkLst>
          </pc:picChg>
          <pc:picChg chg="add mod">
            <ac:chgData name="Nico Sedovnik" userId="c899cdf4-4dd3-48e4-9d05-d9a3bf84ba8f" providerId="ADAL" clId="{7BF914DF-C63F-4E20-91BA-9ECA51DFB852}" dt="2023-05-03T10:18:24.396" v="2437"/>
            <ac:picMkLst>
              <pc:docMk/>
              <pc:sldMasterMk cId="3571240666" sldId="2147483730"/>
              <pc:sldLayoutMk cId="931680250" sldId="2147483759"/>
              <ac:picMk id="3" creationId="{9F7FC597-3792-6506-6338-B774CCB8699D}"/>
            </ac:picMkLst>
          </pc:picChg>
          <pc:picChg chg="del">
            <ac:chgData name="Nico Sedovnik" userId="c899cdf4-4dd3-48e4-9d05-d9a3bf84ba8f" providerId="ADAL" clId="{7BF914DF-C63F-4E20-91BA-9ECA51DFB852}" dt="2023-04-26T12:20:09.645" v="262" actId="478"/>
            <ac:picMkLst>
              <pc:docMk/>
              <pc:sldMasterMk cId="3571240666" sldId="2147483730"/>
              <pc:sldLayoutMk cId="931680250" sldId="2147483759"/>
              <ac:picMk id="4" creationId="{9C581522-629A-3FAC-C019-373060AEDD3D}"/>
            </ac:picMkLst>
          </pc:picChg>
          <pc:cxnChg chg="del">
            <ac:chgData name="Nico Sedovnik" userId="c899cdf4-4dd3-48e4-9d05-d9a3bf84ba8f" providerId="ADAL" clId="{7BF914DF-C63F-4E20-91BA-9ECA51DFB852}" dt="2023-04-26T12:20:58.760" v="265" actId="478"/>
            <ac:cxnSpMkLst>
              <pc:docMk/>
              <pc:sldMasterMk cId="3571240666" sldId="2147483730"/>
              <pc:sldLayoutMk cId="931680250" sldId="2147483759"/>
              <ac:cxnSpMk id="6" creationId="{310CD11D-924A-4D4C-9837-D76D3FDBBB31}"/>
            </ac:cxnSpMkLst>
          </pc:cxnChg>
          <pc:cxnChg chg="add mod">
            <ac:chgData name="Nico Sedovnik" userId="c899cdf4-4dd3-48e4-9d05-d9a3bf84ba8f" providerId="ADAL" clId="{7BF914DF-C63F-4E20-91BA-9ECA51DFB852}" dt="2023-04-26T12:30:46.619" v="414" actId="208"/>
            <ac:cxnSpMkLst>
              <pc:docMk/>
              <pc:sldMasterMk cId="3571240666" sldId="2147483730"/>
              <pc:sldLayoutMk cId="931680250" sldId="2147483759"/>
              <ac:cxnSpMk id="7" creationId="{7206A502-CC03-5ECA-9CD2-68B500EDBE14}"/>
            </ac:cxnSpMkLst>
          </pc:cxnChg>
        </pc:sldLayoutChg>
        <pc:sldLayoutChg chg="addSp delSp modSp mod">
          <pc:chgData name="Nico Sedovnik" userId="c899cdf4-4dd3-48e4-9d05-d9a3bf84ba8f" providerId="ADAL" clId="{7BF914DF-C63F-4E20-91BA-9ECA51DFB852}" dt="2023-05-03T10:44:48.506" v="2445" actId="478"/>
          <pc:sldLayoutMkLst>
            <pc:docMk/>
            <pc:sldMasterMk cId="3571240666" sldId="2147483730"/>
            <pc:sldLayoutMk cId="3494712236" sldId="2147483760"/>
          </pc:sldLayoutMkLst>
          <pc:spChg chg="mod">
            <ac:chgData name="Nico Sedovnik" userId="c899cdf4-4dd3-48e4-9d05-d9a3bf84ba8f" providerId="ADAL" clId="{7BF914DF-C63F-4E20-91BA-9ECA51DFB852}" dt="2023-05-03T09:45:41.347" v="2098" actId="20577"/>
            <ac:spMkLst>
              <pc:docMk/>
              <pc:sldMasterMk cId="3571240666" sldId="2147483730"/>
              <pc:sldLayoutMk cId="3494712236" sldId="2147483760"/>
              <ac:spMk id="2" creationId="{BE78DE13-63E2-9E41-3699-165CE6FF35F5}"/>
            </ac:spMkLst>
          </pc:spChg>
          <pc:spChg chg="add del">
            <ac:chgData name="Nico Sedovnik" userId="c899cdf4-4dd3-48e4-9d05-d9a3bf84ba8f" providerId="ADAL" clId="{7BF914DF-C63F-4E20-91BA-9ECA51DFB852}" dt="2023-04-26T12:21:31.406" v="273" actId="478"/>
            <ac:spMkLst>
              <pc:docMk/>
              <pc:sldMasterMk cId="3571240666" sldId="2147483730"/>
              <pc:sldLayoutMk cId="3494712236" sldId="2147483760"/>
              <ac:spMk id="8" creationId="{448E5522-DC27-3FCB-536F-54F738204D6D}"/>
            </ac:spMkLst>
          </pc:spChg>
          <pc:spChg chg="mod">
            <ac:chgData name="Nico Sedovnik" userId="c899cdf4-4dd3-48e4-9d05-d9a3bf84ba8f" providerId="ADAL" clId="{7BF914DF-C63F-4E20-91BA-9ECA51DFB852}" dt="2023-04-26T12:34:48.091" v="498" actId="207"/>
            <ac:spMkLst>
              <pc:docMk/>
              <pc:sldMasterMk cId="3571240666" sldId="2147483730"/>
              <pc:sldLayoutMk cId="3494712236" sldId="2147483760"/>
              <ac:spMk id="9" creationId="{A687FC9B-3C73-599B-BCD4-A017F6123032}"/>
            </ac:spMkLst>
          </pc:spChg>
          <pc:spChg chg="mod">
            <ac:chgData name="Nico Sedovnik" userId="c899cdf4-4dd3-48e4-9d05-d9a3bf84ba8f" providerId="ADAL" clId="{7BF914DF-C63F-4E20-91BA-9ECA51DFB852}" dt="2023-04-26T12:33:06.193" v="447" actId="207"/>
            <ac:spMkLst>
              <pc:docMk/>
              <pc:sldMasterMk cId="3571240666" sldId="2147483730"/>
              <pc:sldLayoutMk cId="3494712236" sldId="2147483760"/>
              <ac:spMk id="10" creationId="{90EBAD93-E633-40B7-8565-088C474E440A}"/>
            </ac:spMkLst>
          </pc:spChg>
          <pc:spChg chg="add del mod">
            <ac:chgData name="Nico Sedovnik" userId="c899cdf4-4dd3-48e4-9d05-d9a3bf84ba8f" providerId="ADAL" clId="{7BF914DF-C63F-4E20-91BA-9ECA51DFB852}" dt="2023-05-03T10:18:35.570" v="2438" actId="478"/>
            <ac:spMkLst>
              <pc:docMk/>
              <pc:sldMasterMk cId="3571240666" sldId="2147483730"/>
              <pc:sldLayoutMk cId="3494712236" sldId="2147483760"/>
              <ac:spMk id="11" creationId="{8C1C4CC4-38ED-7FBB-E590-D9C710371CEE}"/>
            </ac:spMkLst>
          </pc:spChg>
          <pc:spChg chg="add del mod">
            <ac:chgData name="Nico Sedovnik" userId="c899cdf4-4dd3-48e4-9d05-d9a3bf84ba8f" providerId="ADAL" clId="{7BF914DF-C63F-4E20-91BA-9ECA51DFB852}" dt="2023-05-03T10:18:40.087" v="2440" actId="478"/>
            <ac:spMkLst>
              <pc:docMk/>
              <pc:sldMasterMk cId="3571240666" sldId="2147483730"/>
              <pc:sldLayoutMk cId="3494712236" sldId="2147483760"/>
              <ac:spMk id="12" creationId="{C83FA5DF-9944-6309-EF36-65531BB1F284}"/>
            </ac:spMkLst>
          </pc:spChg>
          <pc:spChg chg="mod">
            <ac:chgData name="Nico Sedovnik" userId="c899cdf4-4dd3-48e4-9d05-d9a3bf84ba8f" providerId="ADAL" clId="{7BF914DF-C63F-4E20-91BA-9ECA51DFB852}" dt="2023-04-26T12:46:32.933" v="1059" actId="207"/>
            <ac:spMkLst>
              <pc:docMk/>
              <pc:sldMasterMk cId="3571240666" sldId="2147483730"/>
              <pc:sldLayoutMk cId="3494712236" sldId="2147483760"/>
              <ac:spMk id="13" creationId="{9F239F00-7B1E-4DEC-AA92-A70B4E9F6EAC}"/>
            </ac:spMkLst>
          </pc:spChg>
          <pc:picChg chg="del">
            <ac:chgData name="Nico Sedovnik" userId="c899cdf4-4dd3-48e4-9d05-d9a3bf84ba8f" providerId="ADAL" clId="{7BF914DF-C63F-4E20-91BA-9ECA51DFB852}" dt="2023-04-26T12:21:37.320" v="274" actId="478"/>
            <ac:picMkLst>
              <pc:docMk/>
              <pc:sldMasterMk cId="3571240666" sldId="2147483730"/>
              <pc:sldLayoutMk cId="3494712236" sldId="2147483760"/>
              <ac:picMk id="4" creationId="{52273408-2895-FE23-EABF-8FD66E86086E}"/>
            </ac:picMkLst>
          </pc:picChg>
          <pc:picChg chg="add mod">
            <ac:chgData name="Nico Sedovnik" userId="c899cdf4-4dd3-48e4-9d05-d9a3bf84ba8f" providerId="ADAL" clId="{7BF914DF-C63F-4E20-91BA-9ECA51DFB852}" dt="2023-05-03T10:18:37.471" v="2439"/>
            <ac:picMkLst>
              <pc:docMk/>
              <pc:sldMasterMk cId="3571240666" sldId="2147483730"/>
              <pc:sldLayoutMk cId="3494712236" sldId="2147483760"/>
              <ac:picMk id="4" creationId="{AADCD5CC-6EFA-080E-BE93-2D9FAD1F56DA}"/>
            </ac:picMkLst>
          </pc:picChg>
          <pc:picChg chg="add del mod">
            <ac:chgData name="Nico Sedovnik" userId="c899cdf4-4dd3-48e4-9d05-d9a3bf84ba8f" providerId="ADAL" clId="{7BF914DF-C63F-4E20-91BA-9ECA51DFB852}" dt="2023-05-03T10:44:48.506" v="2445" actId="478"/>
            <ac:picMkLst>
              <pc:docMk/>
              <pc:sldMasterMk cId="3571240666" sldId="2147483730"/>
              <pc:sldLayoutMk cId="3494712236" sldId="2147483760"/>
              <ac:picMk id="5" creationId="{1EAECBE5-935C-2FB5-D040-78709C8009C1}"/>
            </ac:picMkLst>
          </pc:picChg>
          <pc:picChg chg="del">
            <ac:chgData name="Nico Sedovnik" userId="c899cdf4-4dd3-48e4-9d05-d9a3bf84ba8f" providerId="ADAL" clId="{7BF914DF-C63F-4E20-91BA-9ECA51DFB852}" dt="2023-04-26T12:21:28.229" v="271" actId="478"/>
            <ac:picMkLst>
              <pc:docMk/>
              <pc:sldMasterMk cId="3571240666" sldId="2147483730"/>
              <pc:sldLayoutMk cId="3494712236" sldId="2147483760"/>
              <ac:picMk id="5" creationId="{739F09C8-947B-01BE-71A0-4B6610EB01B9}"/>
            </ac:picMkLst>
          </pc:picChg>
          <pc:cxnChg chg="mod">
            <ac:chgData name="Nico Sedovnik" userId="c899cdf4-4dd3-48e4-9d05-d9a3bf84ba8f" providerId="ADAL" clId="{7BF914DF-C63F-4E20-91BA-9ECA51DFB852}" dt="2023-04-26T12:34:30.730" v="496" actId="208"/>
            <ac:cxnSpMkLst>
              <pc:docMk/>
              <pc:sldMasterMk cId="3571240666" sldId="2147483730"/>
              <pc:sldLayoutMk cId="3494712236" sldId="2147483760"/>
              <ac:cxnSpMk id="3" creationId="{575BF800-64A9-C04D-F508-8C58F9121261}"/>
            </ac:cxnSpMkLst>
          </pc:cxnChg>
          <pc:cxnChg chg="mod">
            <ac:chgData name="Nico Sedovnik" userId="c899cdf4-4dd3-48e4-9d05-d9a3bf84ba8f" providerId="ADAL" clId="{7BF914DF-C63F-4E20-91BA-9ECA51DFB852}" dt="2023-04-26T12:32:46.005" v="444" actId="208"/>
            <ac:cxnSpMkLst>
              <pc:docMk/>
              <pc:sldMasterMk cId="3571240666" sldId="2147483730"/>
              <pc:sldLayoutMk cId="3494712236" sldId="2147483760"/>
              <ac:cxnSpMk id="6" creationId="{91962625-A39D-9242-89EA-5052E4465766}"/>
            </ac:cxnSpMkLst>
          </pc:cxnChg>
        </pc:sldLayoutChg>
        <pc:sldLayoutChg chg="addSp delSp modSp mod">
          <pc:chgData name="Nico Sedovnik" userId="c899cdf4-4dd3-48e4-9d05-d9a3bf84ba8f" providerId="ADAL" clId="{7BF914DF-C63F-4E20-91BA-9ECA51DFB852}" dt="2023-05-03T10:47:39.192" v="2475"/>
          <pc:sldLayoutMkLst>
            <pc:docMk/>
            <pc:sldMasterMk cId="3571240666" sldId="2147483730"/>
            <pc:sldLayoutMk cId="1849521940" sldId="2147483765"/>
          </pc:sldLayoutMkLst>
          <pc:spChg chg="del mod">
            <ac:chgData name="Nico Sedovnik" userId="c899cdf4-4dd3-48e4-9d05-d9a3bf84ba8f" providerId="ADAL" clId="{7BF914DF-C63F-4E20-91BA-9ECA51DFB852}" dt="2023-04-26T13:02:48.651" v="1636" actId="478"/>
            <ac:spMkLst>
              <pc:docMk/>
              <pc:sldMasterMk cId="3571240666" sldId="2147483730"/>
              <pc:sldLayoutMk cId="1849521940" sldId="2147483765"/>
              <ac:spMk id="2" creationId="{D26599BC-E9E6-19A9-D691-6DC8F78CF397}"/>
            </ac:spMkLst>
          </pc:spChg>
          <pc:spChg chg="add del mod">
            <ac:chgData name="Nico Sedovnik" userId="c899cdf4-4dd3-48e4-9d05-d9a3bf84ba8f" providerId="ADAL" clId="{7BF914DF-C63F-4E20-91BA-9ECA51DFB852}" dt="2023-05-03T10:47:38.258" v="2474" actId="478"/>
            <ac:spMkLst>
              <pc:docMk/>
              <pc:sldMasterMk cId="3571240666" sldId="2147483730"/>
              <pc:sldLayoutMk cId="1849521940" sldId="2147483765"/>
              <ac:spMk id="5" creationId="{F1E45B58-5D87-D00B-BED2-14B7C0D22093}"/>
            </ac:spMkLst>
          </pc:spChg>
          <pc:spChg chg="add del">
            <ac:chgData name="Nico Sedovnik" userId="c899cdf4-4dd3-48e4-9d05-d9a3bf84ba8f" providerId="ADAL" clId="{7BF914DF-C63F-4E20-91BA-9ECA51DFB852}" dt="2023-04-26T12:45:08.851" v="1016"/>
            <ac:spMkLst>
              <pc:docMk/>
              <pc:sldMasterMk cId="3571240666" sldId="2147483730"/>
              <pc:sldLayoutMk cId="1849521940" sldId="2147483765"/>
              <ac:spMk id="7" creationId="{F61A448B-435D-55D5-3802-175437250E12}"/>
            </ac:spMkLst>
          </pc:spChg>
          <pc:spChg chg="del">
            <ac:chgData name="Nico Sedovnik" userId="c899cdf4-4dd3-48e4-9d05-d9a3bf84ba8f" providerId="ADAL" clId="{7BF914DF-C63F-4E20-91BA-9ECA51DFB852}" dt="2023-04-26T12:48:49.855" v="1136" actId="478"/>
            <ac:spMkLst>
              <pc:docMk/>
              <pc:sldMasterMk cId="3571240666" sldId="2147483730"/>
              <pc:sldLayoutMk cId="1849521940" sldId="2147483765"/>
              <ac:spMk id="8" creationId="{6BA3C8C5-A0A2-428F-988A-5BC25CC52955}"/>
            </ac:spMkLst>
          </pc:spChg>
          <pc:spChg chg="mod">
            <ac:chgData name="Nico Sedovnik" userId="c899cdf4-4dd3-48e4-9d05-d9a3bf84ba8f" providerId="ADAL" clId="{7BF914DF-C63F-4E20-91BA-9ECA51DFB852}" dt="2023-04-26T12:48:51.823" v="1139" actId="1037"/>
            <ac:spMkLst>
              <pc:docMk/>
              <pc:sldMasterMk cId="3571240666" sldId="2147483730"/>
              <pc:sldLayoutMk cId="1849521940" sldId="2147483765"/>
              <ac:spMk id="10" creationId="{90EBAD93-E633-40B7-8565-088C474E440A}"/>
            </ac:spMkLst>
          </pc:spChg>
          <pc:picChg chg="add mod">
            <ac:chgData name="Nico Sedovnik" userId="c899cdf4-4dd3-48e4-9d05-d9a3bf84ba8f" providerId="ADAL" clId="{7BF914DF-C63F-4E20-91BA-9ECA51DFB852}" dt="2023-05-03T10:47:39.192" v="2475"/>
            <ac:picMkLst>
              <pc:docMk/>
              <pc:sldMasterMk cId="3571240666" sldId="2147483730"/>
              <pc:sldLayoutMk cId="1849521940" sldId="2147483765"/>
              <ac:picMk id="2" creationId="{0FBB1639-0D56-770F-E32C-BBCCE0B4D7BD}"/>
            </ac:picMkLst>
          </pc:picChg>
          <pc:picChg chg="del">
            <ac:chgData name="Nico Sedovnik" userId="c899cdf4-4dd3-48e4-9d05-d9a3bf84ba8f" providerId="ADAL" clId="{7BF914DF-C63F-4E20-91BA-9ECA51DFB852}" dt="2023-04-26T12:23:27.112" v="298" actId="478"/>
            <ac:picMkLst>
              <pc:docMk/>
              <pc:sldMasterMk cId="3571240666" sldId="2147483730"/>
              <pc:sldLayoutMk cId="1849521940" sldId="2147483765"/>
              <ac:picMk id="3" creationId="{61362FC8-24BC-8E35-8305-ADE6CA0814E2}"/>
            </ac:picMkLst>
          </pc:picChg>
          <pc:picChg chg="del">
            <ac:chgData name="Nico Sedovnik" userId="c899cdf4-4dd3-48e4-9d05-d9a3bf84ba8f" providerId="ADAL" clId="{7BF914DF-C63F-4E20-91BA-9ECA51DFB852}" dt="2023-04-26T12:23:25.822" v="297" actId="478"/>
            <ac:picMkLst>
              <pc:docMk/>
              <pc:sldMasterMk cId="3571240666" sldId="2147483730"/>
              <pc:sldLayoutMk cId="1849521940" sldId="2147483765"/>
              <ac:picMk id="4" creationId="{4A13D5B8-58EC-4333-6428-EF9A5E72E7C4}"/>
            </ac:picMkLst>
          </pc:picChg>
          <pc:cxnChg chg="mod">
            <ac:chgData name="Nico Sedovnik" userId="c899cdf4-4dd3-48e4-9d05-d9a3bf84ba8f" providerId="ADAL" clId="{7BF914DF-C63F-4E20-91BA-9ECA51DFB852}" dt="2023-04-26T12:44:25.017" v="1012" actId="208"/>
            <ac:cxnSpMkLst>
              <pc:docMk/>
              <pc:sldMasterMk cId="3571240666" sldId="2147483730"/>
              <pc:sldLayoutMk cId="1849521940" sldId="2147483765"/>
              <ac:cxnSpMk id="6" creationId="{91962625-A39D-9242-89EA-5052E4465766}"/>
            </ac:cxnSpMkLst>
          </pc:cxnChg>
        </pc:sldLayoutChg>
        <pc:sldLayoutChg chg="addSp delSp modSp mod">
          <pc:chgData name="Nico Sedovnik" userId="c899cdf4-4dd3-48e4-9d05-d9a3bf84ba8f" providerId="ADAL" clId="{7BF914DF-C63F-4E20-91BA-9ECA51DFB852}" dt="2023-05-03T10:44:56.674" v="2447"/>
          <pc:sldLayoutMkLst>
            <pc:docMk/>
            <pc:sldMasterMk cId="3571240666" sldId="2147483730"/>
            <pc:sldLayoutMk cId="2373750251" sldId="2147483775"/>
          </pc:sldLayoutMkLst>
          <pc:spChg chg="add mod">
            <ac:chgData name="Nico Sedovnik" userId="c899cdf4-4dd3-48e4-9d05-d9a3bf84ba8f" providerId="ADAL" clId="{7BF914DF-C63F-4E20-91BA-9ECA51DFB852}" dt="2023-05-03T09:49:59.296" v="2186" actId="20577"/>
            <ac:spMkLst>
              <pc:docMk/>
              <pc:sldMasterMk cId="3571240666" sldId="2147483730"/>
              <pc:sldLayoutMk cId="2373750251" sldId="2147483775"/>
              <ac:spMk id="4" creationId="{27D2734C-0433-4CC9-5E6C-6DC5D4F9E277}"/>
            </ac:spMkLst>
          </pc:spChg>
          <pc:spChg chg="add del mod">
            <ac:chgData name="Nico Sedovnik" userId="c899cdf4-4dd3-48e4-9d05-d9a3bf84ba8f" providerId="ADAL" clId="{7BF914DF-C63F-4E20-91BA-9ECA51DFB852}" dt="2023-05-03T10:44:55.617" v="2446" actId="478"/>
            <ac:spMkLst>
              <pc:docMk/>
              <pc:sldMasterMk cId="3571240666" sldId="2147483730"/>
              <pc:sldLayoutMk cId="2373750251" sldId="2147483775"/>
              <ac:spMk id="5" creationId="{7D31273F-8647-8484-378A-80ECA6213EB9}"/>
            </ac:spMkLst>
          </pc:spChg>
          <pc:spChg chg="del">
            <ac:chgData name="Nico Sedovnik" userId="c899cdf4-4dd3-48e4-9d05-d9a3bf84ba8f" providerId="ADAL" clId="{7BF914DF-C63F-4E20-91BA-9ECA51DFB852}" dt="2023-04-26T12:35:10.512" v="500" actId="478"/>
            <ac:spMkLst>
              <pc:docMk/>
              <pc:sldMasterMk cId="3571240666" sldId="2147483730"/>
              <pc:sldLayoutMk cId="2373750251" sldId="2147483775"/>
              <ac:spMk id="8" creationId="{6BA3C8C5-A0A2-428F-988A-5BC25CC52955}"/>
            </ac:spMkLst>
          </pc:spChg>
          <pc:spChg chg="mod">
            <ac:chgData name="Nico Sedovnik" userId="c899cdf4-4dd3-48e4-9d05-d9a3bf84ba8f" providerId="ADAL" clId="{7BF914DF-C63F-4E20-91BA-9ECA51DFB852}" dt="2023-04-26T12:35:40.622" v="503" actId="207"/>
            <ac:spMkLst>
              <pc:docMk/>
              <pc:sldMasterMk cId="3571240666" sldId="2147483730"/>
              <pc:sldLayoutMk cId="2373750251" sldId="2147483775"/>
              <ac:spMk id="10" creationId="{90EBAD93-E633-40B7-8565-088C474E440A}"/>
            </ac:spMkLst>
          </pc:spChg>
          <pc:spChg chg="del">
            <ac:chgData name="Nico Sedovnik" userId="c899cdf4-4dd3-48e4-9d05-d9a3bf84ba8f" providerId="ADAL" clId="{7BF914DF-C63F-4E20-91BA-9ECA51DFB852}" dt="2023-04-26T12:22:27.792" v="278" actId="478"/>
            <ac:spMkLst>
              <pc:docMk/>
              <pc:sldMasterMk cId="3571240666" sldId="2147483730"/>
              <pc:sldLayoutMk cId="2373750251" sldId="2147483775"/>
              <ac:spMk id="13" creationId="{9F239F00-7B1E-4DEC-AA92-A70B4E9F6EAC}"/>
            </ac:spMkLst>
          </pc:spChg>
          <pc:picChg chg="add mod">
            <ac:chgData name="Nico Sedovnik" userId="c899cdf4-4dd3-48e4-9d05-d9a3bf84ba8f" providerId="ADAL" clId="{7BF914DF-C63F-4E20-91BA-9ECA51DFB852}" dt="2023-05-03T10:44:56.674" v="2447"/>
            <ac:picMkLst>
              <pc:docMk/>
              <pc:sldMasterMk cId="3571240666" sldId="2147483730"/>
              <pc:sldLayoutMk cId="2373750251" sldId="2147483775"/>
              <ac:picMk id="2" creationId="{5BA894C0-2DF0-3957-8BB2-243CF6CE2555}"/>
            </ac:picMkLst>
          </pc:picChg>
          <pc:picChg chg="del">
            <ac:chgData name="Nico Sedovnik" userId="c899cdf4-4dd3-48e4-9d05-d9a3bf84ba8f" providerId="ADAL" clId="{7BF914DF-C63F-4E20-91BA-9ECA51DFB852}" dt="2023-04-26T12:22:38.463" v="281" actId="478"/>
            <ac:picMkLst>
              <pc:docMk/>
              <pc:sldMasterMk cId="3571240666" sldId="2147483730"/>
              <pc:sldLayoutMk cId="2373750251" sldId="2147483775"/>
              <ac:picMk id="2" creationId="{DDED9B7E-0324-1DA5-96BA-F5333E7F141A}"/>
            </ac:picMkLst>
          </pc:picChg>
          <pc:picChg chg="del">
            <ac:chgData name="Nico Sedovnik" userId="c899cdf4-4dd3-48e4-9d05-d9a3bf84ba8f" providerId="ADAL" clId="{7BF914DF-C63F-4E20-91BA-9ECA51DFB852}" dt="2023-04-26T12:22:36.813" v="280" actId="478"/>
            <ac:picMkLst>
              <pc:docMk/>
              <pc:sldMasterMk cId="3571240666" sldId="2147483730"/>
              <pc:sldLayoutMk cId="2373750251" sldId="2147483775"/>
              <ac:picMk id="3" creationId="{FBE03412-CE41-EB56-6C18-B1A11ECFA86C}"/>
            </ac:picMkLst>
          </pc:picChg>
          <pc:cxnChg chg="mod">
            <ac:chgData name="Nico Sedovnik" userId="c899cdf4-4dd3-48e4-9d05-d9a3bf84ba8f" providerId="ADAL" clId="{7BF914DF-C63F-4E20-91BA-9ECA51DFB852}" dt="2023-04-26T12:35:59.466" v="505" actId="208"/>
            <ac:cxnSpMkLst>
              <pc:docMk/>
              <pc:sldMasterMk cId="3571240666" sldId="2147483730"/>
              <pc:sldLayoutMk cId="2373750251" sldId="2147483775"/>
              <ac:cxnSpMk id="6" creationId="{91962625-A39D-9242-89EA-5052E4465766}"/>
            </ac:cxnSpMkLst>
          </pc:cxnChg>
        </pc:sldLayoutChg>
        <pc:sldLayoutChg chg="addSp delSp modSp mod">
          <pc:chgData name="Nico Sedovnik" userId="c899cdf4-4dd3-48e4-9d05-d9a3bf84ba8f" providerId="ADAL" clId="{7BF914DF-C63F-4E20-91BA-9ECA51DFB852}" dt="2023-05-03T10:44:59.863" v="2449"/>
          <pc:sldLayoutMkLst>
            <pc:docMk/>
            <pc:sldMasterMk cId="3571240666" sldId="2147483730"/>
            <pc:sldLayoutMk cId="2893420308" sldId="2147483789"/>
          </pc:sldLayoutMkLst>
          <pc:spChg chg="add del mod">
            <ac:chgData name="Nico Sedovnik" userId="c899cdf4-4dd3-48e4-9d05-d9a3bf84ba8f" providerId="ADAL" clId="{7BF914DF-C63F-4E20-91BA-9ECA51DFB852}" dt="2023-05-03T10:44:59.584" v="2448" actId="478"/>
            <ac:spMkLst>
              <pc:docMk/>
              <pc:sldMasterMk cId="3571240666" sldId="2147483730"/>
              <pc:sldLayoutMk cId="2893420308" sldId="2147483789"/>
              <ac:spMk id="4" creationId="{F1D19ADE-2F9F-2DA0-4D95-F87EA479CB78}"/>
            </ac:spMkLst>
          </pc:spChg>
          <pc:spChg chg="mod">
            <ac:chgData name="Nico Sedovnik" userId="c899cdf4-4dd3-48e4-9d05-d9a3bf84ba8f" providerId="ADAL" clId="{7BF914DF-C63F-4E20-91BA-9ECA51DFB852}" dt="2023-04-26T12:37:35.214" v="548"/>
            <ac:spMkLst>
              <pc:docMk/>
              <pc:sldMasterMk cId="3571240666" sldId="2147483730"/>
              <pc:sldLayoutMk cId="2893420308" sldId="2147483789"/>
              <ac:spMk id="10" creationId="{90EBAD93-E633-40B7-8565-088C474E440A}"/>
            </ac:spMkLst>
          </pc:spChg>
          <pc:spChg chg="mod">
            <ac:chgData name="Nico Sedovnik" userId="c899cdf4-4dd3-48e4-9d05-d9a3bf84ba8f" providerId="ADAL" clId="{7BF914DF-C63F-4E20-91BA-9ECA51DFB852}" dt="2023-04-26T12:36:30.115" v="508" actId="207"/>
            <ac:spMkLst>
              <pc:docMk/>
              <pc:sldMasterMk cId="3571240666" sldId="2147483730"/>
              <pc:sldLayoutMk cId="2893420308" sldId="2147483789"/>
              <ac:spMk id="13" creationId="{9F239F00-7B1E-4DEC-AA92-A70B4E9F6EAC}"/>
            </ac:spMkLst>
          </pc:spChg>
          <pc:picChg chg="del">
            <ac:chgData name="Nico Sedovnik" userId="c899cdf4-4dd3-48e4-9d05-d9a3bf84ba8f" providerId="ADAL" clId="{7BF914DF-C63F-4E20-91BA-9ECA51DFB852}" dt="2023-04-26T12:22:44.759" v="284" actId="478"/>
            <ac:picMkLst>
              <pc:docMk/>
              <pc:sldMasterMk cId="3571240666" sldId="2147483730"/>
              <pc:sldLayoutMk cId="2893420308" sldId="2147483789"/>
              <ac:picMk id="2" creationId="{65089BA3-9EC4-7174-6FCA-4F00190D4AEB}"/>
            </ac:picMkLst>
          </pc:picChg>
          <pc:picChg chg="add mod">
            <ac:chgData name="Nico Sedovnik" userId="c899cdf4-4dd3-48e4-9d05-d9a3bf84ba8f" providerId="ADAL" clId="{7BF914DF-C63F-4E20-91BA-9ECA51DFB852}" dt="2023-05-03T10:44:59.863" v="2449"/>
            <ac:picMkLst>
              <pc:docMk/>
              <pc:sldMasterMk cId="3571240666" sldId="2147483730"/>
              <pc:sldLayoutMk cId="2893420308" sldId="2147483789"/>
              <ac:picMk id="2" creationId="{B56B7778-88A4-E01A-9B64-9C7FCC364058}"/>
            </ac:picMkLst>
          </pc:picChg>
          <pc:picChg chg="del">
            <ac:chgData name="Nico Sedovnik" userId="c899cdf4-4dd3-48e4-9d05-d9a3bf84ba8f" providerId="ADAL" clId="{7BF914DF-C63F-4E20-91BA-9ECA51DFB852}" dt="2023-04-26T12:22:42.836" v="283" actId="478"/>
            <ac:picMkLst>
              <pc:docMk/>
              <pc:sldMasterMk cId="3571240666" sldId="2147483730"/>
              <pc:sldLayoutMk cId="2893420308" sldId="2147483789"/>
              <ac:picMk id="3" creationId="{593B9EAF-FFAE-5AE1-6C41-8622CF9CC079}"/>
            </ac:picMkLst>
          </pc:picChg>
          <pc:cxnChg chg="mod">
            <ac:chgData name="Nico Sedovnik" userId="c899cdf4-4dd3-48e4-9d05-d9a3bf84ba8f" providerId="ADAL" clId="{7BF914DF-C63F-4E20-91BA-9ECA51DFB852}" dt="2023-04-26T12:36:26.262" v="507" actId="208"/>
            <ac:cxnSpMkLst>
              <pc:docMk/>
              <pc:sldMasterMk cId="3571240666" sldId="2147483730"/>
              <pc:sldLayoutMk cId="2893420308" sldId="2147483789"/>
              <ac:cxnSpMk id="6" creationId="{91962625-A39D-9242-89EA-5052E4465766}"/>
            </ac:cxnSpMkLst>
          </pc:cxnChg>
        </pc:sldLayoutChg>
        <pc:sldLayoutChg chg="addSp delSp modSp mod">
          <pc:chgData name="Nico Sedovnik" userId="c899cdf4-4dd3-48e4-9d05-d9a3bf84ba8f" providerId="ADAL" clId="{7BF914DF-C63F-4E20-91BA-9ECA51DFB852}" dt="2023-04-26T12:37:38.420" v="549"/>
          <pc:sldLayoutMkLst>
            <pc:docMk/>
            <pc:sldMasterMk cId="3571240666" sldId="2147483730"/>
            <pc:sldLayoutMk cId="2453958632" sldId="2147483790"/>
          </pc:sldLayoutMkLst>
          <pc:spChg chg="add mod">
            <ac:chgData name="Nico Sedovnik" userId="c899cdf4-4dd3-48e4-9d05-d9a3bf84ba8f" providerId="ADAL" clId="{7BF914DF-C63F-4E20-91BA-9ECA51DFB852}" dt="2023-04-26T12:22:55.921" v="287"/>
            <ac:spMkLst>
              <pc:docMk/>
              <pc:sldMasterMk cId="3571240666" sldId="2147483730"/>
              <pc:sldLayoutMk cId="2453958632" sldId="2147483790"/>
              <ac:spMk id="4" creationId="{AF1DCB6C-36EF-9184-64DC-6F90A523CFA3}"/>
            </ac:spMkLst>
          </pc:spChg>
          <pc:spChg chg="mod">
            <ac:chgData name="Nico Sedovnik" userId="c899cdf4-4dd3-48e4-9d05-d9a3bf84ba8f" providerId="ADAL" clId="{7BF914DF-C63F-4E20-91BA-9ECA51DFB852}" dt="2023-04-26T12:37:38.420" v="549"/>
            <ac:spMkLst>
              <pc:docMk/>
              <pc:sldMasterMk cId="3571240666" sldId="2147483730"/>
              <pc:sldLayoutMk cId="2453958632" sldId="2147483790"/>
              <ac:spMk id="10" creationId="{90EBAD93-E633-40B7-8565-088C474E440A}"/>
            </ac:spMkLst>
          </pc:spChg>
          <pc:spChg chg="mod">
            <ac:chgData name="Nico Sedovnik" userId="c899cdf4-4dd3-48e4-9d05-d9a3bf84ba8f" providerId="ADAL" clId="{7BF914DF-C63F-4E20-91BA-9ECA51DFB852}" dt="2023-04-26T12:36:37.766" v="509" actId="207"/>
            <ac:spMkLst>
              <pc:docMk/>
              <pc:sldMasterMk cId="3571240666" sldId="2147483730"/>
              <pc:sldLayoutMk cId="2453958632" sldId="2147483790"/>
              <ac:spMk id="13" creationId="{9F239F00-7B1E-4DEC-AA92-A70B4E9F6EAC}"/>
            </ac:spMkLst>
          </pc:spChg>
          <pc:picChg chg="del">
            <ac:chgData name="Nico Sedovnik" userId="c899cdf4-4dd3-48e4-9d05-d9a3bf84ba8f" providerId="ADAL" clId="{7BF914DF-C63F-4E20-91BA-9ECA51DFB852}" dt="2023-04-26T12:22:57.594" v="288" actId="478"/>
            <ac:picMkLst>
              <pc:docMk/>
              <pc:sldMasterMk cId="3571240666" sldId="2147483730"/>
              <pc:sldLayoutMk cId="2453958632" sldId="2147483790"/>
              <ac:picMk id="2" creationId="{55AB5986-8108-FE83-C7F5-07FBB892B4C9}"/>
            </ac:picMkLst>
          </pc:picChg>
          <pc:picChg chg="del">
            <ac:chgData name="Nico Sedovnik" userId="c899cdf4-4dd3-48e4-9d05-d9a3bf84ba8f" providerId="ADAL" clId="{7BF914DF-C63F-4E20-91BA-9ECA51DFB852}" dt="2023-04-26T12:22:55.658" v="286" actId="478"/>
            <ac:picMkLst>
              <pc:docMk/>
              <pc:sldMasterMk cId="3571240666" sldId="2147483730"/>
              <pc:sldLayoutMk cId="2453958632" sldId="2147483790"/>
              <ac:picMk id="3" creationId="{2BC8D4D3-9287-85BC-7186-6941EBBBA534}"/>
            </ac:picMkLst>
          </pc:picChg>
          <pc:cxnChg chg="mod">
            <ac:chgData name="Nico Sedovnik" userId="c899cdf4-4dd3-48e4-9d05-d9a3bf84ba8f" providerId="ADAL" clId="{7BF914DF-C63F-4E20-91BA-9ECA51DFB852}" dt="2023-04-26T12:36:41.936" v="510" actId="208"/>
            <ac:cxnSpMkLst>
              <pc:docMk/>
              <pc:sldMasterMk cId="3571240666" sldId="2147483730"/>
              <pc:sldLayoutMk cId="2453958632" sldId="2147483790"/>
              <ac:cxnSpMk id="6" creationId="{91962625-A39D-9242-89EA-5052E4465766}"/>
            </ac:cxnSpMkLst>
          </pc:cxnChg>
        </pc:sldLayoutChg>
        <pc:sldLayoutChg chg="addSp delSp modSp mod">
          <pc:chgData name="Nico Sedovnik" userId="c899cdf4-4dd3-48e4-9d05-d9a3bf84ba8f" providerId="ADAL" clId="{7BF914DF-C63F-4E20-91BA-9ECA51DFB852}" dt="2023-04-26T12:37:40.922" v="550"/>
          <pc:sldLayoutMkLst>
            <pc:docMk/>
            <pc:sldMasterMk cId="3571240666" sldId="2147483730"/>
            <pc:sldLayoutMk cId="1908028487" sldId="2147483791"/>
          </pc:sldLayoutMkLst>
          <pc:spChg chg="add mod">
            <ac:chgData name="Nico Sedovnik" userId="c899cdf4-4dd3-48e4-9d05-d9a3bf84ba8f" providerId="ADAL" clId="{7BF914DF-C63F-4E20-91BA-9ECA51DFB852}" dt="2023-04-26T12:23:01.080" v="290"/>
            <ac:spMkLst>
              <pc:docMk/>
              <pc:sldMasterMk cId="3571240666" sldId="2147483730"/>
              <pc:sldLayoutMk cId="1908028487" sldId="2147483791"/>
              <ac:spMk id="4" creationId="{675EE1D6-B09C-DB6E-B478-F11B04B5D656}"/>
            </ac:spMkLst>
          </pc:spChg>
          <pc:spChg chg="mod">
            <ac:chgData name="Nico Sedovnik" userId="c899cdf4-4dd3-48e4-9d05-d9a3bf84ba8f" providerId="ADAL" clId="{7BF914DF-C63F-4E20-91BA-9ECA51DFB852}" dt="2023-04-26T12:37:40.922" v="550"/>
            <ac:spMkLst>
              <pc:docMk/>
              <pc:sldMasterMk cId="3571240666" sldId="2147483730"/>
              <pc:sldLayoutMk cId="1908028487" sldId="2147483791"/>
              <ac:spMk id="10" creationId="{90EBAD93-E633-40B7-8565-088C474E440A}"/>
            </ac:spMkLst>
          </pc:spChg>
          <pc:spChg chg="mod">
            <ac:chgData name="Nico Sedovnik" userId="c899cdf4-4dd3-48e4-9d05-d9a3bf84ba8f" providerId="ADAL" clId="{7BF914DF-C63F-4E20-91BA-9ECA51DFB852}" dt="2023-04-26T12:36:53.699" v="512" actId="207"/>
            <ac:spMkLst>
              <pc:docMk/>
              <pc:sldMasterMk cId="3571240666" sldId="2147483730"/>
              <pc:sldLayoutMk cId="1908028487" sldId="2147483791"/>
              <ac:spMk id="13" creationId="{9F239F00-7B1E-4DEC-AA92-A70B4E9F6EAC}"/>
            </ac:spMkLst>
          </pc:spChg>
          <pc:picChg chg="del">
            <ac:chgData name="Nico Sedovnik" userId="c899cdf4-4dd3-48e4-9d05-d9a3bf84ba8f" providerId="ADAL" clId="{7BF914DF-C63F-4E20-91BA-9ECA51DFB852}" dt="2023-04-26T12:23:02.942" v="291" actId="478"/>
            <ac:picMkLst>
              <pc:docMk/>
              <pc:sldMasterMk cId="3571240666" sldId="2147483730"/>
              <pc:sldLayoutMk cId="1908028487" sldId="2147483791"/>
              <ac:picMk id="2" creationId="{6ABC6DB9-7064-B3B8-A3ED-C87B95B6B3AB}"/>
            </ac:picMkLst>
          </pc:picChg>
          <pc:picChg chg="del">
            <ac:chgData name="Nico Sedovnik" userId="c899cdf4-4dd3-48e4-9d05-d9a3bf84ba8f" providerId="ADAL" clId="{7BF914DF-C63F-4E20-91BA-9ECA51DFB852}" dt="2023-04-26T12:23:00.582" v="289" actId="478"/>
            <ac:picMkLst>
              <pc:docMk/>
              <pc:sldMasterMk cId="3571240666" sldId="2147483730"/>
              <pc:sldLayoutMk cId="1908028487" sldId="2147483791"/>
              <ac:picMk id="3" creationId="{4C5DF84E-5927-A221-299D-0E13594224A9}"/>
            </ac:picMkLst>
          </pc:picChg>
          <pc:cxnChg chg="mod">
            <ac:chgData name="Nico Sedovnik" userId="c899cdf4-4dd3-48e4-9d05-d9a3bf84ba8f" providerId="ADAL" clId="{7BF914DF-C63F-4E20-91BA-9ECA51DFB852}" dt="2023-04-26T12:36:49.973" v="511" actId="208"/>
            <ac:cxnSpMkLst>
              <pc:docMk/>
              <pc:sldMasterMk cId="3571240666" sldId="2147483730"/>
              <pc:sldLayoutMk cId="1908028487" sldId="2147483791"/>
              <ac:cxnSpMk id="6" creationId="{91962625-A39D-9242-89EA-5052E4465766}"/>
            </ac:cxnSpMkLst>
          </pc:cxnChg>
        </pc:sldLayoutChg>
        <pc:sldLayoutChg chg="addSp delSp modSp mod">
          <pc:chgData name="Nico Sedovnik" userId="c899cdf4-4dd3-48e4-9d05-d9a3bf84ba8f" providerId="ADAL" clId="{7BF914DF-C63F-4E20-91BA-9ECA51DFB852}" dt="2023-05-03T10:45:14.428" v="2455" actId="478"/>
          <pc:sldLayoutMkLst>
            <pc:docMk/>
            <pc:sldMasterMk cId="3571240666" sldId="2147483730"/>
            <pc:sldLayoutMk cId="3506226774" sldId="2147483828"/>
          </pc:sldLayoutMkLst>
          <pc:spChg chg="mod">
            <ac:chgData name="Nico Sedovnik" userId="c899cdf4-4dd3-48e4-9d05-d9a3bf84ba8f" providerId="ADAL" clId="{7BF914DF-C63F-4E20-91BA-9ECA51DFB852}" dt="2023-05-03T09:51:40.737" v="2190" actId="255"/>
            <ac:spMkLst>
              <pc:docMk/>
              <pc:sldMasterMk cId="3571240666" sldId="2147483730"/>
              <pc:sldLayoutMk cId="3506226774" sldId="2147483828"/>
              <ac:spMk id="4" creationId="{AE91345C-C5A3-3833-5DCD-72889AF0D7F3}"/>
            </ac:spMkLst>
          </pc:spChg>
          <pc:spChg chg="add del mod">
            <ac:chgData name="Nico Sedovnik" userId="c899cdf4-4dd3-48e4-9d05-d9a3bf84ba8f" providerId="ADAL" clId="{7BF914DF-C63F-4E20-91BA-9ECA51DFB852}" dt="2023-05-03T10:45:12.540" v="2453" actId="478"/>
            <ac:spMkLst>
              <pc:docMk/>
              <pc:sldMasterMk cId="3571240666" sldId="2147483730"/>
              <pc:sldLayoutMk cId="3506226774" sldId="2147483828"/>
              <ac:spMk id="7" creationId="{6E9474B4-B32A-BFAC-DCEE-FD26AF770708}"/>
            </ac:spMkLst>
          </pc:spChg>
          <pc:spChg chg="add del mod">
            <ac:chgData name="Nico Sedovnik" userId="c899cdf4-4dd3-48e4-9d05-d9a3bf84ba8f" providerId="ADAL" clId="{7BF914DF-C63F-4E20-91BA-9ECA51DFB852}" dt="2023-05-03T10:45:14.428" v="2455" actId="478"/>
            <ac:spMkLst>
              <pc:docMk/>
              <pc:sldMasterMk cId="3571240666" sldId="2147483730"/>
              <pc:sldLayoutMk cId="3506226774" sldId="2147483828"/>
              <ac:spMk id="8" creationId="{261E0DDA-D015-9E28-9FFA-0AAE5E5C18EF}"/>
            </ac:spMkLst>
          </pc:spChg>
          <pc:spChg chg="mod">
            <ac:chgData name="Nico Sedovnik" userId="c899cdf4-4dd3-48e4-9d05-d9a3bf84ba8f" providerId="ADAL" clId="{7BF914DF-C63F-4E20-91BA-9ECA51DFB852}" dt="2023-05-03T10:09:44.113" v="2314" actId="14100"/>
            <ac:spMkLst>
              <pc:docMk/>
              <pc:sldMasterMk cId="3571240666" sldId="2147483730"/>
              <pc:sldLayoutMk cId="3506226774" sldId="2147483828"/>
              <ac:spMk id="9" creationId="{312B3D34-0946-1CB2-CD3C-CA7CE87FF1CB}"/>
            </ac:spMkLst>
          </pc:spChg>
          <pc:spChg chg="mod">
            <ac:chgData name="Nico Sedovnik" userId="c899cdf4-4dd3-48e4-9d05-d9a3bf84ba8f" providerId="ADAL" clId="{7BF914DF-C63F-4E20-91BA-9ECA51DFB852}" dt="2023-04-26T12:49:07.819" v="1143" actId="207"/>
            <ac:spMkLst>
              <pc:docMk/>
              <pc:sldMasterMk cId="3571240666" sldId="2147483730"/>
              <pc:sldLayoutMk cId="3506226774" sldId="2147483828"/>
              <ac:spMk id="10" creationId="{90EBAD93-E633-40B7-8565-088C474E440A}"/>
            </ac:spMkLst>
          </pc:spChg>
          <pc:spChg chg="mod">
            <ac:chgData name="Nico Sedovnik" userId="c899cdf4-4dd3-48e4-9d05-d9a3bf84ba8f" providerId="ADAL" clId="{7BF914DF-C63F-4E20-91BA-9ECA51DFB852}" dt="2023-05-03T10:10:18.327" v="2320" actId="20577"/>
            <ac:spMkLst>
              <pc:docMk/>
              <pc:sldMasterMk cId="3571240666" sldId="2147483730"/>
              <pc:sldLayoutMk cId="3506226774" sldId="2147483828"/>
              <ac:spMk id="13" creationId="{9F239F00-7B1E-4DEC-AA92-A70B4E9F6EAC}"/>
            </ac:spMkLst>
          </pc:spChg>
          <pc:picChg chg="del">
            <ac:chgData name="Nico Sedovnik" userId="c899cdf4-4dd3-48e4-9d05-d9a3bf84ba8f" providerId="ADAL" clId="{7BF914DF-C63F-4E20-91BA-9ECA51DFB852}" dt="2023-04-26T12:23:35.142" v="302" actId="478"/>
            <ac:picMkLst>
              <pc:docMk/>
              <pc:sldMasterMk cId="3571240666" sldId="2147483730"/>
              <pc:sldLayoutMk cId="3506226774" sldId="2147483828"/>
              <ac:picMk id="2" creationId="{0398210B-2C28-EB06-3D22-B6B16378DE54}"/>
            </ac:picMkLst>
          </pc:picChg>
          <pc:picChg chg="add mod">
            <ac:chgData name="Nico Sedovnik" userId="c899cdf4-4dd3-48e4-9d05-d9a3bf84ba8f" providerId="ADAL" clId="{7BF914DF-C63F-4E20-91BA-9ECA51DFB852}" dt="2023-05-03T10:45:12.825" v="2454"/>
            <ac:picMkLst>
              <pc:docMk/>
              <pc:sldMasterMk cId="3571240666" sldId="2147483730"/>
              <pc:sldLayoutMk cId="3506226774" sldId="2147483828"/>
              <ac:picMk id="2" creationId="{593461B4-5F03-E56D-D124-B2A1FB44876E}"/>
            </ac:picMkLst>
          </pc:picChg>
          <pc:picChg chg="del">
            <ac:chgData name="Nico Sedovnik" userId="c899cdf4-4dd3-48e4-9d05-d9a3bf84ba8f" providerId="ADAL" clId="{7BF914DF-C63F-4E20-91BA-9ECA51DFB852}" dt="2023-04-26T12:23:32.542" v="300" actId="478"/>
            <ac:picMkLst>
              <pc:docMk/>
              <pc:sldMasterMk cId="3571240666" sldId="2147483730"/>
              <pc:sldLayoutMk cId="3506226774" sldId="2147483828"/>
              <ac:picMk id="3" creationId="{0181721F-1562-9D6C-9F7A-03555F22B702}"/>
            </ac:picMkLst>
          </pc:picChg>
          <pc:cxnChg chg="mod">
            <ac:chgData name="Nico Sedovnik" userId="c899cdf4-4dd3-48e4-9d05-d9a3bf84ba8f" providerId="ADAL" clId="{7BF914DF-C63F-4E20-91BA-9ECA51DFB852}" dt="2023-04-26T12:54:51.244" v="1560" actId="208"/>
            <ac:cxnSpMkLst>
              <pc:docMk/>
              <pc:sldMasterMk cId="3571240666" sldId="2147483730"/>
              <pc:sldLayoutMk cId="3506226774" sldId="2147483828"/>
              <ac:cxnSpMk id="5" creationId="{76666BC9-82C9-F320-7BA1-EA920662DDFC}"/>
            </ac:cxnSpMkLst>
          </pc:cxnChg>
          <pc:cxnChg chg="mod">
            <ac:chgData name="Nico Sedovnik" userId="c899cdf4-4dd3-48e4-9d05-d9a3bf84ba8f" providerId="ADAL" clId="{7BF914DF-C63F-4E20-91BA-9ECA51DFB852}" dt="2023-04-26T12:52:05.974" v="1304" actId="208"/>
            <ac:cxnSpMkLst>
              <pc:docMk/>
              <pc:sldMasterMk cId="3571240666" sldId="2147483730"/>
              <pc:sldLayoutMk cId="3506226774" sldId="2147483828"/>
              <ac:cxnSpMk id="6" creationId="{91962625-A39D-9242-89EA-5052E4465766}"/>
            </ac:cxnSpMkLst>
          </pc:cxnChg>
        </pc:sldLayoutChg>
        <pc:sldLayoutChg chg="addSp delSp modSp mod">
          <pc:chgData name="Nico Sedovnik" userId="c899cdf4-4dd3-48e4-9d05-d9a3bf84ba8f" providerId="ADAL" clId="{7BF914DF-C63F-4E20-91BA-9ECA51DFB852}" dt="2023-05-03T10:45:06.995" v="2452" actId="478"/>
          <pc:sldLayoutMkLst>
            <pc:docMk/>
            <pc:sldMasterMk cId="3571240666" sldId="2147483730"/>
            <pc:sldLayoutMk cId="3475313848" sldId="2147483855"/>
          </pc:sldLayoutMkLst>
          <pc:spChg chg="mod">
            <ac:chgData name="Nico Sedovnik" userId="c899cdf4-4dd3-48e4-9d05-d9a3bf84ba8f" providerId="ADAL" clId="{7BF914DF-C63F-4E20-91BA-9ECA51DFB852}" dt="2023-05-03T09:51:59.792" v="2193" actId="255"/>
            <ac:spMkLst>
              <pc:docMk/>
              <pc:sldMasterMk cId="3571240666" sldId="2147483730"/>
              <pc:sldLayoutMk cId="3475313848" sldId="2147483855"/>
              <ac:spMk id="4" creationId="{AE91345C-C5A3-3833-5DCD-72889AF0D7F3}"/>
            </ac:spMkLst>
          </pc:spChg>
          <pc:spChg chg="add del mod">
            <ac:chgData name="Nico Sedovnik" userId="c899cdf4-4dd3-48e4-9d05-d9a3bf84ba8f" providerId="ADAL" clId="{7BF914DF-C63F-4E20-91BA-9ECA51DFB852}" dt="2023-05-03T10:45:05.048" v="2450" actId="478"/>
            <ac:spMkLst>
              <pc:docMk/>
              <pc:sldMasterMk cId="3571240666" sldId="2147483730"/>
              <pc:sldLayoutMk cId="3475313848" sldId="2147483855"/>
              <ac:spMk id="7" creationId="{C0F158B9-5E22-B8B5-6FFE-B38EE37C4183}"/>
            </ac:spMkLst>
          </pc:spChg>
          <pc:spChg chg="add del mod">
            <ac:chgData name="Nico Sedovnik" userId="c899cdf4-4dd3-48e4-9d05-d9a3bf84ba8f" providerId="ADAL" clId="{7BF914DF-C63F-4E20-91BA-9ECA51DFB852}" dt="2023-05-03T10:45:06.995" v="2452" actId="478"/>
            <ac:spMkLst>
              <pc:docMk/>
              <pc:sldMasterMk cId="3571240666" sldId="2147483730"/>
              <pc:sldLayoutMk cId="3475313848" sldId="2147483855"/>
              <ac:spMk id="8" creationId="{CA715CA2-9F5B-16FC-F393-5425E9165C89}"/>
            </ac:spMkLst>
          </pc:spChg>
          <pc:spChg chg="mod">
            <ac:chgData name="Nico Sedovnik" userId="c899cdf4-4dd3-48e4-9d05-d9a3bf84ba8f" providerId="ADAL" clId="{7BF914DF-C63F-4E20-91BA-9ECA51DFB852}" dt="2023-04-26T12:37:50.159" v="554" actId="207"/>
            <ac:spMkLst>
              <pc:docMk/>
              <pc:sldMasterMk cId="3571240666" sldId="2147483730"/>
              <pc:sldLayoutMk cId="3475313848" sldId="2147483855"/>
              <ac:spMk id="9" creationId="{312B3D34-0946-1CB2-CD3C-CA7CE87FF1CB}"/>
            </ac:spMkLst>
          </pc:spChg>
          <pc:spChg chg="mod">
            <ac:chgData name="Nico Sedovnik" userId="c899cdf4-4dd3-48e4-9d05-d9a3bf84ba8f" providerId="ADAL" clId="{7BF914DF-C63F-4E20-91BA-9ECA51DFB852}" dt="2023-05-03T09:53:07.997" v="2282" actId="20577"/>
            <ac:spMkLst>
              <pc:docMk/>
              <pc:sldMasterMk cId="3571240666" sldId="2147483730"/>
              <pc:sldLayoutMk cId="3475313848" sldId="2147483855"/>
              <ac:spMk id="10" creationId="{90EBAD93-E633-40B7-8565-088C474E440A}"/>
            </ac:spMkLst>
          </pc:spChg>
          <pc:spChg chg="mod">
            <ac:chgData name="Nico Sedovnik" userId="c899cdf4-4dd3-48e4-9d05-d9a3bf84ba8f" providerId="ADAL" clId="{7BF914DF-C63F-4E20-91BA-9ECA51DFB852}" dt="2023-05-03T09:53:46.706" v="2292" actId="20577"/>
            <ac:spMkLst>
              <pc:docMk/>
              <pc:sldMasterMk cId="3571240666" sldId="2147483730"/>
              <pc:sldLayoutMk cId="3475313848" sldId="2147483855"/>
              <ac:spMk id="13" creationId="{9F239F00-7B1E-4DEC-AA92-A70B4E9F6EAC}"/>
            </ac:spMkLst>
          </pc:spChg>
          <pc:picChg chg="del">
            <ac:chgData name="Nico Sedovnik" userId="c899cdf4-4dd3-48e4-9d05-d9a3bf84ba8f" providerId="ADAL" clId="{7BF914DF-C63F-4E20-91BA-9ECA51DFB852}" dt="2023-04-26T12:23:11.960" v="293" actId="478"/>
            <ac:picMkLst>
              <pc:docMk/>
              <pc:sldMasterMk cId="3571240666" sldId="2147483730"/>
              <pc:sldLayoutMk cId="3475313848" sldId="2147483855"/>
              <ac:picMk id="2" creationId="{0398210B-2C28-EB06-3D22-B6B16378DE54}"/>
            </ac:picMkLst>
          </pc:picChg>
          <pc:picChg chg="add mod">
            <ac:chgData name="Nico Sedovnik" userId="c899cdf4-4dd3-48e4-9d05-d9a3bf84ba8f" providerId="ADAL" clId="{7BF914DF-C63F-4E20-91BA-9ECA51DFB852}" dt="2023-05-03T10:45:05.333" v="2451"/>
            <ac:picMkLst>
              <pc:docMk/>
              <pc:sldMasterMk cId="3571240666" sldId="2147483730"/>
              <pc:sldLayoutMk cId="3475313848" sldId="2147483855"/>
              <ac:picMk id="2" creationId="{F5C407E1-EBF5-1576-E460-86A5C9180014}"/>
            </ac:picMkLst>
          </pc:picChg>
          <pc:picChg chg="del">
            <ac:chgData name="Nico Sedovnik" userId="c899cdf4-4dd3-48e4-9d05-d9a3bf84ba8f" providerId="ADAL" clId="{7BF914DF-C63F-4E20-91BA-9ECA51DFB852}" dt="2023-04-26T12:23:10.377" v="292" actId="478"/>
            <ac:picMkLst>
              <pc:docMk/>
              <pc:sldMasterMk cId="3571240666" sldId="2147483730"/>
              <pc:sldLayoutMk cId="3475313848" sldId="2147483855"/>
              <ac:picMk id="3" creationId="{FC4204E3-F7B5-CC53-70A5-74E022420396}"/>
            </ac:picMkLst>
          </pc:picChg>
          <pc:cxnChg chg="mod">
            <ac:chgData name="Nico Sedovnik" userId="c899cdf4-4dd3-48e4-9d05-d9a3bf84ba8f" providerId="ADAL" clId="{7BF914DF-C63F-4E20-91BA-9ECA51DFB852}" dt="2023-04-26T12:58:05.047" v="1633" actId="208"/>
            <ac:cxnSpMkLst>
              <pc:docMk/>
              <pc:sldMasterMk cId="3571240666" sldId="2147483730"/>
              <pc:sldLayoutMk cId="3475313848" sldId="2147483855"/>
              <ac:cxnSpMk id="5" creationId="{76666BC9-82C9-F320-7BA1-EA920662DDFC}"/>
            </ac:cxnSpMkLst>
          </pc:cxnChg>
          <pc:cxnChg chg="mod">
            <ac:chgData name="Nico Sedovnik" userId="c899cdf4-4dd3-48e4-9d05-d9a3bf84ba8f" providerId="ADAL" clId="{7BF914DF-C63F-4E20-91BA-9ECA51DFB852}" dt="2023-04-26T12:58:01.617" v="1632" actId="208"/>
            <ac:cxnSpMkLst>
              <pc:docMk/>
              <pc:sldMasterMk cId="3571240666" sldId="2147483730"/>
              <pc:sldLayoutMk cId="3475313848" sldId="2147483855"/>
              <ac:cxnSpMk id="6" creationId="{91962625-A39D-9242-89EA-5052E4465766}"/>
            </ac:cxnSpMkLst>
          </pc:cxnChg>
        </pc:sldLayoutChg>
        <pc:sldLayoutChg chg="addSp delSp modSp mod">
          <pc:chgData name="Nico Sedovnik" userId="c899cdf4-4dd3-48e4-9d05-d9a3bf84ba8f" providerId="ADAL" clId="{7BF914DF-C63F-4E20-91BA-9ECA51DFB852}" dt="2023-05-03T10:15:44.521" v="2388" actId="14100"/>
          <pc:sldLayoutMkLst>
            <pc:docMk/>
            <pc:sldMasterMk cId="3571240666" sldId="2147483730"/>
            <pc:sldLayoutMk cId="2597973796" sldId="2147483856"/>
          </pc:sldLayoutMkLst>
          <pc:spChg chg="add mod">
            <ac:chgData name="Nico Sedovnik" userId="c899cdf4-4dd3-48e4-9d05-d9a3bf84ba8f" providerId="ADAL" clId="{7BF914DF-C63F-4E20-91BA-9ECA51DFB852}" dt="2023-04-26T12:17:54.410" v="182" actId="403"/>
            <ac:spMkLst>
              <pc:docMk/>
              <pc:sldMasterMk cId="3571240666" sldId="2147483730"/>
              <pc:sldLayoutMk cId="2597973796" sldId="2147483856"/>
              <ac:spMk id="6" creationId="{7AF752F2-C91E-F696-3ED2-7C1B12E6AF3F}"/>
            </ac:spMkLst>
          </pc:spChg>
          <pc:spChg chg="mod">
            <ac:chgData name="Nico Sedovnik" userId="c899cdf4-4dd3-48e4-9d05-d9a3bf84ba8f" providerId="ADAL" clId="{7BF914DF-C63F-4E20-91BA-9ECA51DFB852}" dt="2023-04-26T12:55:20.199" v="1565" actId="207"/>
            <ac:spMkLst>
              <pc:docMk/>
              <pc:sldMasterMk cId="3571240666" sldId="2147483730"/>
              <pc:sldLayoutMk cId="2597973796" sldId="2147483856"/>
              <ac:spMk id="9" creationId="{8FD5D0D0-A957-64FA-BAA7-5E4C0D07CF6E}"/>
            </ac:spMkLst>
          </pc:spChg>
          <pc:spChg chg="mod">
            <ac:chgData name="Nico Sedovnik" userId="c899cdf4-4dd3-48e4-9d05-d9a3bf84ba8f" providerId="ADAL" clId="{7BF914DF-C63F-4E20-91BA-9ECA51DFB852}" dt="2023-04-26T12:08:34.427" v="75" actId="20577"/>
            <ac:spMkLst>
              <pc:docMk/>
              <pc:sldMasterMk cId="3571240666" sldId="2147483730"/>
              <pc:sldLayoutMk cId="2597973796" sldId="2147483856"/>
              <ac:spMk id="14" creationId="{3A0E83CA-5246-4653-8936-8B4111A3563F}"/>
            </ac:spMkLst>
          </pc:spChg>
          <pc:spChg chg="mod">
            <ac:chgData name="Nico Sedovnik" userId="c899cdf4-4dd3-48e4-9d05-d9a3bf84ba8f" providerId="ADAL" clId="{7BF914DF-C63F-4E20-91BA-9ECA51DFB852}" dt="2023-04-26T12:55:16.635" v="1563" actId="207"/>
            <ac:spMkLst>
              <pc:docMk/>
              <pc:sldMasterMk cId="3571240666" sldId="2147483730"/>
              <pc:sldLayoutMk cId="2597973796" sldId="2147483856"/>
              <ac:spMk id="19" creationId="{54FAD7BC-37FA-F84D-BCC0-7B60C9E32838}"/>
            </ac:spMkLst>
          </pc:spChg>
          <pc:picChg chg="del">
            <ac:chgData name="Nico Sedovnik" userId="c899cdf4-4dd3-48e4-9d05-d9a3bf84ba8f" providerId="ADAL" clId="{7BF914DF-C63F-4E20-91BA-9ECA51DFB852}" dt="2023-04-26T12:17:43.568" v="163" actId="478"/>
            <ac:picMkLst>
              <pc:docMk/>
              <pc:sldMasterMk cId="3571240666" sldId="2147483730"/>
              <pc:sldLayoutMk cId="2597973796" sldId="2147483856"/>
              <ac:picMk id="3" creationId="{F31302C3-D009-9168-5795-BE1EBA8739F4}"/>
            </ac:picMkLst>
          </pc:picChg>
          <pc:picChg chg="add mod">
            <ac:chgData name="Nico Sedovnik" userId="c899cdf4-4dd3-48e4-9d05-d9a3bf84ba8f" providerId="ADAL" clId="{7BF914DF-C63F-4E20-91BA-9ECA51DFB852}" dt="2023-05-03T10:15:44.521" v="2388" actId="14100"/>
            <ac:picMkLst>
              <pc:docMk/>
              <pc:sldMasterMk cId="3571240666" sldId="2147483730"/>
              <pc:sldLayoutMk cId="2597973796" sldId="2147483856"/>
              <ac:picMk id="7" creationId="{05191614-5109-1FD5-1854-0A65F22C06A3}"/>
            </ac:picMkLst>
          </pc:picChg>
          <pc:cxnChg chg="mod">
            <ac:chgData name="Nico Sedovnik" userId="c899cdf4-4dd3-48e4-9d05-d9a3bf84ba8f" providerId="ADAL" clId="{7BF914DF-C63F-4E20-91BA-9ECA51DFB852}" dt="2023-04-26T12:26:39.030" v="331" actId="208"/>
            <ac:cxnSpMkLst>
              <pc:docMk/>
              <pc:sldMasterMk cId="3571240666" sldId="2147483730"/>
              <pc:sldLayoutMk cId="2597973796" sldId="2147483856"/>
              <ac:cxnSpMk id="5" creationId="{48E0223C-9151-5840-B8AA-BF69841E79BA}"/>
            </ac:cxnSpMkLst>
          </pc:cxnChg>
        </pc:sldLayoutChg>
        <pc:sldLayoutChg chg="addSp delSp modSp mod">
          <pc:chgData name="Nico Sedovnik" userId="c899cdf4-4dd3-48e4-9d05-d9a3bf84ba8f" providerId="ADAL" clId="{7BF914DF-C63F-4E20-91BA-9ECA51DFB852}" dt="2023-05-03T10:17:14.664" v="2408" actId="732"/>
          <pc:sldLayoutMkLst>
            <pc:docMk/>
            <pc:sldMasterMk cId="3571240666" sldId="2147483730"/>
            <pc:sldLayoutMk cId="1721573533" sldId="2147483857"/>
          </pc:sldLayoutMkLst>
          <pc:spChg chg="mod">
            <ac:chgData name="Nico Sedovnik" userId="c899cdf4-4dd3-48e4-9d05-d9a3bf84ba8f" providerId="ADAL" clId="{7BF914DF-C63F-4E20-91BA-9ECA51DFB852}" dt="2023-04-26T12:19:28.814" v="240" actId="20577"/>
            <ac:spMkLst>
              <pc:docMk/>
              <pc:sldMasterMk cId="3571240666" sldId="2147483730"/>
              <pc:sldLayoutMk cId="1721573533" sldId="2147483857"/>
              <ac:spMk id="2" creationId="{D26599BC-E9E6-19A9-D691-6DC8F78CF397}"/>
            </ac:spMkLst>
          </pc:spChg>
          <pc:spChg chg="del">
            <ac:chgData name="Nico Sedovnik" userId="c899cdf4-4dd3-48e4-9d05-d9a3bf84ba8f" providerId="ADAL" clId="{7BF914DF-C63F-4E20-91BA-9ECA51DFB852}" dt="2023-04-26T12:27:28.744" v="341" actId="478"/>
            <ac:spMkLst>
              <pc:docMk/>
              <pc:sldMasterMk cId="3571240666" sldId="2147483730"/>
              <pc:sldLayoutMk cId="1721573533" sldId="2147483857"/>
              <ac:spMk id="5" creationId="{1A34B958-A492-4F36-63E2-213ECBE29855}"/>
            </ac:spMkLst>
          </pc:spChg>
          <pc:spChg chg="del">
            <ac:chgData name="Nico Sedovnik" userId="c899cdf4-4dd3-48e4-9d05-d9a3bf84ba8f" providerId="ADAL" clId="{7BF914DF-C63F-4E20-91BA-9ECA51DFB852}" dt="2023-04-26T12:16:37.129" v="149" actId="478"/>
            <ac:spMkLst>
              <pc:docMk/>
              <pc:sldMasterMk cId="3571240666" sldId="2147483730"/>
              <pc:sldLayoutMk cId="1721573533" sldId="2147483857"/>
              <ac:spMk id="8" creationId="{6BA3C8C5-A0A2-428F-988A-5BC25CC52955}"/>
            </ac:spMkLst>
          </pc:spChg>
          <pc:spChg chg="del">
            <ac:chgData name="Nico Sedovnik" userId="c899cdf4-4dd3-48e4-9d05-d9a3bf84ba8f" providerId="ADAL" clId="{7BF914DF-C63F-4E20-91BA-9ECA51DFB852}" dt="2023-04-26T12:29:39.888" v="409" actId="478"/>
            <ac:spMkLst>
              <pc:docMk/>
              <pc:sldMasterMk cId="3571240666" sldId="2147483730"/>
              <pc:sldLayoutMk cId="1721573533" sldId="2147483857"/>
              <ac:spMk id="9" creationId="{F2902B96-C25E-085A-14C9-BFD225FAC9A5}"/>
            </ac:spMkLst>
          </pc:spChg>
          <pc:spChg chg="mod">
            <ac:chgData name="Nico Sedovnik" userId="c899cdf4-4dd3-48e4-9d05-d9a3bf84ba8f" providerId="ADAL" clId="{7BF914DF-C63F-4E20-91BA-9ECA51DFB852}" dt="2023-04-26T12:28:28.516" v="364" actId="207"/>
            <ac:spMkLst>
              <pc:docMk/>
              <pc:sldMasterMk cId="3571240666" sldId="2147483730"/>
              <pc:sldLayoutMk cId="1721573533" sldId="2147483857"/>
              <ac:spMk id="10" creationId="{90EBAD93-E633-40B7-8565-088C474E440A}"/>
            </ac:spMkLst>
          </pc:spChg>
          <pc:spChg chg="del">
            <ac:chgData name="Nico Sedovnik" userId="c899cdf4-4dd3-48e4-9d05-d9a3bf84ba8f" providerId="ADAL" clId="{7BF914DF-C63F-4E20-91BA-9ECA51DFB852}" dt="2023-04-26T12:27:12.712" v="335" actId="478"/>
            <ac:spMkLst>
              <pc:docMk/>
              <pc:sldMasterMk cId="3571240666" sldId="2147483730"/>
              <pc:sldLayoutMk cId="1721573533" sldId="2147483857"/>
              <ac:spMk id="11" creationId="{25234D7D-FCFA-09A3-016C-3AD1E2680B81}"/>
            </ac:spMkLst>
          </pc:spChg>
          <pc:spChg chg="del">
            <ac:chgData name="Nico Sedovnik" userId="c899cdf4-4dd3-48e4-9d05-d9a3bf84ba8f" providerId="ADAL" clId="{7BF914DF-C63F-4E20-91BA-9ECA51DFB852}" dt="2023-04-26T12:27:38.313" v="344" actId="478"/>
            <ac:spMkLst>
              <pc:docMk/>
              <pc:sldMasterMk cId="3571240666" sldId="2147483730"/>
              <pc:sldLayoutMk cId="1721573533" sldId="2147483857"/>
              <ac:spMk id="12" creationId="{90419DB1-3666-1516-2D1C-0683A557CBD6}"/>
            </ac:spMkLst>
          </pc:spChg>
          <pc:spChg chg="del">
            <ac:chgData name="Nico Sedovnik" userId="c899cdf4-4dd3-48e4-9d05-d9a3bf84ba8f" providerId="ADAL" clId="{7BF914DF-C63F-4E20-91BA-9ECA51DFB852}" dt="2023-04-26T12:28:11.234" v="362" actId="478"/>
            <ac:spMkLst>
              <pc:docMk/>
              <pc:sldMasterMk cId="3571240666" sldId="2147483730"/>
              <pc:sldLayoutMk cId="1721573533" sldId="2147483857"/>
              <ac:spMk id="13" creationId="{D9628546-3164-B049-E391-63974A4E23A2}"/>
            </ac:spMkLst>
          </pc:spChg>
          <pc:spChg chg="del">
            <ac:chgData name="Nico Sedovnik" userId="c899cdf4-4dd3-48e4-9d05-d9a3bf84ba8f" providerId="ADAL" clId="{7BF914DF-C63F-4E20-91BA-9ECA51DFB852}" dt="2023-04-26T12:28:38.031" v="366" actId="478"/>
            <ac:spMkLst>
              <pc:docMk/>
              <pc:sldMasterMk cId="3571240666" sldId="2147483730"/>
              <pc:sldLayoutMk cId="1721573533" sldId="2147483857"/>
              <ac:spMk id="14" creationId="{1E22EE89-587C-520A-2894-9AC222705034}"/>
            </ac:spMkLst>
          </pc:spChg>
          <pc:spChg chg="del">
            <ac:chgData name="Nico Sedovnik" userId="c899cdf4-4dd3-48e4-9d05-d9a3bf84ba8f" providerId="ADAL" clId="{7BF914DF-C63F-4E20-91BA-9ECA51DFB852}" dt="2023-04-26T12:27:48.323" v="354" actId="478"/>
            <ac:spMkLst>
              <pc:docMk/>
              <pc:sldMasterMk cId="3571240666" sldId="2147483730"/>
              <pc:sldLayoutMk cId="1721573533" sldId="2147483857"/>
              <ac:spMk id="15" creationId="{6E53AD45-B8D2-E0AE-CA5A-C6DC11AF79D4}"/>
            </ac:spMkLst>
          </pc:spChg>
          <pc:spChg chg="del">
            <ac:chgData name="Nico Sedovnik" userId="c899cdf4-4dd3-48e4-9d05-d9a3bf84ba8f" providerId="ADAL" clId="{7BF914DF-C63F-4E20-91BA-9ECA51DFB852}" dt="2023-04-26T12:27:35.988" v="343" actId="478"/>
            <ac:spMkLst>
              <pc:docMk/>
              <pc:sldMasterMk cId="3571240666" sldId="2147483730"/>
              <pc:sldLayoutMk cId="1721573533" sldId="2147483857"/>
              <ac:spMk id="16" creationId="{6D452DC5-649B-47BE-A54A-5885702B70DA}"/>
            </ac:spMkLst>
          </pc:spChg>
          <pc:spChg chg="del">
            <ac:chgData name="Nico Sedovnik" userId="c899cdf4-4dd3-48e4-9d05-d9a3bf84ba8f" providerId="ADAL" clId="{7BF914DF-C63F-4E20-91BA-9ECA51DFB852}" dt="2023-04-26T12:27:59.916" v="357" actId="478"/>
            <ac:spMkLst>
              <pc:docMk/>
              <pc:sldMasterMk cId="3571240666" sldId="2147483730"/>
              <pc:sldLayoutMk cId="1721573533" sldId="2147483857"/>
              <ac:spMk id="17" creationId="{EA4EDCCE-61CC-86DD-B9CD-4C8BA3E56B1E}"/>
            </ac:spMkLst>
          </pc:spChg>
          <pc:spChg chg="del">
            <ac:chgData name="Nico Sedovnik" userId="c899cdf4-4dd3-48e4-9d05-d9a3bf84ba8f" providerId="ADAL" clId="{7BF914DF-C63F-4E20-91BA-9ECA51DFB852}" dt="2023-04-26T12:28:01.546" v="358" actId="478"/>
            <ac:spMkLst>
              <pc:docMk/>
              <pc:sldMasterMk cId="3571240666" sldId="2147483730"/>
              <pc:sldLayoutMk cId="1721573533" sldId="2147483857"/>
              <ac:spMk id="18" creationId="{448FCA38-B3BF-631D-7343-4D605DC56BED}"/>
            </ac:spMkLst>
          </pc:spChg>
          <pc:spChg chg="add del mod">
            <ac:chgData name="Nico Sedovnik" userId="c899cdf4-4dd3-48e4-9d05-d9a3bf84ba8f" providerId="ADAL" clId="{7BF914DF-C63F-4E20-91BA-9ECA51DFB852}" dt="2023-04-26T12:27:32.341" v="342" actId="1076"/>
            <ac:spMkLst>
              <pc:docMk/>
              <pc:sldMasterMk cId="3571240666" sldId="2147483730"/>
              <pc:sldLayoutMk cId="1721573533" sldId="2147483857"/>
              <ac:spMk id="19" creationId="{5600BDD8-697C-5B8D-32AB-4F682A1E1FEA}"/>
            </ac:spMkLst>
          </pc:spChg>
          <pc:spChg chg="mod">
            <ac:chgData name="Nico Sedovnik" userId="c899cdf4-4dd3-48e4-9d05-d9a3bf84ba8f" providerId="ADAL" clId="{7BF914DF-C63F-4E20-91BA-9ECA51DFB852}" dt="2023-04-26T12:27:07.744" v="334" actId="208"/>
            <ac:spMkLst>
              <pc:docMk/>
              <pc:sldMasterMk cId="3571240666" sldId="2147483730"/>
              <pc:sldLayoutMk cId="1721573533" sldId="2147483857"/>
              <ac:spMk id="20" creationId="{6A3121A7-B121-2B08-EAD2-EEFDBB123A7B}"/>
            </ac:spMkLst>
          </pc:spChg>
          <pc:spChg chg="mod">
            <ac:chgData name="Nico Sedovnik" userId="c899cdf4-4dd3-48e4-9d05-d9a3bf84ba8f" providerId="ADAL" clId="{7BF914DF-C63F-4E20-91BA-9ECA51DFB852}" dt="2023-04-26T14:23:26.092" v="1651" actId="1076"/>
            <ac:spMkLst>
              <pc:docMk/>
              <pc:sldMasterMk cId="3571240666" sldId="2147483730"/>
              <pc:sldLayoutMk cId="1721573533" sldId="2147483857"/>
              <ac:spMk id="21" creationId="{6B59FA1B-F6F9-1624-8CF5-0BEF92A51809}"/>
            </ac:spMkLst>
          </pc:spChg>
          <pc:spChg chg="add del mod">
            <ac:chgData name="Nico Sedovnik" userId="c899cdf4-4dd3-48e4-9d05-d9a3bf84ba8f" providerId="ADAL" clId="{7BF914DF-C63F-4E20-91BA-9ECA51DFB852}" dt="2023-04-26T14:22:54.509" v="1648" actId="1076"/>
            <ac:spMkLst>
              <pc:docMk/>
              <pc:sldMasterMk cId="3571240666" sldId="2147483730"/>
              <pc:sldLayoutMk cId="1721573533" sldId="2147483857"/>
              <ac:spMk id="22" creationId="{D8FC0439-D62E-83FD-CD9D-CBC0FA4D9178}"/>
            </ac:spMkLst>
          </pc:spChg>
          <pc:spChg chg="mod">
            <ac:chgData name="Nico Sedovnik" userId="c899cdf4-4dd3-48e4-9d05-d9a3bf84ba8f" providerId="ADAL" clId="{7BF914DF-C63F-4E20-91BA-9ECA51DFB852}" dt="2023-04-26T14:23:15.609" v="1650" actId="1076"/>
            <ac:spMkLst>
              <pc:docMk/>
              <pc:sldMasterMk cId="3571240666" sldId="2147483730"/>
              <pc:sldLayoutMk cId="1721573533" sldId="2147483857"/>
              <ac:spMk id="23" creationId="{A4B18670-9595-9DF2-1121-82E552B7045B}"/>
            </ac:spMkLst>
          </pc:spChg>
          <pc:spChg chg="mod">
            <ac:chgData name="Nico Sedovnik" userId="c899cdf4-4dd3-48e4-9d05-d9a3bf84ba8f" providerId="ADAL" clId="{7BF914DF-C63F-4E20-91BA-9ECA51DFB852}" dt="2023-04-26T14:23:09.275" v="1649" actId="1076"/>
            <ac:spMkLst>
              <pc:docMk/>
              <pc:sldMasterMk cId="3571240666" sldId="2147483730"/>
              <pc:sldLayoutMk cId="1721573533" sldId="2147483857"/>
              <ac:spMk id="24" creationId="{5E21C0ED-C995-C6D9-52F5-AEECB0F24490}"/>
            </ac:spMkLst>
          </pc:spChg>
          <pc:spChg chg="mod">
            <ac:chgData name="Nico Sedovnik" userId="c899cdf4-4dd3-48e4-9d05-d9a3bf84ba8f" providerId="ADAL" clId="{7BF914DF-C63F-4E20-91BA-9ECA51DFB852}" dt="2023-04-26T14:23:30.109" v="1652" actId="1076"/>
            <ac:spMkLst>
              <pc:docMk/>
              <pc:sldMasterMk cId="3571240666" sldId="2147483730"/>
              <pc:sldLayoutMk cId="1721573533" sldId="2147483857"/>
              <ac:spMk id="25" creationId="{916DCC6E-C829-3CAC-3FCA-59B05631853A}"/>
            </ac:spMkLst>
          </pc:spChg>
          <pc:spChg chg="mod">
            <ac:chgData name="Nico Sedovnik" userId="c899cdf4-4dd3-48e4-9d05-d9a3bf84ba8f" providerId="ADAL" clId="{7BF914DF-C63F-4E20-91BA-9ECA51DFB852}" dt="2023-04-26T14:22:51.385" v="1647" actId="1076"/>
            <ac:spMkLst>
              <pc:docMk/>
              <pc:sldMasterMk cId="3571240666" sldId="2147483730"/>
              <pc:sldLayoutMk cId="1721573533" sldId="2147483857"/>
              <ac:spMk id="26" creationId="{39A3D609-98B2-5CD6-5463-9CA15B202E37}"/>
            </ac:spMkLst>
          </pc:spChg>
          <pc:spChg chg="add del mod">
            <ac:chgData name="Nico Sedovnik" userId="c899cdf4-4dd3-48e4-9d05-d9a3bf84ba8f" providerId="ADAL" clId="{7BF914DF-C63F-4E20-91BA-9ECA51DFB852}" dt="2023-04-26T12:29:08.937" v="389" actId="20577"/>
            <ac:spMkLst>
              <pc:docMk/>
              <pc:sldMasterMk cId="3571240666" sldId="2147483730"/>
              <pc:sldLayoutMk cId="1721573533" sldId="2147483857"/>
              <ac:spMk id="27" creationId="{8F498108-E6A3-5647-5D8C-FE0ABB348FB4}"/>
            </ac:spMkLst>
          </pc:spChg>
          <pc:spChg chg="del mod">
            <ac:chgData name="Nico Sedovnik" userId="c899cdf4-4dd3-48e4-9d05-d9a3bf84ba8f" providerId="ADAL" clId="{7BF914DF-C63F-4E20-91BA-9ECA51DFB852}" dt="2023-04-26T12:29:13.671" v="390" actId="478"/>
            <ac:spMkLst>
              <pc:docMk/>
              <pc:sldMasterMk cId="3571240666" sldId="2147483730"/>
              <pc:sldLayoutMk cId="1721573533" sldId="2147483857"/>
              <ac:spMk id="28" creationId="{32278D17-D2C6-0F02-CDFC-8FB1E4CCF2C7}"/>
            </ac:spMkLst>
          </pc:spChg>
          <pc:spChg chg="mod">
            <ac:chgData name="Nico Sedovnik" userId="c899cdf4-4dd3-48e4-9d05-d9a3bf84ba8f" providerId="ADAL" clId="{7BF914DF-C63F-4E20-91BA-9ECA51DFB852}" dt="2023-04-26T12:27:07.744" v="334" actId="208"/>
            <ac:spMkLst>
              <pc:docMk/>
              <pc:sldMasterMk cId="3571240666" sldId="2147483730"/>
              <pc:sldLayoutMk cId="1721573533" sldId="2147483857"/>
              <ac:spMk id="29" creationId="{5D71F2C3-3214-C6C0-E6A8-69A274B8BCC8}"/>
            </ac:spMkLst>
          </pc:spChg>
          <pc:spChg chg="add del mod">
            <ac:chgData name="Nico Sedovnik" userId="c899cdf4-4dd3-48e4-9d05-d9a3bf84ba8f" providerId="ADAL" clId="{7BF914DF-C63F-4E20-91BA-9ECA51DFB852}" dt="2023-05-03T10:16:54.766" v="2405" actId="478"/>
            <ac:spMkLst>
              <pc:docMk/>
              <pc:sldMasterMk cId="3571240666" sldId="2147483730"/>
              <pc:sldLayoutMk cId="1721573533" sldId="2147483857"/>
              <ac:spMk id="30" creationId="{D4FEC43C-AEE9-2158-B898-F475E255CD51}"/>
            </ac:spMkLst>
          </pc:spChg>
          <pc:picChg chg="del">
            <ac:chgData name="Nico Sedovnik" userId="c899cdf4-4dd3-48e4-9d05-d9a3bf84ba8f" providerId="ADAL" clId="{7BF914DF-C63F-4E20-91BA-9ECA51DFB852}" dt="2023-04-26T12:19:49.607" v="257" actId="478"/>
            <ac:picMkLst>
              <pc:docMk/>
              <pc:sldMasterMk cId="3571240666" sldId="2147483730"/>
              <pc:sldLayoutMk cId="1721573533" sldId="2147483857"/>
              <ac:picMk id="3" creationId="{61362FC8-24BC-8E35-8305-ADE6CA0814E2}"/>
            </ac:picMkLst>
          </pc:picChg>
          <pc:picChg chg="del">
            <ac:chgData name="Nico Sedovnik" userId="c899cdf4-4dd3-48e4-9d05-d9a3bf84ba8f" providerId="ADAL" clId="{7BF914DF-C63F-4E20-91BA-9ECA51DFB852}" dt="2023-04-26T12:19:48.218" v="256" actId="478"/>
            <ac:picMkLst>
              <pc:docMk/>
              <pc:sldMasterMk cId="3571240666" sldId="2147483730"/>
              <pc:sldLayoutMk cId="1721573533" sldId="2147483857"/>
              <ac:picMk id="4" creationId="{4A13D5B8-58EC-4333-6428-EF9A5E72E7C4}"/>
            </ac:picMkLst>
          </pc:picChg>
          <pc:picChg chg="add mod modCrop">
            <ac:chgData name="Nico Sedovnik" userId="c899cdf4-4dd3-48e4-9d05-d9a3bf84ba8f" providerId="ADAL" clId="{7BF914DF-C63F-4E20-91BA-9ECA51DFB852}" dt="2023-05-03T10:17:14.664" v="2408" actId="732"/>
            <ac:picMkLst>
              <pc:docMk/>
              <pc:sldMasterMk cId="3571240666" sldId="2147483730"/>
              <pc:sldLayoutMk cId="1721573533" sldId="2147483857"/>
              <ac:picMk id="4" creationId="{A6F31278-9C5B-4424-5FD5-25AE7073436B}"/>
            </ac:picMkLst>
          </pc:picChg>
          <pc:cxnChg chg="mod">
            <ac:chgData name="Nico Sedovnik" userId="c899cdf4-4dd3-48e4-9d05-d9a3bf84ba8f" providerId="ADAL" clId="{7BF914DF-C63F-4E20-91BA-9ECA51DFB852}" dt="2023-04-26T12:26:48.464" v="332" actId="208"/>
            <ac:cxnSpMkLst>
              <pc:docMk/>
              <pc:sldMasterMk cId="3571240666" sldId="2147483730"/>
              <pc:sldLayoutMk cId="1721573533" sldId="2147483857"/>
              <ac:cxnSpMk id="6" creationId="{91962625-A39D-9242-89EA-5052E4465766}"/>
            </ac:cxnSpMkLst>
          </pc:cxnChg>
        </pc:sldLayoutChg>
        <pc:sldLayoutChg chg="addSp delSp modSp mod">
          <pc:chgData name="Nico Sedovnik" userId="c899cdf4-4dd3-48e4-9d05-d9a3bf84ba8f" providerId="ADAL" clId="{7BF914DF-C63F-4E20-91BA-9ECA51DFB852}" dt="2023-05-03T10:15:12.429" v="2382" actId="207"/>
          <pc:sldLayoutMkLst>
            <pc:docMk/>
            <pc:sldMasterMk cId="3571240666" sldId="2147483730"/>
            <pc:sldLayoutMk cId="2923938455" sldId="2147483883"/>
          </pc:sldLayoutMkLst>
          <pc:spChg chg="add del mod">
            <ac:chgData name="Nico Sedovnik" userId="c899cdf4-4dd3-48e4-9d05-d9a3bf84ba8f" providerId="ADAL" clId="{7BF914DF-C63F-4E20-91BA-9ECA51DFB852}" dt="2023-05-03T10:14:19.147" v="2377" actId="478"/>
            <ac:spMkLst>
              <pc:docMk/>
              <pc:sldMasterMk cId="3571240666" sldId="2147483730"/>
              <pc:sldLayoutMk cId="2923938455" sldId="2147483883"/>
              <ac:spMk id="5" creationId="{8FC8E8BF-7DD2-05A1-9C5E-D09EAD1A0B03}"/>
            </ac:spMkLst>
          </pc:spChg>
          <pc:spChg chg="mod">
            <ac:chgData name="Nico Sedovnik" userId="c899cdf4-4dd3-48e4-9d05-d9a3bf84ba8f" providerId="ADAL" clId="{7BF914DF-C63F-4E20-91BA-9ECA51DFB852}" dt="2023-04-26T12:55:10.326" v="1561" actId="207"/>
            <ac:spMkLst>
              <pc:docMk/>
              <pc:sldMasterMk cId="3571240666" sldId="2147483730"/>
              <pc:sldLayoutMk cId="2923938455" sldId="2147483883"/>
              <ac:spMk id="7" creationId="{A82248BD-85C2-E9C8-B67D-C9BAE63A2DB0}"/>
            </ac:spMkLst>
          </pc:spChg>
          <pc:spChg chg="mod">
            <ac:chgData name="Nico Sedovnik" userId="c899cdf4-4dd3-48e4-9d05-d9a3bf84ba8f" providerId="ADAL" clId="{7BF914DF-C63F-4E20-91BA-9ECA51DFB852}" dt="2023-04-26T12:55:12.719" v="1562" actId="207"/>
            <ac:spMkLst>
              <pc:docMk/>
              <pc:sldMasterMk cId="3571240666" sldId="2147483730"/>
              <pc:sldLayoutMk cId="2923938455" sldId="2147483883"/>
              <ac:spMk id="8" creationId="{55519E99-B373-5389-579A-A8AA4D533737}"/>
            </ac:spMkLst>
          </pc:spChg>
          <pc:spChg chg="mod">
            <ac:chgData name="Nico Sedovnik" userId="c899cdf4-4dd3-48e4-9d05-d9a3bf84ba8f" providerId="ADAL" clId="{7BF914DF-C63F-4E20-91BA-9ECA51DFB852}" dt="2023-05-03T10:15:12.429" v="2382" actId="207"/>
            <ac:spMkLst>
              <pc:docMk/>
              <pc:sldMasterMk cId="3571240666" sldId="2147483730"/>
              <pc:sldLayoutMk cId="2923938455" sldId="2147483883"/>
              <ac:spMk id="15" creationId="{065937B7-1DAB-C64F-B5CF-696F5FAC9DCC}"/>
            </ac:spMkLst>
          </pc:spChg>
          <pc:spChg chg="mod">
            <ac:chgData name="Nico Sedovnik" userId="c899cdf4-4dd3-48e4-9d05-d9a3bf84ba8f" providerId="ADAL" clId="{7BF914DF-C63F-4E20-91BA-9ECA51DFB852}" dt="2023-05-03T10:15:03.602" v="2381" actId="207"/>
            <ac:spMkLst>
              <pc:docMk/>
              <pc:sldMasterMk cId="3571240666" sldId="2147483730"/>
              <pc:sldLayoutMk cId="2923938455" sldId="2147483883"/>
              <ac:spMk id="16" creationId="{1AE7132A-72EA-B037-178C-02C492A1615E}"/>
            </ac:spMkLst>
          </pc:spChg>
          <pc:picChg chg="add del">
            <ac:chgData name="Nico Sedovnik" userId="c899cdf4-4dd3-48e4-9d05-d9a3bf84ba8f" providerId="ADAL" clId="{7BF914DF-C63F-4E20-91BA-9ECA51DFB852}" dt="2023-04-26T12:09:18.194" v="89" actId="478"/>
            <ac:picMkLst>
              <pc:docMk/>
              <pc:sldMasterMk cId="3571240666" sldId="2147483730"/>
              <pc:sldLayoutMk cId="2923938455" sldId="2147483883"/>
              <ac:picMk id="3" creationId="{FAFAA432-2022-FDAF-A389-D83CB9160C32}"/>
            </ac:picMkLst>
          </pc:picChg>
          <pc:picChg chg="add del mod">
            <ac:chgData name="Nico Sedovnik" userId="c899cdf4-4dd3-48e4-9d05-d9a3bf84ba8f" providerId="ADAL" clId="{7BF914DF-C63F-4E20-91BA-9ECA51DFB852}" dt="2023-05-03T10:14:09.924" v="2375" actId="478"/>
            <ac:picMkLst>
              <pc:docMk/>
              <pc:sldMasterMk cId="3571240666" sldId="2147483730"/>
              <pc:sldLayoutMk cId="2923938455" sldId="2147483883"/>
              <ac:picMk id="9" creationId="{76FE3AFF-3751-B913-0D31-4A9B3C83ACF3}"/>
            </ac:picMkLst>
          </pc:picChg>
          <pc:picChg chg="add del mod">
            <ac:chgData name="Nico Sedovnik" userId="c899cdf4-4dd3-48e4-9d05-d9a3bf84ba8f" providerId="ADAL" clId="{7BF914DF-C63F-4E20-91BA-9ECA51DFB852}" dt="2023-04-26T12:26:31.695" v="330" actId="478"/>
            <ac:picMkLst>
              <pc:docMk/>
              <pc:sldMasterMk cId="3571240666" sldId="2147483730"/>
              <pc:sldLayoutMk cId="2923938455" sldId="2147483883"/>
              <ac:picMk id="10" creationId="{422C3087-0081-51AA-8E89-5646F0E0DC06}"/>
            </ac:picMkLst>
          </pc:picChg>
          <pc:picChg chg="add del mod">
            <ac:chgData name="Nico Sedovnik" userId="c899cdf4-4dd3-48e4-9d05-d9a3bf84ba8f" providerId="ADAL" clId="{7BF914DF-C63F-4E20-91BA-9ECA51DFB852}" dt="2023-05-03T10:12:13.650" v="2335" actId="478"/>
            <ac:picMkLst>
              <pc:docMk/>
              <pc:sldMasterMk cId="3571240666" sldId="2147483730"/>
              <pc:sldLayoutMk cId="2923938455" sldId="2147483883"/>
              <ac:picMk id="13" creationId="{91A4B34C-A446-9466-4C26-4EFD44B1E0B4}"/>
            </ac:picMkLst>
          </pc:picChg>
          <pc:picChg chg="add mod">
            <ac:chgData name="Nico Sedovnik" userId="c899cdf4-4dd3-48e4-9d05-d9a3bf84ba8f" providerId="ADAL" clId="{7BF914DF-C63F-4E20-91BA-9ECA51DFB852}" dt="2023-05-03T10:14:24.776" v="2378" actId="14100"/>
            <ac:picMkLst>
              <pc:docMk/>
              <pc:sldMasterMk cId="3571240666" sldId="2147483730"/>
              <pc:sldLayoutMk cId="2923938455" sldId="2147483883"/>
              <ac:picMk id="17" creationId="{90B2E1C3-9C8C-E0D3-4B70-0A737D833ED2}"/>
            </ac:picMkLst>
          </pc:picChg>
          <pc:cxnChg chg="mod">
            <ac:chgData name="Nico Sedovnik" userId="c899cdf4-4dd3-48e4-9d05-d9a3bf84ba8f" providerId="ADAL" clId="{7BF914DF-C63F-4E20-91BA-9ECA51DFB852}" dt="2023-04-26T12:26:19.441" v="329" actId="208"/>
            <ac:cxnSpMkLst>
              <pc:docMk/>
              <pc:sldMasterMk cId="3571240666" sldId="2147483730"/>
              <pc:sldLayoutMk cId="2923938455" sldId="2147483883"/>
              <ac:cxnSpMk id="6" creationId="{C44C9107-2680-8B85-1C76-2977EE90E129}"/>
            </ac:cxnSpMkLst>
          </pc:cxn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A9692088-6A06-4AE1-BA25-2F7999B05D6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9ED2B881-AC31-4914-8225-6C2CB76350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058C43C-A5B3-40C8-BE1C-4F42044117BF}" type="datetimeFigureOut">
              <a:rPr lang="de-DE" smtClean="0"/>
              <a:t>03.05.2023</a:t>
            </a:fld>
            <a:endParaRPr lang="de-DE"/>
          </a:p>
        </p:txBody>
      </p:sp>
      <p:sp>
        <p:nvSpPr>
          <p:cNvPr id="4" name="Fußzeilenplatzhalter 3">
            <a:extLst>
              <a:ext uri="{FF2B5EF4-FFF2-40B4-BE49-F238E27FC236}">
                <a16:creationId xmlns:a16="http://schemas.microsoft.com/office/drawing/2014/main" id="{101A1109-1521-40E4-8BC8-0986BD533EC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182D0A50-2432-46E4-9C5E-4B48B45F78F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53BFE0D-32FA-4908-8444-0A97090D9D77}" type="slidenum">
              <a:rPr lang="de-DE" smtClean="0"/>
              <a:t>‹Nr.›</a:t>
            </a:fld>
            <a:endParaRPr lang="de-DE"/>
          </a:p>
        </p:txBody>
      </p:sp>
    </p:spTree>
    <p:extLst>
      <p:ext uri="{BB962C8B-B14F-4D97-AF65-F5344CB8AC3E}">
        <p14:creationId xmlns:p14="http://schemas.microsoft.com/office/powerpoint/2010/main" val="38447816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D93893-BC2E-4FE2-866B-40B72D1FBAB0}" type="datetimeFigureOut">
              <a:rPr lang="de-DE" smtClean="0"/>
              <a:t>03.05.2023</a:t>
            </a:fld>
            <a:endParaRPr lang="de-DE"/>
          </a:p>
        </p:txBody>
      </p:sp>
      <p:sp>
        <p:nvSpPr>
          <p:cNvPr id="4" name="Folienbildplatzhalt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7A652-34C5-4E86-9D64-B9C94CF5DE4C}" type="slidenum">
              <a:rPr lang="de-DE" smtClean="0"/>
              <a:t>‹Nr.›</a:t>
            </a:fld>
            <a:endParaRPr lang="de-DE"/>
          </a:p>
        </p:txBody>
      </p:sp>
    </p:spTree>
    <p:extLst>
      <p:ext uri="{BB962C8B-B14F-4D97-AF65-F5344CB8AC3E}">
        <p14:creationId xmlns:p14="http://schemas.microsoft.com/office/powerpoint/2010/main" val="1383940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Cover">
    <p:spTree>
      <p:nvGrpSpPr>
        <p:cNvPr id="1" name=""/>
        <p:cNvGrpSpPr/>
        <p:nvPr/>
      </p:nvGrpSpPr>
      <p:grpSpPr>
        <a:xfrm>
          <a:off x="0" y="0"/>
          <a:ext cx="0" cy="0"/>
          <a:chOff x="0" y="0"/>
          <a:chExt cx="0" cy="0"/>
        </a:xfrm>
      </p:grpSpPr>
      <p:sp>
        <p:nvSpPr>
          <p:cNvPr id="11" name="AutoShape 4">
            <a:extLst>
              <a:ext uri="{FF2B5EF4-FFF2-40B4-BE49-F238E27FC236}">
                <a16:creationId xmlns:a16="http://schemas.microsoft.com/office/drawing/2014/main" id="{1131BA31-8C8C-41AC-B30C-D3A0015254F5}"/>
              </a:ext>
            </a:extLst>
          </p:cNvPr>
          <p:cNvSpPr>
            <a:spLocks noChangeAspect="1" noChangeArrowheads="1"/>
          </p:cNvSpPr>
          <p:nvPr userDrawn="1"/>
        </p:nvSpPr>
        <p:spPr bwMode="auto">
          <a:xfrm>
            <a:off x="2763818" y="4523130"/>
            <a:ext cx="167288" cy="3965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2" name="AutoShape 6">
            <a:extLst>
              <a:ext uri="{FF2B5EF4-FFF2-40B4-BE49-F238E27FC236}">
                <a16:creationId xmlns:a16="http://schemas.microsoft.com/office/drawing/2014/main" id="{B9417A91-9FD5-4F78-8D82-33763CEC8A8E}"/>
              </a:ext>
            </a:extLst>
          </p:cNvPr>
          <p:cNvSpPr>
            <a:spLocks noChangeAspect="1" noChangeArrowheads="1"/>
          </p:cNvSpPr>
          <p:nvPr userDrawn="1"/>
        </p:nvSpPr>
        <p:spPr bwMode="auto">
          <a:xfrm>
            <a:off x="3343275" y="4368800"/>
            <a:ext cx="171450" cy="406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5" name="Textfeld 14">
            <a:extLst>
              <a:ext uri="{FF2B5EF4-FFF2-40B4-BE49-F238E27FC236}">
                <a16:creationId xmlns:a16="http://schemas.microsoft.com/office/drawing/2014/main" id="{065937B7-1DAB-C64F-B5CF-696F5FAC9DCC}"/>
              </a:ext>
            </a:extLst>
          </p:cNvPr>
          <p:cNvSpPr txBox="1"/>
          <p:nvPr userDrawn="1"/>
        </p:nvSpPr>
        <p:spPr>
          <a:xfrm>
            <a:off x="424817" y="1134222"/>
            <a:ext cx="6008361" cy="584775"/>
          </a:xfrm>
          <a:prstGeom prst="rect">
            <a:avLst/>
          </a:prstGeom>
          <a:noFill/>
        </p:spPr>
        <p:txBody>
          <a:bodyPr wrap="square"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de-DE" sz="3200" b="0" i="0" spc="400" dirty="0">
                <a:solidFill>
                  <a:srgbClr val="2B2B2B"/>
                </a:solidFill>
                <a:latin typeface="Segoe UI" panose="020B0502040204020203" pitchFamily="34" charset="0"/>
                <a:cs typeface="Segoe UI" panose="020B0502040204020203" pitchFamily="34" charset="0"/>
              </a:rPr>
              <a:t>SUBMISSION TEMPLATE</a:t>
            </a:r>
          </a:p>
        </p:txBody>
      </p:sp>
      <p:sp>
        <p:nvSpPr>
          <p:cNvPr id="2" name="Abgerundetes Rechteck 12">
            <a:extLst>
              <a:ext uri="{FF2B5EF4-FFF2-40B4-BE49-F238E27FC236}">
                <a16:creationId xmlns:a16="http://schemas.microsoft.com/office/drawing/2014/main" id="{873C012A-8A16-BCE0-D382-E7A9C5467470}"/>
              </a:ext>
            </a:extLst>
          </p:cNvPr>
          <p:cNvSpPr/>
          <p:nvPr userDrawn="1"/>
        </p:nvSpPr>
        <p:spPr>
          <a:xfrm>
            <a:off x="268661" y="6644185"/>
            <a:ext cx="5084656" cy="336592"/>
          </a:xfrm>
          <a:prstGeom prst="round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0">
              <a:latin typeface="Segoe UI" panose="020B0502040204020203" pitchFamily="34" charset="0"/>
              <a:cs typeface="Segoe UI" panose="020B0502040204020203" pitchFamily="34" charset="0"/>
            </a:endParaRPr>
          </a:p>
        </p:txBody>
      </p:sp>
      <p:sp>
        <p:nvSpPr>
          <p:cNvPr id="4" name="Abgerundetes Rechteck 1">
            <a:extLst>
              <a:ext uri="{FF2B5EF4-FFF2-40B4-BE49-F238E27FC236}">
                <a16:creationId xmlns:a16="http://schemas.microsoft.com/office/drawing/2014/main" id="{59A90496-D092-AC11-E031-1B9703CC4C30}"/>
              </a:ext>
            </a:extLst>
          </p:cNvPr>
          <p:cNvSpPr/>
          <p:nvPr userDrawn="1"/>
        </p:nvSpPr>
        <p:spPr>
          <a:xfrm>
            <a:off x="261121" y="6153263"/>
            <a:ext cx="5092195" cy="336592"/>
          </a:xfrm>
          <a:prstGeom prst="round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0">
              <a:latin typeface="Segoe UI" panose="020B0502040204020203" pitchFamily="34" charset="0"/>
              <a:cs typeface="Segoe UI" panose="020B0502040204020203" pitchFamily="34" charset="0"/>
            </a:endParaRPr>
          </a:p>
        </p:txBody>
      </p:sp>
      <p:cxnSp>
        <p:nvCxnSpPr>
          <p:cNvPr id="6" name="Gerade Verbindung 4">
            <a:extLst>
              <a:ext uri="{FF2B5EF4-FFF2-40B4-BE49-F238E27FC236}">
                <a16:creationId xmlns:a16="http://schemas.microsoft.com/office/drawing/2014/main" id="{C44C9107-2680-8B85-1C76-2977EE90E129}"/>
              </a:ext>
            </a:extLst>
          </p:cNvPr>
          <p:cNvCxnSpPr>
            <a:cxnSpLocks/>
          </p:cNvCxnSpPr>
          <p:nvPr userDrawn="1"/>
        </p:nvCxnSpPr>
        <p:spPr>
          <a:xfrm>
            <a:off x="-10418" y="5972251"/>
            <a:ext cx="5363734" cy="0"/>
          </a:xfrm>
          <a:prstGeom prst="line">
            <a:avLst/>
          </a:prstGeom>
          <a:ln>
            <a:solidFill>
              <a:srgbClr val="FC6538"/>
            </a:solidFill>
          </a:ln>
        </p:spPr>
        <p:style>
          <a:lnRef idx="3">
            <a:schemeClr val="accent4"/>
          </a:lnRef>
          <a:fillRef idx="0">
            <a:schemeClr val="accent4"/>
          </a:fillRef>
          <a:effectRef idx="2">
            <a:schemeClr val="accent4"/>
          </a:effectRef>
          <a:fontRef idx="minor">
            <a:schemeClr val="tx1"/>
          </a:fontRef>
        </p:style>
      </p:cxnSp>
      <p:sp>
        <p:nvSpPr>
          <p:cNvPr id="7" name="Textplatzhalter 6">
            <a:extLst>
              <a:ext uri="{FF2B5EF4-FFF2-40B4-BE49-F238E27FC236}">
                <a16:creationId xmlns:a16="http://schemas.microsoft.com/office/drawing/2014/main" id="{A82248BD-85C2-E9C8-B67D-C9BAE63A2DB0}"/>
              </a:ext>
            </a:extLst>
          </p:cNvPr>
          <p:cNvSpPr>
            <a:spLocks noGrp="1"/>
          </p:cNvSpPr>
          <p:nvPr>
            <p:ph type="body" sz="quarter" idx="11" hasCustomPrompt="1"/>
          </p:nvPr>
        </p:nvSpPr>
        <p:spPr>
          <a:xfrm>
            <a:off x="363148" y="6153263"/>
            <a:ext cx="4990168" cy="336592"/>
          </a:xfrm>
        </p:spPr>
        <p:txBody>
          <a:bodyPr>
            <a:noAutofit/>
          </a:bodyPr>
          <a:lstStyle>
            <a:lvl1pPr marL="0" indent="0">
              <a:buNone/>
              <a:defRPr sz="1800" b="0">
                <a:solidFill>
                  <a:schemeClr val="tx1"/>
                </a:solidFill>
                <a:latin typeface="Segoe UI" panose="020B0502040204020203" pitchFamily="34" charset="0"/>
                <a:cs typeface="Segoe UI" panose="020B0502040204020203" pitchFamily="34" charset="0"/>
              </a:defRPr>
            </a:lvl1pPr>
          </a:lstStyle>
          <a:p>
            <a:pPr lvl="0"/>
            <a:r>
              <a:rPr lang="de-DE" dirty="0"/>
              <a:t>Teamname </a:t>
            </a:r>
          </a:p>
        </p:txBody>
      </p:sp>
      <p:sp>
        <p:nvSpPr>
          <p:cNvPr id="8" name="Textplatzhalter 6">
            <a:extLst>
              <a:ext uri="{FF2B5EF4-FFF2-40B4-BE49-F238E27FC236}">
                <a16:creationId xmlns:a16="http://schemas.microsoft.com/office/drawing/2014/main" id="{55519E99-B373-5389-579A-A8AA4D533737}"/>
              </a:ext>
            </a:extLst>
          </p:cNvPr>
          <p:cNvSpPr>
            <a:spLocks noGrp="1"/>
          </p:cNvSpPr>
          <p:nvPr>
            <p:ph type="body" sz="quarter" idx="12" hasCustomPrompt="1"/>
          </p:nvPr>
        </p:nvSpPr>
        <p:spPr>
          <a:xfrm>
            <a:off x="363148" y="6644185"/>
            <a:ext cx="4990168" cy="336592"/>
          </a:xfrm>
        </p:spPr>
        <p:txBody>
          <a:bodyPr>
            <a:noAutofit/>
          </a:bodyPr>
          <a:lstStyle>
            <a:lvl1pPr marL="0" indent="0">
              <a:buNone/>
              <a:defRPr sz="1800" b="0">
                <a:solidFill>
                  <a:schemeClr val="tx1"/>
                </a:solidFill>
                <a:latin typeface="Segoe UI" panose="020B0502040204020203" pitchFamily="34" charset="0"/>
                <a:cs typeface="Segoe UI" panose="020B0502040204020203" pitchFamily="34" charset="0"/>
              </a:defRPr>
            </a:lvl1pPr>
          </a:lstStyle>
          <a:p>
            <a:pPr lvl="0"/>
            <a:r>
              <a:rPr lang="de-DE" dirty="0"/>
              <a:t>Titel der Lösung</a:t>
            </a:r>
          </a:p>
        </p:txBody>
      </p:sp>
      <p:sp>
        <p:nvSpPr>
          <p:cNvPr id="16" name="Textfeld 15">
            <a:extLst>
              <a:ext uri="{FF2B5EF4-FFF2-40B4-BE49-F238E27FC236}">
                <a16:creationId xmlns:a16="http://schemas.microsoft.com/office/drawing/2014/main" id="{1AE7132A-72EA-B037-178C-02C492A1615E}"/>
              </a:ext>
            </a:extLst>
          </p:cNvPr>
          <p:cNvSpPr txBox="1"/>
          <p:nvPr userDrawn="1"/>
        </p:nvSpPr>
        <p:spPr>
          <a:xfrm>
            <a:off x="424817" y="5296970"/>
            <a:ext cx="6008361" cy="584775"/>
          </a:xfrm>
          <a:prstGeom prst="rect">
            <a:avLst/>
          </a:prstGeom>
          <a:noFill/>
        </p:spPr>
        <p:txBody>
          <a:bodyPr wrap="square"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de-DE" sz="3200" b="0" i="0" spc="400" dirty="0">
                <a:solidFill>
                  <a:srgbClr val="2B2B2B"/>
                </a:solidFill>
                <a:latin typeface="Segoe UI" panose="020B0502040204020203" pitchFamily="34" charset="0"/>
                <a:cs typeface="Segoe UI" panose="020B0502040204020203" pitchFamily="34" charset="0"/>
              </a:rPr>
              <a:t>DEINE LÖSUNG</a:t>
            </a:r>
          </a:p>
        </p:txBody>
      </p:sp>
      <p:pic>
        <p:nvPicPr>
          <p:cNvPr id="17" name="Grafik 16" descr="Ein Bild, das Text enthält.&#10;&#10;Automatisch generierte Beschreibung">
            <a:extLst>
              <a:ext uri="{FF2B5EF4-FFF2-40B4-BE49-F238E27FC236}">
                <a16:creationId xmlns:a16="http://schemas.microsoft.com/office/drawing/2014/main" id="{90B2E1C3-9C8C-E0D3-4B70-0A737D833ED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18" y="1903924"/>
            <a:ext cx="6858000" cy="2016141"/>
          </a:xfrm>
          <a:prstGeom prst="rect">
            <a:avLst/>
          </a:prstGeom>
        </p:spPr>
      </p:pic>
    </p:spTree>
    <p:extLst>
      <p:ext uri="{BB962C8B-B14F-4D97-AF65-F5344CB8AC3E}">
        <p14:creationId xmlns:p14="http://schemas.microsoft.com/office/powerpoint/2010/main" val="2923938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9_Platzhalter_text">
    <p:spTree>
      <p:nvGrpSpPr>
        <p:cNvPr id="1" name=""/>
        <p:cNvGrpSpPr/>
        <p:nvPr/>
      </p:nvGrpSpPr>
      <p:grpSpPr>
        <a:xfrm>
          <a:off x="0" y="0"/>
          <a:ext cx="0" cy="0"/>
          <a:chOff x="0" y="0"/>
          <a:chExt cx="0" cy="0"/>
        </a:xfrm>
      </p:grpSpPr>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1719300"/>
            <a:ext cx="5832938" cy="2417635"/>
          </a:xfrm>
          <a:solidFill>
            <a:schemeClr val="bg1">
              <a:lumMod val="95000"/>
            </a:schemeClr>
          </a:solidFill>
        </p:spPr>
        <p:txBody>
          <a:bodyPr>
            <a:noAutofit/>
          </a:bodyPr>
          <a:lstStyle>
            <a:lvl1pPr marL="0" indent="0">
              <a:buNone/>
              <a:defRPr sz="1400" b="0">
                <a:solidFill>
                  <a:schemeClr val="tx1"/>
                </a:solidFill>
                <a:latin typeface="Segoe UI" panose="020B0502040204020203" pitchFamily="34" charset="0"/>
                <a:cs typeface="Segoe UI" panose="020B0502040204020203" pitchFamily="34" charset="0"/>
              </a:defRPr>
            </a:lvl1pPr>
          </a:lstStyle>
          <a:p>
            <a:pPr lvl="0"/>
            <a:r>
              <a:rPr lang="de-DE" sz="1400" dirty="0"/>
              <a:t>Text hinzufügen</a:t>
            </a:r>
            <a:endParaRPr lang="de-DE" sz="2800" dirty="0"/>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446753"/>
            <a:ext cx="4290968" cy="1107996"/>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STATUS QUO</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marL="0" lvl="0" indent="0">
              <a:buFont typeface="Segoe UI" panose="020B0502040204020203" pitchFamily="34" charset="0"/>
              <a:buNone/>
            </a:pPr>
            <a:endParaRPr lang="en-US" sz="1400" b="0" noProof="0" dirty="0">
              <a:solidFill>
                <a:schemeClr val="bg2"/>
              </a:solidFill>
              <a:latin typeface="Segoe UI" panose="020B0502040204020203" pitchFamily="34" charset="0"/>
              <a:cs typeface="Segoe UI" panose="020B0502040204020203" pitchFamily="34" charset="0"/>
            </a:endParaRPr>
          </a:p>
          <a:p>
            <a:pPr marL="0" lvl="0" indent="0">
              <a:buFont typeface="Segoe UI" panose="020B0502040204020203" pitchFamily="34" charset="0"/>
              <a:buNone/>
            </a:pPr>
            <a:r>
              <a:rPr lang="en-US" sz="1200" b="1" dirty="0">
                <a:solidFill>
                  <a:schemeClr val="tx1"/>
                </a:solidFill>
                <a:latin typeface="Segoe UI" panose="020B0502040204020203" pitchFamily="34" charset="0"/>
                <a:cs typeface="Segoe UI" panose="020B0502040204020203" pitchFamily="34" charset="0"/>
              </a:rPr>
              <a:t>An welchem </a:t>
            </a:r>
            <a:r>
              <a:rPr lang="en-US" sz="1200" b="1" dirty="0">
                <a:solidFill>
                  <a:srgbClr val="FC6538"/>
                </a:solidFill>
                <a:latin typeface="Segoe UI" panose="020B0502040204020203" pitchFamily="34" charset="0"/>
                <a:cs typeface="Segoe UI" panose="020B0502040204020203" pitchFamily="34" charset="0"/>
              </a:rPr>
              <a:t>Punkt</a:t>
            </a:r>
            <a:r>
              <a:rPr lang="en-US" sz="1200" b="1" dirty="0">
                <a:solidFill>
                  <a:schemeClr val="tx1"/>
                </a:solidFill>
                <a:latin typeface="Segoe UI" panose="020B0502040204020203" pitchFamily="34" charset="0"/>
                <a:cs typeface="Segoe UI" panose="020B0502040204020203" pitchFamily="34" charset="0"/>
              </a:rPr>
              <a:t> befindet ihr euch mit eurem Produkt? Gibt es bereits ein(en) </a:t>
            </a:r>
            <a:r>
              <a:rPr lang="en-US" sz="1200" b="1" dirty="0">
                <a:solidFill>
                  <a:srgbClr val="FC6538"/>
                </a:solidFill>
                <a:latin typeface="Segoe UI" panose="020B0502040204020203" pitchFamily="34" charset="0"/>
                <a:cs typeface="Segoe UI" panose="020B0502040204020203" pitchFamily="34" charset="0"/>
              </a:rPr>
              <a:t>POC/MVP/Mockup/Prototypen oder ähnliches?</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6538"/>
            </a:solidFill>
          </a:ln>
        </p:spPr>
        <p:style>
          <a:lnRef idx="3">
            <a:schemeClr val="accent4"/>
          </a:lnRef>
          <a:fillRef idx="0">
            <a:schemeClr val="accent4"/>
          </a:fillRef>
          <a:effectRef idx="2">
            <a:schemeClr val="accent4"/>
          </a:effectRef>
          <a:fontRef idx="minor">
            <a:schemeClr val="tx1"/>
          </a:fontRef>
        </p:style>
      </p:cxnSp>
      <p:sp>
        <p:nvSpPr>
          <p:cNvPr id="4" name="Rechteck 12">
            <a:extLst>
              <a:ext uri="{FF2B5EF4-FFF2-40B4-BE49-F238E27FC236}">
                <a16:creationId xmlns:a16="http://schemas.microsoft.com/office/drawing/2014/main" id="{AE91345C-C5A3-3833-5DCD-72889AF0D7F3}"/>
              </a:ext>
            </a:extLst>
          </p:cNvPr>
          <p:cNvSpPr/>
          <p:nvPr userDrawn="1"/>
        </p:nvSpPr>
        <p:spPr>
          <a:xfrm>
            <a:off x="2124551" y="382450"/>
            <a:ext cx="4290968" cy="1138773"/>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FINANZIERUNG</a:t>
            </a:r>
          </a:p>
          <a:p>
            <a:pPr lvl="0">
              <a:defRPr/>
            </a:pPr>
            <a:endParaRPr lang="en-US" sz="16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en-US" sz="1200" b="1" dirty="0" err="1">
                <a:solidFill>
                  <a:schemeClr val="tx1"/>
                </a:solidFill>
                <a:latin typeface="Segoe UI" panose="020B0502040204020203" pitchFamily="34" charset="0"/>
                <a:cs typeface="Segoe UI" panose="020B0502040204020203" pitchFamily="34" charset="0"/>
              </a:rPr>
              <a:t>Gibt</a:t>
            </a:r>
            <a:r>
              <a:rPr lang="en-US" sz="1200" b="1" dirty="0">
                <a:solidFill>
                  <a:schemeClr val="tx1"/>
                </a:solidFill>
                <a:latin typeface="Segoe UI" panose="020B0502040204020203" pitchFamily="34" charset="0"/>
                <a:cs typeface="Segoe UI" panose="020B0502040204020203" pitchFamily="34" charset="0"/>
              </a:rPr>
              <a:t> es </a:t>
            </a:r>
            <a:r>
              <a:rPr lang="en-US" sz="1200" b="1" dirty="0" err="1">
                <a:solidFill>
                  <a:schemeClr val="tx1"/>
                </a:solidFill>
                <a:latin typeface="Segoe UI" panose="020B0502040204020203" pitchFamily="34" charset="0"/>
                <a:cs typeface="Segoe UI" panose="020B0502040204020203" pitchFamily="34" charset="0"/>
              </a:rPr>
              <a:t>bereits</a:t>
            </a:r>
            <a:r>
              <a:rPr lang="en-US" sz="1200" b="1" dirty="0">
                <a:solidFill>
                  <a:schemeClr val="tx1"/>
                </a:solidFill>
                <a:latin typeface="Segoe UI" panose="020B0502040204020203" pitchFamily="34" charset="0"/>
                <a:cs typeface="Segoe UI" panose="020B0502040204020203" pitchFamily="34" charset="0"/>
              </a:rPr>
              <a:t> </a:t>
            </a:r>
            <a:r>
              <a:rPr lang="en-US" sz="1200" b="1" dirty="0" err="1">
                <a:solidFill>
                  <a:schemeClr val="tx1"/>
                </a:solidFill>
                <a:latin typeface="Segoe UI" panose="020B0502040204020203" pitchFamily="34" charset="0"/>
                <a:cs typeface="Segoe UI" panose="020B0502040204020203" pitchFamily="34" charset="0"/>
              </a:rPr>
              <a:t>vorliegende</a:t>
            </a:r>
            <a:r>
              <a:rPr lang="en-US" sz="1200" b="1" dirty="0">
                <a:solidFill>
                  <a:schemeClr val="tx1"/>
                </a:solidFill>
                <a:latin typeface="Segoe UI" panose="020B0502040204020203" pitchFamily="34" charset="0"/>
                <a:cs typeface="Segoe UI" panose="020B0502040204020203" pitchFamily="34" charset="0"/>
              </a:rPr>
              <a:t> </a:t>
            </a:r>
            <a:r>
              <a:rPr lang="en-US" sz="1200" b="1" dirty="0" err="1">
                <a:solidFill>
                  <a:srgbClr val="FC6538"/>
                </a:solidFill>
                <a:latin typeface="Segoe UI" panose="020B0502040204020203" pitchFamily="34" charset="0"/>
                <a:cs typeface="Segoe UI" panose="020B0502040204020203" pitchFamily="34" charset="0"/>
              </a:rPr>
              <a:t>Finanzierungsbeispiele</a:t>
            </a:r>
            <a:r>
              <a:rPr lang="en-US" sz="1200" b="1" dirty="0">
                <a:solidFill>
                  <a:srgbClr val="FC6538"/>
                </a:solidFill>
                <a:latin typeface="Segoe UI" panose="020B0502040204020203" pitchFamily="34" charset="0"/>
                <a:cs typeface="Segoe UI" panose="020B0502040204020203" pitchFamily="34" charset="0"/>
              </a:rPr>
              <a:t> </a:t>
            </a:r>
            <a:r>
              <a:rPr lang="en-US" sz="1200" b="1" dirty="0" err="1">
                <a:solidFill>
                  <a:srgbClr val="FC6538"/>
                </a:solidFill>
                <a:latin typeface="Segoe UI" panose="020B0502040204020203" pitchFamily="34" charset="0"/>
                <a:cs typeface="Segoe UI" panose="020B0502040204020203" pitchFamily="34" charset="0"/>
              </a:rPr>
              <a:t>oder</a:t>
            </a:r>
            <a:r>
              <a:rPr lang="en-US" sz="1200" b="1" dirty="0">
                <a:solidFill>
                  <a:srgbClr val="FC6538"/>
                </a:solidFill>
                <a:latin typeface="Segoe UI" panose="020B0502040204020203" pitchFamily="34" charset="0"/>
                <a:cs typeface="Segoe UI" panose="020B0502040204020203" pitchFamily="34" charset="0"/>
              </a:rPr>
              <a:t> </a:t>
            </a:r>
            <a:r>
              <a:rPr lang="en-US" sz="1200" b="1" dirty="0" err="1">
                <a:solidFill>
                  <a:srgbClr val="FC6538"/>
                </a:solidFill>
                <a:latin typeface="Segoe UI" panose="020B0502040204020203" pitchFamily="34" charset="0"/>
                <a:cs typeface="Segoe UI" panose="020B0502040204020203" pitchFamily="34" charset="0"/>
              </a:rPr>
              <a:t>Überlegungen</a:t>
            </a:r>
            <a:r>
              <a:rPr lang="en-US" sz="1200" b="1" dirty="0">
                <a:solidFill>
                  <a:srgbClr val="FC6538"/>
                </a:solidFill>
                <a:latin typeface="Segoe UI" panose="020B0502040204020203" pitchFamily="34" charset="0"/>
                <a:cs typeface="Segoe UI" panose="020B0502040204020203" pitchFamily="34" charset="0"/>
              </a:rPr>
              <a:t> </a:t>
            </a:r>
            <a:r>
              <a:rPr lang="en-US" sz="1200" b="1" dirty="0" err="1">
                <a:solidFill>
                  <a:srgbClr val="FC6538"/>
                </a:solidFill>
                <a:latin typeface="Segoe UI" panose="020B0502040204020203" pitchFamily="34" charset="0"/>
                <a:cs typeface="Segoe UI" panose="020B0502040204020203" pitchFamily="34" charset="0"/>
              </a:rPr>
              <a:t>hierzu</a:t>
            </a:r>
            <a:r>
              <a:rPr lang="en-US" sz="1200" b="1" dirty="0">
                <a:solidFill>
                  <a:srgbClr val="FC6538"/>
                </a:solidFill>
                <a:latin typeface="Segoe UI" panose="020B0502040204020203" pitchFamily="34" charset="0"/>
                <a:cs typeface="Segoe UI" panose="020B0502040204020203" pitchFamily="34" charset="0"/>
              </a:rPr>
              <a:t>?</a:t>
            </a:r>
            <a:r>
              <a:rPr lang="en-US" sz="1200" b="1" dirty="0">
                <a:solidFill>
                  <a:schemeClr val="tx1"/>
                </a:solidFill>
                <a:latin typeface="Segoe UI" panose="020B0502040204020203" pitchFamily="34" charset="0"/>
                <a:cs typeface="Segoe UI" panose="020B0502040204020203" pitchFamily="34" charset="0"/>
              </a:rPr>
              <a:t> </a:t>
            </a:r>
            <a:r>
              <a:rPr lang="en-US" sz="1200" b="1" dirty="0" err="1">
                <a:solidFill>
                  <a:schemeClr val="tx1"/>
                </a:solidFill>
                <a:latin typeface="Segoe UI" panose="020B0502040204020203" pitchFamily="34" charset="0"/>
                <a:cs typeface="Segoe UI" panose="020B0502040204020203" pitchFamily="34" charset="0"/>
              </a:rPr>
              <a:t>Habt</a:t>
            </a:r>
            <a:r>
              <a:rPr lang="en-US" sz="1200" b="1" dirty="0">
                <a:solidFill>
                  <a:schemeClr val="tx1"/>
                </a:solidFill>
                <a:latin typeface="Segoe UI" panose="020B0502040204020203" pitchFamily="34" charset="0"/>
                <a:cs typeface="Segoe UI" panose="020B0502040204020203" pitchFamily="34" charset="0"/>
              </a:rPr>
              <a:t> </a:t>
            </a:r>
            <a:r>
              <a:rPr lang="en-US" sz="1200" b="1" dirty="0" err="1">
                <a:solidFill>
                  <a:schemeClr val="tx1"/>
                </a:solidFill>
                <a:latin typeface="Segoe UI" panose="020B0502040204020203" pitchFamily="34" charset="0"/>
                <a:cs typeface="Segoe UI" panose="020B0502040204020203" pitchFamily="34" charset="0"/>
              </a:rPr>
              <a:t>ihr</a:t>
            </a:r>
            <a:r>
              <a:rPr lang="en-US" sz="1200" b="1" dirty="0">
                <a:solidFill>
                  <a:schemeClr val="tx1"/>
                </a:solidFill>
                <a:latin typeface="Segoe UI" panose="020B0502040204020203" pitchFamily="34" charset="0"/>
                <a:cs typeface="Segoe UI" panose="020B0502040204020203" pitchFamily="34" charset="0"/>
              </a:rPr>
              <a:t> </a:t>
            </a:r>
            <a:r>
              <a:rPr lang="en-US" sz="1200" b="1" dirty="0" err="1">
                <a:solidFill>
                  <a:schemeClr val="tx1"/>
                </a:solidFill>
                <a:latin typeface="Segoe UI" panose="020B0502040204020203" pitchFamily="34" charset="0"/>
                <a:cs typeface="Segoe UI" panose="020B0502040204020203" pitchFamily="34" charset="0"/>
              </a:rPr>
              <a:t>bereits</a:t>
            </a:r>
            <a:r>
              <a:rPr lang="en-US" sz="1200" b="1" dirty="0">
                <a:solidFill>
                  <a:schemeClr val="tx1"/>
                </a:solidFill>
                <a:latin typeface="Segoe UI" panose="020B0502040204020203" pitchFamily="34" charset="0"/>
                <a:cs typeface="Segoe UI" panose="020B0502040204020203" pitchFamily="34" charset="0"/>
              </a:rPr>
              <a:t> an </a:t>
            </a:r>
            <a:r>
              <a:rPr lang="en-US" sz="1200" b="1" dirty="0" err="1">
                <a:solidFill>
                  <a:schemeClr val="tx1"/>
                </a:solidFill>
                <a:latin typeface="Segoe UI" panose="020B0502040204020203" pitchFamily="34" charset="0"/>
                <a:cs typeface="Segoe UI" panose="020B0502040204020203" pitchFamily="34" charset="0"/>
              </a:rPr>
              <a:t>einer</a:t>
            </a:r>
            <a:r>
              <a:rPr lang="en-US" sz="1200" b="1" dirty="0">
                <a:solidFill>
                  <a:schemeClr val="tx1"/>
                </a:solidFill>
                <a:latin typeface="Segoe UI" panose="020B0502040204020203" pitchFamily="34" charset="0"/>
                <a:cs typeface="Segoe UI" panose="020B0502040204020203" pitchFamily="34" charset="0"/>
              </a:rPr>
              <a:t> </a:t>
            </a:r>
            <a:r>
              <a:rPr lang="en-US" sz="1200" b="1" dirty="0" err="1">
                <a:solidFill>
                  <a:schemeClr val="tx1"/>
                </a:solidFill>
                <a:latin typeface="Segoe UI" panose="020B0502040204020203" pitchFamily="34" charset="0"/>
                <a:cs typeface="Segoe UI" panose="020B0502040204020203" pitchFamily="34" charset="0"/>
              </a:rPr>
              <a:t>Finanzierungsrunde</a:t>
            </a:r>
            <a:r>
              <a:rPr lang="en-US" sz="1200" b="1" dirty="0">
                <a:solidFill>
                  <a:schemeClr val="tx1"/>
                </a:solidFill>
                <a:latin typeface="Segoe UI" panose="020B0502040204020203" pitchFamily="34" charset="0"/>
                <a:cs typeface="Segoe UI" panose="020B0502040204020203" pitchFamily="34" charset="0"/>
              </a:rPr>
              <a:t> </a:t>
            </a:r>
            <a:r>
              <a:rPr lang="en-US" sz="1200" b="1" dirty="0" err="1">
                <a:solidFill>
                  <a:schemeClr val="tx1"/>
                </a:solidFill>
                <a:latin typeface="Segoe UI" panose="020B0502040204020203" pitchFamily="34" charset="0"/>
                <a:cs typeface="Segoe UI" panose="020B0502040204020203" pitchFamily="34" charset="0"/>
              </a:rPr>
              <a:t>teilgenommen</a:t>
            </a:r>
            <a:r>
              <a:rPr lang="en-US" sz="1200" b="1" dirty="0">
                <a:solidFill>
                  <a:schemeClr val="tx1"/>
                </a:solidFill>
                <a:latin typeface="Segoe UI" panose="020B0502040204020203" pitchFamily="34" charset="0"/>
                <a:cs typeface="Segoe UI" panose="020B0502040204020203" pitchFamily="34" charset="0"/>
              </a:rPr>
              <a:t> </a:t>
            </a:r>
            <a:r>
              <a:rPr lang="en-US" sz="1200" b="1" dirty="0" err="1">
                <a:solidFill>
                  <a:schemeClr val="tx1"/>
                </a:solidFill>
                <a:latin typeface="Segoe UI" panose="020B0502040204020203" pitchFamily="34" charset="0"/>
                <a:cs typeface="Segoe UI" panose="020B0502040204020203" pitchFamily="34" charset="0"/>
              </a:rPr>
              <a:t>oder</a:t>
            </a:r>
            <a:r>
              <a:rPr lang="en-US" sz="1200" b="1" dirty="0">
                <a:solidFill>
                  <a:schemeClr val="tx1"/>
                </a:solidFill>
                <a:latin typeface="Segoe UI" panose="020B0502040204020203" pitchFamily="34" charset="0"/>
                <a:cs typeface="Segoe UI" panose="020B0502040204020203" pitchFamily="34" charset="0"/>
              </a:rPr>
              <a:t> </a:t>
            </a:r>
            <a:r>
              <a:rPr lang="en-US" sz="1200" b="1" dirty="0" err="1">
                <a:solidFill>
                  <a:schemeClr val="tx1"/>
                </a:solidFill>
                <a:latin typeface="Segoe UI" panose="020B0502040204020203" pitchFamily="34" charset="0"/>
                <a:cs typeface="Segoe UI" panose="020B0502040204020203" pitchFamily="34" charset="0"/>
              </a:rPr>
              <a:t>ein</a:t>
            </a:r>
            <a:r>
              <a:rPr lang="en-US" sz="1200" b="1" dirty="0">
                <a:solidFill>
                  <a:schemeClr val="tx1"/>
                </a:solidFill>
                <a:latin typeface="Segoe UI" panose="020B0502040204020203" pitchFamily="34" charset="0"/>
                <a:cs typeface="Segoe UI" panose="020B0502040204020203" pitchFamily="34" charset="0"/>
              </a:rPr>
              <a:t> Investment?</a:t>
            </a:r>
            <a:endParaRPr lang="de-DE" sz="1200" b="1" kern="1200" dirty="0">
              <a:solidFill>
                <a:schemeClr val="tx1"/>
              </a:solidFill>
              <a:latin typeface="Segoe UI" panose="020B0502040204020203" pitchFamily="34" charset="0"/>
              <a:ea typeface="+mn-ea"/>
              <a:cs typeface="Segoe UI" panose="020B0502040204020203" pitchFamily="34" charset="0"/>
            </a:endParaRPr>
          </a:p>
        </p:txBody>
      </p:sp>
      <p:cxnSp>
        <p:nvCxnSpPr>
          <p:cNvPr id="5" name="Gerade Verbindung 5">
            <a:extLst>
              <a:ext uri="{FF2B5EF4-FFF2-40B4-BE49-F238E27FC236}">
                <a16:creationId xmlns:a16="http://schemas.microsoft.com/office/drawing/2014/main" id="{76666BC9-82C9-F320-7BA1-EA920662DDFC}"/>
              </a:ext>
            </a:extLst>
          </p:cNvPr>
          <p:cNvCxnSpPr>
            <a:cxnSpLocks/>
          </p:cNvCxnSpPr>
          <p:nvPr userDrawn="1"/>
        </p:nvCxnSpPr>
        <p:spPr>
          <a:xfrm>
            <a:off x="2124551" y="4828447"/>
            <a:ext cx="4306065" cy="0"/>
          </a:xfrm>
          <a:prstGeom prst="line">
            <a:avLst/>
          </a:prstGeom>
          <a:ln>
            <a:solidFill>
              <a:srgbClr val="FC6538"/>
            </a:solidFill>
          </a:ln>
        </p:spPr>
        <p:style>
          <a:lnRef idx="3">
            <a:schemeClr val="accent4"/>
          </a:lnRef>
          <a:fillRef idx="0">
            <a:schemeClr val="accent4"/>
          </a:fillRef>
          <a:effectRef idx="2">
            <a:schemeClr val="accent4"/>
          </a:effectRef>
          <a:fontRef idx="minor">
            <a:schemeClr val="tx1"/>
          </a:fontRef>
        </p:style>
      </p:cxnSp>
      <p:sp>
        <p:nvSpPr>
          <p:cNvPr id="9" name="Textplatzhalter 46">
            <a:extLst>
              <a:ext uri="{FF2B5EF4-FFF2-40B4-BE49-F238E27FC236}">
                <a16:creationId xmlns:a16="http://schemas.microsoft.com/office/drawing/2014/main" id="{312B3D34-0946-1CB2-CD3C-CA7CE87FF1CB}"/>
              </a:ext>
            </a:extLst>
          </p:cNvPr>
          <p:cNvSpPr>
            <a:spLocks noGrp="1"/>
          </p:cNvSpPr>
          <p:nvPr>
            <p:ph type="body" sz="quarter" idx="13" hasCustomPrompt="1"/>
          </p:nvPr>
        </p:nvSpPr>
        <p:spPr>
          <a:xfrm>
            <a:off x="511102" y="5771035"/>
            <a:ext cx="5832938" cy="2417635"/>
          </a:xfrm>
          <a:solidFill>
            <a:schemeClr val="bg1">
              <a:lumMod val="95000"/>
            </a:schemeClr>
          </a:solidFill>
        </p:spPr>
        <p:txBody>
          <a:bodyPr>
            <a:noAutofit/>
          </a:bodyPr>
          <a:lstStyle>
            <a:lvl1pPr marL="0" indent="0">
              <a:buNone/>
              <a:defRPr sz="1400">
                <a:solidFill>
                  <a:schemeClr val="tx1"/>
                </a:solidFill>
                <a:latin typeface="Segoe UI" panose="020B0502040204020203" pitchFamily="34" charset="0"/>
                <a:cs typeface="Segoe UI" panose="020B0502040204020203" pitchFamily="34" charset="0"/>
              </a:defRPr>
            </a:lvl1pPr>
          </a:lstStyle>
          <a:p>
            <a:pPr lvl="0"/>
            <a:r>
              <a:rPr lang="de-DE" dirty="0"/>
              <a:t>Text hinzufügen</a:t>
            </a:r>
          </a:p>
        </p:txBody>
      </p:sp>
      <p:pic>
        <p:nvPicPr>
          <p:cNvPr id="2" name="Grafik 1" descr="Ein Bild, das Diagramm enthält.&#10;&#10;Automatisch generierte Beschreibung">
            <a:extLst>
              <a:ext uri="{FF2B5EF4-FFF2-40B4-BE49-F238E27FC236}">
                <a16:creationId xmlns:a16="http://schemas.microsoft.com/office/drawing/2014/main" id="{F5C407E1-EBF5-1576-E460-86A5C918001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 r="21604"/>
          <a:stretch/>
        </p:blipFill>
        <p:spPr>
          <a:xfrm>
            <a:off x="9659" y="262770"/>
            <a:ext cx="2114893" cy="1139797"/>
          </a:xfrm>
          <a:prstGeom prst="roundRect">
            <a:avLst/>
          </a:prstGeom>
        </p:spPr>
      </p:pic>
    </p:spTree>
    <p:extLst>
      <p:ext uri="{BB962C8B-B14F-4D97-AF65-F5344CB8AC3E}">
        <p14:creationId xmlns:p14="http://schemas.microsoft.com/office/powerpoint/2010/main" val="3475313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8_Platzhalter_text">
    <p:spTree>
      <p:nvGrpSpPr>
        <p:cNvPr id="1" name=""/>
        <p:cNvGrpSpPr/>
        <p:nvPr/>
      </p:nvGrpSpPr>
      <p:grpSpPr>
        <a:xfrm>
          <a:off x="0" y="0"/>
          <a:ext cx="0" cy="0"/>
          <a:chOff x="0" y="0"/>
          <a:chExt cx="0" cy="0"/>
        </a:xfrm>
      </p:grpSpPr>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9569" y="2007220"/>
            <a:ext cx="5832938" cy="6196069"/>
          </a:xfrm>
          <a:solidFill>
            <a:schemeClr val="bg1">
              <a:lumMod val="95000"/>
            </a:schemeClr>
          </a:solidFill>
        </p:spPr>
        <p:txBody>
          <a:bodyPr>
            <a:noAutofit/>
          </a:bodyPr>
          <a:lstStyle>
            <a:lvl1pPr marL="0" indent="0">
              <a:buNone/>
              <a:defRPr sz="1400">
                <a:solidFill>
                  <a:schemeClr val="tx1"/>
                </a:solidFill>
                <a:latin typeface="Segoe UI" panose="020B0502040204020203" pitchFamily="34" charset="0"/>
                <a:cs typeface="Segoe UI" panose="020B0502040204020203" pitchFamily="34" charset="0"/>
              </a:defRPr>
            </a:lvl1pPr>
          </a:lstStyle>
          <a:p>
            <a:pPr lvl="0"/>
            <a:r>
              <a:rPr lang="de-DE" dirty="0"/>
              <a:t>Text hinzufügen</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6538"/>
            </a:solidFill>
          </a:ln>
        </p:spPr>
        <p:style>
          <a:lnRef idx="3">
            <a:schemeClr val="accent4"/>
          </a:lnRef>
          <a:fillRef idx="0">
            <a:schemeClr val="accent4"/>
          </a:fillRef>
          <a:effectRef idx="2">
            <a:schemeClr val="accent4"/>
          </a:effectRef>
          <a:fontRef idx="minor">
            <a:schemeClr val="tx1"/>
          </a:fontRef>
        </p:style>
      </p:cxnSp>
      <p:pic>
        <p:nvPicPr>
          <p:cNvPr id="2" name="Grafik 1" descr="Ein Bild, das Diagramm enthält.&#10;&#10;Automatisch generierte Beschreibung">
            <a:extLst>
              <a:ext uri="{FF2B5EF4-FFF2-40B4-BE49-F238E27FC236}">
                <a16:creationId xmlns:a16="http://schemas.microsoft.com/office/drawing/2014/main" id="{0FBB1639-0D56-770F-E32C-BBCCE0B4D7BD}"/>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 r="21604"/>
          <a:stretch/>
        </p:blipFill>
        <p:spPr>
          <a:xfrm>
            <a:off x="9659" y="262770"/>
            <a:ext cx="2114893" cy="1139797"/>
          </a:xfrm>
          <a:prstGeom prst="roundRect">
            <a:avLst/>
          </a:prstGeom>
        </p:spPr>
      </p:pic>
    </p:spTree>
    <p:extLst>
      <p:ext uri="{BB962C8B-B14F-4D97-AF65-F5344CB8AC3E}">
        <p14:creationId xmlns:p14="http://schemas.microsoft.com/office/powerpoint/2010/main" val="18495219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91A45E-31E0-1150-1622-6C2473E0EB41}"/>
              </a:ext>
            </a:extLst>
          </p:cNvPr>
          <p:cNvSpPr>
            <a:spLocks noGrp="1"/>
          </p:cNvSpPr>
          <p:nvPr>
            <p:ph type="title"/>
          </p:nvPr>
        </p:nvSpPr>
        <p:spPr/>
        <p:txBody>
          <a:bodyPr/>
          <a:lstStyle/>
          <a:p>
            <a:r>
              <a:rPr lang="de-DE"/>
              <a:t>Mastertitelformat bearbeiten</a:t>
            </a:r>
          </a:p>
        </p:txBody>
      </p:sp>
    </p:spTree>
    <p:extLst>
      <p:ext uri="{BB962C8B-B14F-4D97-AF65-F5344CB8AC3E}">
        <p14:creationId xmlns:p14="http://schemas.microsoft.com/office/powerpoint/2010/main" val="27881942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8_Platzhalter_text">
    <p:spTree>
      <p:nvGrpSpPr>
        <p:cNvPr id="1" name=""/>
        <p:cNvGrpSpPr/>
        <p:nvPr/>
      </p:nvGrpSpPr>
      <p:grpSpPr>
        <a:xfrm>
          <a:off x="0" y="0"/>
          <a:ext cx="0" cy="0"/>
          <a:chOff x="0" y="0"/>
          <a:chExt cx="0" cy="0"/>
        </a:xfrm>
      </p:grpSpPr>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1719300"/>
            <a:ext cx="5832938" cy="2417635"/>
          </a:xfrm>
          <a:solidFill>
            <a:schemeClr val="bg1">
              <a:lumMod val="95000"/>
            </a:schemeClr>
          </a:solidFill>
        </p:spPr>
        <p:txBody>
          <a:bodyPr>
            <a:noAutofit/>
          </a:bodyPr>
          <a:lstStyle>
            <a:lvl1pPr marL="0" indent="0">
              <a:buNone/>
              <a:defRPr sz="1400">
                <a:solidFill>
                  <a:schemeClr val="tx1"/>
                </a:solidFill>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446754"/>
            <a:ext cx="4306064" cy="1846659"/>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UNTERSTÜTZUNG ENPULSE</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br>
              <a:rPr lang="en-US" sz="1400" b="1" noProof="0" dirty="0">
                <a:solidFill>
                  <a:schemeClr val="tx1"/>
                </a:solidFill>
                <a:latin typeface="Segoe UI" panose="020B0502040204020203" pitchFamily="34" charset="0"/>
                <a:cs typeface="Segoe UI" panose="020B0502040204020203" pitchFamily="34" charset="0"/>
              </a:rPr>
            </a:br>
            <a:r>
              <a:rPr lang="en-US" sz="1200" b="1" noProof="0" dirty="0">
                <a:solidFill>
                  <a:schemeClr val="tx1"/>
                </a:solidFill>
                <a:latin typeface="Segoe UI" panose="020B0502040204020203" pitchFamily="34" charset="0"/>
                <a:cs typeface="Segoe UI" panose="020B0502040204020203" pitchFamily="34" charset="0"/>
              </a:rPr>
              <a:t>Gibt es Expertise oder Hürden, bei denen </a:t>
            </a:r>
            <a:r>
              <a:rPr lang="en-US" sz="1200" b="1" noProof="0" dirty="0">
                <a:solidFill>
                  <a:srgbClr val="FC6538"/>
                </a:solidFill>
                <a:latin typeface="Segoe UI" panose="020B0502040204020203" pitchFamily="34" charset="0"/>
                <a:cs typeface="Segoe UI" panose="020B0502040204020203" pitchFamily="34" charset="0"/>
              </a:rPr>
              <a:t>Enpulse</a:t>
            </a:r>
            <a:r>
              <a:rPr lang="en-US" sz="1200" b="1" noProof="0" dirty="0">
                <a:solidFill>
                  <a:schemeClr val="tx1"/>
                </a:solidFill>
                <a:latin typeface="Segoe UI" panose="020B0502040204020203" pitchFamily="34" charset="0"/>
                <a:cs typeface="Segoe UI" panose="020B0502040204020203" pitchFamily="34" charset="0"/>
              </a:rPr>
              <a:t> </a:t>
            </a:r>
            <a:r>
              <a:rPr lang="en-US" sz="1200" b="1" noProof="0" dirty="0">
                <a:solidFill>
                  <a:srgbClr val="FC6538"/>
                </a:solidFill>
                <a:latin typeface="Segoe UI" panose="020B0502040204020203" pitchFamily="34" charset="0"/>
                <a:cs typeface="Segoe UI" panose="020B0502040204020203" pitchFamily="34" charset="0"/>
              </a:rPr>
              <a:t>unterstützen</a:t>
            </a:r>
            <a:r>
              <a:rPr lang="en-US" sz="1200" b="1" noProof="0" dirty="0">
                <a:solidFill>
                  <a:schemeClr val="tx1"/>
                </a:solidFill>
                <a:latin typeface="Segoe UI" panose="020B0502040204020203" pitchFamily="34" charset="0"/>
                <a:cs typeface="Segoe UI" panose="020B0502040204020203" pitchFamily="34" charset="0"/>
              </a:rPr>
              <a:t> kann/soll? Wenn ja, welche </a:t>
            </a:r>
            <a:r>
              <a:rPr lang="en-US" sz="1200" b="1" noProof="0" dirty="0" err="1">
                <a:solidFill>
                  <a:schemeClr val="tx1"/>
                </a:solidFill>
                <a:latin typeface="Segoe UI" panose="020B0502040204020203" pitchFamily="34" charset="0"/>
                <a:cs typeface="Segoe UI" panose="020B0502040204020203" pitchFamily="34" charset="0"/>
              </a:rPr>
              <a:t>sind</a:t>
            </a:r>
            <a:r>
              <a:rPr lang="en-US" sz="1200" b="1" noProof="0" dirty="0">
                <a:solidFill>
                  <a:schemeClr val="tx1"/>
                </a:solidFill>
                <a:latin typeface="Segoe UI" panose="020B0502040204020203" pitchFamily="34" charset="0"/>
                <a:cs typeface="Segoe UI" panose="020B0502040204020203" pitchFamily="34" charset="0"/>
              </a:rPr>
              <a:t> das (</a:t>
            </a:r>
            <a:r>
              <a:rPr lang="en-US" sz="1200" b="1" noProof="0" dirty="0" err="1">
                <a:solidFill>
                  <a:schemeClr val="tx1"/>
                </a:solidFill>
                <a:latin typeface="Segoe UI" panose="020B0502040204020203" pitchFamily="34" charset="0"/>
                <a:cs typeface="Segoe UI" panose="020B0502040204020203" pitchFamily="34" charset="0"/>
              </a:rPr>
              <a:t>Bspw</a:t>
            </a:r>
            <a:r>
              <a:rPr lang="en-US" sz="1200" b="1" noProof="0" dirty="0">
                <a:solidFill>
                  <a:schemeClr val="tx1"/>
                </a:solidFill>
                <a:latin typeface="Segoe UI" panose="020B0502040204020203" pitchFamily="34" charset="0"/>
                <a:cs typeface="Segoe UI" panose="020B0502040204020203" pitchFamily="34" charset="0"/>
              </a:rPr>
              <a:t>. </a:t>
            </a:r>
            <a:r>
              <a:rPr lang="de-DE" sz="1200" b="1" kern="1200" dirty="0">
                <a:solidFill>
                  <a:schemeClr val="tx1"/>
                </a:solidFill>
                <a:latin typeface="Segoe UI" panose="020B0502040204020203" pitchFamily="34" charset="0"/>
                <a:ea typeface="+mn-ea"/>
                <a:cs typeface="Segoe UI" panose="020B0502040204020203" pitchFamily="34" charset="0"/>
              </a:rPr>
              <a:t>Business Model, Critical </a:t>
            </a:r>
            <a:r>
              <a:rPr lang="de-DE" sz="1200" b="1" kern="1200" dirty="0" err="1">
                <a:solidFill>
                  <a:schemeClr val="tx1"/>
                </a:solidFill>
                <a:latin typeface="Segoe UI" panose="020B0502040204020203" pitchFamily="34" charset="0"/>
                <a:ea typeface="+mn-ea"/>
                <a:cs typeface="Segoe UI" panose="020B0502040204020203" pitchFamily="34" charset="0"/>
              </a:rPr>
              <a:t>Assumptions</a:t>
            </a:r>
            <a:r>
              <a:rPr lang="de-DE" sz="1200" b="1" kern="1200" dirty="0">
                <a:solidFill>
                  <a:schemeClr val="tx1"/>
                </a:solidFill>
                <a:latin typeface="Segoe UI" panose="020B0502040204020203" pitchFamily="34" charset="0"/>
                <a:ea typeface="+mn-ea"/>
                <a:cs typeface="Segoe UI" panose="020B0502040204020203" pitchFamily="34" charset="0"/>
              </a:rPr>
              <a:t>, Customer Research, Design </a:t>
            </a:r>
            <a:r>
              <a:rPr lang="de-DE" sz="1200" b="1" kern="1200" dirty="0" err="1">
                <a:solidFill>
                  <a:schemeClr val="tx1"/>
                </a:solidFill>
                <a:latin typeface="Segoe UI" panose="020B0502040204020203" pitchFamily="34" charset="0"/>
                <a:ea typeface="+mn-ea"/>
                <a:cs typeface="Segoe UI" panose="020B0502040204020203" pitchFamily="34" charset="0"/>
              </a:rPr>
              <a:t>Thinking</a:t>
            </a:r>
            <a:r>
              <a:rPr lang="de-DE" sz="1200" b="1" kern="1200" dirty="0">
                <a:solidFill>
                  <a:schemeClr val="tx1"/>
                </a:solidFill>
                <a:latin typeface="Segoe UI" panose="020B0502040204020203" pitchFamily="34" charset="0"/>
                <a:ea typeface="+mn-ea"/>
                <a:cs typeface="Segoe UI" panose="020B0502040204020203" pitchFamily="34" charset="0"/>
              </a:rPr>
              <a:t>, Finanzierung, Lean Canvas, Marketing Hacks, Markt, </a:t>
            </a:r>
            <a:r>
              <a:rPr lang="de-DE" sz="1200" b="1" kern="1200" dirty="0" err="1">
                <a:solidFill>
                  <a:schemeClr val="tx1"/>
                </a:solidFill>
                <a:latin typeface="Segoe UI" panose="020B0502040204020203" pitchFamily="34" charset="0"/>
                <a:ea typeface="+mn-ea"/>
                <a:cs typeface="Segoe UI" panose="020B0502040204020203" pitchFamily="34" charset="0"/>
              </a:rPr>
              <a:t>Pitchtraining</a:t>
            </a:r>
            <a:r>
              <a:rPr lang="de-DE" sz="1200" b="1" kern="1200" dirty="0">
                <a:solidFill>
                  <a:schemeClr val="tx1"/>
                </a:solidFill>
                <a:latin typeface="Segoe UI" panose="020B0502040204020203" pitchFamily="34" charset="0"/>
                <a:ea typeface="+mn-ea"/>
                <a:cs typeface="Segoe UI" panose="020B0502040204020203" pitchFamily="34" charset="0"/>
              </a:rPr>
              <a:t>, Projektmanagement, Zeitmanagement, Connect zur EnBW, Legal, Datenschutz etc.)</a:t>
            </a:r>
            <a:r>
              <a:rPr lang="en-US" sz="1200" b="1" kern="1200" noProof="0" dirty="0">
                <a:solidFill>
                  <a:schemeClr val="tx1"/>
                </a:solidFill>
                <a:latin typeface="Segoe UI" panose="020B0502040204020203" pitchFamily="34" charset="0"/>
                <a:ea typeface="+mn-ea"/>
                <a:cs typeface="Segoe UI" panose="020B0502040204020203" pitchFamily="34" charset="0"/>
              </a:rPr>
              <a:t>?</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6538"/>
            </a:solidFill>
          </a:ln>
        </p:spPr>
        <p:style>
          <a:lnRef idx="3">
            <a:schemeClr val="accent4"/>
          </a:lnRef>
          <a:fillRef idx="0">
            <a:schemeClr val="accent4"/>
          </a:fillRef>
          <a:effectRef idx="2">
            <a:schemeClr val="accent4"/>
          </a:effectRef>
          <a:fontRef idx="minor">
            <a:schemeClr val="tx1"/>
          </a:fontRef>
        </p:style>
      </p:cxnSp>
      <p:sp>
        <p:nvSpPr>
          <p:cNvPr id="4" name="Rechteck 12">
            <a:extLst>
              <a:ext uri="{FF2B5EF4-FFF2-40B4-BE49-F238E27FC236}">
                <a16:creationId xmlns:a16="http://schemas.microsoft.com/office/drawing/2014/main" id="{AE91345C-C5A3-3833-5DCD-72889AF0D7F3}"/>
              </a:ext>
            </a:extLst>
          </p:cNvPr>
          <p:cNvSpPr/>
          <p:nvPr userDrawn="1"/>
        </p:nvSpPr>
        <p:spPr>
          <a:xfrm>
            <a:off x="2124551" y="382450"/>
            <a:ext cx="4290968" cy="1323439"/>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ZUKUNFT &amp; NÄCHSTE SCHRITTE</a:t>
            </a:r>
          </a:p>
          <a:p>
            <a:pPr lvl="0">
              <a:defRPr/>
            </a:pPr>
            <a:endParaRPr lang="en-US" sz="16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lvl="0" indent="0">
              <a:buFont typeface="Segoe UI" panose="020B0502040204020203" pitchFamily="34" charset="0"/>
              <a:buNone/>
            </a:pPr>
            <a:r>
              <a:rPr lang="en-US" sz="1200" b="1" dirty="0">
                <a:solidFill>
                  <a:schemeClr val="tx1"/>
                </a:solidFill>
                <a:latin typeface="Segoe UI" panose="020B0502040204020203" pitchFamily="34" charset="0"/>
                <a:cs typeface="Segoe UI" panose="020B0502040204020203" pitchFamily="34" charset="0"/>
              </a:rPr>
              <a:t>Was </a:t>
            </a:r>
            <a:r>
              <a:rPr lang="en-US" sz="1200" b="1" dirty="0" err="1">
                <a:solidFill>
                  <a:schemeClr val="tx1"/>
                </a:solidFill>
                <a:latin typeface="Segoe UI" panose="020B0502040204020203" pitchFamily="34" charset="0"/>
                <a:cs typeface="Segoe UI" panose="020B0502040204020203" pitchFamily="34" charset="0"/>
              </a:rPr>
              <a:t>sind</a:t>
            </a:r>
            <a:r>
              <a:rPr lang="en-US" sz="1200" b="1" dirty="0">
                <a:solidFill>
                  <a:schemeClr val="tx1"/>
                </a:solidFill>
                <a:latin typeface="Segoe UI" panose="020B0502040204020203" pitchFamily="34" charset="0"/>
                <a:cs typeface="Segoe UI" panose="020B0502040204020203" pitchFamily="34" charset="0"/>
              </a:rPr>
              <a:t> </a:t>
            </a:r>
            <a:r>
              <a:rPr lang="en-US" sz="1200" b="1" dirty="0" err="1">
                <a:solidFill>
                  <a:schemeClr val="tx1"/>
                </a:solidFill>
                <a:latin typeface="Segoe UI" panose="020B0502040204020203" pitchFamily="34" charset="0"/>
                <a:cs typeface="Segoe UI" panose="020B0502040204020203" pitchFamily="34" charset="0"/>
              </a:rPr>
              <a:t>Planungen</a:t>
            </a:r>
            <a:r>
              <a:rPr lang="en-US" sz="1200" b="1" dirty="0">
                <a:solidFill>
                  <a:schemeClr val="tx1"/>
                </a:solidFill>
                <a:latin typeface="Segoe UI" panose="020B0502040204020203" pitchFamily="34" charset="0"/>
                <a:cs typeface="Segoe UI" panose="020B0502040204020203" pitchFamily="34" charset="0"/>
              </a:rPr>
              <a:t> für die </a:t>
            </a:r>
            <a:r>
              <a:rPr lang="en-US" sz="1200" b="1" dirty="0">
                <a:solidFill>
                  <a:srgbClr val="FC6538"/>
                </a:solidFill>
                <a:latin typeface="Segoe UI" panose="020B0502040204020203" pitchFamily="34" charset="0"/>
                <a:cs typeface="Segoe UI" panose="020B0502040204020203" pitchFamily="34" charset="0"/>
              </a:rPr>
              <a:t>Zukunft?</a:t>
            </a:r>
            <a:r>
              <a:rPr lang="en-US" sz="1200" b="1" dirty="0">
                <a:solidFill>
                  <a:schemeClr val="tx1"/>
                </a:solidFill>
                <a:latin typeface="Segoe UI" panose="020B0502040204020203" pitchFamily="34" charset="0"/>
                <a:cs typeface="Segoe UI" panose="020B0502040204020203" pitchFamily="34" charset="0"/>
              </a:rPr>
              <a:t> Wie </a:t>
            </a:r>
            <a:r>
              <a:rPr lang="en-US" sz="1200" b="1" dirty="0" err="1">
                <a:solidFill>
                  <a:schemeClr val="tx1"/>
                </a:solidFill>
                <a:latin typeface="Segoe UI" panose="020B0502040204020203" pitchFamily="34" charset="0"/>
                <a:cs typeface="Segoe UI" panose="020B0502040204020203" pitchFamily="34" charset="0"/>
              </a:rPr>
              <a:t>würden</a:t>
            </a:r>
            <a:r>
              <a:rPr lang="en-US" sz="1200" b="1" dirty="0">
                <a:solidFill>
                  <a:schemeClr val="tx1"/>
                </a:solidFill>
                <a:latin typeface="Segoe UI" panose="020B0502040204020203" pitchFamily="34" charset="0"/>
                <a:cs typeface="Segoe UI" panose="020B0502040204020203" pitchFamily="34" charset="0"/>
              </a:rPr>
              <a:t> die </a:t>
            </a:r>
            <a:r>
              <a:rPr lang="en-US" sz="1200" b="1" dirty="0" err="1">
                <a:solidFill>
                  <a:srgbClr val="FC6538"/>
                </a:solidFill>
                <a:latin typeface="Segoe UI" panose="020B0502040204020203" pitchFamily="34" charset="0"/>
                <a:cs typeface="Segoe UI" panose="020B0502040204020203" pitchFamily="34" charset="0"/>
              </a:rPr>
              <a:t>nächsten</a:t>
            </a:r>
            <a:r>
              <a:rPr lang="en-US" sz="1200" b="1" dirty="0">
                <a:solidFill>
                  <a:srgbClr val="FC6538"/>
                </a:solidFill>
                <a:latin typeface="Segoe UI" panose="020B0502040204020203" pitchFamily="34" charset="0"/>
                <a:cs typeface="Segoe UI" panose="020B0502040204020203" pitchFamily="34" charset="0"/>
              </a:rPr>
              <a:t> </a:t>
            </a:r>
            <a:r>
              <a:rPr lang="en-US" sz="1200" b="1" dirty="0" err="1">
                <a:solidFill>
                  <a:srgbClr val="FC6538"/>
                </a:solidFill>
                <a:latin typeface="Segoe UI" panose="020B0502040204020203" pitchFamily="34" charset="0"/>
                <a:cs typeface="Segoe UI" panose="020B0502040204020203" pitchFamily="34" charset="0"/>
              </a:rPr>
              <a:t>Schritte</a:t>
            </a:r>
            <a:r>
              <a:rPr lang="en-US" sz="1200" b="1" dirty="0">
                <a:solidFill>
                  <a:srgbClr val="FC6538"/>
                </a:solidFill>
                <a:latin typeface="Segoe UI" panose="020B0502040204020203" pitchFamily="34" charset="0"/>
                <a:cs typeface="Segoe UI" panose="020B0502040204020203" pitchFamily="34" charset="0"/>
              </a:rPr>
              <a:t> </a:t>
            </a:r>
            <a:r>
              <a:rPr lang="en-US" sz="1200" b="1" dirty="0">
                <a:solidFill>
                  <a:schemeClr val="tx1"/>
                </a:solidFill>
                <a:latin typeface="Segoe UI" panose="020B0502040204020203" pitchFamily="34" charset="0"/>
                <a:cs typeface="Segoe UI" panose="020B0502040204020203" pitchFamily="34" charset="0"/>
              </a:rPr>
              <a:t>bei </a:t>
            </a:r>
            <a:r>
              <a:rPr lang="en-US" sz="1200" b="1" dirty="0" err="1">
                <a:solidFill>
                  <a:schemeClr val="tx1"/>
                </a:solidFill>
                <a:latin typeface="Segoe UI" panose="020B0502040204020203" pitchFamily="34" charset="0"/>
                <a:cs typeface="Segoe UI" panose="020B0502040204020203" pitchFamily="34" charset="0"/>
              </a:rPr>
              <a:t>einem</a:t>
            </a:r>
            <a:r>
              <a:rPr lang="en-US" sz="1200" b="1" dirty="0">
                <a:solidFill>
                  <a:schemeClr val="tx1"/>
                </a:solidFill>
                <a:latin typeface="Segoe UI" panose="020B0502040204020203" pitchFamily="34" charset="0"/>
                <a:cs typeface="Segoe UI" panose="020B0502040204020203" pitchFamily="34" charset="0"/>
              </a:rPr>
              <a:t> </a:t>
            </a:r>
            <a:r>
              <a:rPr lang="en-US" sz="1200" b="1" dirty="0" err="1">
                <a:solidFill>
                  <a:schemeClr val="tx1"/>
                </a:solidFill>
                <a:latin typeface="Segoe UI" panose="020B0502040204020203" pitchFamily="34" charset="0"/>
                <a:cs typeface="Segoe UI" panose="020B0502040204020203" pitchFamily="34" charset="0"/>
              </a:rPr>
              <a:t>Gewinn</a:t>
            </a:r>
            <a:r>
              <a:rPr lang="en-US" sz="1200" b="1" dirty="0">
                <a:solidFill>
                  <a:schemeClr val="tx1"/>
                </a:solidFill>
                <a:latin typeface="Segoe UI" panose="020B0502040204020203" pitchFamily="34" charset="0"/>
                <a:cs typeface="Segoe UI" panose="020B0502040204020203" pitchFamily="34" charset="0"/>
              </a:rPr>
              <a:t> der Challenge </a:t>
            </a:r>
            <a:r>
              <a:rPr lang="en-US" sz="1200" b="1" dirty="0" err="1">
                <a:solidFill>
                  <a:schemeClr val="tx1"/>
                </a:solidFill>
                <a:latin typeface="Segoe UI" panose="020B0502040204020203" pitchFamily="34" charset="0"/>
                <a:cs typeface="Segoe UI" panose="020B0502040204020203" pitchFamily="34" charset="0"/>
              </a:rPr>
              <a:t>aussehen</a:t>
            </a:r>
            <a:r>
              <a:rPr lang="en-US" sz="1200" b="1" dirty="0">
                <a:solidFill>
                  <a:schemeClr val="tx1"/>
                </a:solidFill>
                <a:latin typeface="Segoe UI" panose="020B0502040204020203" pitchFamily="34" charset="0"/>
                <a:cs typeface="Segoe UI" panose="020B0502040204020203" pitchFamily="34" charset="0"/>
              </a:rPr>
              <a:t>? Wo </a:t>
            </a:r>
            <a:r>
              <a:rPr lang="en-US" sz="1200" b="1" dirty="0" err="1">
                <a:solidFill>
                  <a:schemeClr val="tx1"/>
                </a:solidFill>
                <a:latin typeface="Segoe UI" panose="020B0502040204020203" pitchFamily="34" charset="0"/>
                <a:cs typeface="Segoe UI" panose="020B0502040204020203" pitchFamily="34" charset="0"/>
              </a:rPr>
              <a:t>möchtest</a:t>
            </a:r>
            <a:r>
              <a:rPr lang="en-US" sz="1200" b="1" dirty="0">
                <a:solidFill>
                  <a:schemeClr val="tx1"/>
                </a:solidFill>
                <a:latin typeface="Segoe UI" panose="020B0502040204020203" pitchFamily="34" charset="0"/>
                <a:cs typeface="Segoe UI" panose="020B0502040204020203" pitchFamily="34" charset="0"/>
              </a:rPr>
              <a:t> du </a:t>
            </a:r>
            <a:r>
              <a:rPr lang="en-US" sz="1200" b="1" dirty="0" err="1">
                <a:solidFill>
                  <a:schemeClr val="tx1"/>
                </a:solidFill>
                <a:latin typeface="Segoe UI" panose="020B0502040204020203" pitchFamily="34" charset="0"/>
                <a:cs typeface="Segoe UI" panose="020B0502040204020203" pitchFamily="34" charset="0"/>
              </a:rPr>
              <a:t>langfristig</a:t>
            </a:r>
            <a:r>
              <a:rPr lang="en-US" sz="1200" b="1" dirty="0">
                <a:solidFill>
                  <a:schemeClr val="tx1"/>
                </a:solidFill>
                <a:latin typeface="Segoe UI" panose="020B0502040204020203" pitchFamily="34" charset="0"/>
                <a:cs typeface="Segoe UI" panose="020B0502040204020203" pitchFamily="34" charset="0"/>
              </a:rPr>
              <a:t> </a:t>
            </a:r>
            <a:r>
              <a:rPr lang="en-US" sz="1200" b="1" dirty="0" err="1">
                <a:solidFill>
                  <a:schemeClr val="tx1"/>
                </a:solidFill>
                <a:latin typeface="Segoe UI" panose="020B0502040204020203" pitchFamily="34" charset="0"/>
                <a:cs typeface="Segoe UI" panose="020B0502040204020203" pitchFamily="34" charset="0"/>
              </a:rPr>
              <a:t>mit</a:t>
            </a:r>
            <a:r>
              <a:rPr lang="en-US" sz="1200" b="1" dirty="0">
                <a:solidFill>
                  <a:schemeClr val="tx1"/>
                </a:solidFill>
                <a:latin typeface="Segoe UI" panose="020B0502040204020203" pitchFamily="34" charset="0"/>
                <a:cs typeface="Segoe UI" panose="020B0502040204020203" pitchFamily="34" charset="0"/>
              </a:rPr>
              <a:t> dem </a:t>
            </a:r>
            <a:r>
              <a:rPr lang="en-US" sz="1200" b="1" dirty="0" err="1">
                <a:solidFill>
                  <a:schemeClr val="tx1"/>
                </a:solidFill>
                <a:latin typeface="Segoe UI" panose="020B0502040204020203" pitchFamily="34" charset="0"/>
                <a:cs typeface="Segoe UI" panose="020B0502040204020203" pitchFamily="34" charset="0"/>
              </a:rPr>
              <a:t>Geschäftsmodell</a:t>
            </a:r>
            <a:r>
              <a:rPr lang="en-US" sz="1200" b="1" dirty="0">
                <a:solidFill>
                  <a:schemeClr val="tx1"/>
                </a:solidFill>
                <a:latin typeface="Segoe UI" panose="020B0502040204020203" pitchFamily="34" charset="0"/>
                <a:cs typeface="Segoe UI" panose="020B0502040204020203" pitchFamily="34" charset="0"/>
              </a:rPr>
              <a:t> </a:t>
            </a:r>
            <a:r>
              <a:rPr lang="en-US" sz="1200" b="1" dirty="0" err="1">
                <a:solidFill>
                  <a:schemeClr val="tx1"/>
                </a:solidFill>
                <a:latin typeface="Segoe UI" panose="020B0502040204020203" pitchFamily="34" charset="0"/>
                <a:cs typeface="Segoe UI" panose="020B0502040204020203" pitchFamily="34" charset="0"/>
              </a:rPr>
              <a:t>hin</a:t>
            </a:r>
            <a:r>
              <a:rPr lang="en-US" sz="1200" b="1" dirty="0">
                <a:solidFill>
                  <a:schemeClr val="tx1"/>
                </a:solidFill>
                <a:latin typeface="Segoe UI" panose="020B0502040204020203" pitchFamily="34" charset="0"/>
                <a:cs typeface="Segoe UI" panose="020B0502040204020203" pitchFamily="34" charset="0"/>
              </a:rPr>
              <a:t>?</a:t>
            </a:r>
          </a:p>
        </p:txBody>
      </p:sp>
      <p:cxnSp>
        <p:nvCxnSpPr>
          <p:cNvPr id="5" name="Gerade Verbindung 5">
            <a:extLst>
              <a:ext uri="{FF2B5EF4-FFF2-40B4-BE49-F238E27FC236}">
                <a16:creationId xmlns:a16="http://schemas.microsoft.com/office/drawing/2014/main" id="{76666BC9-82C9-F320-7BA1-EA920662DDFC}"/>
              </a:ext>
            </a:extLst>
          </p:cNvPr>
          <p:cNvCxnSpPr>
            <a:cxnSpLocks/>
          </p:cNvCxnSpPr>
          <p:nvPr userDrawn="1"/>
        </p:nvCxnSpPr>
        <p:spPr>
          <a:xfrm>
            <a:off x="2124551" y="4828447"/>
            <a:ext cx="4306065" cy="0"/>
          </a:xfrm>
          <a:prstGeom prst="line">
            <a:avLst/>
          </a:prstGeom>
          <a:ln>
            <a:solidFill>
              <a:srgbClr val="FC6538"/>
            </a:solidFill>
          </a:ln>
        </p:spPr>
        <p:style>
          <a:lnRef idx="3">
            <a:schemeClr val="accent4"/>
          </a:lnRef>
          <a:fillRef idx="0">
            <a:schemeClr val="accent4"/>
          </a:fillRef>
          <a:effectRef idx="2">
            <a:schemeClr val="accent4"/>
          </a:effectRef>
          <a:fontRef idx="minor">
            <a:schemeClr val="tx1"/>
          </a:fontRef>
        </p:style>
      </p:cxnSp>
      <p:sp>
        <p:nvSpPr>
          <p:cNvPr id="9" name="Textplatzhalter 46">
            <a:extLst>
              <a:ext uri="{FF2B5EF4-FFF2-40B4-BE49-F238E27FC236}">
                <a16:creationId xmlns:a16="http://schemas.microsoft.com/office/drawing/2014/main" id="{312B3D34-0946-1CB2-CD3C-CA7CE87FF1CB}"/>
              </a:ext>
            </a:extLst>
          </p:cNvPr>
          <p:cNvSpPr>
            <a:spLocks noGrp="1"/>
          </p:cNvSpPr>
          <p:nvPr>
            <p:ph type="body" sz="quarter" idx="13" hasCustomPrompt="1"/>
          </p:nvPr>
        </p:nvSpPr>
        <p:spPr>
          <a:xfrm>
            <a:off x="511102" y="6293413"/>
            <a:ext cx="5832938" cy="1895257"/>
          </a:xfrm>
          <a:solidFill>
            <a:schemeClr val="bg1">
              <a:lumMod val="95000"/>
            </a:schemeClr>
          </a:solidFill>
        </p:spPr>
        <p:txBody>
          <a:bodyPr>
            <a:noAutofit/>
          </a:bodyPr>
          <a:lstStyle>
            <a:lvl1pPr marL="0" indent="0">
              <a:buNone/>
              <a:defRPr sz="1400">
                <a:solidFill>
                  <a:schemeClr val="tx1"/>
                </a:solidFill>
                <a:latin typeface="Segoe UI" panose="020B0502040204020203" pitchFamily="34" charset="0"/>
                <a:cs typeface="Segoe UI" panose="020B0502040204020203" pitchFamily="34" charset="0"/>
              </a:defRPr>
            </a:lvl1pPr>
          </a:lstStyle>
          <a:p>
            <a:pPr lvl="0"/>
            <a:r>
              <a:rPr lang="de-DE" dirty="0"/>
              <a:t>Text hinzufügen</a:t>
            </a:r>
          </a:p>
        </p:txBody>
      </p:sp>
      <p:pic>
        <p:nvPicPr>
          <p:cNvPr id="2" name="Grafik 1" descr="Ein Bild, das Diagramm enthält.&#10;&#10;Automatisch generierte Beschreibung">
            <a:extLst>
              <a:ext uri="{FF2B5EF4-FFF2-40B4-BE49-F238E27FC236}">
                <a16:creationId xmlns:a16="http://schemas.microsoft.com/office/drawing/2014/main" id="{593461B4-5F03-E56D-D124-B2A1FB44876E}"/>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 r="21604"/>
          <a:stretch/>
        </p:blipFill>
        <p:spPr>
          <a:xfrm>
            <a:off x="9659" y="262770"/>
            <a:ext cx="2114893" cy="1139797"/>
          </a:xfrm>
          <a:prstGeom prst="roundRect">
            <a:avLst/>
          </a:prstGeom>
        </p:spPr>
      </p:pic>
    </p:spTree>
    <p:extLst>
      <p:ext uri="{BB962C8B-B14F-4D97-AF65-F5344CB8AC3E}">
        <p14:creationId xmlns:p14="http://schemas.microsoft.com/office/powerpoint/2010/main" val="35062267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4BB495-8741-B31F-656C-CF5980906EE9}"/>
              </a:ext>
            </a:extLst>
          </p:cNvPr>
          <p:cNvSpPr>
            <a:spLocks noGrp="1"/>
          </p:cNvSpPr>
          <p:nvPr>
            <p:ph type="ctrTitle"/>
          </p:nvPr>
        </p:nvSpPr>
        <p:spPr>
          <a:xfrm>
            <a:off x="857250" y="1497013"/>
            <a:ext cx="5143500" cy="3182937"/>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EB9E5643-32D1-6EF5-0A38-6F71FBA5DA10}"/>
              </a:ext>
            </a:extLst>
          </p:cNvPr>
          <p:cNvSpPr>
            <a:spLocks noGrp="1"/>
          </p:cNvSpPr>
          <p:nvPr>
            <p:ph type="subTitle" idx="1"/>
          </p:nvPr>
        </p:nvSpPr>
        <p:spPr>
          <a:xfrm>
            <a:off x="857250" y="4802188"/>
            <a:ext cx="5143500" cy="220821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378B4413-4983-2341-7208-7E25B8612716}"/>
              </a:ext>
            </a:extLst>
          </p:cNvPr>
          <p:cNvSpPr>
            <a:spLocks noGrp="1"/>
          </p:cNvSpPr>
          <p:nvPr>
            <p:ph type="dt" sz="half" idx="10"/>
          </p:nvPr>
        </p:nvSpPr>
        <p:spPr/>
        <p:txBody>
          <a:bodyPr/>
          <a:lstStyle/>
          <a:p>
            <a:fld id="{FF0AE2BA-E18A-4DF2-A3CC-904BCC09F9F7}" type="datetimeFigureOut">
              <a:rPr lang="de-DE" smtClean="0"/>
              <a:t>03.05.2023</a:t>
            </a:fld>
            <a:endParaRPr lang="de-DE"/>
          </a:p>
        </p:txBody>
      </p:sp>
      <p:sp>
        <p:nvSpPr>
          <p:cNvPr id="5" name="Fußzeilenplatzhalter 4">
            <a:extLst>
              <a:ext uri="{FF2B5EF4-FFF2-40B4-BE49-F238E27FC236}">
                <a16:creationId xmlns:a16="http://schemas.microsoft.com/office/drawing/2014/main" id="{69C4F2F5-513A-FA51-F7A3-7867F293621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7910AFA-815E-BEE4-6D4F-36598296B6BE}"/>
              </a:ext>
            </a:extLst>
          </p:cNvPr>
          <p:cNvSpPr>
            <a:spLocks noGrp="1"/>
          </p:cNvSpPr>
          <p:nvPr>
            <p:ph type="sldNum" sz="quarter" idx="12"/>
          </p:nvPr>
        </p:nvSpPr>
        <p:spPr/>
        <p:txBody>
          <a:bodyPr/>
          <a:lstStyle/>
          <a:p>
            <a:fld id="{0AEF082F-FD46-4225-95BD-01695F06D9AD}" type="slidenum">
              <a:rPr lang="de-DE" smtClean="0"/>
              <a:t>‹Nr.›</a:t>
            </a:fld>
            <a:endParaRPr lang="de-DE"/>
          </a:p>
        </p:txBody>
      </p:sp>
    </p:spTree>
    <p:extLst>
      <p:ext uri="{BB962C8B-B14F-4D97-AF65-F5344CB8AC3E}">
        <p14:creationId xmlns:p14="http://schemas.microsoft.com/office/powerpoint/2010/main" val="31823709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3109A8D-3D63-5B86-3931-AE6EF642E335}"/>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7B0E12A2-3DC0-E8B0-DE39-331BC1C430DC}"/>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79C6C28-3943-0C99-165C-96F7190D208B}"/>
              </a:ext>
            </a:extLst>
          </p:cNvPr>
          <p:cNvSpPr>
            <a:spLocks noGrp="1"/>
          </p:cNvSpPr>
          <p:nvPr>
            <p:ph type="dt" sz="half" idx="10"/>
          </p:nvPr>
        </p:nvSpPr>
        <p:spPr/>
        <p:txBody>
          <a:bodyPr/>
          <a:lstStyle/>
          <a:p>
            <a:fld id="{FF0AE2BA-E18A-4DF2-A3CC-904BCC09F9F7}" type="datetimeFigureOut">
              <a:rPr lang="de-DE" smtClean="0"/>
              <a:t>03.05.2023</a:t>
            </a:fld>
            <a:endParaRPr lang="de-DE"/>
          </a:p>
        </p:txBody>
      </p:sp>
      <p:sp>
        <p:nvSpPr>
          <p:cNvPr id="5" name="Fußzeilenplatzhalter 4">
            <a:extLst>
              <a:ext uri="{FF2B5EF4-FFF2-40B4-BE49-F238E27FC236}">
                <a16:creationId xmlns:a16="http://schemas.microsoft.com/office/drawing/2014/main" id="{E634803D-5849-7049-D5F7-F44828E7161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1D27773-8E9B-FCC3-5474-FD64E3652CB6}"/>
              </a:ext>
            </a:extLst>
          </p:cNvPr>
          <p:cNvSpPr>
            <a:spLocks noGrp="1"/>
          </p:cNvSpPr>
          <p:nvPr>
            <p:ph type="sldNum" sz="quarter" idx="12"/>
          </p:nvPr>
        </p:nvSpPr>
        <p:spPr/>
        <p:txBody>
          <a:bodyPr/>
          <a:lstStyle/>
          <a:p>
            <a:fld id="{0AEF082F-FD46-4225-95BD-01695F06D9AD}" type="slidenum">
              <a:rPr lang="de-DE" smtClean="0"/>
              <a:t>‹Nr.›</a:t>
            </a:fld>
            <a:endParaRPr lang="de-DE"/>
          </a:p>
        </p:txBody>
      </p:sp>
    </p:spTree>
    <p:extLst>
      <p:ext uri="{BB962C8B-B14F-4D97-AF65-F5344CB8AC3E}">
        <p14:creationId xmlns:p14="http://schemas.microsoft.com/office/powerpoint/2010/main" val="19044691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4E7118-DEB4-9DA3-65F4-0A5DCD0709CC}"/>
              </a:ext>
            </a:extLst>
          </p:cNvPr>
          <p:cNvSpPr>
            <a:spLocks noGrp="1"/>
          </p:cNvSpPr>
          <p:nvPr>
            <p:ph type="title"/>
          </p:nvPr>
        </p:nvSpPr>
        <p:spPr>
          <a:xfrm>
            <a:off x="468313" y="2279650"/>
            <a:ext cx="5915025" cy="3803650"/>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9D03A51D-EAB6-40FE-991F-BB39AC7782F6}"/>
              </a:ext>
            </a:extLst>
          </p:cNvPr>
          <p:cNvSpPr>
            <a:spLocks noGrp="1"/>
          </p:cNvSpPr>
          <p:nvPr>
            <p:ph type="body" idx="1"/>
          </p:nvPr>
        </p:nvSpPr>
        <p:spPr>
          <a:xfrm>
            <a:off x="468313" y="6119813"/>
            <a:ext cx="5915025" cy="2000250"/>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FE144121-D8A8-9F2E-15CD-CB8F18BB2AF5}"/>
              </a:ext>
            </a:extLst>
          </p:cNvPr>
          <p:cNvSpPr>
            <a:spLocks noGrp="1"/>
          </p:cNvSpPr>
          <p:nvPr>
            <p:ph type="dt" sz="half" idx="10"/>
          </p:nvPr>
        </p:nvSpPr>
        <p:spPr/>
        <p:txBody>
          <a:bodyPr/>
          <a:lstStyle/>
          <a:p>
            <a:fld id="{FF0AE2BA-E18A-4DF2-A3CC-904BCC09F9F7}" type="datetimeFigureOut">
              <a:rPr lang="de-DE" smtClean="0"/>
              <a:t>03.05.2023</a:t>
            </a:fld>
            <a:endParaRPr lang="de-DE"/>
          </a:p>
        </p:txBody>
      </p:sp>
      <p:sp>
        <p:nvSpPr>
          <p:cNvPr id="5" name="Fußzeilenplatzhalter 4">
            <a:extLst>
              <a:ext uri="{FF2B5EF4-FFF2-40B4-BE49-F238E27FC236}">
                <a16:creationId xmlns:a16="http://schemas.microsoft.com/office/drawing/2014/main" id="{217DF0D0-AAF1-A510-3EBB-90D1812EC34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26B4598-6EFF-6A07-AA17-91467D4D38B6}"/>
              </a:ext>
            </a:extLst>
          </p:cNvPr>
          <p:cNvSpPr>
            <a:spLocks noGrp="1"/>
          </p:cNvSpPr>
          <p:nvPr>
            <p:ph type="sldNum" sz="quarter" idx="12"/>
          </p:nvPr>
        </p:nvSpPr>
        <p:spPr/>
        <p:txBody>
          <a:bodyPr/>
          <a:lstStyle/>
          <a:p>
            <a:fld id="{0AEF082F-FD46-4225-95BD-01695F06D9AD}" type="slidenum">
              <a:rPr lang="de-DE" smtClean="0"/>
              <a:t>‹Nr.›</a:t>
            </a:fld>
            <a:endParaRPr lang="de-DE"/>
          </a:p>
        </p:txBody>
      </p:sp>
    </p:spTree>
    <p:extLst>
      <p:ext uri="{BB962C8B-B14F-4D97-AF65-F5344CB8AC3E}">
        <p14:creationId xmlns:p14="http://schemas.microsoft.com/office/powerpoint/2010/main" val="34550149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803BCA-F987-CF60-BA65-794E412B2EDF}"/>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6235DA2-530C-607B-BD71-B6EE9226C65E}"/>
              </a:ext>
            </a:extLst>
          </p:cNvPr>
          <p:cNvSpPr>
            <a:spLocks noGrp="1"/>
          </p:cNvSpPr>
          <p:nvPr>
            <p:ph sz="half" idx="1"/>
          </p:nvPr>
        </p:nvSpPr>
        <p:spPr>
          <a:xfrm>
            <a:off x="471488" y="2433638"/>
            <a:ext cx="2881312" cy="58023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B73448BD-26B3-FA6F-0042-007EF1000429}"/>
              </a:ext>
            </a:extLst>
          </p:cNvPr>
          <p:cNvSpPr>
            <a:spLocks noGrp="1"/>
          </p:cNvSpPr>
          <p:nvPr>
            <p:ph sz="half" idx="2"/>
          </p:nvPr>
        </p:nvSpPr>
        <p:spPr>
          <a:xfrm>
            <a:off x="3505200" y="2433638"/>
            <a:ext cx="2881313" cy="58023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29FF93E9-99DB-055B-6A42-130C0BED293B}"/>
              </a:ext>
            </a:extLst>
          </p:cNvPr>
          <p:cNvSpPr>
            <a:spLocks noGrp="1"/>
          </p:cNvSpPr>
          <p:nvPr>
            <p:ph type="dt" sz="half" idx="10"/>
          </p:nvPr>
        </p:nvSpPr>
        <p:spPr/>
        <p:txBody>
          <a:bodyPr/>
          <a:lstStyle/>
          <a:p>
            <a:fld id="{FF0AE2BA-E18A-4DF2-A3CC-904BCC09F9F7}" type="datetimeFigureOut">
              <a:rPr lang="de-DE" smtClean="0"/>
              <a:t>03.05.2023</a:t>
            </a:fld>
            <a:endParaRPr lang="de-DE"/>
          </a:p>
        </p:txBody>
      </p:sp>
      <p:sp>
        <p:nvSpPr>
          <p:cNvPr id="6" name="Fußzeilenplatzhalter 5">
            <a:extLst>
              <a:ext uri="{FF2B5EF4-FFF2-40B4-BE49-F238E27FC236}">
                <a16:creationId xmlns:a16="http://schemas.microsoft.com/office/drawing/2014/main" id="{9E8741F1-BD85-378E-95A6-C66C3ED3FCB2}"/>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571AFA18-17F5-59FA-D2FE-41BA2DEE57A3}"/>
              </a:ext>
            </a:extLst>
          </p:cNvPr>
          <p:cNvSpPr>
            <a:spLocks noGrp="1"/>
          </p:cNvSpPr>
          <p:nvPr>
            <p:ph type="sldNum" sz="quarter" idx="12"/>
          </p:nvPr>
        </p:nvSpPr>
        <p:spPr/>
        <p:txBody>
          <a:bodyPr/>
          <a:lstStyle/>
          <a:p>
            <a:fld id="{0AEF082F-FD46-4225-95BD-01695F06D9AD}" type="slidenum">
              <a:rPr lang="de-DE" smtClean="0"/>
              <a:t>‹Nr.›</a:t>
            </a:fld>
            <a:endParaRPr lang="de-DE"/>
          </a:p>
        </p:txBody>
      </p:sp>
    </p:spTree>
    <p:extLst>
      <p:ext uri="{BB962C8B-B14F-4D97-AF65-F5344CB8AC3E}">
        <p14:creationId xmlns:p14="http://schemas.microsoft.com/office/powerpoint/2010/main" val="26489189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1C7D62-A493-CF8B-318C-2C48B6F0568C}"/>
              </a:ext>
            </a:extLst>
          </p:cNvPr>
          <p:cNvSpPr>
            <a:spLocks noGrp="1"/>
          </p:cNvSpPr>
          <p:nvPr>
            <p:ph type="title"/>
          </p:nvPr>
        </p:nvSpPr>
        <p:spPr>
          <a:xfrm>
            <a:off x="473075" y="487363"/>
            <a:ext cx="5915025" cy="1766887"/>
          </a:xfrm>
        </p:spPr>
        <p:txBody>
          <a:bodyPr/>
          <a:lstStyle/>
          <a:p>
            <a:r>
              <a:rPr lang="de-DE"/>
              <a:t>Mastertitelformat bearbeiten</a:t>
            </a:r>
          </a:p>
        </p:txBody>
      </p:sp>
      <p:sp>
        <p:nvSpPr>
          <p:cNvPr id="3" name="Textplatzhalter 2">
            <a:extLst>
              <a:ext uri="{FF2B5EF4-FFF2-40B4-BE49-F238E27FC236}">
                <a16:creationId xmlns:a16="http://schemas.microsoft.com/office/drawing/2014/main" id="{FF59B623-7865-7523-1BA4-419EB522C2C2}"/>
              </a:ext>
            </a:extLst>
          </p:cNvPr>
          <p:cNvSpPr>
            <a:spLocks noGrp="1"/>
          </p:cNvSpPr>
          <p:nvPr>
            <p:ph type="body" idx="1"/>
          </p:nvPr>
        </p:nvSpPr>
        <p:spPr>
          <a:xfrm>
            <a:off x="473075" y="2241550"/>
            <a:ext cx="2900363" cy="10985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047C8735-D329-0DA9-5279-DCFB64151DB3}"/>
              </a:ext>
            </a:extLst>
          </p:cNvPr>
          <p:cNvSpPr>
            <a:spLocks noGrp="1"/>
          </p:cNvSpPr>
          <p:nvPr>
            <p:ph sz="half" idx="2"/>
          </p:nvPr>
        </p:nvSpPr>
        <p:spPr>
          <a:xfrm>
            <a:off x="473075" y="3340100"/>
            <a:ext cx="2900363" cy="491331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C767A0CF-08EE-9F31-B785-1F93DA79268D}"/>
              </a:ext>
            </a:extLst>
          </p:cNvPr>
          <p:cNvSpPr>
            <a:spLocks noGrp="1"/>
          </p:cNvSpPr>
          <p:nvPr>
            <p:ph type="body" sz="quarter" idx="3"/>
          </p:nvPr>
        </p:nvSpPr>
        <p:spPr>
          <a:xfrm>
            <a:off x="3471863" y="2241550"/>
            <a:ext cx="2916237" cy="10985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3D78936A-E16F-FA24-2DF1-A759DD649B6A}"/>
              </a:ext>
            </a:extLst>
          </p:cNvPr>
          <p:cNvSpPr>
            <a:spLocks noGrp="1"/>
          </p:cNvSpPr>
          <p:nvPr>
            <p:ph sz="quarter" idx="4"/>
          </p:nvPr>
        </p:nvSpPr>
        <p:spPr>
          <a:xfrm>
            <a:off x="3471863" y="3340100"/>
            <a:ext cx="2916237" cy="491331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853F5045-881B-E397-C72F-89506048CC1D}"/>
              </a:ext>
            </a:extLst>
          </p:cNvPr>
          <p:cNvSpPr>
            <a:spLocks noGrp="1"/>
          </p:cNvSpPr>
          <p:nvPr>
            <p:ph type="dt" sz="half" idx="10"/>
          </p:nvPr>
        </p:nvSpPr>
        <p:spPr/>
        <p:txBody>
          <a:bodyPr/>
          <a:lstStyle/>
          <a:p>
            <a:fld id="{FF0AE2BA-E18A-4DF2-A3CC-904BCC09F9F7}" type="datetimeFigureOut">
              <a:rPr lang="de-DE" smtClean="0"/>
              <a:t>03.05.2023</a:t>
            </a:fld>
            <a:endParaRPr lang="de-DE"/>
          </a:p>
        </p:txBody>
      </p:sp>
      <p:sp>
        <p:nvSpPr>
          <p:cNvPr id="8" name="Fußzeilenplatzhalter 7">
            <a:extLst>
              <a:ext uri="{FF2B5EF4-FFF2-40B4-BE49-F238E27FC236}">
                <a16:creationId xmlns:a16="http://schemas.microsoft.com/office/drawing/2014/main" id="{9C78C3D7-67CE-CDE7-7EE6-BBFD1003C34F}"/>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E659A104-138A-A1B6-CF77-C870294E10D5}"/>
              </a:ext>
            </a:extLst>
          </p:cNvPr>
          <p:cNvSpPr>
            <a:spLocks noGrp="1"/>
          </p:cNvSpPr>
          <p:nvPr>
            <p:ph type="sldNum" sz="quarter" idx="12"/>
          </p:nvPr>
        </p:nvSpPr>
        <p:spPr/>
        <p:txBody>
          <a:bodyPr/>
          <a:lstStyle/>
          <a:p>
            <a:fld id="{0AEF082F-FD46-4225-95BD-01695F06D9AD}" type="slidenum">
              <a:rPr lang="de-DE" smtClean="0"/>
              <a:t>‹Nr.›</a:t>
            </a:fld>
            <a:endParaRPr lang="de-DE"/>
          </a:p>
        </p:txBody>
      </p:sp>
    </p:spTree>
    <p:extLst>
      <p:ext uri="{BB962C8B-B14F-4D97-AF65-F5344CB8AC3E}">
        <p14:creationId xmlns:p14="http://schemas.microsoft.com/office/powerpoint/2010/main" val="36499360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5F85A3-9659-EF7A-58E0-7175EE479901}"/>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BEE66AAB-F1D8-294A-9641-EEB3D4069DBE}"/>
              </a:ext>
            </a:extLst>
          </p:cNvPr>
          <p:cNvSpPr>
            <a:spLocks noGrp="1"/>
          </p:cNvSpPr>
          <p:nvPr>
            <p:ph type="dt" sz="half" idx="10"/>
          </p:nvPr>
        </p:nvSpPr>
        <p:spPr/>
        <p:txBody>
          <a:bodyPr/>
          <a:lstStyle/>
          <a:p>
            <a:fld id="{FF0AE2BA-E18A-4DF2-A3CC-904BCC09F9F7}" type="datetimeFigureOut">
              <a:rPr lang="de-DE" smtClean="0"/>
              <a:t>03.05.2023</a:t>
            </a:fld>
            <a:endParaRPr lang="de-DE"/>
          </a:p>
        </p:txBody>
      </p:sp>
      <p:sp>
        <p:nvSpPr>
          <p:cNvPr id="4" name="Fußzeilenplatzhalter 3">
            <a:extLst>
              <a:ext uri="{FF2B5EF4-FFF2-40B4-BE49-F238E27FC236}">
                <a16:creationId xmlns:a16="http://schemas.microsoft.com/office/drawing/2014/main" id="{D48796FC-E19E-71FD-0ACA-BDC78C037EB1}"/>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DD34DEAA-F2B9-4220-1CEC-63A50D596D02}"/>
              </a:ext>
            </a:extLst>
          </p:cNvPr>
          <p:cNvSpPr>
            <a:spLocks noGrp="1"/>
          </p:cNvSpPr>
          <p:nvPr>
            <p:ph type="sldNum" sz="quarter" idx="12"/>
          </p:nvPr>
        </p:nvSpPr>
        <p:spPr/>
        <p:txBody>
          <a:bodyPr/>
          <a:lstStyle/>
          <a:p>
            <a:fld id="{0AEF082F-FD46-4225-95BD-01695F06D9AD}" type="slidenum">
              <a:rPr lang="de-DE" smtClean="0"/>
              <a:t>‹Nr.›</a:t>
            </a:fld>
            <a:endParaRPr lang="de-DE"/>
          </a:p>
        </p:txBody>
      </p:sp>
    </p:spTree>
    <p:extLst>
      <p:ext uri="{BB962C8B-B14F-4D97-AF65-F5344CB8AC3E}">
        <p14:creationId xmlns:p14="http://schemas.microsoft.com/office/powerpoint/2010/main" val="3218135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1) Cover Personal Information">
    <p:spTree>
      <p:nvGrpSpPr>
        <p:cNvPr id="1" name=""/>
        <p:cNvGrpSpPr/>
        <p:nvPr/>
      </p:nvGrpSpPr>
      <p:grpSpPr>
        <a:xfrm>
          <a:off x="0" y="0"/>
          <a:ext cx="0" cy="0"/>
          <a:chOff x="0" y="0"/>
          <a:chExt cx="0" cy="0"/>
        </a:xfrm>
      </p:grpSpPr>
      <p:sp>
        <p:nvSpPr>
          <p:cNvPr id="13" name="Abgerundetes Rechteck 12">
            <a:extLst>
              <a:ext uri="{FF2B5EF4-FFF2-40B4-BE49-F238E27FC236}">
                <a16:creationId xmlns:a16="http://schemas.microsoft.com/office/drawing/2014/main" id="{9B591998-CA6C-E4E7-C6D0-5C3679A644F4}"/>
              </a:ext>
            </a:extLst>
          </p:cNvPr>
          <p:cNvSpPr/>
          <p:nvPr userDrawn="1"/>
        </p:nvSpPr>
        <p:spPr>
          <a:xfrm>
            <a:off x="256778" y="5917370"/>
            <a:ext cx="5292579" cy="336592"/>
          </a:xfrm>
          <a:prstGeom prst="round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0">
              <a:latin typeface="Segoe UI" panose="020B0502040204020203" pitchFamily="34" charset="0"/>
              <a:cs typeface="Segoe UI" panose="020B0502040204020203" pitchFamily="34" charset="0"/>
            </a:endParaRPr>
          </a:p>
        </p:txBody>
      </p:sp>
      <p:sp>
        <p:nvSpPr>
          <p:cNvPr id="2" name="Abgerundetes Rechteck 1">
            <a:extLst>
              <a:ext uri="{FF2B5EF4-FFF2-40B4-BE49-F238E27FC236}">
                <a16:creationId xmlns:a16="http://schemas.microsoft.com/office/drawing/2014/main" id="{B8C21297-A671-F5A0-5C47-D370D0AC212F}"/>
              </a:ext>
            </a:extLst>
          </p:cNvPr>
          <p:cNvSpPr/>
          <p:nvPr userDrawn="1"/>
        </p:nvSpPr>
        <p:spPr>
          <a:xfrm>
            <a:off x="249239" y="5426448"/>
            <a:ext cx="5292579" cy="336592"/>
          </a:xfrm>
          <a:prstGeom prst="round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0">
              <a:latin typeface="Segoe UI" panose="020B0502040204020203" pitchFamily="34" charset="0"/>
              <a:cs typeface="Segoe UI" panose="020B0502040204020203" pitchFamily="34" charset="0"/>
            </a:endParaRPr>
          </a:p>
        </p:txBody>
      </p:sp>
      <p:sp>
        <p:nvSpPr>
          <p:cNvPr id="4" name="AutoShape 4">
            <a:extLst>
              <a:ext uri="{FF2B5EF4-FFF2-40B4-BE49-F238E27FC236}">
                <a16:creationId xmlns:a16="http://schemas.microsoft.com/office/drawing/2014/main" id="{F87E69AD-A721-4F0D-9685-177E4DD61A2D}"/>
              </a:ext>
            </a:extLst>
          </p:cNvPr>
          <p:cNvSpPr>
            <a:spLocks noChangeAspect="1" noChangeArrowheads="1"/>
          </p:cNvSpPr>
          <p:nvPr userDrawn="1"/>
        </p:nvSpPr>
        <p:spPr bwMode="auto">
          <a:xfrm>
            <a:off x="2763818" y="4523130"/>
            <a:ext cx="167288" cy="3965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 name="AutoShape 6">
            <a:extLst>
              <a:ext uri="{FF2B5EF4-FFF2-40B4-BE49-F238E27FC236}">
                <a16:creationId xmlns:a16="http://schemas.microsoft.com/office/drawing/2014/main" id="{B5207D00-6B4A-4560-8EE2-5EC3FDBBEC47}"/>
              </a:ext>
            </a:extLst>
          </p:cNvPr>
          <p:cNvSpPr>
            <a:spLocks noChangeAspect="1" noChangeArrowheads="1"/>
          </p:cNvSpPr>
          <p:nvPr userDrawn="1"/>
        </p:nvSpPr>
        <p:spPr bwMode="auto">
          <a:xfrm>
            <a:off x="3343275" y="4368800"/>
            <a:ext cx="171450" cy="406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 name="Textfeld 13">
            <a:extLst>
              <a:ext uri="{FF2B5EF4-FFF2-40B4-BE49-F238E27FC236}">
                <a16:creationId xmlns:a16="http://schemas.microsoft.com/office/drawing/2014/main" id="{3A0E83CA-5246-4653-8936-8B4111A3563F}"/>
              </a:ext>
            </a:extLst>
          </p:cNvPr>
          <p:cNvSpPr txBox="1"/>
          <p:nvPr userDrawn="1"/>
        </p:nvSpPr>
        <p:spPr>
          <a:xfrm>
            <a:off x="249239" y="4523130"/>
            <a:ext cx="6335758" cy="748988"/>
          </a:xfrm>
          <a:prstGeom prst="rect">
            <a:avLst/>
          </a:prstGeom>
          <a:noFill/>
        </p:spPr>
        <p:txBody>
          <a:bodyPr wrap="square" rtlCol="0">
            <a:spAutoFit/>
          </a:bodyPr>
          <a:lstStyle/>
          <a:p>
            <a:r>
              <a:rPr lang="de-DE" sz="4267" b="0" spc="800" dirty="0">
                <a:solidFill>
                  <a:srgbClr val="404040"/>
                </a:solidFill>
                <a:latin typeface="Segoe UI" panose="020B0502040204020203" pitchFamily="34" charset="0"/>
                <a:cs typeface="Segoe UI" panose="020B0502040204020203" pitchFamily="34" charset="0"/>
              </a:rPr>
              <a:t>DEINE LÖSUNG</a:t>
            </a:r>
          </a:p>
        </p:txBody>
      </p:sp>
      <p:cxnSp>
        <p:nvCxnSpPr>
          <p:cNvPr id="5" name="Gerade Verbindung 4">
            <a:extLst>
              <a:ext uri="{FF2B5EF4-FFF2-40B4-BE49-F238E27FC236}">
                <a16:creationId xmlns:a16="http://schemas.microsoft.com/office/drawing/2014/main" id="{48E0223C-9151-5840-B8AA-BF69841E79BA}"/>
              </a:ext>
            </a:extLst>
          </p:cNvPr>
          <p:cNvCxnSpPr>
            <a:cxnSpLocks/>
          </p:cNvCxnSpPr>
          <p:nvPr userDrawn="1"/>
        </p:nvCxnSpPr>
        <p:spPr>
          <a:xfrm>
            <a:off x="-22300" y="5245436"/>
            <a:ext cx="5363734" cy="0"/>
          </a:xfrm>
          <a:prstGeom prst="line">
            <a:avLst/>
          </a:prstGeom>
          <a:ln>
            <a:solidFill>
              <a:srgbClr val="FC6538"/>
            </a:solidFill>
          </a:ln>
        </p:spPr>
        <p:style>
          <a:lnRef idx="3">
            <a:schemeClr val="accent4"/>
          </a:lnRef>
          <a:fillRef idx="0">
            <a:schemeClr val="accent4"/>
          </a:fillRef>
          <a:effectRef idx="2">
            <a:schemeClr val="accent4"/>
          </a:effectRef>
          <a:fontRef idx="minor">
            <a:schemeClr val="tx1"/>
          </a:fontRef>
        </p:style>
      </p:cxnSp>
      <p:sp>
        <p:nvSpPr>
          <p:cNvPr id="19" name="Textplatzhalter 6">
            <a:extLst>
              <a:ext uri="{FF2B5EF4-FFF2-40B4-BE49-F238E27FC236}">
                <a16:creationId xmlns:a16="http://schemas.microsoft.com/office/drawing/2014/main" id="{54FAD7BC-37FA-F84D-BCC0-7B60C9E32838}"/>
              </a:ext>
            </a:extLst>
          </p:cNvPr>
          <p:cNvSpPr>
            <a:spLocks noGrp="1"/>
          </p:cNvSpPr>
          <p:nvPr>
            <p:ph type="body" sz="quarter" idx="11" hasCustomPrompt="1"/>
          </p:nvPr>
        </p:nvSpPr>
        <p:spPr>
          <a:xfrm>
            <a:off x="351266" y="5426448"/>
            <a:ext cx="5103604" cy="336592"/>
          </a:xfrm>
        </p:spPr>
        <p:txBody>
          <a:bodyPr>
            <a:noAutofit/>
          </a:bodyPr>
          <a:lstStyle>
            <a:lvl1pPr marL="0" indent="0">
              <a:buNone/>
              <a:defRPr sz="1800" b="0">
                <a:solidFill>
                  <a:schemeClr val="tx1"/>
                </a:solidFill>
                <a:latin typeface="Segoe UI" panose="020B0502040204020203" pitchFamily="34" charset="0"/>
                <a:cs typeface="Segoe UI" panose="020B0502040204020203" pitchFamily="34" charset="0"/>
              </a:defRPr>
            </a:lvl1pPr>
          </a:lstStyle>
          <a:p>
            <a:pPr lvl="0"/>
            <a:r>
              <a:rPr lang="de-DE" dirty="0"/>
              <a:t>Teamname </a:t>
            </a:r>
          </a:p>
        </p:txBody>
      </p:sp>
      <p:sp>
        <p:nvSpPr>
          <p:cNvPr id="9" name="Textplatzhalter 6">
            <a:extLst>
              <a:ext uri="{FF2B5EF4-FFF2-40B4-BE49-F238E27FC236}">
                <a16:creationId xmlns:a16="http://schemas.microsoft.com/office/drawing/2014/main" id="{8FD5D0D0-A957-64FA-BAA7-5E4C0D07CF6E}"/>
              </a:ext>
            </a:extLst>
          </p:cNvPr>
          <p:cNvSpPr>
            <a:spLocks noGrp="1"/>
          </p:cNvSpPr>
          <p:nvPr>
            <p:ph type="body" sz="quarter" idx="12" hasCustomPrompt="1"/>
          </p:nvPr>
        </p:nvSpPr>
        <p:spPr>
          <a:xfrm>
            <a:off x="351266" y="5917370"/>
            <a:ext cx="5103604" cy="336592"/>
          </a:xfrm>
        </p:spPr>
        <p:txBody>
          <a:bodyPr>
            <a:noAutofit/>
          </a:bodyPr>
          <a:lstStyle>
            <a:lvl1pPr marL="0" indent="0">
              <a:buNone/>
              <a:defRPr sz="1800" b="0">
                <a:solidFill>
                  <a:schemeClr val="tx1"/>
                </a:solidFill>
                <a:latin typeface="Segoe UI" panose="020B0502040204020203" pitchFamily="34" charset="0"/>
                <a:cs typeface="Segoe UI" panose="020B0502040204020203" pitchFamily="34" charset="0"/>
              </a:defRPr>
            </a:lvl1pPr>
          </a:lstStyle>
          <a:p>
            <a:pPr lvl="0"/>
            <a:r>
              <a:rPr lang="de-DE" dirty="0"/>
              <a:t>Titel der Lösung</a:t>
            </a:r>
          </a:p>
        </p:txBody>
      </p:sp>
      <p:sp>
        <p:nvSpPr>
          <p:cNvPr id="6" name="Rechteck: abgerundete Ecken 5">
            <a:extLst>
              <a:ext uri="{FF2B5EF4-FFF2-40B4-BE49-F238E27FC236}">
                <a16:creationId xmlns:a16="http://schemas.microsoft.com/office/drawing/2014/main" id="{7AF752F2-C91E-F696-3ED2-7C1B12E6AF3F}"/>
              </a:ext>
            </a:extLst>
          </p:cNvPr>
          <p:cNvSpPr/>
          <p:nvPr userDrawn="1"/>
        </p:nvSpPr>
        <p:spPr>
          <a:xfrm>
            <a:off x="3196149" y="600537"/>
            <a:ext cx="3106952" cy="2441074"/>
          </a:xfrm>
          <a:prstGeom prst="round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0" dirty="0">
                <a:solidFill>
                  <a:schemeClr val="tx1"/>
                </a:solidFill>
                <a:latin typeface="Segoe UI" panose="020B0502040204020203" pitchFamily="34" charset="0"/>
                <a:cs typeface="Segoe UI" panose="020B0502040204020203" pitchFamily="34" charset="0"/>
              </a:rPr>
              <a:t>Key Visual</a:t>
            </a:r>
          </a:p>
        </p:txBody>
      </p:sp>
      <p:pic>
        <p:nvPicPr>
          <p:cNvPr id="7" name="Grafik 6" descr="Ein Bild, das Diagramm enthält.&#10;&#10;Automatisch generierte Beschreibung">
            <a:extLst>
              <a:ext uri="{FF2B5EF4-FFF2-40B4-BE49-F238E27FC236}">
                <a16:creationId xmlns:a16="http://schemas.microsoft.com/office/drawing/2014/main" id="{05191614-5109-1FD5-1854-0A65F22C06A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0867" y="547571"/>
            <a:ext cx="7205134" cy="3080467"/>
          </a:xfrm>
          <a:prstGeom prst="rect">
            <a:avLst/>
          </a:prstGeom>
        </p:spPr>
      </p:pic>
    </p:spTree>
    <p:extLst>
      <p:ext uri="{BB962C8B-B14F-4D97-AF65-F5344CB8AC3E}">
        <p14:creationId xmlns:p14="http://schemas.microsoft.com/office/powerpoint/2010/main" val="25979737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ECF2C11F-BB8C-5E61-26B7-B5A39B1BEBD1}"/>
              </a:ext>
            </a:extLst>
          </p:cNvPr>
          <p:cNvSpPr>
            <a:spLocks noGrp="1"/>
          </p:cNvSpPr>
          <p:nvPr>
            <p:ph type="dt" sz="half" idx="10"/>
          </p:nvPr>
        </p:nvSpPr>
        <p:spPr/>
        <p:txBody>
          <a:bodyPr/>
          <a:lstStyle/>
          <a:p>
            <a:fld id="{FF0AE2BA-E18A-4DF2-A3CC-904BCC09F9F7}" type="datetimeFigureOut">
              <a:rPr lang="de-DE" smtClean="0"/>
              <a:t>03.05.2023</a:t>
            </a:fld>
            <a:endParaRPr lang="de-DE"/>
          </a:p>
        </p:txBody>
      </p:sp>
      <p:sp>
        <p:nvSpPr>
          <p:cNvPr id="3" name="Fußzeilenplatzhalter 2">
            <a:extLst>
              <a:ext uri="{FF2B5EF4-FFF2-40B4-BE49-F238E27FC236}">
                <a16:creationId xmlns:a16="http://schemas.microsoft.com/office/drawing/2014/main" id="{FC483FAB-654A-B4AC-B69E-82AE58DEE96D}"/>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ADB2D644-C126-1C81-938F-5FB010D8FD62}"/>
              </a:ext>
            </a:extLst>
          </p:cNvPr>
          <p:cNvSpPr>
            <a:spLocks noGrp="1"/>
          </p:cNvSpPr>
          <p:nvPr>
            <p:ph type="sldNum" sz="quarter" idx="12"/>
          </p:nvPr>
        </p:nvSpPr>
        <p:spPr/>
        <p:txBody>
          <a:bodyPr/>
          <a:lstStyle/>
          <a:p>
            <a:fld id="{0AEF082F-FD46-4225-95BD-01695F06D9AD}" type="slidenum">
              <a:rPr lang="de-DE" smtClean="0"/>
              <a:t>‹Nr.›</a:t>
            </a:fld>
            <a:endParaRPr lang="de-DE"/>
          </a:p>
        </p:txBody>
      </p:sp>
    </p:spTree>
    <p:extLst>
      <p:ext uri="{BB962C8B-B14F-4D97-AF65-F5344CB8AC3E}">
        <p14:creationId xmlns:p14="http://schemas.microsoft.com/office/powerpoint/2010/main" val="23630999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68A707-B0FA-C8FA-921C-259398EE9C39}"/>
              </a:ext>
            </a:extLst>
          </p:cNvPr>
          <p:cNvSpPr>
            <a:spLocks noGrp="1"/>
          </p:cNvSpPr>
          <p:nvPr>
            <p:ph type="title"/>
          </p:nvPr>
        </p:nvSpPr>
        <p:spPr>
          <a:xfrm>
            <a:off x="473075" y="609600"/>
            <a:ext cx="2211388" cy="21336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05EB90A6-50F1-B1C1-364B-DE83A03ADBB0}"/>
              </a:ext>
            </a:extLst>
          </p:cNvPr>
          <p:cNvSpPr>
            <a:spLocks noGrp="1"/>
          </p:cNvSpPr>
          <p:nvPr>
            <p:ph idx="1"/>
          </p:nvPr>
        </p:nvSpPr>
        <p:spPr>
          <a:xfrm>
            <a:off x="2916238" y="1316038"/>
            <a:ext cx="3471862" cy="64992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EED0F1CC-DAD6-B0C0-BB6B-22133A135C32}"/>
              </a:ext>
            </a:extLst>
          </p:cNvPr>
          <p:cNvSpPr>
            <a:spLocks noGrp="1"/>
          </p:cNvSpPr>
          <p:nvPr>
            <p:ph type="body" sz="half" idx="2"/>
          </p:nvPr>
        </p:nvSpPr>
        <p:spPr>
          <a:xfrm>
            <a:off x="473075" y="2743200"/>
            <a:ext cx="2211388" cy="508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AEB802C4-BC0B-0464-1F04-1FCC717FC0FD}"/>
              </a:ext>
            </a:extLst>
          </p:cNvPr>
          <p:cNvSpPr>
            <a:spLocks noGrp="1"/>
          </p:cNvSpPr>
          <p:nvPr>
            <p:ph type="dt" sz="half" idx="10"/>
          </p:nvPr>
        </p:nvSpPr>
        <p:spPr/>
        <p:txBody>
          <a:bodyPr/>
          <a:lstStyle/>
          <a:p>
            <a:fld id="{FF0AE2BA-E18A-4DF2-A3CC-904BCC09F9F7}" type="datetimeFigureOut">
              <a:rPr lang="de-DE" smtClean="0"/>
              <a:t>03.05.2023</a:t>
            </a:fld>
            <a:endParaRPr lang="de-DE"/>
          </a:p>
        </p:txBody>
      </p:sp>
      <p:sp>
        <p:nvSpPr>
          <p:cNvPr id="6" name="Fußzeilenplatzhalter 5">
            <a:extLst>
              <a:ext uri="{FF2B5EF4-FFF2-40B4-BE49-F238E27FC236}">
                <a16:creationId xmlns:a16="http://schemas.microsoft.com/office/drawing/2014/main" id="{E9D2CB35-199D-1415-1D8E-70ABD70ADAA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43D213A0-D695-6BD1-32A0-E045ABD4668B}"/>
              </a:ext>
            </a:extLst>
          </p:cNvPr>
          <p:cNvSpPr>
            <a:spLocks noGrp="1"/>
          </p:cNvSpPr>
          <p:nvPr>
            <p:ph type="sldNum" sz="quarter" idx="12"/>
          </p:nvPr>
        </p:nvSpPr>
        <p:spPr/>
        <p:txBody>
          <a:bodyPr/>
          <a:lstStyle/>
          <a:p>
            <a:fld id="{0AEF082F-FD46-4225-95BD-01695F06D9AD}" type="slidenum">
              <a:rPr lang="de-DE" smtClean="0"/>
              <a:t>‹Nr.›</a:t>
            </a:fld>
            <a:endParaRPr lang="de-DE"/>
          </a:p>
        </p:txBody>
      </p:sp>
    </p:spTree>
    <p:extLst>
      <p:ext uri="{BB962C8B-B14F-4D97-AF65-F5344CB8AC3E}">
        <p14:creationId xmlns:p14="http://schemas.microsoft.com/office/powerpoint/2010/main" val="29685438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F02145-C3A5-FC66-458F-B79A0F38D2B1}"/>
              </a:ext>
            </a:extLst>
          </p:cNvPr>
          <p:cNvSpPr>
            <a:spLocks noGrp="1"/>
          </p:cNvSpPr>
          <p:nvPr>
            <p:ph type="title"/>
          </p:nvPr>
        </p:nvSpPr>
        <p:spPr>
          <a:xfrm>
            <a:off x="473075" y="609600"/>
            <a:ext cx="2211388" cy="21336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85DBD54D-26F2-24A7-A9A2-D8249D16C24D}"/>
              </a:ext>
            </a:extLst>
          </p:cNvPr>
          <p:cNvSpPr>
            <a:spLocks noGrp="1"/>
          </p:cNvSpPr>
          <p:nvPr>
            <p:ph type="pic" idx="1"/>
          </p:nvPr>
        </p:nvSpPr>
        <p:spPr>
          <a:xfrm>
            <a:off x="2916238" y="1316038"/>
            <a:ext cx="3471862" cy="64992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DBAF2AB0-707E-EFA9-D3D8-F09EE00F08A2}"/>
              </a:ext>
            </a:extLst>
          </p:cNvPr>
          <p:cNvSpPr>
            <a:spLocks noGrp="1"/>
          </p:cNvSpPr>
          <p:nvPr>
            <p:ph type="body" sz="half" idx="2"/>
          </p:nvPr>
        </p:nvSpPr>
        <p:spPr>
          <a:xfrm>
            <a:off x="473075" y="2743200"/>
            <a:ext cx="2211388" cy="508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F0E2CDA4-376E-2D3B-69E5-BF4625D90B84}"/>
              </a:ext>
            </a:extLst>
          </p:cNvPr>
          <p:cNvSpPr>
            <a:spLocks noGrp="1"/>
          </p:cNvSpPr>
          <p:nvPr>
            <p:ph type="dt" sz="half" idx="10"/>
          </p:nvPr>
        </p:nvSpPr>
        <p:spPr/>
        <p:txBody>
          <a:bodyPr/>
          <a:lstStyle/>
          <a:p>
            <a:fld id="{FF0AE2BA-E18A-4DF2-A3CC-904BCC09F9F7}" type="datetimeFigureOut">
              <a:rPr lang="de-DE" smtClean="0"/>
              <a:t>03.05.2023</a:t>
            </a:fld>
            <a:endParaRPr lang="de-DE"/>
          </a:p>
        </p:txBody>
      </p:sp>
      <p:sp>
        <p:nvSpPr>
          <p:cNvPr id="6" name="Fußzeilenplatzhalter 5">
            <a:extLst>
              <a:ext uri="{FF2B5EF4-FFF2-40B4-BE49-F238E27FC236}">
                <a16:creationId xmlns:a16="http://schemas.microsoft.com/office/drawing/2014/main" id="{E4F683F1-D2C8-A038-2D84-BC1DBDE04DB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D087D919-D60E-3712-A270-3D67197C66BA}"/>
              </a:ext>
            </a:extLst>
          </p:cNvPr>
          <p:cNvSpPr>
            <a:spLocks noGrp="1"/>
          </p:cNvSpPr>
          <p:nvPr>
            <p:ph type="sldNum" sz="quarter" idx="12"/>
          </p:nvPr>
        </p:nvSpPr>
        <p:spPr/>
        <p:txBody>
          <a:bodyPr/>
          <a:lstStyle/>
          <a:p>
            <a:fld id="{0AEF082F-FD46-4225-95BD-01695F06D9AD}" type="slidenum">
              <a:rPr lang="de-DE" smtClean="0"/>
              <a:t>‹Nr.›</a:t>
            </a:fld>
            <a:endParaRPr lang="de-DE"/>
          </a:p>
        </p:txBody>
      </p:sp>
    </p:spTree>
    <p:extLst>
      <p:ext uri="{BB962C8B-B14F-4D97-AF65-F5344CB8AC3E}">
        <p14:creationId xmlns:p14="http://schemas.microsoft.com/office/powerpoint/2010/main" val="14466164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0A53B0-3856-88A9-C06D-D9E1EE770321}"/>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6FB64CEB-17F2-62CC-33EB-D0998AF4B05E}"/>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2D927CB-4AAF-AA50-9090-6C0CBC747D67}"/>
              </a:ext>
            </a:extLst>
          </p:cNvPr>
          <p:cNvSpPr>
            <a:spLocks noGrp="1"/>
          </p:cNvSpPr>
          <p:nvPr>
            <p:ph type="dt" sz="half" idx="10"/>
          </p:nvPr>
        </p:nvSpPr>
        <p:spPr/>
        <p:txBody>
          <a:bodyPr/>
          <a:lstStyle/>
          <a:p>
            <a:fld id="{FF0AE2BA-E18A-4DF2-A3CC-904BCC09F9F7}" type="datetimeFigureOut">
              <a:rPr lang="de-DE" smtClean="0"/>
              <a:t>03.05.2023</a:t>
            </a:fld>
            <a:endParaRPr lang="de-DE"/>
          </a:p>
        </p:txBody>
      </p:sp>
      <p:sp>
        <p:nvSpPr>
          <p:cNvPr id="5" name="Fußzeilenplatzhalter 4">
            <a:extLst>
              <a:ext uri="{FF2B5EF4-FFF2-40B4-BE49-F238E27FC236}">
                <a16:creationId xmlns:a16="http://schemas.microsoft.com/office/drawing/2014/main" id="{15712983-7FED-AEE1-95EF-DE971A08271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36873885-553F-6CF1-8F9F-85913FF0147D}"/>
              </a:ext>
            </a:extLst>
          </p:cNvPr>
          <p:cNvSpPr>
            <a:spLocks noGrp="1"/>
          </p:cNvSpPr>
          <p:nvPr>
            <p:ph type="sldNum" sz="quarter" idx="12"/>
          </p:nvPr>
        </p:nvSpPr>
        <p:spPr/>
        <p:txBody>
          <a:bodyPr/>
          <a:lstStyle/>
          <a:p>
            <a:fld id="{0AEF082F-FD46-4225-95BD-01695F06D9AD}" type="slidenum">
              <a:rPr lang="de-DE" smtClean="0"/>
              <a:t>‹Nr.›</a:t>
            </a:fld>
            <a:endParaRPr lang="de-DE"/>
          </a:p>
        </p:txBody>
      </p:sp>
    </p:spTree>
    <p:extLst>
      <p:ext uri="{BB962C8B-B14F-4D97-AF65-F5344CB8AC3E}">
        <p14:creationId xmlns:p14="http://schemas.microsoft.com/office/powerpoint/2010/main" val="6409497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515F1F41-F701-C2AB-B384-CF1A42227EE3}"/>
              </a:ext>
            </a:extLst>
          </p:cNvPr>
          <p:cNvSpPr>
            <a:spLocks noGrp="1"/>
          </p:cNvSpPr>
          <p:nvPr>
            <p:ph type="title" orient="vert"/>
          </p:nvPr>
        </p:nvSpPr>
        <p:spPr>
          <a:xfrm>
            <a:off x="4908550" y="487363"/>
            <a:ext cx="1477963" cy="7748587"/>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88177124-255C-0C39-DFDD-F8CFDA7C043A}"/>
              </a:ext>
            </a:extLst>
          </p:cNvPr>
          <p:cNvSpPr>
            <a:spLocks noGrp="1"/>
          </p:cNvSpPr>
          <p:nvPr>
            <p:ph type="body" orient="vert" idx="1"/>
          </p:nvPr>
        </p:nvSpPr>
        <p:spPr>
          <a:xfrm>
            <a:off x="471488" y="487363"/>
            <a:ext cx="4284662" cy="7748587"/>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1CBF43B-DAB9-0795-6BF7-D8AFB43A33D1}"/>
              </a:ext>
            </a:extLst>
          </p:cNvPr>
          <p:cNvSpPr>
            <a:spLocks noGrp="1"/>
          </p:cNvSpPr>
          <p:nvPr>
            <p:ph type="dt" sz="half" idx="10"/>
          </p:nvPr>
        </p:nvSpPr>
        <p:spPr/>
        <p:txBody>
          <a:bodyPr/>
          <a:lstStyle/>
          <a:p>
            <a:fld id="{FF0AE2BA-E18A-4DF2-A3CC-904BCC09F9F7}" type="datetimeFigureOut">
              <a:rPr lang="de-DE" smtClean="0"/>
              <a:t>03.05.2023</a:t>
            </a:fld>
            <a:endParaRPr lang="de-DE"/>
          </a:p>
        </p:txBody>
      </p:sp>
      <p:sp>
        <p:nvSpPr>
          <p:cNvPr id="5" name="Fußzeilenplatzhalter 4">
            <a:extLst>
              <a:ext uri="{FF2B5EF4-FFF2-40B4-BE49-F238E27FC236}">
                <a16:creationId xmlns:a16="http://schemas.microsoft.com/office/drawing/2014/main" id="{C207F1C4-7FA5-0A49-7BD8-E1541CB36BF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6A5AE0E-8FB4-9DCE-0E64-EA64C95F0D01}"/>
              </a:ext>
            </a:extLst>
          </p:cNvPr>
          <p:cNvSpPr>
            <a:spLocks noGrp="1"/>
          </p:cNvSpPr>
          <p:nvPr>
            <p:ph type="sldNum" sz="quarter" idx="12"/>
          </p:nvPr>
        </p:nvSpPr>
        <p:spPr/>
        <p:txBody>
          <a:bodyPr/>
          <a:lstStyle/>
          <a:p>
            <a:fld id="{0AEF082F-FD46-4225-95BD-01695F06D9AD}" type="slidenum">
              <a:rPr lang="de-DE" smtClean="0"/>
              <a:t>‹Nr.›</a:t>
            </a:fld>
            <a:endParaRPr lang="de-DE"/>
          </a:p>
        </p:txBody>
      </p:sp>
    </p:spTree>
    <p:extLst>
      <p:ext uri="{BB962C8B-B14F-4D97-AF65-F5344CB8AC3E}">
        <p14:creationId xmlns:p14="http://schemas.microsoft.com/office/powerpoint/2010/main" val="357791625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3662AD4-EB39-3EAA-50F2-483D2AF010CE}"/>
              </a:ext>
            </a:extLst>
          </p:cNvPr>
          <p:cNvSpPr>
            <a:spLocks noGrp="1"/>
          </p:cNvSpPr>
          <p:nvPr>
            <p:ph type="ctrTitle"/>
          </p:nvPr>
        </p:nvSpPr>
        <p:spPr>
          <a:xfrm>
            <a:off x="857250" y="1497013"/>
            <a:ext cx="5143500" cy="3182937"/>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6E63F28A-5570-5425-0B93-0A1806B333BE}"/>
              </a:ext>
            </a:extLst>
          </p:cNvPr>
          <p:cNvSpPr>
            <a:spLocks noGrp="1"/>
          </p:cNvSpPr>
          <p:nvPr>
            <p:ph type="subTitle" idx="1"/>
          </p:nvPr>
        </p:nvSpPr>
        <p:spPr>
          <a:xfrm>
            <a:off x="857250" y="4802188"/>
            <a:ext cx="5143500" cy="220821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66F9A989-F3A9-B7A9-6DE6-D55977CCADEA}"/>
              </a:ext>
            </a:extLst>
          </p:cNvPr>
          <p:cNvSpPr>
            <a:spLocks noGrp="1"/>
          </p:cNvSpPr>
          <p:nvPr>
            <p:ph type="dt" sz="half" idx="10"/>
          </p:nvPr>
        </p:nvSpPr>
        <p:spPr/>
        <p:txBody>
          <a:bodyPr/>
          <a:lstStyle/>
          <a:p>
            <a:fld id="{433CCF59-F5BA-4401-96EB-FF6A18BEF238}" type="datetimeFigureOut">
              <a:rPr lang="de-DE" smtClean="0"/>
              <a:t>03.05.2023</a:t>
            </a:fld>
            <a:endParaRPr lang="de-DE"/>
          </a:p>
        </p:txBody>
      </p:sp>
      <p:sp>
        <p:nvSpPr>
          <p:cNvPr id="5" name="Fußzeilenplatzhalter 4">
            <a:extLst>
              <a:ext uri="{FF2B5EF4-FFF2-40B4-BE49-F238E27FC236}">
                <a16:creationId xmlns:a16="http://schemas.microsoft.com/office/drawing/2014/main" id="{563B2087-C3DA-009E-9462-34706E1DF6B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5D7E286-7038-2F6E-A08F-2AEA56031CD4}"/>
              </a:ext>
            </a:extLst>
          </p:cNvPr>
          <p:cNvSpPr>
            <a:spLocks noGrp="1"/>
          </p:cNvSpPr>
          <p:nvPr>
            <p:ph type="sldNum" sz="quarter" idx="12"/>
          </p:nvPr>
        </p:nvSpPr>
        <p:spPr/>
        <p:txBody>
          <a:bodyPr/>
          <a:lstStyle/>
          <a:p>
            <a:fld id="{C7C546B6-3B72-4CE6-A192-9D6FFA28435E}" type="slidenum">
              <a:rPr lang="de-DE" smtClean="0"/>
              <a:t>‹Nr.›</a:t>
            </a:fld>
            <a:endParaRPr lang="de-DE"/>
          </a:p>
        </p:txBody>
      </p:sp>
    </p:spTree>
    <p:extLst>
      <p:ext uri="{BB962C8B-B14F-4D97-AF65-F5344CB8AC3E}">
        <p14:creationId xmlns:p14="http://schemas.microsoft.com/office/powerpoint/2010/main" val="276308064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D18BE2-1E08-0B11-0174-1BD17FB82B05}"/>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ED0DF94-4265-8A17-802D-FAF1E87E7A4F}"/>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AED124E-E6D6-128B-EABF-A9B37A850591}"/>
              </a:ext>
            </a:extLst>
          </p:cNvPr>
          <p:cNvSpPr>
            <a:spLocks noGrp="1"/>
          </p:cNvSpPr>
          <p:nvPr>
            <p:ph type="dt" sz="half" idx="10"/>
          </p:nvPr>
        </p:nvSpPr>
        <p:spPr/>
        <p:txBody>
          <a:bodyPr/>
          <a:lstStyle/>
          <a:p>
            <a:fld id="{433CCF59-F5BA-4401-96EB-FF6A18BEF238}" type="datetimeFigureOut">
              <a:rPr lang="de-DE" smtClean="0"/>
              <a:t>03.05.2023</a:t>
            </a:fld>
            <a:endParaRPr lang="de-DE"/>
          </a:p>
        </p:txBody>
      </p:sp>
      <p:sp>
        <p:nvSpPr>
          <p:cNvPr id="5" name="Fußzeilenplatzhalter 4">
            <a:extLst>
              <a:ext uri="{FF2B5EF4-FFF2-40B4-BE49-F238E27FC236}">
                <a16:creationId xmlns:a16="http://schemas.microsoft.com/office/drawing/2014/main" id="{98A261A0-6841-4859-805C-9AD3DDAF214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35951A78-7D85-75FC-8EC6-F1FFB718794D}"/>
              </a:ext>
            </a:extLst>
          </p:cNvPr>
          <p:cNvSpPr>
            <a:spLocks noGrp="1"/>
          </p:cNvSpPr>
          <p:nvPr>
            <p:ph type="sldNum" sz="quarter" idx="12"/>
          </p:nvPr>
        </p:nvSpPr>
        <p:spPr/>
        <p:txBody>
          <a:bodyPr/>
          <a:lstStyle/>
          <a:p>
            <a:fld id="{C7C546B6-3B72-4CE6-A192-9D6FFA28435E}" type="slidenum">
              <a:rPr lang="de-DE" smtClean="0"/>
              <a:t>‹Nr.›</a:t>
            </a:fld>
            <a:endParaRPr lang="de-DE"/>
          </a:p>
        </p:txBody>
      </p:sp>
    </p:spTree>
    <p:extLst>
      <p:ext uri="{BB962C8B-B14F-4D97-AF65-F5344CB8AC3E}">
        <p14:creationId xmlns:p14="http://schemas.microsoft.com/office/powerpoint/2010/main" val="207458433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944727-2525-09D7-FECD-51C84559F909}"/>
              </a:ext>
            </a:extLst>
          </p:cNvPr>
          <p:cNvSpPr>
            <a:spLocks noGrp="1"/>
          </p:cNvSpPr>
          <p:nvPr>
            <p:ph type="title"/>
          </p:nvPr>
        </p:nvSpPr>
        <p:spPr>
          <a:xfrm>
            <a:off x="468313" y="2279650"/>
            <a:ext cx="5915025" cy="3803650"/>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D56A7A51-C699-1438-F887-9521E8D773A3}"/>
              </a:ext>
            </a:extLst>
          </p:cNvPr>
          <p:cNvSpPr>
            <a:spLocks noGrp="1"/>
          </p:cNvSpPr>
          <p:nvPr>
            <p:ph type="body" idx="1"/>
          </p:nvPr>
        </p:nvSpPr>
        <p:spPr>
          <a:xfrm>
            <a:off x="468313" y="6119813"/>
            <a:ext cx="5915025" cy="2000250"/>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E56FB77A-2937-2145-8D0C-D273CED52113}"/>
              </a:ext>
            </a:extLst>
          </p:cNvPr>
          <p:cNvSpPr>
            <a:spLocks noGrp="1"/>
          </p:cNvSpPr>
          <p:nvPr>
            <p:ph type="dt" sz="half" idx="10"/>
          </p:nvPr>
        </p:nvSpPr>
        <p:spPr/>
        <p:txBody>
          <a:bodyPr/>
          <a:lstStyle/>
          <a:p>
            <a:fld id="{433CCF59-F5BA-4401-96EB-FF6A18BEF238}" type="datetimeFigureOut">
              <a:rPr lang="de-DE" smtClean="0"/>
              <a:t>03.05.2023</a:t>
            </a:fld>
            <a:endParaRPr lang="de-DE"/>
          </a:p>
        </p:txBody>
      </p:sp>
      <p:sp>
        <p:nvSpPr>
          <p:cNvPr id="5" name="Fußzeilenplatzhalter 4">
            <a:extLst>
              <a:ext uri="{FF2B5EF4-FFF2-40B4-BE49-F238E27FC236}">
                <a16:creationId xmlns:a16="http://schemas.microsoft.com/office/drawing/2014/main" id="{880C57A6-322A-9A00-244F-7E7DAA350290}"/>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0C8BBD6-5AD0-6B33-ABCF-CB36B3876B39}"/>
              </a:ext>
            </a:extLst>
          </p:cNvPr>
          <p:cNvSpPr>
            <a:spLocks noGrp="1"/>
          </p:cNvSpPr>
          <p:nvPr>
            <p:ph type="sldNum" sz="quarter" idx="12"/>
          </p:nvPr>
        </p:nvSpPr>
        <p:spPr/>
        <p:txBody>
          <a:bodyPr/>
          <a:lstStyle/>
          <a:p>
            <a:fld id="{C7C546B6-3B72-4CE6-A192-9D6FFA28435E}" type="slidenum">
              <a:rPr lang="de-DE" smtClean="0"/>
              <a:t>‹Nr.›</a:t>
            </a:fld>
            <a:endParaRPr lang="de-DE"/>
          </a:p>
        </p:txBody>
      </p:sp>
    </p:spTree>
    <p:extLst>
      <p:ext uri="{BB962C8B-B14F-4D97-AF65-F5344CB8AC3E}">
        <p14:creationId xmlns:p14="http://schemas.microsoft.com/office/powerpoint/2010/main" val="13550876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7D961E-349D-9765-52AE-9FDB47BFB41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F5DFEBD-2502-680B-0AB6-0CA3C06C7E5C}"/>
              </a:ext>
            </a:extLst>
          </p:cNvPr>
          <p:cNvSpPr>
            <a:spLocks noGrp="1"/>
          </p:cNvSpPr>
          <p:nvPr>
            <p:ph sz="half" idx="1"/>
          </p:nvPr>
        </p:nvSpPr>
        <p:spPr>
          <a:xfrm>
            <a:off x="471488" y="2433638"/>
            <a:ext cx="2881312" cy="58023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B5311BAE-A2C2-7F50-92B9-D09D4B142D47}"/>
              </a:ext>
            </a:extLst>
          </p:cNvPr>
          <p:cNvSpPr>
            <a:spLocks noGrp="1"/>
          </p:cNvSpPr>
          <p:nvPr>
            <p:ph sz="half" idx="2"/>
          </p:nvPr>
        </p:nvSpPr>
        <p:spPr>
          <a:xfrm>
            <a:off x="3505200" y="2433638"/>
            <a:ext cx="2881313" cy="58023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AC8E51A6-383A-A8D4-1C95-E94B951B40CC}"/>
              </a:ext>
            </a:extLst>
          </p:cNvPr>
          <p:cNvSpPr>
            <a:spLocks noGrp="1"/>
          </p:cNvSpPr>
          <p:nvPr>
            <p:ph type="dt" sz="half" idx="10"/>
          </p:nvPr>
        </p:nvSpPr>
        <p:spPr/>
        <p:txBody>
          <a:bodyPr/>
          <a:lstStyle/>
          <a:p>
            <a:fld id="{433CCF59-F5BA-4401-96EB-FF6A18BEF238}" type="datetimeFigureOut">
              <a:rPr lang="de-DE" smtClean="0"/>
              <a:t>03.05.2023</a:t>
            </a:fld>
            <a:endParaRPr lang="de-DE"/>
          </a:p>
        </p:txBody>
      </p:sp>
      <p:sp>
        <p:nvSpPr>
          <p:cNvPr id="6" name="Fußzeilenplatzhalter 5">
            <a:extLst>
              <a:ext uri="{FF2B5EF4-FFF2-40B4-BE49-F238E27FC236}">
                <a16:creationId xmlns:a16="http://schemas.microsoft.com/office/drawing/2014/main" id="{35202D94-ACD8-DA50-A981-F1F7181ABD1C}"/>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01BACF46-089B-A419-313D-A6D74873817A}"/>
              </a:ext>
            </a:extLst>
          </p:cNvPr>
          <p:cNvSpPr>
            <a:spLocks noGrp="1"/>
          </p:cNvSpPr>
          <p:nvPr>
            <p:ph type="sldNum" sz="quarter" idx="12"/>
          </p:nvPr>
        </p:nvSpPr>
        <p:spPr/>
        <p:txBody>
          <a:bodyPr/>
          <a:lstStyle/>
          <a:p>
            <a:fld id="{C7C546B6-3B72-4CE6-A192-9D6FFA28435E}" type="slidenum">
              <a:rPr lang="de-DE" smtClean="0"/>
              <a:t>‹Nr.›</a:t>
            </a:fld>
            <a:endParaRPr lang="de-DE"/>
          </a:p>
        </p:txBody>
      </p:sp>
    </p:spTree>
    <p:extLst>
      <p:ext uri="{BB962C8B-B14F-4D97-AF65-F5344CB8AC3E}">
        <p14:creationId xmlns:p14="http://schemas.microsoft.com/office/powerpoint/2010/main" val="140997888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7F25E8-849E-283C-6D97-B3A3D09DE477}"/>
              </a:ext>
            </a:extLst>
          </p:cNvPr>
          <p:cNvSpPr>
            <a:spLocks noGrp="1"/>
          </p:cNvSpPr>
          <p:nvPr>
            <p:ph type="title"/>
          </p:nvPr>
        </p:nvSpPr>
        <p:spPr>
          <a:xfrm>
            <a:off x="473075" y="487363"/>
            <a:ext cx="5915025" cy="1766887"/>
          </a:xfrm>
        </p:spPr>
        <p:txBody>
          <a:bodyPr/>
          <a:lstStyle/>
          <a:p>
            <a:r>
              <a:rPr lang="de-DE"/>
              <a:t>Mastertitelformat bearbeiten</a:t>
            </a:r>
          </a:p>
        </p:txBody>
      </p:sp>
      <p:sp>
        <p:nvSpPr>
          <p:cNvPr id="3" name="Textplatzhalter 2">
            <a:extLst>
              <a:ext uri="{FF2B5EF4-FFF2-40B4-BE49-F238E27FC236}">
                <a16:creationId xmlns:a16="http://schemas.microsoft.com/office/drawing/2014/main" id="{8D699F2C-7F9D-C8DD-EC7D-5EFF3206B749}"/>
              </a:ext>
            </a:extLst>
          </p:cNvPr>
          <p:cNvSpPr>
            <a:spLocks noGrp="1"/>
          </p:cNvSpPr>
          <p:nvPr>
            <p:ph type="body" idx="1"/>
          </p:nvPr>
        </p:nvSpPr>
        <p:spPr>
          <a:xfrm>
            <a:off x="473075" y="2241550"/>
            <a:ext cx="2900363" cy="10985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22F0DCC6-4D34-14FD-E212-8CCF23E89541}"/>
              </a:ext>
            </a:extLst>
          </p:cNvPr>
          <p:cNvSpPr>
            <a:spLocks noGrp="1"/>
          </p:cNvSpPr>
          <p:nvPr>
            <p:ph sz="half" idx="2"/>
          </p:nvPr>
        </p:nvSpPr>
        <p:spPr>
          <a:xfrm>
            <a:off x="473075" y="3340100"/>
            <a:ext cx="2900363" cy="491331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D4CA97A1-74FD-7F51-1856-79F7844E615C}"/>
              </a:ext>
            </a:extLst>
          </p:cNvPr>
          <p:cNvSpPr>
            <a:spLocks noGrp="1"/>
          </p:cNvSpPr>
          <p:nvPr>
            <p:ph type="body" sz="quarter" idx="3"/>
          </p:nvPr>
        </p:nvSpPr>
        <p:spPr>
          <a:xfrm>
            <a:off x="3471863" y="2241550"/>
            <a:ext cx="2916237" cy="10985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1B53B988-FA4A-887F-38FC-FE0BC298A3D5}"/>
              </a:ext>
            </a:extLst>
          </p:cNvPr>
          <p:cNvSpPr>
            <a:spLocks noGrp="1"/>
          </p:cNvSpPr>
          <p:nvPr>
            <p:ph sz="quarter" idx="4"/>
          </p:nvPr>
        </p:nvSpPr>
        <p:spPr>
          <a:xfrm>
            <a:off x="3471863" y="3340100"/>
            <a:ext cx="2916237" cy="491331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DD93D8EB-3D67-F0CE-BAFC-EA0B0CAC36C7}"/>
              </a:ext>
            </a:extLst>
          </p:cNvPr>
          <p:cNvSpPr>
            <a:spLocks noGrp="1"/>
          </p:cNvSpPr>
          <p:nvPr>
            <p:ph type="dt" sz="half" idx="10"/>
          </p:nvPr>
        </p:nvSpPr>
        <p:spPr/>
        <p:txBody>
          <a:bodyPr/>
          <a:lstStyle/>
          <a:p>
            <a:fld id="{433CCF59-F5BA-4401-96EB-FF6A18BEF238}" type="datetimeFigureOut">
              <a:rPr lang="de-DE" smtClean="0"/>
              <a:t>03.05.2023</a:t>
            </a:fld>
            <a:endParaRPr lang="de-DE"/>
          </a:p>
        </p:txBody>
      </p:sp>
      <p:sp>
        <p:nvSpPr>
          <p:cNvPr id="8" name="Fußzeilenplatzhalter 7">
            <a:extLst>
              <a:ext uri="{FF2B5EF4-FFF2-40B4-BE49-F238E27FC236}">
                <a16:creationId xmlns:a16="http://schemas.microsoft.com/office/drawing/2014/main" id="{AD84F1C9-7C78-1326-3477-44B02BDD94A1}"/>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10C3AFCB-EAF8-73A6-750B-B0B0DB9ED6EB}"/>
              </a:ext>
            </a:extLst>
          </p:cNvPr>
          <p:cNvSpPr>
            <a:spLocks noGrp="1"/>
          </p:cNvSpPr>
          <p:nvPr>
            <p:ph type="sldNum" sz="quarter" idx="12"/>
          </p:nvPr>
        </p:nvSpPr>
        <p:spPr/>
        <p:txBody>
          <a:bodyPr/>
          <a:lstStyle/>
          <a:p>
            <a:fld id="{C7C546B6-3B72-4CE6-A192-9D6FFA28435E}" type="slidenum">
              <a:rPr lang="de-DE" smtClean="0"/>
              <a:t>‹Nr.›</a:t>
            </a:fld>
            <a:endParaRPr lang="de-DE"/>
          </a:p>
        </p:txBody>
      </p:sp>
    </p:spTree>
    <p:extLst>
      <p:ext uri="{BB962C8B-B14F-4D97-AF65-F5344CB8AC3E}">
        <p14:creationId xmlns:p14="http://schemas.microsoft.com/office/powerpoint/2010/main" val="2861037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0_Platzhalter_text">
    <p:spTree>
      <p:nvGrpSpPr>
        <p:cNvPr id="1" name=""/>
        <p:cNvGrpSpPr/>
        <p:nvPr/>
      </p:nvGrpSpPr>
      <p:grpSpPr>
        <a:xfrm>
          <a:off x="0" y="0"/>
          <a:ext cx="0" cy="0"/>
          <a:chOff x="0" y="0"/>
          <a:chExt cx="0" cy="0"/>
        </a:xfrm>
      </p:grpSpPr>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472099" y="4462201"/>
            <a:ext cx="5913803" cy="3741088"/>
          </a:xfrm>
          <a:solidFill>
            <a:schemeClr val="bg1">
              <a:lumMod val="95000"/>
            </a:schemeClr>
          </a:solidFill>
        </p:spPr>
        <p:txBody>
          <a:bodyPr>
            <a:noAutofit/>
          </a:bodyPr>
          <a:lstStyle>
            <a:lvl1pPr marL="0" indent="0">
              <a:buNone/>
              <a:defRPr sz="1400">
                <a:solidFill>
                  <a:schemeClr val="tx1"/>
                </a:solidFill>
                <a:latin typeface="Segoe UI" panose="020B0502040204020203" pitchFamily="34" charset="0"/>
                <a:cs typeface="Segoe UI" panose="020B0502040204020203" pitchFamily="34" charset="0"/>
              </a:defRPr>
            </a:lvl1pPr>
          </a:lstStyle>
          <a:p>
            <a:pPr lvl="0"/>
            <a:r>
              <a:rPr lang="de-DE" dirty="0"/>
              <a:t>Text hinzufügen</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6538"/>
            </a:solidFill>
          </a:ln>
        </p:spPr>
        <p:style>
          <a:lnRef idx="3">
            <a:schemeClr val="accent4"/>
          </a:lnRef>
          <a:fillRef idx="0">
            <a:schemeClr val="accent4"/>
          </a:fillRef>
          <a:effectRef idx="2">
            <a:schemeClr val="accent4"/>
          </a:effectRef>
          <a:fontRef idx="minor">
            <a:schemeClr val="tx1"/>
          </a:fontRef>
        </p:style>
      </p:cxnSp>
      <p:sp>
        <p:nvSpPr>
          <p:cNvPr id="2" name="Rechteck 1">
            <a:extLst>
              <a:ext uri="{FF2B5EF4-FFF2-40B4-BE49-F238E27FC236}">
                <a16:creationId xmlns:a16="http://schemas.microsoft.com/office/drawing/2014/main" id="{D26599BC-E9E6-19A9-D691-6DC8F78CF397}"/>
              </a:ext>
            </a:extLst>
          </p:cNvPr>
          <p:cNvSpPr/>
          <p:nvPr userDrawn="1"/>
        </p:nvSpPr>
        <p:spPr>
          <a:xfrm>
            <a:off x="2053072" y="428565"/>
            <a:ext cx="4290968" cy="923330"/>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Enpulse Challenge: Carbon Management </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bg2"/>
              </a:solidFill>
              <a:latin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de-DE" sz="1200" b="1" dirty="0">
                <a:solidFill>
                  <a:schemeClr val="tx1"/>
                </a:solidFill>
                <a:latin typeface="Segoe UI" panose="020B0502040204020203" pitchFamily="34" charset="0"/>
                <a:cs typeface="Segoe UI" panose="020B0502040204020203" pitchFamily="34" charset="0"/>
              </a:rPr>
              <a:t>Wie hast du von der Challenge erfahren? Wähle eine der folgenden Optionen aus.</a:t>
            </a:r>
            <a:endParaRPr lang="en-US" sz="1200" b="0" dirty="0">
              <a:solidFill>
                <a:schemeClr val="tx1"/>
              </a:solidFill>
              <a:latin typeface="Segoe UI" panose="020B0502040204020203" pitchFamily="34" charset="0"/>
              <a:cs typeface="Segoe UI" panose="020B0502040204020203" pitchFamily="34" charset="0"/>
            </a:endParaRPr>
          </a:p>
        </p:txBody>
      </p:sp>
      <p:sp>
        <p:nvSpPr>
          <p:cNvPr id="7" name="Rechteck: abgerundete Ecken 6">
            <a:extLst>
              <a:ext uri="{FF2B5EF4-FFF2-40B4-BE49-F238E27FC236}">
                <a16:creationId xmlns:a16="http://schemas.microsoft.com/office/drawing/2014/main" id="{F780D8C3-3818-E48B-0429-48FEB8CF2828}"/>
              </a:ext>
            </a:extLst>
          </p:cNvPr>
          <p:cNvSpPr/>
          <p:nvPr userDrawn="1"/>
        </p:nvSpPr>
        <p:spPr>
          <a:xfrm>
            <a:off x="595506" y="2503581"/>
            <a:ext cx="1680519" cy="264232"/>
          </a:xfrm>
          <a:prstGeom prst="roundRect">
            <a:avLst/>
          </a:prstGeom>
          <a:solidFill>
            <a:srgbClr val="001751"/>
          </a:solidFill>
          <a:ln>
            <a:solidFill>
              <a:srgbClr val="00175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0">
              <a:latin typeface="Segoe UI" panose="020B0502040204020203" pitchFamily="34" charset="0"/>
              <a:cs typeface="Segoe UI" panose="020B0502040204020203" pitchFamily="34" charset="0"/>
            </a:endParaRPr>
          </a:p>
        </p:txBody>
      </p:sp>
      <p:sp>
        <p:nvSpPr>
          <p:cNvPr id="19" name="Textfeld 18">
            <a:extLst>
              <a:ext uri="{FF2B5EF4-FFF2-40B4-BE49-F238E27FC236}">
                <a16:creationId xmlns:a16="http://schemas.microsoft.com/office/drawing/2014/main" id="{5600BDD8-697C-5B8D-32AB-4F682A1E1FEA}"/>
              </a:ext>
            </a:extLst>
          </p:cNvPr>
          <p:cNvSpPr txBox="1"/>
          <p:nvPr userDrawn="1"/>
        </p:nvSpPr>
        <p:spPr>
          <a:xfrm>
            <a:off x="595504" y="1906486"/>
            <a:ext cx="1680519" cy="276999"/>
          </a:xfrm>
          <a:prstGeom prst="rect">
            <a:avLst/>
          </a:prstGeom>
          <a:solidFill>
            <a:srgbClr val="FC6538"/>
          </a:solidFill>
          <a:ln>
            <a:solidFill>
              <a:srgbClr val="FC6538"/>
            </a:solidFill>
          </a:ln>
        </p:spPr>
        <p:txBody>
          <a:bodyPr wrap="square" rtlCol="0" anchor="ctr">
            <a:spAutoFit/>
          </a:bodyPr>
          <a:lstStyle/>
          <a:p>
            <a:pPr algn="ctr"/>
            <a:r>
              <a:rPr lang="de-DE" sz="1200" dirty="0">
                <a:solidFill>
                  <a:schemeClr val="bg1"/>
                </a:solidFill>
                <a:latin typeface="Segoe UI" panose="020B0502040204020203" pitchFamily="34" charset="0"/>
                <a:cs typeface="Segoe UI" panose="020B0502040204020203" pitchFamily="34" charset="0"/>
              </a:rPr>
              <a:t>ekipa Newsletter</a:t>
            </a:r>
          </a:p>
        </p:txBody>
      </p:sp>
      <p:sp>
        <p:nvSpPr>
          <p:cNvPr id="20" name="Textfeld 19">
            <a:extLst>
              <a:ext uri="{FF2B5EF4-FFF2-40B4-BE49-F238E27FC236}">
                <a16:creationId xmlns:a16="http://schemas.microsoft.com/office/drawing/2014/main" id="{6A3121A7-B121-2B08-EAD2-EEFDBB123A7B}"/>
              </a:ext>
            </a:extLst>
          </p:cNvPr>
          <p:cNvSpPr txBox="1"/>
          <p:nvPr userDrawn="1"/>
        </p:nvSpPr>
        <p:spPr>
          <a:xfrm>
            <a:off x="595505" y="2490814"/>
            <a:ext cx="1680519" cy="276999"/>
          </a:xfrm>
          <a:prstGeom prst="rect">
            <a:avLst/>
          </a:prstGeom>
          <a:solidFill>
            <a:srgbClr val="FC6538"/>
          </a:solidFill>
          <a:ln>
            <a:solidFill>
              <a:srgbClr val="FC6538"/>
            </a:solidFill>
          </a:ln>
        </p:spPr>
        <p:txBody>
          <a:bodyPr wrap="square" rtlCol="0" anchor="ctr">
            <a:spAutoFit/>
          </a:bodyPr>
          <a:lstStyle/>
          <a:p>
            <a:pPr algn="ctr"/>
            <a:r>
              <a:rPr lang="de-DE" sz="1200" dirty="0">
                <a:solidFill>
                  <a:schemeClr val="bg1"/>
                </a:solidFill>
                <a:latin typeface="Segoe UI" panose="020B0502040204020203" pitchFamily="34" charset="0"/>
                <a:cs typeface="Segoe UI" panose="020B0502040204020203" pitchFamily="34" charset="0"/>
              </a:rPr>
              <a:t>LinkedIn Posting</a:t>
            </a:r>
          </a:p>
        </p:txBody>
      </p:sp>
      <p:sp>
        <p:nvSpPr>
          <p:cNvPr id="21" name="Textfeld 20">
            <a:extLst>
              <a:ext uri="{FF2B5EF4-FFF2-40B4-BE49-F238E27FC236}">
                <a16:creationId xmlns:a16="http://schemas.microsoft.com/office/drawing/2014/main" id="{6B59FA1B-F6F9-1624-8CF5-0BEF92A51809}"/>
              </a:ext>
            </a:extLst>
          </p:cNvPr>
          <p:cNvSpPr txBox="1"/>
          <p:nvPr userDrawn="1"/>
        </p:nvSpPr>
        <p:spPr>
          <a:xfrm>
            <a:off x="595503" y="3061170"/>
            <a:ext cx="1680519" cy="276999"/>
          </a:xfrm>
          <a:prstGeom prst="rect">
            <a:avLst/>
          </a:prstGeom>
          <a:solidFill>
            <a:srgbClr val="FC6538"/>
          </a:solidFill>
          <a:ln>
            <a:solidFill>
              <a:srgbClr val="FC6538"/>
            </a:solidFill>
          </a:ln>
        </p:spPr>
        <p:txBody>
          <a:bodyPr wrap="square" rtlCol="0" anchor="ctr">
            <a:spAutoFit/>
          </a:bodyPr>
          <a:lstStyle/>
          <a:p>
            <a:pPr algn="ctr"/>
            <a:r>
              <a:rPr lang="de-DE" sz="1200" dirty="0">
                <a:solidFill>
                  <a:schemeClr val="bg1"/>
                </a:solidFill>
                <a:latin typeface="Segoe UI" panose="020B0502040204020203" pitchFamily="34" charset="0"/>
                <a:cs typeface="Segoe UI" panose="020B0502040204020203" pitchFamily="34" charset="0"/>
              </a:rPr>
              <a:t>Instagram</a:t>
            </a:r>
          </a:p>
        </p:txBody>
      </p:sp>
      <p:sp>
        <p:nvSpPr>
          <p:cNvPr id="22" name="Textfeld 21">
            <a:extLst>
              <a:ext uri="{FF2B5EF4-FFF2-40B4-BE49-F238E27FC236}">
                <a16:creationId xmlns:a16="http://schemas.microsoft.com/office/drawing/2014/main" id="{D8FC0439-D62E-83FD-CD9D-CBC0FA4D9178}"/>
              </a:ext>
            </a:extLst>
          </p:cNvPr>
          <p:cNvSpPr txBox="1"/>
          <p:nvPr userDrawn="1"/>
        </p:nvSpPr>
        <p:spPr>
          <a:xfrm>
            <a:off x="4635003" y="3061171"/>
            <a:ext cx="1680519" cy="276999"/>
          </a:xfrm>
          <a:prstGeom prst="rect">
            <a:avLst/>
          </a:prstGeom>
          <a:solidFill>
            <a:srgbClr val="FC6538"/>
          </a:solidFill>
          <a:ln>
            <a:solidFill>
              <a:srgbClr val="FC6538"/>
            </a:solidFill>
          </a:ln>
        </p:spPr>
        <p:txBody>
          <a:bodyPr wrap="square" rtlCol="0" anchor="ctr">
            <a:spAutoFit/>
          </a:bodyPr>
          <a:lstStyle/>
          <a:p>
            <a:pPr algn="ctr"/>
            <a:r>
              <a:rPr lang="de-DE" sz="1200" dirty="0">
                <a:solidFill>
                  <a:schemeClr val="bg1"/>
                </a:solidFill>
                <a:latin typeface="Segoe UI" panose="020B0502040204020203" pitchFamily="34" charset="0"/>
                <a:cs typeface="Segoe UI" panose="020B0502040204020203" pitchFamily="34" charset="0"/>
              </a:rPr>
              <a:t>Freunde/Bekannte</a:t>
            </a:r>
          </a:p>
        </p:txBody>
      </p:sp>
      <p:sp>
        <p:nvSpPr>
          <p:cNvPr id="23" name="Textfeld 22">
            <a:extLst>
              <a:ext uri="{FF2B5EF4-FFF2-40B4-BE49-F238E27FC236}">
                <a16:creationId xmlns:a16="http://schemas.microsoft.com/office/drawing/2014/main" id="{A4B18670-9595-9DF2-1121-82E552B7045B}"/>
              </a:ext>
            </a:extLst>
          </p:cNvPr>
          <p:cNvSpPr txBox="1"/>
          <p:nvPr userDrawn="1"/>
        </p:nvSpPr>
        <p:spPr>
          <a:xfrm>
            <a:off x="2604718" y="1905872"/>
            <a:ext cx="1680519" cy="276999"/>
          </a:xfrm>
          <a:prstGeom prst="rect">
            <a:avLst/>
          </a:prstGeom>
          <a:solidFill>
            <a:srgbClr val="FC6538"/>
          </a:solidFill>
          <a:ln>
            <a:solidFill>
              <a:srgbClr val="FC6538"/>
            </a:solidFill>
          </a:ln>
        </p:spPr>
        <p:txBody>
          <a:bodyPr wrap="square" rtlCol="0" anchor="ctr">
            <a:spAutoFit/>
          </a:bodyPr>
          <a:lstStyle/>
          <a:p>
            <a:pPr algn="ctr"/>
            <a:r>
              <a:rPr lang="de-DE" sz="1200" dirty="0" err="1">
                <a:solidFill>
                  <a:schemeClr val="bg1"/>
                </a:solidFill>
                <a:latin typeface="Segoe UI" panose="020B0502040204020203" pitchFamily="34" charset="0"/>
                <a:cs typeface="Segoe UI" panose="020B0502040204020203" pitchFamily="34" charset="0"/>
              </a:rPr>
              <a:t>ekipa</a:t>
            </a:r>
            <a:r>
              <a:rPr lang="de-DE" sz="1200" dirty="0">
                <a:solidFill>
                  <a:schemeClr val="bg1"/>
                </a:solidFill>
                <a:latin typeface="Segoe UI" panose="020B0502040204020203" pitchFamily="34" charset="0"/>
                <a:cs typeface="Segoe UI" panose="020B0502040204020203" pitchFamily="34" charset="0"/>
              </a:rPr>
              <a:t> Webseite</a:t>
            </a:r>
          </a:p>
        </p:txBody>
      </p:sp>
      <p:sp>
        <p:nvSpPr>
          <p:cNvPr id="24" name="Textfeld 23">
            <a:extLst>
              <a:ext uri="{FF2B5EF4-FFF2-40B4-BE49-F238E27FC236}">
                <a16:creationId xmlns:a16="http://schemas.microsoft.com/office/drawing/2014/main" id="{5E21C0ED-C995-C6D9-52F5-AEECB0F24490}"/>
              </a:ext>
            </a:extLst>
          </p:cNvPr>
          <p:cNvSpPr txBox="1"/>
          <p:nvPr userDrawn="1"/>
        </p:nvSpPr>
        <p:spPr>
          <a:xfrm>
            <a:off x="2615253" y="2488110"/>
            <a:ext cx="1680519" cy="276999"/>
          </a:xfrm>
          <a:prstGeom prst="rect">
            <a:avLst/>
          </a:prstGeom>
          <a:solidFill>
            <a:srgbClr val="FC6538"/>
          </a:solidFill>
          <a:ln>
            <a:solidFill>
              <a:srgbClr val="FC6538"/>
            </a:solidFill>
          </a:ln>
        </p:spPr>
        <p:txBody>
          <a:bodyPr wrap="square" rtlCol="0" anchor="ctr">
            <a:spAutoFit/>
          </a:bodyPr>
          <a:lstStyle/>
          <a:p>
            <a:pPr algn="ctr"/>
            <a:r>
              <a:rPr lang="de-DE" sz="1200" dirty="0">
                <a:solidFill>
                  <a:schemeClr val="bg1"/>
                </a:solidFill>
                <a:latin typeface="Segoe UI" panose="020B0502040204020203" pitchFamily="34" charset="0"/>
                <a:cs typeface="Segoe UI" panose="020B0502040204020203" pitchFamily="34" charset="0"/>
              </a:rPr>
              <a:t>LinkedIn Nachricht</a:t>
            </a:r>
          </a:p>
        </p:txBody>
      </p:sp>
      <p:sp>
        <p:nvSpPr>
          <p:cNvPr id="25" name="Textfeld 24">
            <a:extLst>
              <a:ext uri="{FF2B5EF4-FFF2-40B4-BE49-F238E27FC236}">
                <a16:creationId xmlns:a16="http://schemas.microsoft.com/office/drawing/2014/main" id="{916DCC6E-C829-3CAC-3FCA-59B05631853A}"/>
              </a:ext>
            </a:extLst>
          </p:cNvPr>
          <p:cNvSpPr txBox="1"/>
          <p:nvPr userDrawn="1"/>
        </p:nvSpPr>
        <p:spPr>
          <a:xfrm>
            <a:off x="2615252" y="3070348"/>
            <a:ext cx="1680519" cy="276999"/>
          </a:xfrm>
          <a:prstGeom prst="rect">
            <a:avLst/>
          </a:prstGeom>
          <a:solidFill>
            <a:srgbClr val="FC6538"/>
          </a:solidFill>
          <a:ln>
            <a:solidFill>
              <a:srgbClr val="FC6538"/>
            </a:solidFill>
          </a:ln>
        </p:spPr>
        <p:txBody>
          <a:bodyPr wrap="square" rtlCol="0" anchor="ctr">
            <a:spAutoFit/>
          </a:bodyPr>
          <a:lstStyle/>
          <a:p>
            <a:pPr algn="ctr"/>
            <a:r>
              <a:rPr lang="de-DE" sz="1200" dirty="0">
                <a:solidFill>
                  <a:schemeClr val="bg1"/>
                </a:solidFill>
                <a:latin typeface="Segoe UI" panose="020B0502040204020203" pitchFamily="34" charset="0"/>
                <a:cs typeface="Segoe UI" panose="020B0502040204020203" pitchFamily="34" charset="0"/>
              </a:rPr>
              <a:t>Twitter</a:t>
            </a:r>
          </a:p>
        </p:txBody>
      </p:sp>
      <p:sp>
        <p:nvSpPr>
          <p:cNvPr id="26" name="Textfeld 25">
            <a:extLst>
              <a:ext uri="{FF2B5EF4-FFF2-40B4-BE49-F238E27FC236}">
                <a16:creationId xmlns:a16="http://schemas.microsoft.com/office/drawing/2014/main" id="{39A3D609-98B2-5CD6-5463-9CA15B202E37}"/>
              </a:ext>
            </a:extLst>
          </p:cNvPr>
          <p:cNvSpPr txBox="1"/>
          <p:nvPr userDrawn="1"/>
        </p:nvSpPr>
        <p:spPr>
          <a:xfrm>
            <a:off x="4635003" y="1901579"/>
            <a:ext cx="1680519" cy="276999"/>
          </a:xfrm>
          <a:prstGeom prst="rect">
            <a:avLst/>
          </a:prstGeom>
          <a:solidFill>
            <a:srgbClr val="FC6538"/>
          </a:solidFill>
          <a:ln>
            <a:solidFill>
              <a:srgbClr val="FC6538"/>
            </a:solidFill>
          </a:ln>
        </p:spPr>
        <p:txBody>
          <a:bodyPr wrap="square" rtlCol="0" anchor="ctr">
            <a:spAutoFit/>
          </a:bodyPr>
          <a:lstStyle/>
          <a:p>
            <a:pPr algn="ctr"/>
            <a:r>
              <a:rPr lang="de-DE" sz="1200" dirty="0">
                <a:solidFill>
                  <a:schemeClr val="bg1"/>
                </a:solidFill>
                <a:latin typeface="Segoe UI" panose="020B0502040204020203" pitchFamily="34" charset="0"/>
                <a:cs typeface="Segoe UI" panose="020B0502040204020203" pitchFamily="34" charset="0"/>
              </a:rPr>
              <a:t>Mailing</a:t>
            </a:r>
          </a:p>
        </p:txBody>
      </p:sp>
      <p:sp>
        <p:nvSpPr>
          <p:cNvPr id="27" name="Textfeld 26">
            <a:extLst>
              <a:ext uri="{FF2B5EF4-FFF2-40B4-BE49-F238E27FC236}">
                <a16:creationId xmlns:a16="http://schemas.microsoft.com/office/drawing/2014/main" id="{8F498108-E6A3-5647-5D8C-FE0ABB348FB4}"/>
              </a:ext>
            </a:extLst>
          </p:cNvPr>
          <p:cNvSpPr txBox="1"/>
          <p:nvPr userDrawn="1"/>
        </p:nvSpPr>
        <p:spPr>
          <a:xfrm>
            <a:off x="4635003" y="2486984"/>
            <a:ext cx="1680519" cy="276999"/>
          </a:xfrm>
          <a:prstGeom prst="rect">
            <a:avLst/>
          </a:prstGeom>
          <a:solidFill>
            <a:srgbClr val="FC6538"/>
          </a:solidFill>
          <a:ln>
            <a:solidFill>
              <a:srgbClr val="FC6538"/>
            </a:solidFill>
          </a:ln>
        </p:spPr>
        <p:txBody>
          <a:bodyPr wrap="square" rtlCol="0" anchor="ctr">
            <a:spAutoFit/>
          </a:bodyPr>
          <a:lstStyle/>
          <a:p>
            <a:pPr algn="ctr"/>
            <a:r>
              <a:rPr lang="de-DE" sz="1200" dirty="0">
                <a:solidFill>
                  <a:schemeClr val="bg1"/>
                </a:solidFill>
                <a:latin typeface="Segoe UI" panose="020B0502040204020203" pitchFamily="34" charset="0"/>
                <a:cs typeface="Segoe UI" panose="020B0502040204020203" pitchFamily="34" charset="0"/>
              </a:rPr>
              <a:t>Google-Suche</a:t>
            </a:r>
          </a:p>
        </p:txBody>
      </p:sp>
      <p:sp>
        <p:nvSpPr>
          <p:cNvPr id="29" name="Textfeld 28">
            <a:extLst>
              <a:ext uri="{FF2B5EF4-FFF2-40B4-BE49-F238E27FC236}">
                <a16:creationId xmlns:a16="http://schemas.microsoft.com/office/drawing/2014/main" id="{5D71F2C3-3214-C6C0-E6A8-69A274B8BCC8}"/>
              </a:ext>
            </a:extLst>
          </p:cNvPr>
          <p:cNvSpPr txBox="1"/>
          <p:nvPr userDrawn="1"/>
        </p:nvSpPr>
        <p:spPr>
          <a:xfrm>
            <a:off x="2604718" y="3675541"/>
            <a:ext cx="1680519" cy="276999"/>
          </a:xfrm>
          <a:prstGeom prst="rect">
            <a:avLst/>
          </a:prstGeom>
          <a:solidFill>
            <a:srgbClr val="FC6538"/>
          </a:solidFill>
          <a:ln>
            <a:solidFill>
              <a:srgbClr val="FC6538"/>
            </a:solidFill>
          </a:ln>
        </p:spPr>
        <p:txBody>
          <a:bodyPr wrap="square" rtlCol="0" anchor="ctr">
            <a:spAutoFit/>
          </a:bodyPr>
          <a:lstStyle/>
          <a:p>
            <a:pPr algn="ctr"/>
            <a:r>
              <a:rPr lang="de-DE" sz="1200" dirty="0">
                <a:solidFill>
                  <a:schemeClr val="bg1"/>
                </a:solidFill>
                <a:latin typeface="Segoe UI" panose="020B0502040204020203" pitchFamily="34" charset="0"/>
                <a:cs typeface="Segoe UI" panose="020B0502040204020203" pitchFamily="34" charset="0"/>
              </a:rPr>
              <a:t>Other</a:t>
            </a:r>
          </a:p>
        </p:txBody>
      </p:sp>
      <p:pic>
        <p:nvPicPr>
          <p:cNvPr id="4" name="Grafik 3" descr="Ein Bild, das Diagramm enthält.&#10;&#10;Automatisch generierte Beschreibung">
            <a:extLst>
              <a:ext uri="{FF2B5EF4-FFF2-40B4-BE49-F238E27FC236}">
                <a16:creationId xmlns:a16="http://schemas.microsoft.com/office/drawing/2014/main" id="{A6F31278-9C5B-4424-5FD5-25AE7073436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 r="21604"/>
          <a:stretch/>
        </p:blipFill>
        <p:spPr>
          <a:xfrm>
            <a:off x="9659" y="262770"/>
            <a:ext cx="2114893" cy="1139797"/>
          </a:xfrm>
          <a:prstGeom prst="roundRect">
            <a:avLst/>
          </a:prstGeom>
        </p:spPr>
      </p:pic>
    </p:spTree>
    <p:extLst>
      <p:ext uri="{BB962C8B-B14F-4D97-AF65-F5344CB8AC3E}">
        <p14:creationId xmlns:p14="http://schemas.microsoft.com/office/powerpoint/2010/main" val="172157353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4636C9-BFD8-DA73-4C1E-C5F3CCA0D10D}"/>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BED8F950-0EB4-76B1-B1F5-F3555F628590}"/>
              </a:ext>
            </a:extLst>
          </p:cNvPr>
          <p:cNvSpPr>
            <a:spLocks noGrp="1"/>
          </p:cNvSpPr>
          <p:nvPr>
            <p:ph type="dt" sz="half" idx="10"/>
          </p:nvPr>
        </p:nvSpPr>
        <p:spPr/>
        <p:txBody>
          <a:bodyPr/>
          <a:lstStyle/>
          <a:p>
            <a:fld id="{433CCF59-F5BA-4401-96EB-FF6A18BEF238}" type="datetimeFigureOut">
              <a:rPr lang="de-DE" smtClean="0"/>
              <a:t>03.05.2023</a:t>
            </a:fld>
            <a:endParaRPr lang="de-DE"/>
          </a:p>
        </p:txBody>
      </p:sp>
      <p:sp>
        <p:nvSpPr>
          <p:cNvPr id="4" name="Fußzeilenplatzhalter 3">
            <a:extLst>
              <a:ext uri="{FF2B5EF4-FFF2-40B4-BE49-F238E27FC236}">
                <a16:creationId xmlns:a16="http://schemas.microsoft.com/office/drawing/2014/main" id="{5D191047-D461-F552-35CE-EAAF9B828DF1}"/>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15AFB5A6-1A8A-6150-14FB-D9E2C41140B0}"/>
              </a:ext>
            </a:extLst>
          </p:cNvPr>
          <p:cNvSpPr>
            <a:spLocks noGrp="1"/>
          </p:cNvSpPr>
          <p:nvPr>
            <p:ph type="sldNum" sz="quarter" idx="12"/>
          </p:nvPr>
        </p:nvSpPr>
        <p:spPr/>
        <p:txBody>
          <a:bodyPr/>
          <a:lstStyle/>
          <a:p>
            <a:fld id="{C7C546B6-3B72-4CE6-A192-9D6FFA28435E}" type="slidenum">
              <a:rPr lang="de-DE" smtClean="0"/>
              <a:t>‹Nr.›</a:t>
            </a:fld>
            <a:endParaRPr lang="de-DE"/>
          </a:p>
        </p:txBody>
      </p:sp>
    </p:spTree>
    <p:extLst>
      <p:ext uri="{BB962C8B-B14F-4D97-AF65-F5344CB8AC3E}">
        <p14:creationId xmlns:p14="http://schemas.microsoft.com/office/powerpoint/2010/main" val="115618610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9C024BCE-EDCA-DBEB-5748-6003CF7ED30D}"/>
              </a:ext>
            </a:extLst>
          </p:cNvPr>
          <p:cNvSpPr>
            <a:spLocks noGrp="1"/>
          </p:cNvSpPr>
          <p:nvPr>
            <p:ph type="dt" sz="half" idx="10"/>
          </p:nvPr>
        </p:nvSpPr>
        <p:spPr/>
        <p:txBody>
          <a:bodyPr/>
          <a:lstStyle/>
          <a:p>
            <a:fld id="{433CCF59-F5BA-4401-96EB-FF6A18BEF238}" type="datetimeFigureOut">
              <a:rPr lang="de-DE" smtClean="0"/>
              <a:t>03.05.2023</a:t>
            </a:fld>
            <a:endParaRPr lang="de-DE"/>
          </a:p>
        </p:txBody>
      </p:sp>
      <p:sp>
        <p:nvSpPr>
          <p:cNvPr id="3" name="Fußzeilenplatzhalter 2">
            <a:extLst>
              <a:ext uri="{FF2B5EF4-FFF2-40B4-BE49-F238E27FC236}">
                <a16:creationId xmlns:a16="http://schemas.microsoft.com/office/drawing/2014/main" id="{90B1DB7C-645D-3831-BE1D-F2EF508744FC}"/>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50C5F649-67FD-FA42-BA37-E97B27F2EC3E}"/>
              </a:ext>
            </a:extLst>
          </p:cNvPr>
          <p:cNvSpPr>
            <a:spLocks noGrp="1"/>
          </p:cNvSpPr>
          <p:nvPr>
            <p:ph type="sldNum" sz="quarter" idx="12"/>
          </p:nvPr>
        </p:nvSpPr>
        <p:spPr/>
        <p:txBody>
          <a:bodyPr/>
          <a:lstStyle/>
          <a:p>
            <a:fld id="{C7C546B6-3B72-4CE6-A192-9D6FFA28435E}" type="slidenum">
              <a:rPr lang="de-DE" smtClean="0"/>
              <a:t>‹Nr.›</a:t>
            </a:fld>
            <a:endParaRPr lang="de-DE"/>
          </a:p>
        </p:txBody>
      </p:sp>
    </p:spTree>
    <p:extLst>
      <p:ext uri="{BB962C8B-B14F-4D97-AF65-F5344CB8AC3E}">
        <p14:creationId xmlns:p14="http://schemas.microsoft.com/office/powerpoint/2010/main" val="13167970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9C5CAA-14A0-7FAA-A7B2-72DA6F646E66}"/>
              </a:ext>
            </a:extLst>
          </p:cNvPr>
          <p:cNvSpPr>
            <a:spLocks noGrp="1"/>
          </p:cNvSpPr>
          <p:nvPr>
            <p:ph type="title"/>
          </p:nvPr>
        </p:nvSpPr>
        <p:spPr>
          <a:xfrm>
            <a:off x="473075" y="609600"/>
            <a:ext cx="2211388" cy="21336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5809847D-0827-8D8C-4333-7940C125D633}"/>
              </a:ext>
            </a:extLst>
          </p:cNvPr>
          <p:cNvSpPr>
            <a:spLocks noGrp="1"/>
          </p:cNvSpPr>
          <p:nvPr>
            <p:ph idx="1"/>
          </p:nvPr>
        </p:nvSpPr>
        <p:spPr>
          <a:xfrm>
            <a:off x="2916238" y="1316038"/>
            <a:ext cx="3471862" cy="64992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93953E52-3151-1251-9E40-023A48AE2C7E}"/>
              </a:ext>
            </a:extLst>
          </p:cNvPr>
          <p:cNvSpPr>
            <a:spLocks noGrp="1"/>
          </p:cNvSpPr>
          <p:nvPr>
            <p:ph type="body" sz="half" idx="2"/>
          </p:nvPr>
        </p:nvSpPr>
        <p:spPr>
          <a:xfrm>
            <a:off x="473075" y="2743200"/>
            <a:ext cx="2211388" cy="508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CE130525-1839-67F1-E61D-73A6B6062148}"/>
              </a:ext>
            </a:extLst>
          </p:cNvPr>
          <p:cNvSpPr>
            <a:spLocks noGrp="1"/>
          </p:cNvSpPr>
          <p:nvPr>
            <p:ph type="dt" sz="half" idx="10"/>
          </p:nvPr>
        </p:nvSpPr>
        <p:spPr/>
        <p:txBody>
          <a:bodyPr/>
          <a:lstStyle/>
          <a:p>
            <a:fld id="{433CCF59-F5BA-4401-96EB-FF6A18BEF238}" type="datetimeFigureOut">
              <a:rPr lang="de-DE" smtClean="0"/>
              <a:t>03.05.2023</a:t>
            </a:fld>
            <a:endParaRPr lang="de-DE"/>
          </a:p>
        </p:txBody>
      </p:sp>
      <p:sp>
        <p:nvSpPr>
          <p:cNvPr id="6" name="Fußzeilenplatzhalter 5">
            <a:extLst>
              <a:ext uri="{FF2B5EF4-FFF2-40B4-BE49-F238E27FC236}">
                <a16:creationId xmlns:a16="http://schemas.microsoft.com/office/drawing/2014/main" id="{BA213FFF-9E8F-B6AA-DBFF-4CAD46BBC02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6E155900-BA67-52CB-9127-43B4D35C1494}"/>
              </a:ext>
            </a:extLst>
          </p:cNvPr>
          <p:cNvSpPr>
            <a:spLocks noGrp="1"/>
          </p:cNvSpPr>
          <p:nvPr>
            <p:ph type="sldNum" sz="quarter" idx="12"/>
          </p:nvPr>
        </p:nvSpPr>
        <p:spPr/>
        <p:txBody>
          <a:bodyPr/>
          <a:lstStyle/>
          <a:p>
            <a:fld id="{C7C546B6-3B72-4CE6-A192-9D6FFA28435E}" type="slidenum">
              <a:rPr lang="de-DE" smtClean="0"/>
              <a:t>‹Nr.›</a:t>
            </a:fld>
            <a:endParaRPr lang="de-DE"/>
          </a:p>
        </p:txBody>
      </p:sp>
    </p:spTree>
    <p:extLst>
      <p:ext uri="{BB962C8B-B14F-4D97-AF65-F5344CB8AC3E}">
        <p14:creationId xmlns:p14="http://schemas.microsoft.com/office/powerpoint/2010/main" val="36631387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D71909-A1DA-A41D-B8CD-748858CD4244}"/>
              </a:ext>
            </a:extLst>
          </p:cNvPr>
          <p:cNvSpPr>
            <a:spLocks noGrp="1"/>
          </p:cNvSpPr>
          <p:nvPr>
            <p:ph type="title"/>
          </p:nvPr>
        </p:nvSpPr>
        <p:spPr>
          <a:xfrm>
            <a:off x="473075" y="609600"/>
            <a:ext cx="2211388" cy="21336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7C1D2D5E-EDFC-5045-D133-279CC9F00D9B}"/>
              </a:ext>
            </a:extLst>
          </p:cNvPr>
          <p:cNvSpPr>
            <a:spLocks noGrp="1"/>
          </p:cNvSpPr>
          <p:nvPr>
            <p:ph type="pic" idx="1"/>
          </p:nvPr>
        </p:nvSpPr>
        <p:spPr>
          <a:xfrm>
            <a:off x="2916238" y="1316038"/>
            <a:ext cx="3471862" cy="64992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C446D8C5-52CA-F662-E999-9AC4C7917875}"/>
              </a:ext>
            </a:extLst>
          </p:cNvPr>
          <p:cNvSpPr>
            <a:spLocks noGrp="1"/>
          </p:cNvSpPr>
          <p:nvPr>
            <p:ph type="body" sz="half" idx="2"/>
          </p:nvPr>
        </p:nvSpPr>
        <p:spPr>
          <a:xfrm>
            <a:off x="473075" y="2743200"/>
            <a:ext cx="2211388" cy="508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B6232CB1-3A97-8C93-8956-543DC58B89B9}"/>
              </a:ext>
            </a:extLst>
          </p:cNvPr>
          <p:cNvSpPr>
            <a:spLocks noGrp="1"/>
          </p:cNvSpPr>
          <p:nvPr>
            <p:ph type="dt" sz="half" idx="10"/>
          </p:nvPr>
        </p:nvSpPr>
        <p:spPr/>
        <p:txBody>
          <a:bodyPr/>
          <a:lstStyle/>
          <a:p>
            <a:fld id="{433CCF59-F5BA-4401-96EB-FF6A18BEF238}" type="datetimeFigureOut">
              <a:rPr lang="de-DE" smtClean="0"/>
              <a:t>03.05.2023</a:t>
            </a:fld>
            <a:endParaRPr lang="de-DE"/>
          </a:p>
        </p:txBody>
      </p:sp>
      <p:sp>
        <p:nvSpPr>
          <p:cNvPr id="6" name="Fußzeilenplatzhalter 5">
            <a:extLst>
              <a:ext uri="{FF2B5EF4-FFF2-40B4-BE49-F238E27FC236}">
                <a16:creationId xmlns:a16="http://schemas.microsoft.com/office/drawing/2014/main" id="{1D1521E1-6D09-8B19-5F09-C9CB96C72AB1}"/>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05CB89F0-FCEA-37BD-93AF-2760AAF6DD39}"/>
              </a:ext>
            </a:extLst>
          </p:cNvPr>
          <p:cNvSpPr>
            <a:spLocks noGrp="1"/>
          </p:cNvSpPr>
          <p:nvPr>
            <p:ph type="sldNum" sz="quarter" idx="12"/>
          </p:nvPr>
        </p:nvSpPr>
        <p:spPr/>
        <p:txBody>
          <a:bodyPr/>
          <a:lstStyle/>
          <a:p>
            <a:fld id="{C7C546B6-3B72-4CE6-A192-9D6FFA28435E}" type="slidenum">
              <a:rPr lang="de-DE" smtClean="0"/>
              <a:t>‹Nr.›</a:t>
            </a:fld>
            <a:endParaRPr lang="de-DE"/>
          </a:p>
        </p:txBody>
      </p:sp>
    </p:spTree>
    <p:extLst>
      <p:ext uri="{BB962C8B-B14F-4D97-AF65-F5344CB8AC3E}">
        <p14:creationId xmlns:p14="http://schemas.microsoft.com/office/powerpoint/2010/main" val="367081227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AECDEE-A868-305B-20CF-5E422C9B8E12}"/>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86978FE6-D26C-16AB-6AF4-141CE7BAA9EF}"/>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D1917DE-5508-8F4B-C8E5-DA8284FA41EC}"/>
              </a:ext>
            </a:extLst>
          </p:cNvPr>
          <p:cNvSpPr>
            <a:spLocks noGrp="1"/>
          </p:cNvSpPr>
          <p:nvPr>
            <p:ph type="dt" sz="half" idx="10"/>
          </p:nvPr>
        </p:nvSpPr>
        <p:spPr/>
        <p:txBody>
          <a:bodyPr/>
          <a:lstStyle/>
          <a:p>
            <a:fld id="{433CCF59-F5BA-4401-96EB-FF6A18BEF238}" type="datetimeFigureOut">
              <a:rPr lang="de-DE" smtClean="0"/>
              <a:t>03.05.2023</a:t>
            </a:fld>
            <a:endParaRPr lang="de-DE"/>
          </a:p>
        </p:txBody>
      </p:sp>
      <p:sp>
        <p:nvSpPr>
          <p:cNvPr id="5" name="Fußzeilenplatzhalter 4">
            <a:extLst>
              <a:ext uri="{FF2B5EF4-FFF2-40B4-BE49-F238E27FC236}">
                <a16:creationId xmlns:a16="http://schemas.microsoft.com/office/drawing/2014/main" id="{E06F3BA8-D852-5BAB-E1E2-27AE3864A0D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41AF397-CA2E-CA78-34F0-EF4F20B69CC0}"/>
              </a:ext>
            </a:extLst>
          </p:cNvPr>
          <p:cNvSpPr>
            <a:spLocks noGrp="1"/>
          </p:cNvSpPr>
          <p:nvPr>
            <p:ph type="sldNum" sz="quarter" idx="12"/>
          </p:nvPr>
        </p:nvSpPr>
        <p:spPr/>
        <p:txBody>
          <a:bodyPr/>
          <a:lstStyle/>
          <a:p>
            <a:fld id="{C7C546B6-3B72-4CE6-A192-9D6FFA28435E}" type="slidenum">
              <a:rPr lang="de-DE" smtClean="0"/>
              <a:t>‹Nr.›</a:t>
            </a:fld>
            <a:endParaRPr lang="de-DE"/>
          </a:p>
        </p:txBody>
      </p:sp>
    </p:spTree>
    <p:extLst>
      <p:ext uri="{BB962C8B-B14F-4D97-AF65-F5344CB8AC3E}">
        <p14:creationId xmlns:p14="http://schemas.microsoft.com/office/powerpoint/2010/main" val="243500048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5DBDEBAC-FE25-CD7F-63A5-E20382D1D2E7}"/>
              </a:ext>
            </a:extLst>
          </p:cNvPr>
          <p:cNvSpPr>
            <a:spLocks noGrp="1"/>
          </p:cNvSpPr>
          <p:nvPr>
            <p:ph type="title" orient="vert"/>
          </p:nvPr>
        </p:nvSpPr>
        <p:spPr>
          <a:xfrm>
            <a:off x="4908550" y="487363"/>
            <a:ext cx="1477963" cy="7748587"/>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6C8D6A9E-0E78-EB83-F10F-E42C7D2E5AD6}"/>
              </a:ext>
            </a:extLst>
          </p:cNvPr>
          <p:cNvSpPr>
            <a:spLocks noGrp="1"/>
          </p:cNvSpPr>
          <p:nvPr>
            <p:ph type="body" orient="vert" idx="1"/>
          </p:nvPr>
        </p:nvSpPr>
        <p:spPr>
          <a:xfrm>
            <a:off x="471488" y="487363"/>
            <a:ext cx="4284662" cy="7748587"/>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2BB0E2C-56A3-6860-CF27-994B43BA2AF3}"/>
              </a:ext>
            </a:extLst>
          </p:cNvPr>
          <p:cNvSpPr>
            <a:spLocks noGrp="1"/>
          </p:cNvSpPr>
          <p:nvPr>
            <p:ph type="dt" sz="half" idx="10"/>
          </p:nvPr>
        </p:nvSpPr>
        <p:spPr/>
        <p:txBody>
          <a:bodyPr/>
          <a:lstStyle/>
          <a:p>
            <a:fld id="{433CCF59-F5BA-4401-96EB-FF6A18BEF238}" type="datetimeFigureOut">
              <a:rPr lang="de-DE" smtClean="0"/>
              <a:t>03.05.2023</a:t>
            </a:fld>
            <a:endParaRPr lang="de-DE"/>
          </a:p>
        </p:txBody>
      </p:sp>
      <p:sp>
        <p:nvSpPr>
          <p:cNvPr id="5" name="Fußzeilenplatzhalter 4">
            <a:extLst>
              <a:ext uri="{FF2B5EF4-FFF2-40B4-BE49-F238E27FC236}">
                <a16:creationId xmlns:a16="http://schemas.microsoft.com/office/drawing/2014/main" id="{2E115479-EDCB-E350-79D1-B3C9784686B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4304D48-D8E8-5DDB-A69A-BEB857CB1F7A}"/>
              </a:ext>
            </a:extLst>
          </p:cNvPr>
          <p:cNvSpPr>
            <a:spLocks noGrp="1"/>
          </p:cNvSpPr>
          <p:nvPr>
            <p:ph type="sldNum" sz="quarter" idx="12"/>
          </p:nvPr>
        </p:nvSpPr>
        <p:spPr/>
        <p:txBody>
          <a:bodyPr/>
          <a:lstStyle/>
          <a:p>
            <a:fld id="{C7C546B6-3B72-4CE6-A192-9D6FFA28435E}" type="slidenum">
              <a:rPr lang="de-DE" smtClean="0"/>
              <a:t>‹Nr.›</a:t>
            </a:fld>
            <a:endParaRPr lang="de-DE"/>
          </a:p>
        </p:txBody>
      </p:sp>
    </p:spTree>
    <p:extLst>
      <p:ext uri="{BB962C8B-B14F-4D97-AF65-F5344CB8AC3E}">
        <p14:creationId xmlns:p14="http://schemas.microsoft.com/office/powerpoint/2010/main" val="1879350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Platzhalter_text">
    <p:spTree>
      <p:nvGrpSpPr>
        <p:cNvPr id="1" name=""/>
        <p:cNvGrpSpPr/>
        <p:nvPr/>
      </p:nvGrpSpPr>
      <p:grpSpPr>
        <a:xfrm>
          <a:off x="0" y="0"/>
          <a:ext cx="0" cy="0"/>
          <a:chOff x="0" y="0"/>
          <a:chExt cx="0" cy="0"/>
        </a:xfrm>
      </p:grpSpPr>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479719" y="2056476"/>
            <a:ext cx="5898563" cy="6196069"/>
          </a:xfrm>
          <a:solidFill>
            <a:schemeClr val="bg1">
              <a:lumMod val="95000"/>
            </a:schemeClr>
          </a:solidFill>
        </p:spPr>
        <p:txBody>
          <a:bodyPr>
            <a:noAutofit/>
          </a:bodyPr>
          <a:lstStyle>
            <a:lvl1pPr marL="0" indent="0">
              <a:buNone/>
              <a:defRPr sz="1400">
                <a:solidFill>
                  <a:schemeClr val="tx1"/>
                </a:solidFill>
                <a:latin typeface="Segoe UI" panose="020B0502040204020203" pitchFamily="34" charset="0"/>
                <a:cs typeface="Segoe UI" panose="020B0502040204020203" pitchFamily="34" charset="0"/>
              </a:defRPr>
            </a:lvl1pPr>
          </a:lstStyle>
          <a:p>
            <a:pPr lvl="0"/>
            <a:r>
              <a:rPr lang="de-DE" dirty="0"/>
              <a:t>Text hinzufügen</a:t>
            </a:r>
          </a:p>
        </p:txBody>
      </p:sp>
      <p:sp>
        <p:nvSpPr>
          <p:cNvPr id="5" name="Rechteck 4">
            <a:extLst>
              <a:ext uri="{FF2B5EF4-FFF2-40B4-BE49-F238E27FC236}">
                <a16:creationId xmlns:a16="http://schemas.microsoft.com/office/drawing/2014/main" id="{95593A2F-011D-11C1-E845-B39F44B80E56}"/>
              </a:ext>
            </a:extLst>
          </p:cNvPr>
          <p:cNvSpPr/>
          <p:nvPr userDrawn="1"/>
        </p:nvSpPr>
        <p:spPr>
          <a:xfrm>
            <a:off x="2053072" y="428565"/>
            <a:ext cx="4290968" cy="1477328"/>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VORSTELLUNG &amp; MOTIVATION</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bg2"/>
              </a:solidFill>
              <a:latin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de-DE" sz="1200" b="1" dirty="0">
                <a:solidFill>
                  <a:srgbClr val="FC6538"/>
                </a:solidFill>
                <a:latin typeface="Segoe UI" panose="020B0502040204020203" pitchFamily="34" charset="0"/>
                <a:cs typeface="Segoe UI" panose="020B0502040204020203" pitchFamily="34" charset="0"/>
              </a:rPr>
              <a:t>Stell dich und dein Team vor.</a:t>
            </a:r>
            <a:r>
              <a:rPr lang="de-DE" sz="1200" b="1" dirty="0">
                <a:solidFill>
                  <a:schemeClr val="tx1"/>
                </a:solidFill>
                <a:latin typeface="Segoe UI" panose="020B0502040204020203" pitchFamily="34" charset="0"/>
                <a:cs typeface="Segoe UI" panose="020B0502040204020203" pitchFamily="34" charset="0"/>
              </a:rPr>
              <a:t> Wer seid ihr und wie ist eure Idee entstanden? Was </a:t>
            </a:r>
            <a:r>
              <a:rPr lang="de-DE" sz="1200" b="1" dirty="0">
                <a:solidFill>
                  <a:srgbClr val="FC6538"/>
                </a:solidFill>
                <a:latin typeface="Segoe UI" panose="020B0502040204020203" pitchFamily="34" charset="0"/>
                <a:cs typeface="Segoe UI" panose="020B0502040204020203" pitchFamily="34" charset="0"/>
              </a:rPr>
              <a:t>motiviert</a:t>
            </a:r>
            <a:r>
              <a:rPr lang="de-DE" sz="1200" b="1" dirty="0">
                <a:solidFill>
                  <a:schemeClr val="tx1"/>
                </a:solidFill>
                <a:latin typeface="Segoe UI" panose="020B0502040204020203" pitchFamily="34" charset="0"/>
                <a:cs typeface="Segoe UI" panose="020B0502040204020203" pitchFamily="34" charset="0"/>
              </a:rPr>
              <a:t> dich persönlich, an der Challenge teilzunehmen? Gerne kannst du zusätzliche Logos, Fotos, Videos, Teamfotos oder ähnliches hinzufügen.</a:t>
            </a:r>
            <a:endParaRPr lang="en-US" sz="1400" b="0" noProof="0" dirty="0">
              <a:solidFill>
                <a:schemeClr val="tx1"/>
              </a:solidFill>
              <a:latin typeface="Segoe UI" panose="020B0502040204020203" pitchFamily="34" charset="0"/>
              <a:cs typeface="Segoe UI" panose="020B0502040204020203" pitchFamily="34" charset="0"/>
            </a:endParaRPr>
          </a:p>
        </p:txBody>
      </p:sp>
      <p:cxnSp>
        <p:nvCxnSpPr>
          <p:cNvPr id="7" name="Gerade Verbindung 5">
            <a:extLst>
              <a:ext uri="{FF2B5EF4-FFF2-40B4-BE49-F238E27FC236}">
                <a16:creationId xmlns:a16="http://schemas.microsoft.com/office/drawing/2014/main" id="{7206A502-CC03-5ECA-9CD2-68B500EDBE14}"/>
              </a:ext>
            </a:extLst>
          </p:cNvPr>
          <p:cNvCxnSpPr>
            <a:cxnSpLocks/>
          </p:cNvCxnSpPr>
          <p:nvPr userDrawn="1"/>
        </p:nvCxnSpPr>
        <p:spPr>
          <a:xfrm>
            <a:off x="2124552" y="776711"/>
            <a:ext cx="4306065" cy="0"/>
          </a:xfrm>
          <a:prstGeom prst="line">
            <a:avLst/>
          </a:prstGeom>
          <a:ln>
            <a:solidFill>
              <a:srgbClr val="FC6538"/>
            </a:solidFill>
          </a:ln>
        </p:spPr>
        <p:style>
          <a:lnRef idx="3">
            <a:schemeClr val="accent4"/>
          </a:lnRef>
          <a:fillRef idx="0">
            <a:schemeClr val="accent4"/>
          </a:fillRef>
          <a:effectRef idx="2">
            <a:schemeClr val="accent4"/>
          </a:effectRef>
          <a:fontRef idx="minor">
            <a:schemeClr val="tx1"/>
          </a:fontRef>
        </p:style>
      </p:cxnSp>
      <p:pic>
        <p:nvPicPr>
          <p:cNvPr id="3" name="Grafik 2" descr="Ein Bild, das Diagramm enthält.&#10;&#10;Automatisch generierte Beschreibung">
            <a:extLst>
              <a:ext uri="{FF2B5EF4-FFF2-40B4-BE49-F238E27FC236}">
                <a16:creationId xmlns:a16="http://schemas.microsoft.com/office/drawing/2014/main" id="{9F7FC597-3792-6506-6338-B774CCB8699D}"/>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 r="21604"/>
          <a:stretch/>
        </p:blipFill>
        <p:spPr>
          <a:xfrm>
            <a:off x="9659" y="262770"/>
            <a:ext cx="2114893" cy="1139797"/>
          </a:xfrm>
          <a:prstGeom prst="roundRect">
            <a:avLst/>
          </a:prstGeom>
        </p:spPr>
      </p:pic>
    </p:spTree>
    <p:extLst>
      <p:ext uri="{BB962C8B-B14F-4D97-AF65-F5344CB8AC3E}">
        <p14:creationId xmlns:p14="http://schemas.microsoft.com/office/powerpoint/2010/main" val="931680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Platzhalter_text">
    <p:spTree>
      <p:nvGrpSpPr>
        <p:cNvPr id="1" name=""/>
        <p:cNvGrpSpPr/>
        <p:nvPr/>
      </p:nvGrpSpPr>
      <p:grpSpPr>
        <a:xfrm>
          <a:off x="0" y="0"/>
          <a:ext cx="0" cy="0"/>
          <a:chOff x="0" y="0"/>
          <a:chExt cx="0" cy="0"/>
        </a:xfrm>
      </p:grpSpPr>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1812009"/>
            <a:ext cx="5832938" cy="2239736"/>
          </a:xfrm>
          <a:solidFill>
            <a:schemeClr val="bg1">
              <a:lumMod val="95000"/>
            </a:schemeClr>
          </a:solidFill>
        </p:spPr>
        <p:txBody>
          <a:bodyPr>
            <a:noAutofit/>
          </a:bodyPr>
          <a:lstStyle>
            <a:lvl1pPr marL="0" indent="0">
              <a:buNone/>
              <a:defRPr sz="1400">
                <a:solidFill>
                  <a:schemeClr val="tx1"/>
                </a:solidFill>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473458" cy="1107996"/>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PROBLEMSTELLUNG (max. 500 Zeichen)</a:t>
            </a:r>
            <a:br>
              <a:rPr lang="en-US" sz="1600" b="1" noProof="0" dirty="0">
                <a:solidFill>
                  <a:schemeClr val="tx1">
                    <a:lumMod val="75000"/>
                    <a:lumOff val="25000"/>
                  </a:schemeClr>
                </a:solidFill>
                <a:latin typeface="Segoe UI" panose="020B0502040204020203" pitchFamily="34" charset="0"/>
                <a:cs typeface="Segoe UI" panose="020B0502040204020203" pitchFamily="34" charset="0"/>
              </a:rPr>
            </a:b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r>
              <a:rPr lang="de-DE" sz="1200" b="1" noProof="0" dirty="0">
                <a:solidFill>
                  <a:schemeClr val="tx1"/>
                </a:solidFill>
                <a:latin typeface="Segoe UI" panose="020B0502040204020203" pitchFamily="34" charset="0"/>
                <a:cs typeface="Segoe UI" panose="020B0502040204020203" pitchFamily="34" charset="0"/>
              </a:rPr>
              <a:t>Kannst du bitte mehr Informationen zu dem </a:t>
            </a:r>
            <a:r>
              <a:rPr lang="de-DE" sz="1200" b="1" noProof="0" dirty="0">
                <a:solidFill>
                  <a:srgbClr val="FC6538"/>
                </a:solidFill>
                <a:latin typeface="Segoe UI" panose="020B0502040204020203" pitchFamily="34" charset="0"/>
                <a:cs typeface="Segoe UI" panose="020B0502040204020203" pitchFamily="34" charset="0"/>
              </a:rPr>
              <a:t>Problem</a:t>
            </a:r>
            <a:r>
              <a:rPr lang="de-DE" sz="1200" b="1" noProof="0" dirty="0">
                <a:solidFill>
                  <a:schemeClr val="tx1"/>
                </a:solidFill>
                <a:latin typeface="Segoe UI" panose="020B0502040204020203" pitchFamily="34" charset="0"/>
                <a:cs typeface="Segoe UI" panose="020B0502040204020203" pitchFamily="34" charset="0"/>
              </a:rPr>
              <a:t> geben, das du angehst? Welches konkrete </a:t>
            </a:r>
            <a:r>
              <a:rPr lang="de-DE" sz="1200" b="1" noProof="0" dirty="0">
                <a:solidFill>
                  <a:srgbClr val="FC6538"/>
                </a:solidFill>
                <a:latin typeface="Segoe UI" panose="020B0502040204020203" pitchFamily="34" charset="0"/>
                <a:cs typeface="Segoe UI" panose="020B0502040204020203" pitchFamily="34" charset="0"/>
              </a:rPr>
              <a:t>Problem</a:t>
            </a:r>
            <a:r>
              <a:rPr lang="de-DE" sz="1200" b="1" noProof="0" dirty="0">
                <a:solidFill>
                  <a:schemeClr val="tx1"/>
                </a:solidFill>
                <a:latin typeface="Segoe UI" panose="020B0502040204020203" pitchFamily="34" charset="0"/>
                <a:cs typeface="Segoe UI" panose="020B0502040204020203" pitchFamily="34" charset="0"/>
              </a:rPr>
              <a:t> löst dein Ansatz? </a:t>
            </a:r>
            <a:endParaRPr lang="en-US" sz="1400" b="0" noProof="0" dirty="0">
              <a:solidFill>
                <a:schemeClr val="tx1"/>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6538"/>
            </a:solidFill>
          </a:ln>
        </p:spPr>
        <p:style>
          <a:lnRef idx="3">
            <a:schemeClr val="accent4"/>
          </a:lnRef>
          <a:fillRef idx="0">
            <a:schemeClr val="accent4"/>
          </a:fillRef>
          <a:effectRef idx="2">
            <a:schemeClr val="accent4"/>
          </a:effectRef>
          <a:fontRef idx="minor">
            <a:schemeClr val="tx1"/>
          </a:fontRef>
        </p:style>
      </p:cxnSp>
      <p:sp>
        <p:nvSpPr>
          <p:cNvPr id="2" name="Rechteck 12">
            <a:extLst>
              <a:ext uri="{FF2B5EF4-FFF2-40B4-BE49-F238E27FC236}">
                <a16:creationId xmlns:a16="http://schemas.microsoft.com/office/drawing/2014/main" id="{BE78DE13-63E2-9E41-3699-165CE6FF35F5}"/>
              </a:ext>
            </a:extLst>
          </p:cNvPr>
          <p:cNvSpPr/>
          <p:nvPr userDrawn="1"/>
        </p:nvSpPr>
        <p:spPr>
          <a:xfrm>
            <a:off x="2053072" y="4335820"/>
            <a:ext cx="4290968" cy="1292662"/>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ELEVATOR PITCH (max. 500 Zeichen)</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r>
              <a:rPr lang="de-DE" sz="1200" b="1" dirty="0">
                <a:solidFill>
                  <a:schemeClr val="tx1"/>
                </a:solidFill>
                <a:latin typeface="Segoe UI" panose="020B0502040204020203" pitchFamily="34" charset="0"/>
                <a:cs typeface="Segoe UI" panose="020B0502040204020203" pitchFamily="34" charset="0"/>
              </a:rPr>
              <a:t>Bringe deine Lösung </a:t>
            </a:r>
            <a:r>
              <a:rPr lang="de-DE" sz="1200" b="1" dirty="0">
                <a:solidFill>
                  <a:srgbClr val="FC6538"/>
                </a:solidFill>
                <a:latin typeface="Segoe UI" panose="020B0502040204020203" pitchFamily="34" charset="0"/>
                <a:cs typeface="Segoe UI" panose="020B0502040204020203" pitchFamily="34" charset="0"/>
              </a:rPr>
              <a:t>auf den Punkt!</a:t>
            </a:r>
            <a:r>
              <a:rPr lang="de-DE" sz="1200" b="1" dirty="0">
                <a:solidFill>
                  <a:schemeClr val="tx1"/>
                </a:solidFill>
                <a:latin typeface="Segoe UI" panose="020B0502040204020203" pitchFamily="34" charset="0"/>
                <a:cs typeface="Segoe UI" panose="020B0502040204020203" pitchFamily="34" charset="0"/>
              </a:rPr>
              <a:t> Präsentiere dein Konzept, den USP und zeige, wie du das definierte Problem angehst. Falls vorhanden, füge gerne ein Video als Elevator Pitch hinzu.</a:t>
            </a:r>
            <a:endParaRPr lang="en-US" sz="1400" b="0" noProof="0" dirty="0">
              <a:solidFill>
                <a:schemeClr val="tx1"/>
              </a:solidFill>
              <a:latin typeface="Segoe UI" panose="020B0502040204020203" pitchFamily="34" charset="0"/>
              <a:cs typeface="Segoe UI" panose="020B0502040204020203" pitchFamily="34" charset="0"/>
            </a:endParaRPr>
          </a:p>
        </p:txBody>
      </p:sp>
      <p:cxnSp>
        <p:nvCxnSpPr>
          <p:cNvPr id="3" name="Gerade Verbindung 5">
            <a:extLst>
              <a:ext uri="{FF2B5EF4-FFF2-40B4-BE49-F238E27FC236}">
                <a16:creationId xmlns:a16="http://schemas.microsoft.com/office/drawing/2014/main" id="{575BF800-64A9-C04D-F508-8C58F9121261}"/>
              </a:ext>
            </a:extLst>
          </p:cNvPr>
          <p:cNvCxnSpPr>
            <a:cxnSpLocks/>
          </p:cNvCxnSpPr>
          <p:nvPr userDrawn="1"/>
        </p:nvCxnSpPr>
        <p:spPr>
          <a:xfrm>
            <a:off x="2124552" y="4683966"/>
            <a:ext cx="4306065" cy="0"/>
          </a:xfrm>
          <a:prstGeom prst="line">
            <a:avLst/>
          </a:prstGeom>
          <a:ln>
            <a:solidFill>
              <a:srgbClr val="FC6538"/>
            </a:solidFill>
          </a:ln>
        </p:spPr>
        <p:style>
          <a:lnRef idx="3">
            <a:schemeClr val="accent4"/>
          </a:lnRef>
          <a:fillRef idx="0">
            <a:schemeClr val="accent4"/>
          </a:fillRef>
          <a:effectRef idx="2">
            <a:schemeClr val="accent4"/>
          </a:effectRef>
          <a:fontRef idx="minor">
            <a:schemeClr val="tx1"/>
          </a:fontRef>
        </p:style>
      </p:cxnSp>
      <p:sp>
        <p:nvSpPr>
          <p:cNvPr id="9" name="Textplatzhalter 46">
            <a:extLst>
              <a:ext uri="{FF2B5EF4-FFF2-40B4-BE49-F238E27FC236}">
                <a16:creationId xmlns:a16="http://schemas.microsoft.com/office/drawing/2014/main" id="{A687FC9B-3C73-599B-BCD4-A017F6123032}"/>
              </a:ext>
            </a:extLst>
          </p:cNvPr>
          <p:cNvSpPr>
            <a:spLocks noGrp="1"/>
          </p:cNvSpPr>
          <p:nvPr>
            <p:ph type="body" sz="quarter" idx="13" hasCustomPrompt="1"/>
          </p:nvPr>
        </p:nvSpPr>
        <p:spPr>
          <a:xfrm>
            <a:off x="442480" y="5748123"/>
            <a:ext cx="5832938" cy="2239736"/>
          </a:xfrm>
          <a:solidFill>
            <a:schemeClr val="bg1">
              <a:lumMod val="95000"/>
            </a:schemeClr>
          </a:solidFill>
        </p:spPr>
        <p:txBody>
          <a:bodyPr>
            <a:noAutofit/>
          </a:bodyPr>
          <a:lstStyle>
            <a:lvl1pPr marL="0" indent="0">
              <a:buNone/>
              <a:defRPr sz="1400">
                <a:solidFill>
                  <a:schemeClr val="tx1"/>
                </a:solidFill>
                <a:latin typeface="Segoe UI" panose="020B0502040204020203" pitchFamily="34" charset="0"/>
                <a:cs typeface="Segoe UI" panose="020B0502040204020203" pitchFamily="34" charset="0"/>
              </a:defRPr>
            </a:lvl1pPr>
          </a:lstStyle>
          <a:p>
            <a:pPr lvl="0"/>
            <a:r>
              <a:rPr lang="de-DE" dirty="0"/>
              <a:t>Text hinzufügen</a:t>
            </a:r>
          </a:p>
        </p:txBody>
      </p:sp>
      <p:pic>
        <p:nvPicPr>
          <p:cNvPr id="4" name="Grafik 3" descr="Ein Bild, das Diagramm enthält.&#10;&#10;Automatisch generierte Beschreibung">
            <a:extLst>
              <a:ext uri="{FF2B5EF4-FFF2-40B4-BE49-F238E27FC236}">
                <a16:creationId xmlns:a16="http://schemas.microsoft.com/office/drawing/2014/main" id="{AADCD5CC-6EFA-080E-BE93-2D9FAD1F56D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 r="21604"/>
          <a:stretch/>
        </p:blipFill>
        <p:spPr>
          <a:xfrm>
            <a:off x="9659" y="262770"/>
            <a:ext cx="2114893" cy="1139797"/>
          </a:xfrm>
          <a:prstGeom prst="roundRect">
            <a:avLst/>
          </a:prstGeom>
        </p:spPr>
      </p:pic>
    </p:spTree>
    <p:extLst>
      <p:ext uri="{BB962C8B-B14F-4D97-AF65-F5344CB8AC3E}">
        <p14:creationId xmlns:p14="http://schemas.microsoft.com/office/powerpoint/2010/main" val="3494712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4_Platzhalter_text">
    <p:spTree>
      <p:nvGrpSpPr>
        <p:cNvPr id="1" name=""/>
        <p:cNvGrpSpPr/>
        <p:nvPr/>
      </p:nvGrpSpPr>
      <p:grpSpPr>
        <a:xfrm>
          <a:off x="0" y="0"/>
          <a:ext cx="0" cy="0"/>
          <a:chOff x="0" y="0"/>
          <a:chExt cx="0" cy="0"/>
        </a:xfrm>
      </p:grpSpPr>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2531" y="2226586"/>
            <a:ext cx="5832938" cy="5954359"/>
          </a:xfrm>
          <a:solidFill>
            <a:schemeClr val="bg1">
              <a:lumMod val="95000"/>
            </a:schemeClr>
          </a:solidFill>
        </p:spPr>
        <p:txBody>
          <a:bodyPr>
            <a:noAutofit/>
          </a:bodyPr>
          <a:lstStyle>
            <a:lvl1pPr marL="0" indent="0">
              <a:buNone/>
              <a:defRPr sz="1400">
                <a:solidFill>
                  <a:schemeClr val="tx1"/>
                </a:solidFill>
                <a:latin typeface="Segoe UI" panose="020B0502040204020203" pitchFamily="34" charset="0"/>
                <a:cs typeface="Segoe UI" panose="020B0502040204020203" pitchFamily="34" charset="0"/>
              </a:defRPr>
            </a:lvl1pPr>
          </a:lstStyle>
          <a:p>
            <a:pPr lvl="0"/>
            <a:r>
              <a:rPr lang="de-DE" dirty="0"/>
              <a:t>Text hinzufügen</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6538"/>
            </a:solidFill>
          </a:ln>
        </p:spPr>
        <p:style>
          <a:lnRef idx="3">
            <a:schemeClr val="accent4"/>
          </a:lnRef>
          <a:fillRef idx="0">
            <a:schemeClr val="accent4"/>
          </a:fillRef>
          <a:effectRef idx="2">
            <a:schemeClr val="accent4"/>
          </a:effectRef>
          <a:fontRef idx="minor">
            <a:schemeClr val="tx1"/>
          </a:fontRef>
        </p:style>
      </p:cxnSp>
      <p:sp>
        <p:nvSpPr>
          <p:cNvPr id="4" name="Rechteck 3">
            <a:extLst>
              <a:ext uri="{FF2B5EF4-FFF2-40B4-BE49-F238E27FC236}">
                <a16:creationId xmlns:a16="http://schemas.microsoft.com/office/drawing/2014/main" id="{27D2734C-0433-4CC9-5E6C-6DC5D4F9E277}"/>
              </a:ext>
            </a:extLst>
          </p:cNvPr>
          <p:cNvSpPr/>
          <p:nvPr userDrawn="1"/>
        </p:nvSpPr>
        <p:spPr>
          <a:xfrm>
            <a:off x="2053072" y="428565"/>
            <a:ext cx="4290968" cy="1661993"/>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LÖSUNGSBESCHREIBUNG</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bg2"/>
              </a:solidFill>
              <a:latin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de-DE" sz="1200" b="1" dirty="0">
                <a:solidFill>
                  <a:srgbClr val="FC6538"/>
                </a:solidFill>
                <a:latin typeface="Segoe UI" panose="020B0502040204020203" pitchFamily="34" charset="0"/>
                <a:cs typeface="Segoe UI" panose="020B0502040204020203" pitchFamily="34" charset="0"/>
              </a:rPr>
              <a:t>Bitte beschreibe die Lösung im Detail. </a:t>
            </a:r>
            <a:r>
              <a:rPr lang="de-DE" sz="1200" b="1" dirty="0">
                <a:solidFill>
                  <a:schemeClr val="tx1"/>
                </a:solidFill>
                <a:latin typeface="Segoe UI" panose="020B0502040204020203" pitchFamily="34" charset="0"/>
                <a:cs typeface="Segoe UI" panose="020B0502040204020203" pitchFamily="34" charset="0"/>
              </a:rPr>
              <a:t>Wie funktioniert das Geschäftsmodell, wie sieht die Zielgruppe und der Markt aus, wer sind mögliche Partner und was ist das Alleinstellungsmerkmal? Nimm hier gerne so viele Punkte wie möglich auf oder verweise auf zusätzlich hochgeladenes Material.</a:t>
            </a:r>
            <a:endParaRPr lang="en-US" sz="1400" b="0" noProof="0" dirty="0">
              <a:solidFill>
                <a:schemeClr val="tx1"/>
              </a:solidFill>
              <a:latin typeface="Segoe UI" panose="020B0502040204020203" pitchFamily="34" charset="0"/>
              <a:cs typeface="Segoe UI" panose="020B0502040204020203" pitchFamily="34" charset="0"/>
            </a:endParaRPr>
          </a:p>
        </p:txBody>
      </p:sp>
      <p:pic>
        <p:nvPicPr>
          <p:cNvPr id="2" name="Grafik 1" descr="Ein Bild, das Diagramm enthält.&#10;&#10;Automatisch generierte Beschreibung">
            <a:extLst>
              <a:ext uri="{FF2B5EF4-FFF2-40B4-BE49-F238E27FC236}">
                <a16:creationId xmlns:a16="http://schemas.microsoft.com/office/drawing/2014/main" id="{5BA894C0-2DF0-3957-8BB2-243CF6CE255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 r="21604"/>
          <a:stretch/>
        </p:blipFill>
        <p:spPr>
          <a:xfrm>
            <a:off x="9659" y="262770"/>
            <a:ext cx="2114893" cy="1139797"/>
          </a:xfrm>
          <a:prstGeom prst="roundRect">
            <a:avLst/>
          </a:prstGeom>
        </p:spPr>
      </p:pic>
    </p:spTree>
    <p:extLst>
      <p:ext uri="{BB962C8B-B14F-4D97-AF65-F5344CB8AC3E}">
        <p14:creationId xmlns:p14="http://schemas.microsoft.com/office/powerpoint/2010/main" val="2373750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5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738664"/>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KEY QUESTION 1</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bg2"/>
              </a:solidFill>
              <a:latin typeface="Segoe UI" panose="020B0502040204020203" pitchFamily="34" charset="0"/>
              <a:cs typeface="Segoe UI" panose="020B0502040204020203" pitchFamily="34" charset="0"/>
            </a:endParaRPr>
          </a:p>
          <a:p>
            <a:pPr lvl="0">
              <a:defRPr/>
            </a:pPr>
            <a:r>
              <a:rPr lang="en-US" sz="1200" b="1" dirty="0">
                <a:solidFill>
                  <a:schemeClr val="tx1"/>
                </a:solidFill>
                <a:latin typeface="Segoe UI" panose="020B0502040204020203" pitchFamily="34" charset="0"/>
                <a:cs typeface="Segoe UI" panose="020B0502040204020203" pitchFamily="34" charset="0"/>
              </a:rPr>
              <a:t>Please answer the following question: </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6538"/>
            </a:solidFill>
          </a:ln>
        </p:spPr>
        <p:style>
          <a:lnRef idx="3">
            <a:schemeClr val="accent4"/>
          </a:lnRef>
          <a:fillRef idx="0">
            <a:schemeClr val="accent4"/>
          </a:fillRef>
          <a:effectRef idx="2">
            <a:schemeClr val="accent4"/>
          </a:effectRef>
          <a:fontRef idx="minor">
            <a:schemeClr val="tx1"/>
          </a:fontRef>
        </p:style>
      </p:cxnSp>
      <p:pic>
        <p:nvPicPr>
          <p:cNvPr id="2" name="Grafik 1" descr="Ein Bild, das Diagramm enthält.&#10;&#10;Automatisch generierte Beschreibung">
            <a:extLst>
              <a:ext uri="{FF2B5EF4-FFF2-40B4-BE49-F238E27FC236}">
                <a16:creationId xmlns:a16="http://schemas.microsoft.com/office/drawing/2014/main" id="{B56B7778-88A4-E01A-9B64-9C7FCC36405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 r="21604"/>
          <a:stretch/>
        </p:blipFill>
        <p:spPr>
          <a:xfrm>
            <a:off x="9659" y="262770"/>
            <a:ext cx="2114893" cy="1139797"/>
          </a:xfrm>
          <a:prstGeom prst="roundRect">
            <a:avLst/>
          </a:prstGeom>
        </p:spPr>
      </p:pic>
    </p:spTree>
    <p:extLst>
      <p:ext uri="{BB962C8B-B14F-4D97-AF65-F5344CB8AC3E}">
        <p14:creationId xmlns:p14="http://schemas.microsoft.com/office/powerpoint/2010/main" val="2893420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6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738664"/>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KEY QUESTION 2</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r>
              <a:rPr lang="en-US" sz="1200" b="1" dirty="0">
                <a:solidFill>
                  <a:schemeClr val="tx1"/>
                </a:solidFill>
                <a:latin typeface="Segoe UI" panose="020B0502040204020203" pitchFamily="34" charset="0"/>
                <a:cs typeface="Segoe UI" panose="020B0502040204020203" pitchFamily="34" charset="0"/>
              </a:rPr>
              <a:t>Please answer the following question: </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6538"/>
            </a:solidFill>
          </a:ln>
        </p:spPr>
        <p:style>
          <a:lnRef idx="3">
            <a:schemeClr val="accent4"/>
          </a:lnRef>
          <a:fillRef idx="0">
            <a:schemeClr val="accent4"/>
          </a:fillRef>
          <a:effectRef idx="2">
            <a:schemeClr val="accent4"/>
          </a:effectRef>
          <a:fontRef idx="minor">
            <a:schemeClr val="tx1"/>
          </a:fontRef>
        </p:style>
      </p:cxnSp>
      <p:sp>
        <p:nvSpPr>
          <p:cNvPr id="4" name="Rechteck: abgerundete Ecken 3">
            <a:extLst>
              <a:ext uri="{FF2B5EF4-FFF2-40B4-BE49-F238E27FC236}">
                <a16:creationId xmlns:a16="http://schemas.microsoft.com/office/drawing/2014/main" id="{AF1DCB6C-36EF-9184-64DC-6F90A523CFA3}"/>
              </a:ext>
            </a:extLst>
          </p:cNvPr>
          <p:cNvSpPr/>
          <p:nvPr userDrawn="1"/>
        </p:nvSpPr>
        <p:spPr>
          <a:xfrm>
            <a:off x="595504" y="376153"/>
            <a:ext cx="1389177" cy="1028154"/>
          </a:xfrm>
          <a:prstGeom prst="round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453958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7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738664"/>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KEY QUESTION 3</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r>
              <a:rPr lang="en-US" sz="1200" b="1" dirty="0">
                <a:solidFill>
                  <a:schemeClr val="tx1"/>
                </a:solidFill>
                <a:latin typeface="Segoe UI" panose="020B0502040204020203" pitchFamily="34" charset="0"/>
                <a:cs typeface="Segoe UI" panose="020B0502040204020203" pitchFamily="34" charset="0"/>
              </a:rPr>
              <a:t>Please answer the following question: </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6538"/>
            </a:solidFill>
          </a:ln>
        </p:spPr>
        <p:style>
          <a:lnRef idx="3">
            <a:schemeClr val="accent4"/>
          </a:lnRef>
          <a:fillRef idx="0">
            <a:schemeClr val="accent4"/>
          </a:fillRef>
          <a:effectRef idx="2">
            <a:schemeClr val="accent4"/>
          </a:effectRef>
          <a:fontRef idx="minor">
            <a:schemeClr val="tx1"/>
          </a:fontRef>
        </p:style>
      </p:cxnSp>
      <p:sp>
        <p:nvSpPr>
          <p:cNvPr id="4" name="Rechteck: abgerundete Ecken 3">
            <a:extLst>
              <a:ext uri="{FF2B5EF4-FFF2-40B4-BE49-F238E27FC236}">
                <a16:creationId xmlns:a16="http://schemas.microsoft.com/office/drawing/2014/main" id="{675EE1D6-B09C-DB6E-B478-F11B04B5D656}"/>
              </a:ext>
            </a:extLst>
          </p:cNvPr>
          <p:cNvSpPr/>
          <p:nvPr userDrawn="1"/>
        </p:nvSpPr>
        <p:spPr>
          <a:xfrm>
            <a:off x="595504" y="376153"/>
            <a:ext cx="1389177" cy="1028154"/>
          </a:xfrm>
          <a:prstGeom prst="round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908028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de-DE"/>
              <a:t>Mastertitelformat bearbeiten</a:t>
            </a:r>
            <a:endParaRPr lang="en-US"/>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pic>
        <p:nvPicPr>
          <p:cNvPr id="7" name="Grafik 6" descr="Ein Bild, das Text, Schild, Uhr enthält.&#10;&#10;Automatisch generierte Beschreibung">
            <a:extLst>
              <a:ext uri="{FF2B5EF4-FFF2-40B4-BE49-F238E27FC236}">
                <a16:creationId xmlns:a16="http://schemas.microsoft.com/office/drawing/2014/main" id="{DD409608-D710-5243-9695-9FBE925C1E35}"/>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6002904" y="8521456"/>
            <a:ext cx="383609" cy="400110"/>
          </a:xfrm>
          <a:prstGeom prst="rect">
            <a:avLst/>
          </a:prstGeom>
        </p:spPr>
      </p:pic>
      <p:sp>
        <p:nvSpPr>
          <p:cNvPr id="8" name="Textfeld 7">
            <a:extLst>
              <a:ext uri="{FF2B5EF4-FFF2-40B4-BE49-F238E27FC236}">
                <a16:creationId xmlns:a16="http://schemas.microsoft.com/office/drawing/2014/main" id="{904C37E4-5A63-4D4F-A122-CAE2CED4C56C}"/>
              </a:ext>
            </a:extLst>
          </p:cNvPr>
          <p:cNvSpPr txBox="1"/>
          <p:nvPr userDrawn="1"/>
        </p:nvSpPr>
        <p:spPr>
          <a:xfrm>
            <a:off x="2596080" y="8521455"/>
            <a:ext cx="1665841" cy="400110"/>
          </a:xfrm>
          <a:prstGeom prst="rect">
            <a:avLst/>
          </a:prstGeom>
          <a:noFill/>
        </p:spPr>
        <p:txBody>
          <a:bodyPr wrap="none" rtlCol="0">
            <a:spAutoFit/>
          </a:bodyPr>
          <a:lstStyle/>
          <a:p>
            <a:pPr algn="ctr"/>
            <a:r>
              <a:rPr lang="de-DE" sz="1000" dirty="0">
                <a:latin typeface="Segoe UI" panose="020B0502040204020203" pitchFamily="34" charset="0"/>
                <a:cs typeface="Segoe UI" panose="020B0502040204020203" pitchFamily="34" charset="0"/>
              </a:rPr>
              <a:t>Enpulse Carbon Challenge</a:t>
            </a:r>
            <a:br>
              <a:rPr lang="de-DE" sz="1000" dirty="0">
                <a:latin typeface="Segoe UI" panose="020B0502040204020203" pitchFamily="34" charset="0"/>
                <a:cs typeface="Segoe UI" panose="020B0502040204020203" pitchFamily="34" charset="0"/>
              </a:rPr>
            </a:br>
            <a:r>
              <a:rPr lang="de-DE" sz="1000" dirty="0">
                <a:latin typeface="Segoe UI" panose="020B0502040204020203" pitchFamily="34" charset="0"/>
                <a:cs typeface="Segoe UI" panose="020B0502040204020203" pitchFamily="34" charset="0"/>
              </a:rPr>
              <a:t>Submission Template</a:t>
            </a:r>
          </a:p>
        </p:txBody>
      </p:sp>
      <p:pic>
        <p:nvPicPr>
          <p:cNvPr id="5" name="Grafik 4" descr="Ein Bild, das Logo enthält.&#10;&#10;Automatisch generierte Beschreibung">
            <a:extLst>
              <a:ext uri="{FF2B5EF4-FFF2-40B4-BE49-F238E27FC236}">
                <a16:creationId xmlns:a16="http://schemas.microsoft.com/office/drawing/2014/main" id="{BE325E3A-A476-371E-3FA5-37D30362C9D6}"/>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471487" y="8665458"/>
            <a:ext cx="961292" cy="256107"/>
          </a:xfrm>
          <a:prstGeom prst="rect">
            <a:avLst/>
          </a:prstGeom>
        </p:spPr>
      </p:pic>
    </p:spTree>
    <p:extLst>
      <p:ext uri="{BB962C8B-B14F-4D97-AF65-F5344CB8AC3E}">
        <p14:creationId xmlns:p14="http://schemas.microsoft.com/office/powerpoint/2010/main" val="3571240666"/>
      </p:ext>
    </p:extLst>
  </p:cSld>
  <p:clrMap bg1="lt1" tx1="dk1" bg2="lt2" tx2="dk2" accent1="accent1" accent2="accent2" accent3="accent3" accent4="accent4" accent5="accent5" accent6="accent6" hlink="hlink" folHlink="folHlink"/>
  <p:sldLayoutIdLst>
    <p:sldLayoutId id="2147483883" r:id="rId1"/>
    <p:sldLayoutId id="2147483856" r:id="rId2"/>
    <p:sldLayoutId id="2147483857" r:id="rId3"/>
    <p:sldLayoutId id="2147483759" r:id="rId4"/>
    <p:sldLayoutId id="2147483760" r:id="rId5"/>
    <p:sldLayoutId id="2147483775" r:id="rId6"/>
    <p:sldLayoutId id="2147483789" r:id="rId7"/>
    <p:sldLayoutId id="2147483790" r:id="rId8"/>
    <p:sldLayoutId id="2147483791" r:id="rId9"/>
    <p:sldLayoutId id="2147483855" r:id="rId10"/>
    <p:sldLayoutId id="2147483765" r:id="rId11"/>
    <p:sldLayoutId id="2147483870" r:id="rId12"/>
    <p:sldLayoutId id="2147483828" r:id="rId13"/>
  </p:sldLayoutIdLst>
  <p:txStyles>
    <p:titleStyle>
      <a:lvl1pPr algn="l" defTabSz="685800" rtl="0" eaLnBrk="1" latinLnBrk="0" hangingPunct="1">
        <a:lnSpc>
          <a:spcPct val="90000"/>
        </a:lnSpc>
        <a:spcBef>
          <a:spcPct val="0"/>
        </a:spcBef>
        <a:buNone/>
        <a:defRPr sz="3300" kern="1200">
          <a:solidFill>
            <a:schemeClr val="tx1"/>
          </a:solidFill>
          <a:latin typeface="Segoe UI" panose="020B0502040204020203" pitchFamily="34" charset="0"/>
          <a:ea typeface="+mj-ea"/>
          <a:cs typeface="Segoe UI" panose="020B0502040204020203"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Segoe UI" panose="020B0502040204020203" pitchFamily="34" charset="0"/>
          <a:ea typeface="+mn-ea"/>
          <a:cs typeface="Segoe UI" panose="020B0502040204020203"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Segoe UI" panose="020B0502040204020203" pitchFamily="34" charset="0"/>
          <a:ea typeface="+mn-ea"/>
          <a:cs typeface="Segoe UI" panose="020B0502040204020203"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Segoe UI" panose="020B0502040204020203" pitchFamily="34" charset="0"/>
          <a:ea typeface="+mn-ea"/>
          <a:cs typeface="Segoe UI" panose="020B0502040204020203"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Segoe UI" panose="020B0502040204020203" pitchFamily="34" charset="0"/>
          <a:ea typeface="+mn-ea"/>
          <a:cs typeface="Segoe UI"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033"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1648D045-BEB0-2F50-BDAB-FFB75AA9C078}"/>
              </a:ext>
            </a:extLst>
          </p:cNvPr>
          <p:cNvSpPr>
            <a:spLocks noGrp="1"/>
          </p:cNvSpPr>
          <p:nvPr>
            <p:ph type="title"/>
          </p:nvPr>
        </p:nvSpPr>
        <p:spPr>
          <a:xfrm>
            <a:off x="471488" y="487363"/>
            <a:ext cx="5915025" cy="1766887"/>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22749C48-2635-0792-ED0C-679D9C47CDAD}"/>
              </a:ext>
            </a:extLst>
          </p:cNvPr>
          <p:cNvSpPr>
            <a:spLocks noGrp="1"/>
          </p:cNvSpPr>
          <p:nvPr>
            <p:ph type="body" idx="1"/>
          </p:nvPr>
        </p:nvSpPr>
        <p:spPr>
          <a:xfrm>
            <a:off x="471488" y="2433638"/>
            <a:ext cx="5915025" cy="5802312"/>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5981A4A-4AD4-F194-D964-111C5D416E60}"/>
              </a:ext>
            </a:extLst>
          </p:cNvPr>
          <p:cNvSpPr>
            <a:spLocks noGrp="1"/>
          </p:cNvSpPr>
          <p:nvPr>
            <p:ph type="dt" sz="half" idx="2"/>
          </p:nvPr>
        </p:nvSpPr>
        <p:spPr>
          <a:xfrm>
            <a:off x="471488" y="8475663"/>
            <a:ext cx="1543050" cy="485775"/>
          </a:xfrm>
          <a:prstGeom prst="rect">
            <a:avLst/>
          </a:prstGeom>
        </p:spPr>
        <p:txBody>
          <a:bodyPr vert="horz" lIns="91440" tIns="45720" rIns="91440" bIns="45720" rtlCol="0" anchor="ctr"/>
          <a:lstStyle>
            <a:lvl1pPr algn="l">
              <a:defRPr sz="1200">
                <a:solidFill>
                  <a:schemeClr val="tx1">
                    <a:tint val="75000"/>
                  </a:schemeClr>
                </a:solidFill>
              </a:defRPr>
            </a:lvl1pPr>
          </a:lstStyle>
          <a:p>
            <a:fld id="{FF0AE2BA-E18A-4DF2-A3CC-904BCC09F9F7}" type="datetimeFigureOut">
              <a:rPr lang="de-DE" smtClean="0"/>
              <a:t>03.05.2023</a:t>
            </a:fld>
            <a:endParaRPr lang="de-DE"/>
          </a:p>
        </p:txBody>
      </p:sp>
      <p:sp>
        <p:nvSpPr>
          <p:cNvPr id="5" name="Fußzeilenplatzhalter 4">
            <a:extLst>
              <a:ext uri="{FF2B5EF4-FFF2-40B4-BE49-F238E27FC236}">
                <a16:creationId xmlns:a16="http://schemas.microsoft.com/office/drawing/2014/main" id="{A7290569-4F84-293A-08AB-7106B7FDB34C}"/>
              </a:ext>
            </a:extLst>
          </p:cNvPr>
          <p:cNvSpPr>
            <a:spLocks noGrp="1"/>
          </p:cNvSpPr>
          <p:nvPr>
            <p:ph type="ftr" sz="quarter" idx="3"/>
          </p:nvPr>
        </p:nvSpPr>
        <p:spPr>
          <a:xfrm>
            <a:off x="2271713" y="8475663"/>
            <a:ext cx="2314575" cy="48577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18F9C2CD-68C4-A275-A94E-2C323FDFA1BE}"/>
              </a:ext>
            </a:extLst>
          </p:cNvPr>
          <p:cNvSpPr>
            <a:spLocks noGrp="1"/>
          </p:cNvSpPr>
          <p:nvPr>
            <p:ph type="sldNum" sz="quarter" idx="4"/>
          </p:nvPr>
        </p:nvSpPr>
        <p:spPr>
          <a:xfrm>
            <a:off x="4843463" y="8475663"/>
            <a:ext cx="1543050" cy="485775"/>
          </a:xfrm>
          <a:prstGeom prst="rect">
            <a:avLst/>
          </a:prstGeom>
        </p:spPr>
        <p:txBody>
          <a:bodyPr vert="horz" lIns="91440" tIns="45720" rIns="91440" bIns="45720" rtlCol="0" anchor="ctr"/>
          <a:lstStyle>
            <a:lvl1pPr algn="r">
              <a:defRPr sz="1200">
                <a:solidFill>
                  <a:schemeClr val="tx1">
                    <a:tint val="75000"/>
                  </a:schemeClr>
                </a:solidFill>
              </a:defRPr>
            </a:lvl1pPr>
          </a:lstStyle>
          <a:p>
            <a:fld id="{0AEF082F-FD46-4225-95BD-01695F06D9AD}" type="slidenum">
              <a:rPr lang="de-DE" smtClean="0"/>
              <a:t>‹Nr.›</a:t>
            </a:fld>
            <a:endParaRPr lang="de-DE"/>
          </a:p>
        </p:txBody>
      </p:sp>
    </p:spTree>
    <p:extLst>
      <p:ext uri="{BB962C8B-B14F-4D97-AF65-F5344CB8AC3E}">
        <p14:creationId xmlns:p14="http://schemas.microsoft.com/office/powerpoint/2010/main" val="1759029502"/>
      </p:ext>
    </p:extLst>
  </p:cSld>
  <p:clrMap bg1="lt1" tx1="dk1" bg2="lt2" tx2="dk2" accent1="accent1" accent2="accent2" accent3="accent3" accent4="accent4" accent5="accent5" accent6="accent6" hlink="hlink" folHlink="folHlink"/>
  <p:sldLayoutIdLst>
    <p:sldLayoutId id="2147483872" r:id="rId1"/>
    <p:sldLayoutId id="2147483873" r:id="rId2"/>
    <p:sldLayoutId id="2147483874" r:id="rId3"/>
    <p:sldLayoutId id="2147483875" r:id="rId4"/>
    <p:sldLayoutId id="2147483876" r:id="rId5"/>
    <p:sldLayoutId id="2147483877" r:id="rId6"/>
    <p:sldLayoutId id="2147483878" r:id="rId7"/>
    <p:sldLayoutId id="2147483879" r:id="rId8"/>
    <p:sldLayoutId id="2147483880" r:id="rId9"/>
    <p:sldLayoutId id="2147483881" r:id="rId10"/>
    <p:sldLayoutId id="214748388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8CC3FCC6-AA3A-5535-63B6-3907ED2434C7}"/>
              </a:ext>
            </a:extLst>
          </p:cNvPr>
          <p:cNvSpPr>
            <a:spLocks noGrp="1"/>
          </p:cNvSpPr>
          <p:nvPr>
            <p:ph type="title"/>
          </p:nvPr>
        </p:nvSpPr>
        <p:spPr>
          <a:xfrm>
            <a:off x="471488" y="487363"/>
            <a:ext cx="5915025" cy="1766887"/>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B7857241-D532-4731-17ED-7657839E2E41}"/>
              </a:ext>
            </a:extLst>
          </p:cNvPr>
          <p:cNvSpPr>
            <a:spLocks noGrp="1"/>
          </p:cNvSpPr>
          <p:nvPr>
            <p:ph type="body" idx="1"/>
          </p:nvPr>
        </p:nvSpPr>
        <p:spPr>
          <a:xfrm>
            <a:off x="471488" y="2433638"/>
            <a:ext cx="5915025" cy="5802312"/>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859F836-8967-B62A-7252-17BB1C02FD0E}"/>
              </a:ext>
            </a:extLst>
          </p:cNvPr>
          <p:cNvSpPr>
            <a:spLocks noGrp="1"/>
          </p:cNvSpPr>
          <p:nvPr>
            <p:ph type="dt" sz="half" idx="2"/>
          </p:nvPr>
        </p:nvSpPr>
        <p:spPr>
          <a:xfrm>
            <a:off x="471488" y="8475663"/>
            <a:ext cx="1543050" cy="485775"/>
          </a:xfrm>
          <a:prstGeom prst="rect">
            <a:avLst/>
          </a:prstGeom>
        </p:spPr>
        <p:txBody>
          <a:bodyPr vert="horz" lIns="91440" tIns="45720" rIns="91440" bIns="45720" rtlCol="0" anchor="ctr"/>
          <a:lstStyle>
            <a:lvl1pPr algn="l">
              <a:defRPr sz="1200">
                <a:solidFill>
                  <a:schemeClr val="tx1">
                    <a:tint val="75000"/>
                  </a:schemeClr>
                </a:solidFill>
              </a:defRPr>
            </a:lvl1pPr>
          </a:lstStyle>
          <a:p>
            <a:fld id="{433CCF59-F5BA-4401-96EB-FF6A18BEF238}" type="datetimeFigureOut">
              <a:rPr lang="de-DE" smtClean="0"/>
              <a:t>03.05.2023</a:t>
            </a:fld>
            <a:endParaRPr lang="de-DE"/>
          </a:p>
        </p:txBody>
      </p:sp>
      <p:sp>
        <p:nvSpPr>
          <p:cNvPr id="5" name="Fußzeilenplatzhalter 4">
            <a:extLst>
              <a:ext uri="{FF2B5EF4-FFF2-40B4-BE49-F238E27FC236}">
                <a16:creationId xmlns:a16="http://schemas.microsoft.com/office/drawing/2014/main" id="{DE29B471-2DDD-2AE1-4D2B-12627463C51E}"/>
              </a:ext>
            </a:extLst>
          </p:cNvPr>
          <p:cNvSpPr>
            <a:spLocks noGrp="1"/>
          </p:cNvSpPr>
          <p:nvPr>
            <p:ph type="ftr" sz="quarter" idx="3"/>
          </p:nvPr>
        </p:nvSpPr>
        <p:spPr>
          <a:xfrm>
            <a:off x="2271713" y="8475663"/>
            <a:ext cx="2314575" cy="48577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2C0B5031-5B0A-2017-1642-9FCDEECFB26D}"/>
              </a:ext>
            </a:extLst>
          </p:cNvPr>
          <p:cNvSpPr>
            <a:spLocks noGrp="1"/>
          </p:cNvSpPr>
          <p:nvPr>
            <p:ph type="sldNum" sz="quarter" idx="4"/>
          </p:nvPr>
        </p:nvSpPr>
        <p:spPr>
          <a:xfrm>
            <a:off x="4843463" y="8475663"/>
            <a:ext cx="1543050" cy="485775"/>
          </a:xfrm>
          <a:prstGeom prst="rect">
            <a:avLst/>
          </a:prstGeom>
        </p:spPr>
        <p:txBody>
          <a:bodyPr vert="horz" lIns="91440" tIns="45720" rIns="91440" bIns="45720" rtlCol="0" anchor="ctr"/>
          <a:lstStyle>
            <a:lvl1pPr algn="r">
              <a:defRPr sz="1200">
                <a:solidFill>
                  <a:schemeClr val="tx1">
                    <a:tint val="75000"/>
                  </a:schemeClr>
                </a:solidFill>
              </a:defRPr>
            </a:lvl1pPr>
          </a:lstStyle>
          <a:p>
            <a:fld id="{C7C546B6-3B72-4CE6-A192-9D6FFA28435E}" type="slidenum">
              <a:rPr lang="de-DE" smtClean="0"/>
              <a:t>‹Nr.›</a:t>
            </a:fld>
            <a:endParaRPr lang="de-DE"/>
          </a:p>
        </p:txBody>
      </p:sp>
    </p:spTree>
    <p:extLst>
      <p:ext uri="{BB962C8B-B14F-4D97-AF65-F5344CB8AC3E}">
        <p14:creationId xmlns:p14="http://schemas.microsoft.com/office/powerpoint/2010/main" val="2248413661"/>
      </p:ext>
    </p:extLst>
  </p:cSld>
  <p:clrMap bg1="lt1" tx1="dk1" bg2="lt2" tx2="dk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506F3D8B-A6AD-3C13-8D86-C006E5D1490F}"/>
              </a:ext>
            </a:extLst>
          </p:cNvPr>
          <p:cNvSpPr>
            <a:spLocks noGrp="1"/>
          </p:cNvSpPr>
          <p:nvPr>
            <p:ph type="body" sz="quarter" idx="11"/>
          </p:nvPr>
        </p:nvSpPr>
        <p:spPr/>
        <p:txBody>
          <a:bodyPr/>
          <a:lstStyle/>
          <a:p>
            <a:endParaRPr lang="de-DE" dirty="0"/>
          </a:p>
        </p:txBody>
      </p:sp>
      <p:sp>
        <p:nvSpPr>
          <p:cNvPr id="3" name="Textplatzhalter 2">
            <a:extLst>
              <a:ext uri="{FF2B5EF4-FFF2-40B4-BE49-F238E27FC236}">
                <a16:creationId xmlns:a16="http://schemas.microsoft.com/office/drawing/2014/main" id="{473F3D52-E16C-F117-4DFC-D6220E8B7A59}"/>
              </a:ext>
            </a:extLst>
          </p:cNvPr>
          <p:cNvSpPr>
            <a:spLocks noGrp="1"/>
          </p:cNvSpPr>
          <p:nvPr>
            <p:ph type="body" sz="quarter" idx="12"/>
          </p:nvPr>
        </p:nvSpPr>
        <p:spPr/>
        <p:txBody>
          <a:bodyPr/>
          <a:lstStyle/>
          <a:p>
            <a:endParaRPr lang="de-DE" dirty="0"/>
          </a:p>
        </p:txBody>
      </p:sp>
    </p:spTree>
    <p:extLst>
      <p:ext uri="{BB962C8B-B14F-4D97-AF65-F5344CB8AC3E}">
        <p14:creationId xmlns:p14="http://schemas.microsoft.com/office/powerpoint/2010/main" val="760928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112A91EE-A4A8-848F-25B9-C48E57363115}"/>
              </a:ext>
            </a:extLst>
          </p:cNvPr>
          <p:cNvSpPr>
            <a:spLocks noGrp="1"/>
          </p:cNvSpPr>
          <p:nvPr>
            <p:ph type="body" sz="quarter" idx="12"/>
          </p:nvPr>
        </p:nvSpPr>
        <p:spPr/>
        <p:txBody>
          <a:bodyPr/>
          <a:lstStyle/>
          <a:p>
            <a:endParaRPr lang="de-DE" dirty="0"/>
          </a:p>
        </p:txBody>
      </p:sp>
      <p:sp>
        <p:nvSpPr>
          <p:cNvPr id="3" name="Rechteck 2">
            <a:extLst>
              <a:ext uri="{FF2B5EF4-FFF2-40B4-BE49-F238E27FC236}">
                <a16:creationId xmlns:a16="http://schemas.microsoft.com/office/drawing/2014/main" id="{64F8D54A-3C41-DDB9-6E81-3ED7E5DEBF86}"/>
              </a:ext>
            </a:extLst>
          </p:cNvPr>
          <p:cNvSpPr/>
          <p:nvPr/>
        </p:nvSpPr>
        <p:spPr>
          <a:xfrm>
            <a:off x="2053072" y="428565"/>
            <a:ext cx="4290968" cy="923330"/>
          </a:xfrm>
          <a:prstGeom prst="rect">
            <a:avLst/>
          </a:prstGeom>
        </p:spPr>
        <p:txBody>
          <a:bodyPr wrap="square">
            <a:spAutoFit/>
          </a:bodyPr>
          <a:lstStyle/>
          <a:p>
            <a:pPr lvl="0">
              <a:defRPr/>
            </a:pPr>
            <a:r>
              <a:rPr lang="en-US" sz="1600" b="1" noProof="0" dirty="0">
                <a:solidFill>
                  <a:schemeClr val="tx1">
                    <a:lumMod val="75000"/>
                    <a:lumOff val="25000"/>
                  </a:schemeClr>
                </a:solidFill>
                <a:highlight>
                  <a:srgbClr val="FFFF00"/>
                </a:highlight>
                <a:latin typeface="Segoe UI" panose="020B0502040204020203" pitchFamily="34" charset="0"/>
                <a:cs typeface="Segoe UI" panose="020B0502040204020203" pitchFamily="34" charset="0"/>
              </a:rPr>
              <a:t>ZUSÄTZLICHE FOLIE</a:t>
            </a:r>
            <a:endParaRPr lang="en-US" sz="1400" b="1" noProof="0" dirty="0">
              <a:solidFill>
                <a:schemeClr val="tx1">
                  <a:lumMod val="75000"/>
                  <a:lumOff val="25000"/>
                </a:schemeClr>
              </a:solidFill>
              <a:highlight>
                <a:srgbClr val="FFFF00"/>
              </a:highlight>
              <a:latin typeface="Segoe UI" panose="020B0502040204020203" pitchFamily="34" charset="0"/>
              <a:cs typeface="Segoe UI" panose="020B0502040204020203" pitchFamily="34" charset="0"/>
            </a:endParaRPr>
          </a:p>
          <a:p>
            <a:pPr lvl="0">
              <a:defRPr/>
            </a:pPr>
            <a:endParaRPr lang="en-US" sz="1400" b="0" noProof="0" dirty="0">
              <a:solidFill>
                <a:schemeClr val="bg2"/>
              </a:solidFill>
              <a:latin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de-DE" sz="1200" b="1" dirty="0">
                <a:solidFill>
                  <a:srgbClr val="FC6538"/>
                </a:solidFill>
                <a:latin typeface="Segoe UI" panose="020B0502040204020203" pitchFamily="34" charset="0"/>
                <a:cs typeface="Segoe UI" panose="020B0502040204020203" pitchFamily="34" charset="0"/>
              </a:rPr>
              <a:t>Kopiere und füge diese Folie ein,</a:t>
            </a:r>
            <a:r>
              <a:rPr lang="de-DE" sz="1200" b="1" dirty="0">
                <a:solidFill>
                  <a:schemeClr val="tx1"/>
                </a:solidFill>
                <a:latin typeface="Segoe UI" panose="020B0502040204020203" pitchFamily="34" charset="0"/>
                <a:cs typeface="Segoe UI" panose="020B0502040204020203" pitchFamily="34" charset="0"/>
              </a:rPr>
              <a:t> wenn du deine Lösung weiter ausführen möchtest.</a:t>
            </a:r>
            <a:endParaRPr lang="en-US" sz="1200" b="0" dirty="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715310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618C6382-E219-6F5D-4CCD-D28A374C7525}"/>
              </a:ext>
            </a:extLst>
          </p:cNvPr>
          <p:cNvSpPr>
            <a:spLocks noGrp="1"/>
          </p:cNvSpPr>
          <p:nvPr>
            <p:ph type="body" sz="quarter" idx="12"/>
          </p:nvPr>
        </p:nvSpPr>
        <p:spPr/>
        <p:txBody>
          <a:bodyPr/>
          <a:lstStyle/>
          <a:p>
            <a:endParaRPr lang="de-DE" dirty="0"/>
          </a:p>
        </p:txBody>
      </p:sp>
    </p:spTree>
    <p:extLst>
      <p:ext uri="{BB962C8B-B14F-4D97-AF65-F5344CB8AC3E}">
        <p14:creationId xmlns:p14="http://schemas.microsoft.com/office/powerpoint/2010/main" val="4222326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8F971B16-CB34-D113-7EB8-7680F24B2D09}"/>
              </a:ext>
            </a:extLst>
          </p:cNvPr>
          <p:cNvSpPr>
            <a:spLocks noGrp="1"/>
          </p:cNvSpPr>
          <p:nvPr>
            <p:ph type="body" sz="quarter" idx="12"/>
          </p:nvPr>
        </p:nvSpPr>
        <p:spPr/>
        <p:txBody>
          <a:bodyPr/>
          <a:lstStyle/>
          <a:p>
            <a:endParaRPr lang="de-DE" dirty="0"/>
          </a:p>
        </p:txBody>
      </p:sp>
    </p:spTree>
    <p:extLst>
      <p:ext uri="{BB962C8B-B14F-4D97-AF65-F5344CB8AC3E}">
        <p14:creationId xmlns:p14="http://schemas.microsoft.com/office/powerpoint/2010/main" val="3272724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5588ECF8-9E53-F681-D803-BF700570D19B}"/>
              </a:ext>
            </a:extLst>
          </p:cNvPr>
          <p:cNvSpPr>
            <a:spLocks noGrp="1"/>
          </p:cNvSpPr>
          <p:nvPr>
            <p:ph type="body" sz="quarter" idx="12"/>
          </p:nvPr>
        </p:nvSpPr>
        <p:spPr/>
        <p:txBody>
          <a:bodyPr/>
          <a:lstStyle/>
          <a:p>
            <a:endParaRPr lang="de-DE" dirty="0"/>
          </a:p>
        </p:txBody>
      </p:sp>
      <p:sp>
        <p:nvSpPr>
          <p:cNvPr id="3" name="Textplatzhalter 2">
            <a:extLst>
              <a:ext uri="{FF2B5EF4-FFF2-40B4-BE49-F238E27FC236}">
                <a16:creationId xmlns:a16="http://schemas.microsoft.com/office/drawing/2014/main" id="{6A1D9732-F788-03E6-4E66-144206BC6C02}"/>
              </a:ext>
            </a:extLst>
          </p:cNvPr>
          <p:cNvSpPr>
            <a:spLocks noGrp="1"/>
          </p:cNvSpPr>
          <p:nvPr>
            <p:ph type="body" sz="quarter" idx="13"/>
          </p:nvPr>
        </p:nvSpPr>
        <p:spPr/>
        <p:txBody>
          <a:bodyPr/>
          <a:lstStyle/>
          <a:p>
            <a:endParaRPr lang="de-DE" dirty="0"/>
          </a:p>
        </p:txBody>
      </p:sp>
      <p:pic>
        <p:nvPicPr>
          <p:cNvPr id="4" name="Grafik 3" descr="Ein Bild, das Diagramm enthält.&#10;&#10;Automatisch generierte Beschreibung">
            <a:extLst>
              <a:ext uri="{FF2B5EF4-FFF2-40B4-BE49-F238E27FC236}">
                <a16:creationId xmlns:a16="http://schemas.microsoft.com/office/drawing/2014/main" id="{D4511A20-E0E8-C744-7AF3-ABDD2A0E0B47}"/>
              </a:ext>
            </a:extLst>
          </p:cNvPr>
          <p:cNvPicPr>
            <a:picLocks noChangeAspect="1"/>
          </p:cNvPicPr>
          <p:nvPr/>
        </p:nvPicPr>
        <p:blipFill rotWithShape="1">
          <a:blip r:embed="rId2">
            <a:extLst>
              <a:ext uri="{28A0092B-C50C-407E-A947-70E740481C1C}">
                <a14:useLocalDpi xmlns:a14="http://schemas.microsoft.com/office/drawing/2010/main" val="0"/>
              </a:ext>
            </a:extLst>
          </a:blip>
          <a:srcRect l="1" r="21604"/>
          <a:stretch/>
        </p:blipFill>
        <p:spPr>
          <a:xfrm>
            <a:off x="0" y="4170741"/>
            <a:ext cx="2114893" cy="1139797"/>
          </a:xfrm>
          <a:prstGeom prst="roundRect">
            <a:avLst/>
          </a:prstGeom>
        </p:spPr>
      </p:pic>
    </p:spTree>
    <p:extLst>
      <p:ext uri="{BB962C8B-B14F-4D97-AF65-F5344CB8AC3E}">
        <p14:creationId xmlns:p14="http://schemas.microsoft.com/office/powerpoint/2010/main" val="31810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55152394-5B15-9E33-F950-6377C78DF27E}"/>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2328690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9EDCA2B-A5D2-4A69-20CD-90832886DCBA}"/>
              </a:ext>
            </a:extLst>
          </p:cNvPr>
          <p:cNvSpPr>
            <a:spLocks noGrp="1"/>
          </p:cNvSpPr>
          <p:nvPr>
            <p:ph type="body" sz="quarter" idx="12"/>
          </p:nvPr>
        </p:nvSpPr>
        <p:spPr/>
        <p:txBody>
          <a:bodyPr/>
          <a:lstStyle/>
          <a:p>
            <a:endParaRPr lang="de-DE" dirty="0"/>
          </a:p>
        </p:txBody>
      </p:sp>
      <p:sp>
        <p:nvSpPr>
          <p:cNvPr id="3" name="Textplatzhalter 2">
            <a:extLst>
              <a:ext uri="{FF2B5EF4-FFF2-40B4-BE49-F238E27FC236}">
                <a16:creationId xmlns:a16="http://schemas.microsoft.com/office/drawing/2014/main" id="{A22D5BD8-16A7-A705-1B5B-3956B618A2BA}"/>
              </a:ext>
            </a:extLst>
          </p:cNvPr>
          <p:cNvSpPr>
            <a:spLocks noGrp="1"/>
          </p:cNvSpPr>
          <p:nvPr>
            <p:ph type="body" sz="quarter" idx="13"/>
          </p:nvPr>
        </p:nvSpPr>
        <p:spPr/>
        <p:txBody>
          <a:bodyPr/>
          <a:lstStyle/>
          <a:p>
            <a:endParaRPr lang="de-DE" dirty="0"/>
          </a:p>
        </p:txBody>
      </p:sp>
      <p:pic>
        <p:nvPicPr>
          <p:cNvPr id="4" name="Grafik 3" descr="Ein Bild, das Diagramm enthält.&#10;&#10;Automatisch generierte Beschreibung">
            <a:extLst>
              <a:ext uri="{FF2B5EF4-FFF2-40B4-BE49-F238E27FC236}">
                <a16:creationId xmlns:a16="http://schemas.microsoft.com/office/drawing/2014/main" id="{7695F806-B47A-FE2B-D186-D1B2B17C454C}"/>
              </a:ext>
            </a:extLst>
          </p:cNvPr>
          <p:cNvPicPr>
            <a:picLocks noChangeAspect="1"/>
          </p:cNvPicPr>
          <p:nvPr/>
        </p:nvPicPr>
        <p:blipFill rotWithShape="1">
          <a:blip r:embed="rId2">
            <a:extLst>
              <a:ext uri="{28A0092B-C50C-407E-A947-70E740481C1C}">
                <a14:useLocalDpi xmlns:a14="http://schemas.microsoft.com/office/drawing/2010/main" val="0"/>
              </a:ext>
            </a:extLst>
          </a:blip>
          <a:srcRect l="1" r="21604"/>
          <a:stretch/>
        </p:blipFill>
        <p:spPr>
          <a:xfrm>
            <a:off x="0" y="4301373"/>
            <a:ext cx="2114893" cy="1139797"/>
          </a:xfrm>
          <a:prstGeom prst="roundRect">
            <a:avLst/>
          </a:prstGeom>
        </p:spPr>
      </p:pic>
    </p:spTree>
    <p:extLst>
      <p:ext uri="{BB962C8B-B14F-4D97-AF65-F5344CB8AC3E}">
        <p14:creationId xmlns:p14="http://schemas.microsoft.com/office/powerpoint/2010/main" val="739831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15028A3-D311-661C-8F00-4E6F14EDD69C}"/>
              </a:ext>
            </a:extLst>
          </p:cNvPr>
          <p:cNvSpPr>
            <a:spLocks noGrp="1"/>
          </p:cNvSpPr>
          <p:nvPr>
            <p:ph type="body" sz="quarter" idx="12"/>
          </p:nvPr>
        </p:nvSpPr>
        <p:spPr/>
        <p:txBody>
          <a:bodyPr/>
          <a:lstStyle/>
          <a:p>
            <a:endParaRPr lang="de-DE" dirty="0"/>
          </a:p>
        </p:txBody>
      </p:sp>
      <p:sp>
        <p:nvSpPr>
          <p:cNvPr id="3" name="Textplatzhalter 2">
            <a:extLst>
              <a:ext uri="{FF2B5EF4-FFF2-40B4-BE49-F238E27FC236}">
                <a16:creationId xmlns:a16="http://schemas.microsoft.com/office/drawing/2014/main" id="{C18C7763-9D23-F13E-6283-F3EF8C40DBD5}"/>
              </a:ext>
            </a:extLst>
          </p:cNvPr>
          <p:cNvSpPr>
            <a:spLocks noGrp="1"/>
          </p:cNvSpPr>
          <p:nvPr>
            <p:ph type="body" sz="quarter" idx="13"/>
          </p:nvPr>
        </p:nvSpPr>
        <p:spPr/>
        <p:txBody>
          <a:bodyPr/>
          <a:lstStyle/>
          <a:p>
            <a:endParaRPr lang="de-DE" dirty="0"/>
          </a:p>
        </p:txBody>
      </p:sp>
      <p:pic>
        <p:nvPicPr>
          <p:cNvPr id="4" name="Grafik 3" descr="Ein Bild, das Diagramm enthält.&#10;&#10;Automatisch generierte Beschreibung">
            <a:extLst>
              <a:ext uri="{FF2B5EF4-FFF2-40B4-BE49-F238E27FC236}">
                <a16:creationId xmlns:a16="http://schemas.microsoft.com/office/drawing/2014/main" id="{9F25DB7C-EAEA-E063-E42E-4A3365F52C37}"/>
              </a:ext>
            </a:extLst>
          </p:cNvPr>
          <p:cNvPicPr>
            <a:picLocks noChangeAspect="1"/>
          </p:cNvPicPr>
          <p:nvPr/>
        </p:nvPicPr>
        <p:blipFill rotWithShape="1">
          <a:blip r:embed="rId2">
            <a:extLst>
              <a:ext uri="{28A0092B-C50C-407E-A947-70E740481C1C}">
                <a14:useLocalDpi xmlns:a14="http://schemas.microsoft.com/office/drawing/2010/main" val="0"/>
              </a:ext>
            </a:extLst>
          </a:blip>
          <a:srcRect l="1" r="21604"/>
          <a:stretch/>
        </p:blipFill>
        <p:spPr>
          <a:xfrm>
            <a:off x="0" y="4301373"/>
            <a:ext cx="2114893" cy="1139797"/>
          </a:xfrm>
          <a:prstGeom prst="roundRect">
            <a:avLst/>
          </a:prstGeom>
        </p:spPr>
      </p:pic>
    </p:spTree>
    <p:extLst>
      <p:ext uri="{BB962C8B-B14F-4D97-AF65-F5344CB8AC3E}">
        <p14:creationId xmlns:p14="http://schemas.microsoft.com/office/powerpoint/2010/main" val="4245641626"/>
      </p:ext>
    </p:extLst>
  </p:cSld>
  <p:clrMapOvr>
    <a:masterClrMapping/>
  </p:clrMapOvr>
</p:sld>
</file>

<file path=ppt/theme/theme1.xml><?xml version="1.0" encoding="utf-8"?>
<a:theme xmlns:a="http://schemas.openxmlformats.org/drawingml/2006/main" name="Office">
  <a:themeElements>
    <a:clrScheme name="Benutzerdefiniert 1">
      <a:dk1>
        <a:sysClr val="windowText" lastClr="000000"/>
      </a:dk1>
      <a:lt1>
        <a:sysClr val="window" lastClr="FFFFFF"/>
      </a:lt1>
      <a:dk2>
        <a:srgbClr val="001751"/>
      </a:dk2>
      <a:lt2>
        <a:srgbClr val="FF497A"/>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lumMod val="95000"/>
          </a:schemeClr>
        </a:solidFill>
        <a:ln>
          <a:solidFill>
            <a:schemeClr val="bg1">
              <a:lumMod val="95000"/>
            </a:schemeClr>
          </a:solidFill>
        </a:ln>
      </a:spPr>
      <a:bodyPr rtlCol="0" anchor="ctr"/>
      <a:lstStyle>
        <a:defPPr algn="ctr">
          <a:defRPr b="0">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enutzerdefiniertes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6_Benutzerdefiniertes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be24c730-79ca-4eb5-9fee-26c6c4fc7260">
      <Terms xmlns="http://schemas.microsoft.com/office/infopath/2007/PartnerControls"/>
    </lcf76f155ced4ddcb4097134ff3c332f>
    <TaxCatchAll xmlns="a13041a0-5882-43a7-a09d-61ebda83141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797B669D26C8494CA7785679D8B2A5ED" ma:contentTypeVersion="16" ma:contentTypeDescription="Ein neues Dokument erstellen." ma:contentTypeScope="" ma:versionID="25d0f318b0c316f82f2b7879fb6c268c">
  <xsd:schema xmlns:xsd="http://www.w3.org/2001/XMLSchema" xmlns:xs="http://www.w3.org/2001/XMLSchema" xmlns:p="http://schemas.microsoft.com/office/2006/metadata/properties" xmlns:ns2="be24c730-79ca-4eb5-9fee-26c6c4fc7260" xmlns:ns3="a13041a0-5882-43a7-a09d-61ebda83141c" targetNamespace="http://schemas.microsoft.com/office/2006/metadata/properties" ma:root="true" ma:fieldsID="db192669cd4a8d1edcb709d00fa784f2" ns2:_="" ns3:_="">
    <xsd:import namespace="be24c730-79ca-4eb5-9fee-26c6c4fc7260"/>
    <xsd:import namespace="a13041a0-5882-43a7-a09d-61ebda8314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4c730-79ca-4eb5-9fee-26c6c4fc7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c56bdf71-ead2-455e-8a3d-9a7b55f90f74"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13041a0-5882-43a7-a09d-61ebda83141c"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43b3b244-d6cb-45b8-9931-972cee7efd17}" ma:internalName="TaxCatchAll" ma:showField="CatchAllData" ma:web="a13041a0-5882-43a7-a09d-61ebda8314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790EF64-CF4A-46C1-B9EF-FA443A618A26}">
  <ds:schemaRefs>
    <ds:schemaRef ds:uri="http://schemas.microsoft.com/sharepoint/v3/contenttype/forms"/>
  </ds:schemaRefs>
</ds:datastoreItem>
</file>

<file path=customXml/itemProps2.xml><?xml version="1.0" encoding="utf-8"?>
<ds:datastoreItem xmlns:ds="http://schemas.openxmlformats.org/officeDocument/2006/customXml" ds:itemID="{369587F1-CD90-4A2A-AA03-4A2469380955}">
  <ds:schemaRefs>
    <ds:schemaRef ds:uri="a13041a0-5882-43a7-a09d-61ebda83141c"/>
    <ds:schemaRef ds:uri="http://schemas.microsoft.com/office/2006/metadata/properties"/>
    <ds:schemaRef ds:uri="http://purl.org/dc/dcmitype/"/>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be24c730-79ca-4eb5-9fee-26c6c4fc7260"/>
    <ds:schemaRef ds:uri="http://www.w3.org/XML/1998/namespace"/>
    <ds:schemaRef ds:uri="http://purl.org/dc/terms/"/>
  </ds:schemaRefs>
</ds:datastoreItem>
</file>

<file path=customXml/itemProps3.xml><?xml version="1.0" encoding="utf-8"?>
<ds:datastoreItem xmlns:ds="http://schemas.openxmlformats.org/officeDocument/2006/customXml" ds:itemID="{01DEF815-0726-4AC6-8482-30AEE814117F}">
  <ds:schemaRefs>
    <ds:schemaRef ds:uri="a13041a0-5882-43a7-a09d-61ebda83141c"/>
    <ds:schemaRef ds:uri="be24c730-79ca-4eb5-9fee-26c6c4fc726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17</Words>
  <Application>Microsoft Office PowerPoint</Application>
  <PresentationFormat>Bildschirmpräsentation (4:3)</PresentationFormat>
  <Paragraphs>3</Paragraphs>
  <Slides>8</Slides>
  <Notes>0</Notes>
  <HiddenSlides>0</HiddenSlides>
  <MMClips>0</MMClips>
  <ScaleCrop>false</ScaleCrop>
  <HeadingPairs>
    <vt:vector size="6" baseType="variant">
      <vt:variant>
        <vt:lpstr>Verwendete Schriftarten</vt:lpstr>
      </vt:variant>
      <vt:variant>
        <vt:i4>4</vt:i4>
      </vt:variant>
      <vt:variant>
        <vt:lpstr>Design</vt:lpstr>
      </vt:variant>
      <vt:variant>
        <vt:i4>3</vt:i4>
      </vt:variant>
      <vt:variant>
        <vt:lpstr>Folientitel</vt:lpstr>
      </vt:variant>
      <vt:variant>
        <vt:i4>8</vt:i4>
      </vt:variant>
    </vt:vector>
  </HeadingPairs>
  <TitlesOfParts>
    <vt:vector size="15" baseType="lpstr">
      <vt:lpstr>Arial</vt:lpstr>
      <vt:lpstr>Calibri</vt:lpstr>
      <vt:lpstr>Calibri Light</vt:lpstr>
      <vt:lpstr>Segoe UI</vt:lpstr>
      <vt:lpstr>Office</vt:lpstr>
      <vt:lpstr>Benutzerdefiniertes Design</vt:lpstr>
      <vt:lpstr>6_Benutzerdefiniertes 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Robin Rhiel</dc:creator>
  <cp:lastModifiedBy>Nico Sedovnik</cp:lastModifiedBy>
  <cp:revision>2</cp:revision>
  <dcterms:created xsi:type="dcterms:W3CDTF">2020-07-08T12:31:02Z</dcterms:created>
  <dcterms:modified xsi:type="dcterms:W3CDTF">2023-05-03T10:47:47Z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0x010100797B669D26C8494CA7785679D8B2A5ED</vt:lpwstr>
  </property>
  <property fmtid="{D5CDD505-2E9C-101B-9397-08002B2CF9AE}" pid="3" name="MediaServiceImageTags">
    <vt:lpwstr/>
  </property>
</Properties>
</file>