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5" r:id="rId6"/>
    <p:sldId id="288" r:id="rId7"/>
    <p:sldId id="279" r:id="rId8"/>
    <p:sldId id="281" r:id="rId9"/>
    <p:sldId id="282" r:id="rId10"/>
    <p:sldId id="283" r:id="rId11"/>
    <p:sldId id="284" r:id="rId12"/>
    <p:sldId id="287" r:id="rId1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verview" id="{4968EA2D-ABA0-4959-9076-4FA52F5202F9}">
          <p14:sldIdLst>
            <p14:sldId id="256"/>
          </p14:sldIdLst>
        </p14:section>
        <p14:section name="Your team" id="{9C696F81-A4E5-4967-AA20-C54021685281}">
          <p14:sldIdLst>
            <p14:sldId id="285"/>
            <p14:sldId id="288"/>
            <p14:sldId id="279"/>
          </p14:sldIdLst>
        </p14:section>
        <p14:section name="Your solution" id="{8CB7ACCA-DF70-493C-BF11-2E0D5CAD1F3B}">
          <p14:sldIdLst>
            <p14:sldId id="281"/>
            <p14:sldId id="282"/>
            <p14:sldId id="283"/>
            <p14:sldId id="284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211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4A4280-E3AE-A440-0DB4-F0B21F1EE427}" name="Nico Heby" initials="NH" userId="S::nico@ekipa.de::c88c6920-9e16-4a7e-acac-31863610828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 Heby" initials="NH" lastIdx="33" clrIdx="0">
    <p:extLst>
      <p:ext uri="{19B8F6BF-5375-455C-9EA6-DF929625EA0E}">
        <p15:presenceInfo xmlns:p15="http://schemas.microsoft.com/office/powerpoint/2012/main" userId="Nico Heby" providerId="None"/>
      </p:ext>
    </p:extLst>
  </p:cmAuthor>
  <p:cmAuthor id="2" name="Justin Gemeri" initials="JG" lastIdx="11" clrIdx="1">
    <p:extLst>
      <p:ext uri="{19B8F6BF-5375-455C-9EA6-DF929625EA0E}">
        <p15:presenceInfo xmlns:p15="http://schemas.microsoft.com/office/powerpoint/2012/main" userId="Justin Gemeri" providerId="None"/>
      </p:ext>
    </p:extLst>
  </p:cmAuthor>
  <p:cmAuthor id="3" name="Robin Rhiel" initials="RR" lastIdx="1" clrIdx="2">
    <p:extLst>
      <p:ext uri="{19B8F6BF-5375-455C-9EA6-DF929625EA0E}">
        <p15:presenceInfo xmlns:p15="http://schemas.microsoft.com/office/powerpoint/2012/main" userId="Robin Rhiel" providerId="None"/>
      </p:ext>
    </p:extLst>
  </p:cmAuthor>
  <p:cmAuthor id="4" name="Sashia Niemeyer" initials="SN" lastIdx="6" clrIdx="3">
    <p:extLst>
      <p:ext uri="{19B8F6BF-5375-455C-9EA6-DF929625EA0E}">
        <p15:presenceInfo xmlns:p15="http://schemas.microsoft.com/office/powerpoint/2012/main" userId="Sashia Niemey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87AA"/>
    <a:srgbClr val="E6E7E9"/>
    <a:srgbClr val="017CC1"/>
    <a:srgbClr val="000000"/>
    <a:srgbClr val="F49A23"/>
    <a:srgbClr val="4F4F4F"/>
    <a:srgbClr val="F2F2F2"/>
    <a:srgbClr val="F79A21"/>
    <a:srgbClr val="F59B23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1BC9B1-F65B-4917-94F9-A44E8C9E1AAF}" v="10" dt="2023-04-13T11:10:59.159"/>
    <p1510:client id="{58870858-8D26-1D4C-8DBB-B6938178930F}" v="953" dt="2023-04-13T10:43:36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4211"/>
        <p:guide pos="43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Werner" userId="6f96a161-cb2c-4bc7-a90d-3c38d78bf0fc" providerId="ADAL" clId="{461BC9B1-F65B-4917-94F9-A44E8C9E1AAF}"/>
    <pc:docChg chg="modMainMaster">
      <pc:chgData name="Hannah Werner" userId="6f96a161-cb2c-4bc7-a90d-3c38d78bf0fc" providerId="ADAL" clId="{461BC9B1-F65B-4917-94F9-A44E8C9E1AAF}" dt="2023-04-13T11:10:59.159" v="5" actId="20577"/>
      <pc:docMkLst>
        <pc:docMk/>
      </pc:docMkLst>
      <pc:sldMasterChg chg="modSldLayout">
        <pc:chgData name="Hannah Werner" userId="6f96a161-cb2c-4bc7-a90d-3c38d78bf0fc" providerId="ADAL" clId="{461BC9B1-F65B-4917-94F9-A44E8C9E1AAF}" dt="2023-04-13T11:10:59.159" v="5" actId="20577"/>
        <pc:sldMasterMkLst>
          <pc:docMk/>
          <pc:sldMasterMk cId="3571240666" sldId="2147483730"/>
        </pc:sldMasterMkLst>
        <pc:sldLayoutChg chg="modSp mod">
          <pc:chgData name="Hannah Werner" userId="6f96a161-cb2c-4bc7-a90d-3c38d78bf0fc" providerId="ADAL" clId="{461BC9B1-F65B-4917-94F9-A44E8C9E1AAF}" dt="2023-04-13T11:10:59.159" v="5" actId="20577"/>
          <pc:sldLayoutMkLst>
            <pc:docMk/>
            <pc:sldMasterMk cId="3571240666" sldId="2147483730"/>
            <pc:sldLayoutMk cId="3760059069" sldId="2147483776"/>
          </pc:sldLayoutMkLst>
          <pc:spChg chg="mod">
            <ac:chgData name="Hannah Werner" userId="6f96a161-cb2c-4bc7-a90d-3c38d78bf0fc" providerId="ADAL" clId="{461BC9B1-F65B-4917-94F9-A44E8C9E1AAF}" dt="2023-04-13T11:10:59.159" v="5" actId="20577"/>
            <ac:spMkLst>
              <pc:docMk/>
              <pc:sldMasterMk cId="3571240666" sldId="2147483730"/>
              <pc:sldLayoutMk cId="3760059069" sldId="2147483776"/>
              <ac:spMk id="18" creationId="{0013D9D1-72A2-0C68-BEEF-022F15AA220E}"/>
            </ac:spMkLst>
          </pc:spChg>
        </pc:sldLayoutChg>
      </pc:sldMasterChg>
    </pc:docChg>
  </pc:docChgLst>
  <pc:docChgLst>
    <pc:chgData name="Josephine Hoffheinz" userId="e0f5c9e3-43ea-4b53-8ebb-53a75749d87d" providerId="ADAL" clId="{58870858-8D26-1D4C-8DBB-B6938178930F}"/>
    <pc:docChg chg="undo custSel addSld delSld modSld sldOrd modMainMaster modSection">
      <pc:chgData name="Josephine Hoffheinz" userId="e0f5c9e3-43ea-4b53-8ebb-53a75749d87d" providerId="ADAL" clId="{58870858-8D26-1D4C-8DBB-B6938178930F}" dt="2023-04-13T10:44:38.622" v="1506" actId="680"/>
      <pc:docMkLst>
        <pc:docMk/>
      </pc:docMkLst>
      <pc:sldChg chg="addSp delSp modSp mod">
        <pc:chgData name="Josephine Hoffheinz" userId="e0f5c9e3-43ea-4b53-8ebb-53a75749d87d" providerId="ADAL" clId="{58870858-8D26-1D4C-8DBB-B6938178930F}" dt="2023-04-13T10:34:30.059" v="1271" actId="21"/>
        <pc:sldMkLst>
          <pc:docMk/>
          <pc:sldMk cId="812304286" sldId="256"/>
        </pc:sldMkLst>
        <pc:picChg chg="add del mod">
          <ac:chgData name="Josephine Hoffheinz" userId="e0f5c9e3-43ea-4b53-8ebb-53a75749d87d" providerId="ADAL" clId="{58870858-8D26-1D4C-8DBB-B6938178930F}" dt="2023-04-13T10:34:30.059" v="1271" actId="21"/>
          <ac:picMkLst>
            <pc:docMk/>
            <pc:sldMk cId="812304286" sldId="256"/>
            <ac:picMk id="3" creationId="{469E2B5E-1AA3-27A5-CB5B-05EA12B48A1C}"/>
          </ac:picMkLst>
        </pc:picChg>
      </pc:sldChg>
      <pc:sldChg chg="new add del ord">
        <pc:chgData name="Josephine Hoffheinz" userId="e0f5c9e3-43ea-4b53-8ebb-53a75749d87d" providerId="ADAL" clId="{58870858-8D26-1D4C-8DBB-B6938178930F}" dt="2023-03-21T17:41:21.759" v="852" actId="680"/>
        <pc:sldMkLst>
          <pc:docMk/>
          <pc:sldMk cId="2465078635" sldId="257"/>
        </pc:sldMkLst>
      </pc:sldChg>
      <pc:sldChg chg="new del">
        <pc:chgData name="Josephine Hoffheinz" userId="e0f5c9e3-43ea-4b53-8ebb-53a75749d87d" providerId="ADAL" clId="{58870858-8D26-1D4C-8DBB-B6938178930F}" dt="2023-03-21T17:41:21.373" v="851" actId="680"/>
        <pc:sldMkLst>
          <pc:docMk/>
          <pc:sldMk cId="1322953285" sldId="258"/>
        </pc:sldMkLst>
      </pc:sldChg>
      <pc:sldChg chg="new del">
        <pc:chgData name="Josephine Hoffheinz" userId="e0f5c9e3-43ea-4b53-8ebb-53a75749d87d" providerId="ADAL" clId="{58870858-8D26-1D4C-8DBB-B6938178930F}" dt="2023-03-21T17:41:20.981" v="850" actId="680"/>
        <pc:sldMkLst>
          <pc:docMk/>
          <pc:sldMk cId="2726874474" sldId="259"/>
        </pc:sldMkLst>
      </pc:sldChg>
      <pc:sldChg chg="new del">
        <pc:chgData name="Josephine Hoffheinz" userId="e0f5c9e3-43ea-4b53-8ebb-53a75749d87d" providerId="ADAL" clId="{58870858-8D26-1D4C-8DBB-B6938178930F}" dt="2023-03-21T17:41:19.131" v="846" actId="680"/>
        <pc:sldMkLst>
          <pc:docMk/>
          <pc:sldMk cId="3104134220" sldId="260"/>
        </pc:sldMkLst>
      </pc:sldChg>
      <pc:sldChg chg="new del">
        <pc:chgData name="Josephine Hoffheinz" userId="e0f5c9e3-43ea-4b53-8ebb-53a75749d87d" providerId="ADAL" clId="{58870858-8D26-1D4C-8DBB-B6938178930F}" dt="2023-03-21T17:41:18.409" v="845" actId="680"/>
        <pc:sldMkLst>
          <pc:docMk/>
          <pc:sldMk cId="2849900521" sldId="261"/>
        </pc:sldMkLst>
      </pc:sldChg>
      <pc:sldChg chg="new add del">
        <pc:chgData name="Josephine Hoffheinz" userId="e0f5c9e3-43ea-4b53-8ebb-53a75749d87d" providerId="ADAL" clId="{58870858-8D26-1D4C-8DBB-B6938178930F}" dt="2023-03-21T17:41:18.050" v="844" actId="680"/>
        <pc:sldMkLst>
          <pc:docMk/>
          <pc:sldMk cId="3882652285" sldId="262"/>
        </pc:sldMkLst>
      </pc:sldChg>
      <pc:sldChg chg="del">
        <pc:chgData name="Josephine Hoffheinz" userId="e0f5c9e3-43ea-4b53-8ebb-53a75749d87d" providerId="ADAL" clId="{58870858-8D26-1D4C-8DBB-B6938178930F}" dt="2023-03-21T17:39:22.760" v="824" actId="2696"/>
        <pc:sldMkLst>
          <pc:docMk/>
          <pc:sldMk cId="2960335964" sldId="263"/>
        </pc:sldMkLst>
      </pc:sldChg>
      <pc:sldChg chg="del">
        <pc:chgData name="Josephine Hoffheinz" userId="e0f5c9e3-43ea-4b53-8ebb-53a75749d87d" providerId="ADAL" clId="{58870858-8D26-1D4C-8DBB-B6938178930F}" dt="2023-03-21T17:39:21.586" v="822" actId="2696"/>
        <pc:sldMkLst>
          <pc:docMk/>
          <pc:sldMk cId="191357170" sldId="264"/>
        </pc:sldMkLst>
      </pc:sldChg>
      <pc:sldChg chg="del">
        <pc:chgData name="Josephine Hoffheinz" userId="e0f5c9e3-43ea-4b53-8ebb-53a75749d87d" providerId="ADAL" clId="{58870858-8D26-1D4C-8DBB-B6938178930F}" dt="2023-03-21T17:39:18.545" v="821" actId="2696"/>
        <pc:sldMkLst>
          <pc:docMk/>
          <pc:sldMk cId="3514451817" sldId="265"/>
        </pc:sldMkLst>
      </pc:sldChg>
      <pc:sldChg chg="add del">
        <pc:chgData name="Josephine Hoffheinz" userId="e0f5c9e3-43ea-4b53-8ebb-53a75749d87d" providerId="ADAL" clId="{58870858-8D26-1D4C-8DBB-B6938178930F}" dt="2023-03-21T17:42:02.803" v="865" actId="2696"/>
        <pc:sldMkLst>
          <pc:docMk/>
          <pc:sldMk cId="257528968" sldId="279"/>
        </pc:sldMkLst>
      </pc:sldChg>
      <pc:sldChg chg="modSp add del mod">
        <pc:chgData name="Josephine Hoffheinz" userId="e0f5c9e3-43ea-4b53-8ebb-53a75749d87d" providerId="ADAL" clId="{58870858-8D26-1D4C-8DBB-B6938178930F}" dt="2023-03-24T12:40:43.503" v="1015" actId="2696"/>
        <pc:sldMkLst>
          <pc:docMk/>
          <pc:sldMk cId="3074441826" sldId="280"/>
        </pc:sldMkLst>
        <pc:spChg chg="mod">
          <ac:chgData name="Josephine Hoffheinz" userId="e0f5c9e3-43ea-4b53-8ebb-53a75749d87d" providerId="ADAL" clId="{58870858-8D26-1D4C-8DBB-B6938178930F}" dt="2023-03-21T17:19:52.740" v="0" actId="1076"/>
          <ac:spMkLst>
            <pc:docMk/>
            <pc:sldMk cId="3074441826" sldId="280"/>
            <ac:spMk id="5" creationId="{345776C4-6743-5891-A6A8-7CD9323D1C18}"/>
          </ac:spMkLst>
        </pc:spChg>
      </pc:sldChg>
      <pc:sldChg chg="new">
        <pc:chgData name="Josephine Hoffheinz" userId="e0f5c9e3-43ea-4b53-8ebb-53a75749d87d" providerId="ADAL" clId="{58870858-8D26-1D4C-8DBB-B6938178930F}" dt="2023-03-21T17:41:35.112" v="857" actId="680"/>
        <pc:sldMkLst>
          <pc:docMk/>
          <pc:sldMk cId="3517409123" sldId="281"/>
        </pc:sldMkLst>
      </pc:sldChg>
      <pc:sldChg chg="del">
        <pc:chgData name="Josephine Hoffheinz" userId="e0f5c9e3-43ea-4b53-8ebb-53a75749d87d" providerId="ADAL" clId="{58870858-8D26-1D4C-8DBB-B6938178930F}" dt="2023-03-21T17:39:22.017" v="823" actId="2696"/>
        <pc:sldMkLst>
          <pc:docMk/>
          <pc:sldMk cId="614904164" sldId="282"/>
        </pc:sldMkLst>
      </pc:sldChg>
      <pc:sldChg chg="new">
        <pc:chgData name="Josephine Hoffheinz" userId="e0f5c9e3-43ea-4b53-8ebb-53a75749d87d" providerId="ADAL" clId="{58870858-8D26-1D4C-8DBB-B6938178930F}" dt="2023-03-21T17:42:27.819" v="866" actId="680"/>
        <pc:sldMkLst>
          <pc:docMk/>
          <pc:sldMk cId="685311791" sldId="282"/>
        </pc:sldMkLst>
      </pc:sldChg>
      <pc:sldChg chg="addSp delSp modSp new mod">
        <pc:chgData name="Josephine Hoffheinz" userId="e0f5c9e3-43ea-4b53-8ebb-53a75749d87d" providerId="ADAL" clId="{58870858-8D26-1D4C-8DBB-B6938178930F}" dt="2023-03-30T09:42:33.193" v="1018"/>
        <pc:sldMkLst>
          <pc:docMk/>
          <pc:sldMk cId="3191352608" sldId="283"/>
        </pc:sldMkLst>
        <pc:spChg chg="add del mod">
          <ac:chgData name="Josephine Hoffheinz" userId="e0f5c9e3-43ea-4b53-8ebb-53a75749d87d" providerId="ADAL" clId="{58870858-8D26-1D4C-8DBB-B6938178930F}" dt="2023-03-30T09:42:33.193" v="1018"/>
          <ac:spMkLst>
            <pc:docMk/>
            <pc:sldMk cId="3191352608" sldId="283"/>
            <ac:spMk id="3" creationId="{64D34D43-A6C0-9EE2-8CA1-04BD89B4F3E8}"/>
          </ac:spMkLst>
        </pc:spChg>
      </pc:sldChg>
      <pc:sldChg chg="addSp delSp modSp new mod">
        <pc:chgData name="Josephine Hoffheinz" userId="e0f5c9e3-43ea-4b53-8ebb-53a75749d87d" providerId="ADAL" clId="{58870858-8D26-1D4C-8DBB-B6938178930F}" dt="2023-03-30T12:05:29.528" v="1265"/>
        <pc:sldMkLst>
          <pc:docMk/>
          <pc:sldMk cId="955026621" sldId="284"/>
        </pc:sldMkLst>
        <pc:spChg chg="add del mod">
          <ac:chgData name="Josephine Hoffheinz" userId="e0f5c9e3-43ea-4b53-8ebb-53a75749d87d" providerId="ADAL" clId="{58870858-8D26-1D4C-8DBB-B6938178930F}" dt="2023-03-30T12:05:29.528" v="1265"/>
          <ac:spMkLst>
            <pc:docMk/>
            <pc:sldMk cId="955026621" sldId="284"/>
            <ac:spMk id="4" creationId="{74031545-542B-7D60-F373-5BC256A380E4}"/>
          </ac:spMkLst>
        </pc:spChg>
      </pc:sldChg>
      <pc:sldChg chg="delSp new mod">
        <pc:chgData name="Josephine Hoffheinz" userId="e0f5c9e3-43ea-4b53-8ebb-53a75749d87d" providerId="ADAL" clId="{58870858-8D26-1D4C-8DBB-B6938178930F}" dt="2023-04-13T10:44:33.256" v="1505" actId="478"/>
        <pc:sldMkLst>
          <pc:docMk/>
          <pc:sldMk cId="1984992334" sldId="285"/>
        </pc:sldMkLst>
        <pc:spChg chg="del">
          <ac:chgData name="Josephine Hoffheinz" userId="e0f5c9e3-43ea-4b53-8ebb-53a75749d87d" providerId="ADAL" clId="{58870858-8D26-1D4C-8DBB-B6938178930F}" dt="2023-04-13T10:44:33.256" v="1505" actId="478"/>
          <ac:spMkLst>
            <pc:docMk/>
            <pc:sldMk cId="1984992334" sldId="285"/>
            <ac:spMk id="6" creationId="{7FF4AF49-DE2F-8887-DF81-A4FFDC8F1F92}"/>
          </ac:spMkLst>
        </pc:spChg>
      </pc:sldChg>
      <pc:sldChg chg="add del ord">
        <pc:chgData name="Josephine Hoffheinz" userId="e0f5c9e3-43ea-4b53-8ebb-53a75749d87d" providerId="ADAL" clId="{58870858-8D26-1D4C-8DBB-B6938178930F}" dt="2023-03-30T12:02:10.954" v="1069" actId="2696"/>
        <pc:sldMkLst>
          <pc:docMk/>
          <pc:sldMk cId="1458469658" sldId="286"/>
        </pc:sldMkLst>
      </pc:sldChg>
      <pc:sldChg chg="addSp modSp new mod">
        <pc:chgData name="Josephine Hoffheinz" userId="e0f5c9e3-43ea-4b53-8ebb-53a75749d87d" providerId="ADAL" clId="{58870858-8D26-1D4C-8DBB-B6938178930F}" dt="2023-03-30T12:04:12.558" v="1260" actId="113"/>
        <pc:sldMkLst>
          <pc:docMk/>
          <pc:sldMk cId="186331631" sldId="287"/>
        </pc:sldMkLst>
        <pc:spChg chg="add mod">
          <ac:chgData name="Josephine Hoffheinz" userId="e0f5c9e3-43ea-4b53-8ebb-53a75749d87d" providerId="ADAL" clId="{58870858-8D26-1D4C-8DBB-B6938178930F}" dt="2023-03-30T12:04:12.558" v="1260" actId="113"/>
          <ac:spMkLst>
            <pc:docMk/>
            <pc:sldMk cId="186331631" sldId="287"/>
            <ac:spMk id="3" creationId="{0EADA1D6-FE76-A05A-9DF1-766041569C86}"/>
          </ac:spMkLst>
        </pc:spChg>
      </pc:sldChg>
      <pc:sldChg chg="new">
        <pc:chgData name="Josephine Hoffheinz" userId="e0f5c9e3-43ea-4b53-8ebb-53a75749d87d" providerId="ADAL" clId="{58870858-8D26-1D4C-8DBB-B6938178930F}" dt="2023-04-13T10:44:38.622" v="1506" actId="680"/>
        <pc:sldMkLst>
          <pc:docMk/>
          <pc:sldMk cId="3320251939" sldId="288"/>
        </pc:sldMkLst>
      </pc:sldChg>
      <pc:sldMasterChg chg="addSldLayout delSldLayout modSldLayout sldLayoutOrd">
        <pc:chgData name="Josephine Hoffheinz" userId="e0f5c9e3-43ea-4b53-8ebb-53a75749d87d" providerId="ADAL" clId="{58870858-8D26-1D4C-8DBB-B6938178930F}" dt="2023-04-13T10:44:18.515" v="1504" actId="14100"/>
        <pc:sldMasterMkLst>
          <pc:docMk/>
          <pc:sldMasterMk cId="3571240666" sldId="2147483730"/>
        </pc:sldMasterMkLst>
        <pc:sldLayoutChg chg="addSp delSp modSp mod">
          <pc:chgData name="Josephine Hoffheinz" userId="e0f5c9e3-43ea-4b53-8ebb-53a75749d87d" providerId="ADAL" clId="{58870858-8D26-1D4C-8DBB-B6938178930F}" dt="2023-04-13T10:38:01.207" v="1330" actId="207"/>
          <pc:sldLayoutMkLst>
            <pc:docMk/>
            <pc:sldMasterMk cId="3571240666" sldId="2147483730"/>
            <pc:sldLayoutMk cId="3165537371" sldId="2147483742"/>
          </pc:sldLayoutMkLst>
          <pc:spChg chg="add del mod">
            <ac:chgData name="Josephine Hoffheinz" userId="e0f5c9e3-43ea-4b53-8ebb-53a75749d87d" providerId="ADAL" clId="{58870858-8D26-1D4C-8DBB-B6938178930F}" dt="2023-04-13T10:37:40.482" v="1327" actId="478"/>
            <ac:spMkLst>
              <pc:docMk/>
              <pc:sldMasterMk cId="3571240666" sldId="2147483730"/>
              <pc:sldLayoutMk cId="3165537371" sldId="2147483742"/>
              <ac:spMk id="6" creationId="{01F52532-BA21-9DC6-4AB7-CB089ABA0034}"/>
            </ac:spMkLst>
          </pc:spChg>
          <pc:spChg chg="mod">
            <ac:chgData name="Josephine Hoffheinz" userId="e0f5c9e3-43ea-4b53-8ebb-53a75749d87d" providerId="ADAL" clId="{58870858-8D26-1D4C-8DBB-B6938178930F}" dt="2023-04-13T10:38:01.207" v="1330" actId="207"/>
            <ac:spMkLst>
              <pc:docMk/>
              <pc:sldMasterMk cId="3571240666" sldId="2147483730"/>
              <pc:sldLayoutMk cId="3165537371" sldId="2147483742"/>
              <ac:spMk id="15" creationId="{065937B7-1DAB-C64F-B5CF-696F5FAC9DCC}"/>
            </ac:spMkLst>
          </pc:spChg>
          <pc:picChg chg="add del mod">
            <ac:chgData name="Josephine Hoffheinz" userId="e0f5c9e3-43ea-4b53-8ebb-53a75749d87d" providerId="ADAL" clId="{58870858-8D26-1D4C-8DBB-B6938178930F}" dt="2023-04-13T10:35:42.628" v="1284" actId="478"/>
            <ac:picMkLst>
              <pc:docMk/>
              <pc:sldMasterMk cId="3571240666" sldId="2147483730"/>
              <pc:sldLayoutMk cId="3165537371" sldId="2147483742"/>
              <ac:picMk id="2" creationId="{B152599E-EC9C-9B52-2DB6-B21C190DD65D}"/>
            </ac:picMkLst>
          </pc:picChg>
          <pc:picChg chg="del">
            <ac:chgData name="Josephine Hoffheinz" userId="e0f5c9e3-43ea-4b53-8ebb-53a75749d87d" providerId="ADAL" clId="{58870858-8D26-1D4C-8DBB-B6938178930F}" dt="2023-04-13T10:34:33.831" v="1272" actId="478"/>
            <ac:picMkLst>
              <pc:docMk/>
              <pc:sldMasterMk cId="3571240666" sldId="2147483730"/>
              <pc:sldLayoutMk cId="3165537371" sldId="2147483742"/>
              <ac:picMk id="4" creationId="{205E2EC0-251C-2B5F-419A-A8C06CDCD4D7}"/>
            </ac:picMkLst>
          </pc:picChg>
          <pc:picChg chg="add mod">
            <ac:chgData name="Josephine Hoffheinz" userId="e0f5c9e3-43ea-4b53-8ebb-53a75749d87d" providerId="ADAL" clId="{58870858-8D26-1D4C-8DBB-B6938178930F}" dt="2023-04-13T10:37:25.702" v="1324" actId="1038"/>
            <ac:picMkLst>
              <pc:docMk/>
              <pc:sldMasterMk cId="3571240666" sldId="2147483730"/>
              <pc:sldLayoutMk cId="3165537371" sldId="2147483742"/>
              <ac:picMk id="5" creationId="{44ED9480-CF59-5CCE-C7BA-6E3CEE31D679}"/>
            </ac:picMkLst>
          </pc:picChg>
          <pc:picChg chg="add del mod">
            <ac:chgData name="Josephine Hoffheinz" userId="e0f5c9e3-43ea-4b53-8ebb-53a75749d87d" providerId="ADAL" clId="{58870858-8D26-1D4C-8DBB-B6938178930F}" dt="2023-04-13T10:37:04.735" v="1303" actId="478"/>
            <ac:picMkLst>
              <pc:docMk/>
              <pc:sldMasterMk cId="3571240666" sldId="2147483730"/>
              <pc:sldLayoutMk cId="3165537371" sldId="2147483742"/>
              <ac:picMk id="8" creationId="{326A7B41-324A-0B55-96B6-AA469295C96E}"/>
            </ac:picMkLst>
          </pc:picChg>
          <pc:picChg chg="add mod">
            <ac:chgData name="Josephine Hoffheinz" userId="e0f5c9e3-43ea-4b53-8ebb-53a75749d87d" providerId="ADAL" clId="{58870858-8D26-1D4C-8DBB-B6938178930F}" dt="2023-04-13T10:37:29.158" v="1325" actId="1076"/>
            <ac:picMkLst>
              <pc:docMk/>
              <pc:sldMasterMk cId="3571240666" sldId="2147483730"/>
              <pc:sldLayoutMk cId="3165537371" sldId="2147483742"/>
              <ac:picMk id="9" creationId="{20A96E79-112E-0AEF-B9B0-C4ACA7BCEFF0}"/>
            </ac:picMkLst>
          </pc:picChg>
        </pc:sldLayoutChg>
        <pc:sldLayoutChg chg="addSp delSp modSp add del mod">
          <pc:chgData name="Josephine Hoffheinz" userId="e0f5c9e3-43ea-4b53-8ebb-53a75749d87d" providerId="ADAL" clId="{58870858-8D26-1D4C-8DBB-B6938178930F}" dt="2023-04-13T10:40:49.685" v="1333" actId="478"/>
          <pc:sldLayoutMkLst>
            <pc:docMk/>
            <pc:sldMasterMk cId="3571240666" sldId="2147483730"/>
            <pc:sldLayoutMk cId="3057689351" sldId="2147483746"/>
          </pc:sldLayoutMkLst>
          <pc:spChg chg="add del mod">
            <ac:chgData name="Josephine Hoffheinz" userId="e0f5c9e3-43ea-4b53-8ebb-53a75749d87d" providerId="ADAL" clId="{58870858-8D26-1D4C-8DBB-B6938178930F}" dt="2023-04-13T10:40:49.685" v="1333" actId="478"/>
            <ac:spMkLst>
              <pc:docMk/>
              <pc:sldMasterMk cId="3571240666" sldId="2147483730"/>
              <pc:sldLayoutMk cId="3057689351" sldId="2147483746"/>
              <ac:spMk id="3" creationId="{D1A740BB-F479-54A9-2F4E-614AC3C7FBEB}"/>
            </ac:spMkLst>
          </pc:spChg>
          <pc:spChg chg="add mod">
            <ac:chgData name="Josephine Hoffheinz" userId="e0f5c9e3-43ea-4b53-8ebb-53a75749d87d" providerId="ADAL" clId="{58870858-8D26-1D4C-8DBB-B6938178930F}" dt="2023-03-21T17:23:02.334" v="5" actId="167"/>
            <ac:spMkLst>
              <pc:docMk/>
              <pc:sldMasterMk cId="3571240666" sldId="2147483730"/>
              <pc:sldLayoutMk cId="3057689351" sldId="2147483746"/>
              <ac:spMk id="6" creationId="{B833BD00-88BA-C063-24E2-EA403D297E97}"/>
            </ac:spMkLst>
          </pc:spChg>
          <pc:spChg chg="add mod">
            <ac:chgData name="Josephine Hoffheinz" userId="e0f5c9e3-43ea-4b53-8ebb-53a75749d87d" providerId="ADAL" clId="{58870858-8D26-1D4C-8DBB-B6938178930F}" dt="2023-03-21T17:24:02.334" v="42" actId="20577"/>
            <ac:spMkLst>
              <pc:docMk/>
              <pc:sldMasterMk cId="3571240666" sldId="2147483730"/>
              <pc:sldLayoutMk cId="3057689351" sldId="2147483746"/>
              <ac:spMk id="7" creationId="{F3E41B1E-12EE-2A1E-180E-433A51AA4419}"/>
            </ac:spMkLst>
          </pc:spChg>
          <pc:spChg chg="add del mod">
            <ac:chgData name="Josephine Hoffheinz" userId="e0f5c9e3-43ea-4b53-8ebb-53a75749d87d" providerId="ADAL" clId="{58870858-8D26-1D4C-8DBB-B6938178930F}" dt="2023-04-13T10:40:48.874" v="1332" actId="478"/>
            <ac:spMkLst>
              <pc:docMk/>
              <pc:sldMasterMk cId="3571240666" sldId="2147483730"/>
              <pc:sldLayoutMk cId="3057689351" sldId="2147483746"/>
              <ac:spMk id="10" creationId="{E3691791-FC3A-4614-3E97-C49028C6EA2E}"/>
            </ac:spMkLst>
          </pc:spChg>
          <pc:spChg chg="mod">
            <ac:chgData name="Josephine Hoffheinz" userId="e0f5c9e3-43ea-4b53-8ebb-53a75749d87d" providerId="ADAL" clId="{58870858-8D26-1D4C-8DBB-B6938178930F}" dt="2023-03-21T17:23:55.419" v="23" actId="20577"/>
            <ac:spMkLst>
              <pc:docMk/>
              <pc:sldMasterMk cId="3571240666" sldId="2147483730"/>
              <pc:sldLayoutMk cId="3057689351" sldId="2147483746"/>
              <ac:spMk id="12" creationId="{AE82F957-4C8F-141D-8431-E3D99A36774C}"/>
            </ac:spMkLst>
          </pc:spChg>
          <pc:spChg chg="mod">
            <ac:chgData name="Josephine Hoffheinz" userId="e0f5c9e3-43ea-4b53-8ebb-53a75749d87d" providerId="ADAL" clId="{58870858-8D26-1D4C-8DBB-B6938178930F}" dt="2023-03-21T17:22:53.223" v="1" actId="1076"/>
            <ac:spMkLst>
              <pc:docMk/>
              <pc:sldMasterMk cId="3571240666" sldId="2147483730"/>
              <pc:sldLayoutMk cId="3057689351" sldId="2147483746"/>
              <ac:spMk id="16" creationId="{8F0FF266-318F-379D-3012-6C87F77299BE}"/>
            </ac:spMkLst>
          </pc:spChg>
        </pc:sldLayoutChg>
        <pc:sldLayoutChg chg="add del">
          <pc:chgData name="Josephine Hoffheinz" userId="e0f5c9e3-43ea-4b53-8ebb-53a75749d87d" providerId="ADAL" clId="{58870858-8D26-1D4C-8DBB-B6938178930F}" dt="2023-03-21T17:42:02.800" v="864" actId="2696"/>
          <pc:sldLayoutMkLst>
            <pc:docMk/>
            <pc:sldMasterMk cId="3571240666" sldId="2147483730"/>
            <pc:sldLayoutMk cId="2667900124" sldId="2147483747"/>
          </pc:sldLayoutMkLst>
        </pc:sldLayoutChg>
        <pc:sldLayoutChg chg="modSp mod">
          <pc:chgData name="Josephine Hoffheinz" userId="e0f5c9e3-43ea-4b53-8ebb-53a75749d87d" providerId="ADAL" clId="{58870858-8D26-1D4C-8DBB-B6938178930F}" dt="2023-03-24T12:37:36.435" v="931" actId="113"/>
          <pc:sldLayoutMkLst>
            <pc:docMk/>
            <pc:sldMasterMk cId="3571240666" sldId="2147483730"/>
            <pc:sldLayoutMk cId="931680250" sldId="2147483759"/>
          </pc:sldLayoutMkLst>
          <pc:spChg chg="mod">
            <ac:chgData name="Josephine Hoffheinz" userId="e0f5c9e3-43ea-4b53-8ebb-53a75749d87d" providerId="ADAL" clId="{58870858-8D26-1D4C-8DBB-B6938178930F}" dt="2023-03-24T12:37:20.101" v="929" actId="403"/>
            <ac:spMkLst>
              <pc:docMk/>
              <pc:sldMasterMk cId="3571240666" sldId="2147483730"/>
              <pc:sldLayoutMk cId="931680250" sldId="2147483759"/>
              <ac:spMk id="10" creationId="{90EBAD93-E633-40B7-8565-088C474E440A}"/>
            </ac:spMkLst>
          </pc:spChg>
          <pc:spChg chg="mod">
            <ac:chgData name="Josephine Hoffheinz" userId="e0f5c9e3-43ea-4b53-8ebb-53a75749d87d" providerId="ADAL" clId="{58870858-8D26-1D4C-8DBB-B6938178930F}" dt="2023-03-24T12:37:36.435" v="931" actId="113"/>
            <ac:spMkLst>
              <pc:docMk/>
              <pc:sldMasterMk cId="3571240666" sldId="2147483730"/>
              <pc:sldLayoutMk cId="931680250" sldId="2147483759"/>
              <ac:spMk id="13" creationId="{9F239F00-7B1E-4DEC-AA92-A70B4E9F6EAC}"/>
            </ac:spMkLst>
          </pc:spChg>
          <pc:cxnChg chg="mod">
            <ac:chgData name="Josephine Hoffheinz" userId="e0f5c9e3-43ea-4b53-8ebb-53a75749d87d" providerId="ADAL" clId="{58870858-8D26-1D4C-8DBB-B6938178930F}" dt="2023-03-21T17:25:55.904" v="130" actId="1037"/>
            <ac:cxnSpMkLst>
              <pc:docMk/>
              <pc:sldMasterMk cId="3571240666" sldId="2147483730"/>
              <pc:sldLayoutMk cId="931680250" sldId="2147483759"/>
              <ac:cxnSpMk id="6" creationId="{310CD11D-924A-4D4C-9837-D76D3FDBBB31}"/>
            </ac:cxnSpMkLst>
          </pc:cxnChg>
        </pc:sldLayoutChg>
        <pc:sldLayoutChg chg="addSp delSp modSp mod">
          <pc:chgData name="Josephine Hoffheinz" userId="e0f5c9e3-43ea-4b53-8ebb-53a75749d87d" providerId="ADAL" clId="{58870858-8D26-1D4C-8DBB-B6938178930F}" dt="2023-03-24T12:38:09.158" v="937" actId="403"/>
          <pc:sldLayoutMkLst>
            <pc:docMk/>
            <pc:sldMasterMk cId="3571240666" sldId="2147483730"/>
            <pc:sldLayoutMk cId="3494712236" sldId="2147483760"/>
          </pc:sldLayoutMkLst>
          <pc:spChg chg="add mod">
            <ac:chgData name="Josephine Hoffheinz" userId="e0f5c9e3-43ea-4b53-8ebb-53a75749d87d" providerId="ADAL" clId="{58870858-8D26-1D4C-8DBB-B6938178930F}" dt="2023-03-24T12:38:03.706" v="935" actId="113"/>
            <ac:spMkLst>
              <pc:docMk/>
              <pc:sldMasterMk cId="3571240666" sldId="2147483730"/>
              <pc:sldLayoutMk cId="3494712236" sldId="2147483760"/>
              <ac:spMk id="2" creationId="{BE78DE13-63E2-9E41-3699-165CE6FF35F5}"/>
            </ac:spMkLst>
          </pc:spChg>
          <pc:spChg chg="add del mod">
            <ac:chgData name="Josephine Hoffheinz" userId="e0f5c9e3-43ea-4b53-8ebb-53a75749d87d" providerId="ADAL" clId="{58870858-8D26-1D4C-8DBB-B6938178930F}" dt="2023-03-21T17:28:20.378" v="198" actId="478"/>
            <ac:spMkLst>
              <pc:docMk/>
              <pc:sldMasterMk cId="3571240666" sldId="2147483730"/>
              <pc:sldLayoutMk cId="3494712236" sldId="2147483760"/>
              <ac:spMk id="4" creationId="{9C7DEC60-F04E-5B12-E8D7-DDE5EB5E84F0}"/>
            </ac:spMkLst>
          </pc:spChg>
          <pc:spChg chg="del mod">
            <ac:chgData name="Josephine Hoffheinz" userId="e0f5c9e3-43ea-4b53-8ebb-53a75749d87d" providerId="ADAL" clId="{58870858-8D26-1D4C-8DBB-B6938178930F}" dt="2023-03-21T17:28:34.368" v="204" actId="478"/>
            <ac:spMkLst>
              <pc:docMk/>
              <pc:sldMasterMk cId="3571240666" sldId="2147483730"/>
              <pc:sldLayoutMk cId="3494712236" sldId="2147483760"/>
              <ac:spMk id="8" creationId="{6BA3C8C5-A0A2-428F-988A-5BC25CC52955}"/>
            </ac:spMkLst>
          </pc:spChg>
          <pc:spChg chg="add mod">
            <ac:chgData name="Josephine Hoffheinz" userId="e0f5c9e3-43ea-4b53-8ebb-53a75749d87d" providerId="ADAL" clId="{58870858-8D26-1D4C-8DBB-B6938178930F}" dt="2023-03-24T12:38:09.158" v="937" actId="403"/>
            <ac:spMkLst>
              <pc:docMk/>
              <pc:sldMasterMk cId="3571240666" sldId="2147483730"/>
              <pc:sldLayoutMk cId="3494712236" sldId="2147483760"/>
              <ac:spMk id="9" creationId="{A687FC9B-3C73-599B-BCD4-A017F6123032}"/>
            </ac:spMkLst>
          </pc:spChg>
          <pc:spChg chg="mod">
            <ac:chgData name="Josephine Hoffheinz" userId="e0f5c9e3-43ea-4b53-8ebb-53a75749d87d" providerId="ADAL" clId="{58870858-8D26-1D4C-8DBB-B6938178930F}" dt="2023-03-24T12:37:53.109" v="934" actId="403"/>
            <ac:spMkLst>
              <pc:docMk/>
              <pc:sldMasterMk cId="3571240666" sldId="2147483730"/>
              <pc:sldLayoutMk cId="3494712236" sldId="2147483760"/>
              <ac:spMk id="10" creationId="{90EBAD93-E633-40B7-8565-088C474E440A}"/>
            </ac:spMkLst>
          </pc:spChg>
          <pc:spChg chg="mod">
            <ac:chgData name="Josephine Hoffheinz" userId="e0f5c9e3-43ea-4b53-8ebb-53a75749d87d" providerId="ADAL" clId="{58870858-8D26-1D4C-8DBB-B6938178930F}" dt="2023-03-24T12:37:48.532" v="932" actId="113"/>
            <ac:spMkLst>
              <pc:docMk/>
              <pc:sldMasterMk cId="3571240666" sldId="2147483730"/>
              <pc:sldLayoutMk cId="3494712236" sldId="2147483760"/>
              <ac:spMk id="13" creationId="{9F239F00-7B1E-4DEC-AA92-A70B4E9F6EAC}"/>
            </ac:spMkLst>
          </pc:spChg>
          <pc:picChg chg="add del mod">
            <ac:chgData name="Josephine Hoffheinz" userId="e0f5c9e3-43ea-4b53-8ebb-53a75749d87d" providerId="ADAL" clId="{58870858-8D26-1D4C-8DBB-B6938178930F}" dt="2023-03-21T17:28:50.809" v="210" actId="478"/>
            <ac:picMkLst>
              <pc:docMk/>
              <pc:sldMasterMk cId="3571240666" sldId="2147483730"/>
              <pc:sldLayoutMk cId="3494712236" sldId="2147483760"/>
              <ac:picMk id="11" creationId="{96EF48B4-6643-4431-2FA3-34DCD3E610FC}"/>
            </ac:picMkLst>
          </pc:picChg>
          <pc:cxnChg chg="add mod">
            <ac:chgData name="Josephine Hoffheinz" userId="e0f5c9e3-43ea-4b53-8ebb-53a75749d87d" providerId="ADAL" clId="{58870858-8D26-1D4C-8DBB-B6938178930F}" dt="2023-03-21T17:29:53.823" v="284" actId="1076"/>
            <ac:cxnSpMkLst>
              <pc:docMk/>
              <pc:sldMasterMk cId="3571240666" sldId="2147483730"/>
              <pc:sldLayoutMk cId="3494712236" sldId="2147483760"/>
              <ac:cxnSpMk id="3" creationId="{575BF800-64A9-C04D-F508-8C58F9121261}"/>
            </ac:cxnSpMkLst>
          </pc:cxnChg>
          <pc:cxnChg chg="add del mod">
            <ac:chgData name="Josephine Hoffheinz" userId="e0f5c9e3-43ea-4b53-8ebb-53a75749d87d" providerId="ADAL" clId="{58870858-8D26-1D4C-8DBB-B6938178930F}" dt="2023-03-21T17:28:20.378" v="198" actId="478"/>
            <ac:cxnSpMkLst>
              <pc:docMk/>
              <pc:sldMasterMk cId="3571240666" sldId="2147483730"/>
              <pc:sldLayoutMk cId="3494712236" sldId="2147483760"/>
              <ac:cxnSpMk id="5" creationId="{B3391687-BDBB-226B-63ED-95F6751F7A19}"/>
            </ac:cxnSpMkLst>
          </pc:cxnChg>
          <pc:cxnChg chg="mod">
            <ac:chgData name="Josephine Hoffheinz" userId="e0f5c9e3-43ea-4b53-8ebb-53a75749d87d" providerId="ADAL" clId="{58870858-8D26-1D4C-8DBB-B6938178930F}" dt="2023-03-21T17:29:42.294" v="280" actId="1076"/>
            <ac:cxnSpMkLst>
              <pc:docMk/>
              <pc:sldMasterMk cId="3571240666" sldId="2147483730"/>
              <pc:sldLayoutMk cId="3494712236" sldId="2147483760"/>
              <ac:cxnSpMk id="6" creationId="{91962625-A39D-9242-89EA-5052E4465766}"/>
            </ac:cxnSpMkLst>
          </pc:cxnChg>
        </pc:sldLayoutChg>
        <pc:sldLayoutChg chg="addSp delSp modSp mod">
          <pc:chgData name="Josephine Hoffheinz" userId="e0f5c9e3-43ea-4b53-8ebb-53a75749d87d" providerId="ADAL" clId="{58870858-8D26-1D4C-8DBB-B6938178930F}" dt="2023-03-24T12:39:42.900" v="1013" actId="403"/>
          <pc:sldLayoutMkLst>
            <pc:docMk/>
            <pc:sldMasterMk cId="3571240666" sldId="2147483730"/>
            <pc:sldLayoutMk cId="2216091440" sldId="2147483761"/>
          </pc:sldLayoutMkLst>
          <pc:spChg chg="add del mod">
            <ac:chgData name="Josephine Hoffheinz" userId="e0f5c9e3-43ea-4b53-8ebb-53a75749d87d" providerId="ADAL" clId="{58870858-8D26-1D4C-8DBB-B6938178930F}" dt="2023-03-21T17:35:55.080" v="622" actId="478"/>
            <ac:spMkLst>
              <pc:docMk/>
              <pc:sldMasterMk cId="3571240666" sldId="2147483730"/>
              <pc:sldLayoutMk cId="2216091440" sldId="2147483761"/>
              <ac:spMk id="3" creationId="{E07B0564-D739-DBD6-19A3-5EAE9089048E}"/>
            </ac:spMkLst>
          </pc:spChg>
          <pc:spChg chg="add mod">
            <ac:chgData name="Josephine Hoffheinz" userId="e0f5c9e3-43ea-4b53-8ebb-53a75749d87d" providerId="ADAL" clId="{58870858-8D26-1D4C-8DBB-B6938178930F}" dt="2023-03-24T12:39:08.102" v="987" actId="113"/>
            <ac:spMkLst>
              <pc:docMk/>
              <pc:sldMasterMk cId="3571240666" sldId="2147483730"/>
              <pc:sldLayoutMk cId="2216091440" sldId="2147483761"/>
              <ac:spMk id="4" creationId="{AE91345C-C5A3-3833-5DCD-72889AF0D7F3}"/>
            </ac:spMkLst>
          </pc:spChg>
          <pc:spChg chg="del">
            <ac:chgData name="Josephine Hoffheinz" userId="e0f5c9e3-43ea-4b53-8ebb-53a75749d87d" providerId="ADAL" clId="{58870858-8D26-1D4C-8DBB-B6938178930F}" dt="2023-03-21T17:35:33.920" v="601" actId="478"/>
            <ac:spMkLst>
              <pc:docMk/>
              <pc:sldMasterMk cId="3571240666" sldId="2147483730"/>
              <pc:sldLayoutMk cId="2216091440" sldId="2147483761"/>
              <ac:spMk id="8" creationId="{6BA3C8C5-A0A2-428F-988A-5BC25CC52955}"/>
            </ac:spMkLst>
          </pc:spChg>
          <pc:spChg chg="add mod">
            <ac:chgData name="Josephine Hoffheinz" userId="e0f5c9e3-43ea-4b53-8ebb-53a75749d87d" providerId="ADAL" clId="{58870858-8D26-1D4C-8DBB-B6938178930F}" dt="2023-03-24T12:39:42.900" v="1013" actId="403"/>
            <ac:spMkLst>
              <pc:docMk/>
              <pc:sldMasterMk cId="3571240666" sldId="2147483730"/>
              <pc:sldLayoutMk cId="2216091440" sldId="2147483761"/>
              <ac:spMk id="9" creationId="{312B3D34-0946-1CB2-CD3C-CA7CE87FF1CB}"/>
            </ac:spMkLst>
          </pc:spChg>
          <pc:spChg chg="mod">
            <ac:chgData name="Josephine Hoffheinz" userId="e0f5c9e3-43ea-4b53-8ebb-53a75749d87d" providerId="ADAL" clId="{58870858-8D26-1D4C-8DBB-B6938178930F}" dt="2023-03-24T12:39:13.339" v="989" actId="403"/>
            <ac:spMkLst>
              <pc:docMk/>
              <pc:sldMasterMk cId="3571240666" sldId="2147483730"/>
              <pc:sldLayoutMk cId="2216091440" sldId="2147483761"/>
              <ac:spMk id="10" creationId="{90EBAD93-E633-40B7-8565-088C474E440A}"/>
            </ac:spMkLst>
          </pc:spChg>
          <pc:spChg chg="mod">
            <ac:chgData name="Josephine Hoffheinz" userId="e0f5c9e3-43ea-4b53-8ebb-53a75749d87d" providerId="ADAL" clId="{58870858-8D26-1D4C-8DBB-B6938178930F}" dt="2023-03-24T12:39:35.695" v="1011" actId="404"/>
            <ac:spMkLst>
              <pc:docMk/>
              <pc:sldMasterMk cId="3571240666" sldId="2147483730"/>
              <pc:sldLayoutMk cId="2216091440" sldId="2147483761"/>
              <ac:spMk id="13" creationId="{9F239F00-7B1E-4DEC-AA92-A70B4E9F6EAC}"/>
            </ac:spMkLst>
          </pc:spChg>
          <pc:picChg chg="add del mod">
            <ac:chgData name="Josephine Hoffheinz" userId="e0f5c9e3-43ea-4b53-8ebb-53a75749d87d" providerId="ADAL" clId="{58870858-8D26-1D4C-8DBB-B6938178930F}" dt="2023-03-21T17:36:05.605" v="623" actId="478"/>
            <ac:picMkLst>
              <pc:docMk/>
              <pc:sldMasterMk cId="3571240666" sldId="2147483730"/>
              <pc:sldLayoutMk cId="2216091440" sldId="2147483761"/>
              <ac:picMk id="2" creationId="{364D5396-A62A-E482-DD39-61EA072431F1}"/>
            </ac:picMkLst>
          </pc:picChg>
          <pc:cxnChg chg="add mod">
            <ac:chgData name="Josephine Hoffheinz" userId="e0f5c9e3-43ea-4b53-8ebb-53a75749d87d" providerId="ADAL" clId="{58870858-8D26-1D4C-8DBB-B6938178930F}" dt="2023-03-24T12:39:28.537" v="1010" actId="1036"/>
            <ac:cxnSpMkLst>
              <pc:docMk/>
              <pc:sldMasterMk cId="3571240666" sldId="2147483730"/>
              <pc:sldLayoutMk cId="2216091440" sldId="2147483761"/>
              <ac:cxnSpMk id="5" creationId="{76666BC9-82C9-F320-7BA1-EA920662DDFC}"/>
            </ac:cxnSpMkLst>
          </pc:cxnChg>
        </pc:sldLayoutChg>
        <pc:sldLayoutChg chg="delSp modSp mod">
          <pc:chgData name="Josephine Hoffheinz" userId="e0f5c9e3-43ea-4b53-8ebb-53a75749d87d" providerId="ADAL" clId="{58870858-8D26-1D4C-8DBB-B6938178930F}" dt="2023-03-30T12:06:31.992" v="1266" actId="207"/>
          <pc:sldLayoutMkLst>
            <pc:docMk/>
            <pc:sldMasterMk cId="3571240666" sldId="2147483730"/>
            <pc:sldLayoutMk cId="1849521940" sldId="2147483765"/>
          </pc:sldLayoutMkLst>
          <pc:spChg chg="mod">
            <ac:chgData name="Josephine Hoffheinz" userId="e0f5c9e3-43ea-4b53-8ebb-53a75749d87d" providerId="ADAL" clId="{58870858-8D26-1D4C-8DBB-B6938178930F}" dt="2023-03-30T12:06:31.992" v="1266" actId="207"/>
            <ac:spMkLst>
              <pc:docMk/>
              <pc:sldMasterMk cId="3571240666" sldId="2147483730"/>
              <pc:sldLayoutMk cId="1849521940" sldId="2147483765"/>
              <ac:spMk id="10" creationId="{90EBAD93-E633-40B7-8565-088C474E440A}"/>
            </ac:spMkLst>
          </pc:spChg>
          <pc:spChg chg="del mod">
            <ac:chgData name="Josephine Hoffheinz" userId="e0f5c9e3-43ea-4b53-8ebb-53a75749d87d" providerId="ADAL" clId="{58870858-8D26-1D4C-8DBB-B6938178930F}" dt="2023-03-30T12:02:57.383" v="1213" actId="478"/>
            <ac:spMkLst>
              <pc:docMk/>
              <pc:sldMasterMk cId="3571240666" sldId="2147483730"/>
              <pc:sldLayoutMk cId="1849521940" sldId="2147483765"/>
              <ac:spMk id="13" creationId="{9F239F00-7B1E-4DEC-AA92-A70B4E9F6EAC}"/>
            </ac:spMkLst>
          </pc:spChg>
        </pc:sldLayoutChg>
        <pc:sldLayoutChg chg="modSp add mod modTransition">
          <pc:chgData name="Josephine Hoffheinz" userId="e0f5c9e3-43ea-4b53-8ebb-53a75749d87d" providerId="ADAL" clId="{58870858-8D26-1D4C-8DBB-B6938178930F}" dt="2023-03-30T09:42:43.197" v="1065" actId="20577"/>
          <pc:sldLayoutMkLst>
            <pc:docMk/>
            <pc:sldMasterMk cId="3571240666" sldId="2147483730"/>
            <pc:sldLayoutMk cId="2373750251" sldId="2147483775"/>
          </pc:sldLayoutMkLst>
          <pc:spChg chg="mod">
            <ac:chgData name="Josephine Hoffheinz" userId="e0f5c9e3-43ea-4b53-8ebb-53a75749d87d" providerId="ADAL" clId="{58870858-8D26-1D4C-8DBB-B6938178930F}" dt="2023-03-24T12:38:46.496" v="985" actId="403"/>
            <ac:spMkLst>
              <pc:docMk/>
              <pc:sldMasterMk cId="3571240666" sldId="2147483730"/>
              <pc:sldLayoutMk cId="2373750251" sldId="2147483775"/>
              <ac:spMk id="10" creationId="{90EBAD93-E633-40B7-8565-088C474E440A}"/>
            </ac:spMkLst>
          </pc:spChg>
          <pc:spChg chg="mod">
            <ac:chgData name="Josephine Hoffheinz" userId="e0f5c9e3-43ea-4b53-8ebb-53a75749d87d" providerId="ADAL" clId="{58870858-8D26-1D4C-8DBB-B6938178930F}" dt="2023-03-30T09:42:43.197" v="1065" actId="20577"/>
            <ac:spMkLst>
              <pc:docMk/>
              <pc:sldMasterMk cId="3571240666" sldId="2147483730"/>
              <pc:sldLayoutMk cId="2373750251" sldId="2147483775"/>
              <ac:spMk id="13" creationId="{9F239F00-7B1E-4DEC-AA92-A70B4E9F6EAC}"/>
            </ac:spMkLst>
          </pc:spChg>
        </pc:sldLayoutChg>
        <pc:sldLayoutChg chg="addSp delSp modSp add mod ord modTransition">
          <pc:chgData name="Josephine Hoffheinz" userId="e0f5c9e3-43ea-4b53-8ebb-53a75749d87d" providerId="ADAL" clId="{58870858-8D26-1D4C-8DBB-B6938178930F}" dt="2023-04-13T10:44:18.515" v="1504" actId="14100"/>
          <pc:sldLayoutMkLst>
            <pc:docMk/>
            <pc:sldMasterMk cId="3571240666" sldId="2147483730"/>
            <pc:sldLayoutMk cId="3760059069" sldId="2147483776"/>
          </pc:sldLayoutMkLst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2" creationId="{B8C21297-A671-F5A0-5C47-D370D0AC212F}"/>
            </ac:spMkLst>
          </pc:spChg>
          <pc:spChg chg="mod">
            <ac:chgData name="Josephine Hoffheinz" userId="e0f5c9e3-43ea-4b53-8ebb-53a75749d87d" providerId="ADAL" clId="{58870858-8D26-1D4C-8DBB-B6938178930F}" dt="2023-04-13T10:43:27.034" v="1419" actId="14100"/>
            <ac:spMkLst>
              <pc:docMk/>
              <pc:sldMasterMk cId="3571240666" sldId="2147483730"/>
              <pc:sldLayoutMk cId="3760059069" sldId="2147483776"/>
              <ac:spMk id="3" creationId="{D1A740BB-F479-54A9-2F4E-614AC3C7FBEB}"/>
            </ac:spMkLst>
          </pc:spChg>
          <pc:spChg chg="mod">
            <ac:chgData name="Josephine Hoffheinz" userId="e0f5c9e3-43ea-4b53-8ebb-53a75749d87d" providerId="ADAL" clId="{58870858-8D26-1D4C-8DBB-B6938178930F}" dt="2023-04-13T10:42:43.676" v="1339" actId="27636"/>
            <ac:spMkLst>
              <pc:docMk/>
              <pc:sldMasterMk cId="3571240666" sldId="2147483730"/>
              <pc:sldLayoutMk cId="3760059069" sldId="2147483776"/>
              <ac:spMk id="4" creationId="{F87E69AD-A721-4F0D-9685-177E4DD61A2D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6" creationId="{B833BD00-88BA-C063-24E2-EA403D297E97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7" creationId="{F3E41B1E-12EE-2A1E-180E-433A51AA4419}"/>
            </ac:spMkLst>
          </pc:spChg>
          <pc:spChg chg="mod">
            <ac:chgData name="Josephine Hoffheinz" userId="e0f5c9e3-43ea-4b53-8ebb-53a75749d87d" providerId="ADAL" clId="{58870858-8D26-1D4C-8DBB-B6938178930F}" dt="2023-04-13T10:42:43.676" v="1339" actId="27636"/>
            <ac:spMkLst>
              <pc:docMk/>
              <pc:sldMasterMk cId="3571240666" sldId="2147483730"/>
              <pc:sldLayoutMk cId="3760059069" sldId="2147483776"/>
              <ac:spMk id="8" creationId="{B5207D00-6B4A-4560-8EE2-5EC3FDBBEC47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9" creationId="{8FD5D0D0-A957-64FA-BAA7-5E4C0D07CF6E}"/>
            </ac:spMkLst>
          </pc:spChg>
          <pc:spChg chg="mod">
            <ac:chgData name="Josephine Hoffheinz" userId="e0f5c9e3-43ea-4b53-8ebb-53a75749d87d" providerId="ADAL" clId="{58870858-8D26-1D4C-8DBB-B6938178930F}" dt="2023-04-13T10:43:36.607" v="1423" actId="403"/>
            <ac:spMkLst>
              <pc:docMk/>
              <pc:sldMasterMk cId="3571240666" sldId="2147483730"/>
              <pc:sldLayoutMk cId="3760059069" sldId="2147483776"/>
              <ac:spMk id="10" creationId="{E3691791-FC3A-4614-3E97-C49028C6EA2E}"/>
            </ac:spMkLst>
          </pc:spChg>
          <pc:spChg chg="add mod">
            <ac:chgData name="Josephine Hoffheinz" userId="e0f5c9e3-43ea-4b53-8ebb-53a75749d87d" providerId="ADAL" clId="{58870858-8D26-1D4C-8DBB-B6938178930F}" dt="2023-04-13T10:42:50.892" v="1342" actId="1076"/>
            <ac:spMkLst>
              <pc:docMk/>
              <pc:sldMasterMk cId="3571240666" sldId="2147483730"/>
              <pc:sldLayoutMk cId="3760059069" sldId="2147483776"/>
              <ac:spMk id="11" creationId="{60A71B15-FB8D-512C-45F8-990D637ADF98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12" creationId="{AE82F957-4C8F-141D-8431-E3D99A36774C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13" creationId="{9B591998-CA6C-E4E7-C6D0-5C3679A644F4}"/>
            </ac:spMkLst>
          </pc:spChg>
          <pc:spChg chg="mod">
            <ac:chgData name="Josephine Hoffheinz" userId="e0f5c9e3-43ea-4b53-8ebb-53a75749d87d" providerId="ADAL" clId="{58870858-8D26-1D4C-8DBB-B6938178930F}" dt="2023-04-13T10:44:18.515" v="1504" actId="14100"/>
            <ac:spMkLst>
              <pc:docMk/>
              <pc:sldMasterMk cId="3571240666" sldId="2147483730"/>
              <pc:sldLayoutMk cId="3760059069" sldId="2147483776"/>
              <ac:spMk id="14" creationId="{3A0E83CA-5246-4653-8936-8B4111A3563F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16" creationId="{8F0FF266-318F-379D-3012-6C87F77299BE}"/>
            </ac:spMkLst>
          </pc:spChg>
          <pc:spChg chg="add del mod">
            <ac:chgData name="Josephine Hoffheinz" userId="e0f5c9e3-43ea-4b53-8ebb-53a75749d87d" providerId="ADAL" clId="{58870858-8D26-1D4C-8DBB-B6938178930F}" dt="2023-04-13T10:42:48.409" v="1341" actId="478"/>
            <ac:spMkLst>
              <pc:docMk/>
              <pc:sldMasterMk cId="3571240666" sldId="2147483730"/>
              <pc:sldLayoutMk cId="3760059069" sldId="2147483776"/>
              <ac:spMk id="17" creationId="{6FBB63DF-F728-01BA-5BD5-07E102F974A3}"/>
            </ac:spMkLst>
          </pc:spChg>
          <pc:spChg chg="add mod">
            <ac:chgData name="Josephine Hoffheinz" userId="e0f5c9e3-43ea-4b53-8ebb-53a75749d87d" providerId="ADAL" clId="{58870858-8D26-1D4C-8DBB-B6938178930F}" dt="2023-04-13T10:42:54.380" v="1343" actId="1076"/>
            <ac:spMkLst>
              <pc:docMk/>
              <pc:sldMasterMk cId="3571240666" sldId="2147483730"/>
              <pc:sldLayoutMk cId="3760059069" sldId="2147483776"/>
              <ac:spMk id="18" creationId="{0013D9D1-72A2-0C68-BEEF-022F15AA220E}"/>
            </ac:spMkLst>
          </pc:spChg>
          <pc:spChg chg="del">
            <ac:chgData name="Josephine Hoffheinz" userId="e0f5c9e3-43ea-4b53-8ebb-53a75749d87d" providerId="ADAL" clId="{58870858-8D26-1D4C-8DBB-B6938178930F}" dt="2023-04-13T10:42:35.552" v="1336" actId="478"/>
            <ac:spMkLst>
              <pc:docMk/>
              <pc:sldMasterMk cId="3571240666" sldId="2147483730"/>
              <pc:sldLayoutMk cId="3760059069" sldId="2147483776"/>
              <ac:spMk id="19" creationId="{54FAD7BC-37FA-F84D-BCC0-7B60C9E32838}"/>
            </ac:spMkLst>
          </pc:spChg>
          <pc:picChg chg="mod">
            <ac:chgData name="Josephine Hoffheinz" userId="e0f5c9e3-43ea-4b53-8ebb-53a75749d87d" providerId="ADAL" clId="{58870858-8D26-1D4C-8DBB-B6938178930F}" dt="2023-04-13T10:42:39.472" v="1337" actId="1076"/>
            <ac:picMkLst>
              <pc:docMk/>
              <pc:sldMasterMk cId="3571240666" sldId="2147483730"/>
              <pc:sldLayoutMk cId="3760059069" sldId="2147483776"/>
              <ac:picMk id="15" creationId="{5C5BABEC-FD9B-7EE5-5EFD-387C0849AE70}"/>
            </ac:picMkLst>
          </pc:picChg>
          <pc:cxnChg chg="del">
            <ac:chgData name="Josephine Hoffheinz" userId="e0f5c9e3-43ea-4b53-8ebb-53a75749d87d" providerId="ADAL" clId="{58870858-8D26-1D4C-8DBB-B6938178930F}" dt="2023-04-13T10:42:35.552" v="1336" actId="478"/>
            <ac:cxnSpMkLst>
              <pc:docMk/>
              <pc:sldMasterMk cId="3571240666" sldId="2147483730"/>
              <pc:sldLayoutMk cId="3760059069" sldId="2147483776"/>
              <ac:cxnSpMk id="5" creationId="{48E0223C-9151-5840-B8AA-BF69841E79BA}"/>
            </ac:cxnSpMkLst>
          </pc:cxn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692088-6A06-4AE1-BA25-2F7999B05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D2B881-AC31-4914-8225-6C2CB7635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C43C-A5B3-40C8-BE1C-4F42044117BF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A1109-1521-40E4-8BC8-0986BD533E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2D0A50-2432-46E4-9C5E-4B48B45F78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BFE0D-32FA-4908-8444-0A97090D9D7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781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3893-BC2E-4FE2-866B-40B72D1FBAB0}" type="datetimeFigureOut">
              <a:rPr lang="de-DE" smtClean="0"/>
              <a:t>13.04.2023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A652-34C5-4E86-9D64-B9C94CF5DE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4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mailto:hello@ekipa.de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>
            <a:extLst>
              <a:ext uri="{FF2B5EF4-FFF2-40B4-BE49-F238E27FC236}">
                <a16:creationId xmlns:a16="http://schemas.microsoft.com/office/drawing/2014/main" id="{1131BA31-8C8C-41AC-B30C-D3A0015254F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B9417A91-9FD5-4F78-8D82-33763CEC8A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65937B7-1DAB-C64F-B5CF-696F5FAC9DCC}"/>
              </a:ext>
            </a:extLst>
          </p:cNvPr>
          <p:cNvSpPr txBox="1"/>
          <p:nvPr userDrawn="1"/>
        </p:nvSpPr>
        <p:spPr>
          <a:xfrm>
            <a:off x="434342" y="4381054"/>
            <a:ext cx="600836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0" i="0" spc="400">
                <a:solidFill>
                  <a:srgbClr val="5987A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sz="3200" b="0" i="0" spc="0">
              <a:solidFill>
                <a:srgbClr val="5987AA"/>
              </a:solidFill>
              <a:highlight>
                <a:srgbClr val="FFFF00"/>
              </a:highlight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44ED9480-CF59-5CCE-C7BA-6E3CEE31D67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" y="-3361"/>
            <a:ext cx="6858000" cy="385574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0A96E79-112E-0AEF-B9B0-C4ACA7BCEFF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63818" y="1727716"/>
            <a:ext cx="4019820" cy="89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37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Describe your approach in detail and taking into account the guiding questions of the Challenge Briefing. </a:t>
            </a:r>
            <a:b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are also welcome to describe or supplement your solution with graphics, visual aspects,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mockups, videos, links, etc.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953B1FAA-C011-74F5-EA1B-1624EC5432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21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EXPERIENCE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Explain the reason why this problem is relevant to you and how it affects you. </a:t>
            </a:r>
            <a:endParaRPr lang="de-DE" sz="1400" b="1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B10E0BD8-3E87-CE27-1A62-992CCAD30D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9033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TECHNOLOGICAL INNOVATION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role does technology play in your idea and how can you make a change through technology? </a:t>
            </a:r>
            <a:endParaRPr lang="en-US" sz="1200" b="0" kern="120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0F446428-48B9-13F0-2D17-DD8502D237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632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FUTURE VISION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explain in what society you would like to live in in.</a:t>
            </a:r>
            <a:endParaRPr lang="en-US" sz="1200" b="0" kern="120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4A3C8C62-5A4B-9E42-D0B4-2EAE97178B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670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VISUALIZATION OF YOUR IDEA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Use this slide to support your business summary with a visualization of your idea or concept. Think about the use of technology and the positive impact on your defined key stakeholder groups.</a:t>
            </a:r>
            <a:endParaRPr lang="de-DE" sz="1200" b="0" kern="120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95BDB439-195A-DFC6-AE31-3173618F91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5970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BAA58F8B-AE70-6210-BEB2-71197DC179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5219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265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NEXT STEPS 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 algn="l" defTabSz="1219170" rtl="0" eaLnBrk="1" fontAlgn="ctr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0" kern="120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What would an optimal implementation of your concept look like? What are possible hurdles that need to be tackled and next steps in the implementation? </a:t>
            </a:r>
            <a:endParaRPr lang="de-DE" sz="1200" b="0" kern="1200">
              <a:solidFill>
                <a:schemeClr val="bg2">
                  <a:lumMod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6AEC8EC8-DCAA-8039-3400-CA532563CE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416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062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NEXT STEPS 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 algn="l" defTabSz="1219170" rtl="0" eaLnBrk="1" fontAlgn="ctr" latinLnBrk="0" hangingPunct="1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1200" b="0" kern="120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How can Samsung Electronics support you and your team? What support do you need to reach your goal? </a:t>
            </a:r>
            <a:endParaRPr lang="de-DE" sz="1400" b="1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19D5BAA8-C6C1-8160-75C9-EE1E96C358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42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20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 PLAN 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an optimal implementation of your concept look like? What are possible hurdles that need to be tackled and next steps in the implementation?</a:t>
            </a:r>
            <a:endParaRPr lang="de-DE" sz="1400" b="1" kern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B8BE9229-8DC7-E7BA-8A61-D1D41D7491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815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feld 7">
            <a:extLst>
              <a:ext uri="{FF2B5EF4-FFF2-40B4-BE49-F238E27FC236}">
                <a16:creationId xmlns:a16="http://schemas.microsoft.com/office/drawing/2014/main" id="{8FAE8755-5255-744C-AF71-5173D41CA730}"/>
              </a:ext>
            </a:extLst>
          </p:cNvPr>
          <p:cNvSpPr txBox="1"/>
          <p:nvPr userDrawn="1"/>
        </p:nvSpPr>
        <p:spPr>
          <a:xfrm>
            <a:off x="377257" y="2661509"/>
            <a:ext cx="610348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de-DE" sz="1200">
                <a:solidFill>
                  <a:srgbClr val="4A4A4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Dear </a:t>
            </a:r>
            <a:r>
              <a:rPr lang="de-DE" sz="1200" err="1">
                <a:solidFill>
                  <a:srgbClr val="4A4A4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participant</a:t>
            </a:r>
            <a:r>
              <a:rPr lang="de-DE" sz="1200">
                <a:solidFill>
                  <a:srgbClr val="4A4A4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</a:t>
            </a:r>
          </a:p>
          <a:p>
            <a:pPr algn="just">
              <a:defRPr/>
            </a:pPr>
            <a:endParaRPr lang="de-DE" sz="1200">
              <a:solidFill>
                <a:srgbClr val="4A4A4A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defRPr/>
            </a:pPr>
            <a:r>
              <a:rPr lang="en-US" sz="1200">
                <a:solidFill>
                  <a:srgbClr val="4A4A4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document should help you to develop your approaches for the Solve for Tomorrow | Urban Environmental Protection Challenge.</a:t>
            </a:r>
          </a:p>
          <a:p>
            <a:pPr algn="just">
              <a:defRPr/>
            </a:pPr>
            <a:endParaRPr lang="en-US" sz="1200">
              <a:solidFill>
                <a:srgbClr val="4A4A4A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defRPr/>
            </a:pP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Deadline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for the submission is the </a:t>
            </a:r>
            <a:r>
              <a:rPr lang="en-US" sz="1200" b="1" kern="1200">
                <a:solidFill>
                  <a:srgbClr val="017CC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29</a:t>
            </a:r>
            <a:r>
              <a:rPr lang="en-US" sz="1200" b="1" kern="1200" baseline="30000">
                <a:solidFill>
                  <a:srgbClr val="017CC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</a:t>
            </a:r>
            <a:r>
              <a:rPr lang="en-US" sz="1200" b="1" baseline="300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</a:t>
            </a:r>
            <a:r>
              <a:rPr lang="en-US" sz="1200" b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June at 11:59 pm CEST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algn="just"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submit the elaborated submission template until this date via the </a:t>
            </a:r>
            <a:r>
              <a:rPr lang="en-US" sz="120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platform. </a:t>
            </a:r>
          </a:p>
          <a:p>
            <a:pPr algn="just">
              <a:defRPr/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have any questions regarding the participation or submission please feel free to contact us:</a:t>
            </a:r>
          </a:p>
          <a:p>
            <a:pPr algn="just">
              <a:defRPr/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 algn="just"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hello@ekipa.de</a:t>
            </a: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marR="0" lvl="1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Subject: “</a:t>
            </a:r>
            <a:r>
              <a:rPr lang="de-DE" sz="120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SfT</a:t>
            </a:r>
            <a:r>
              <a:rPr lang="de-DE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| Urban Environmental </a:t>
            </a:r>
            <a:r>
              <a:rPr lang="de-DE" sz="1200" err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Protection</a:t>
            </a:r>
            <a:r>
              <a:rPr lang="de-DE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“ </a:t>
            </a:r>
          </a:p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submission template is designed to provide a better overview and comprehensibility of your approach. So please note that you should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ideally supplement or display content with graphics or other visual elements if possible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algn="just">
              <a:defRPr/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can also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submit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additional materials such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pitch decks, mockups, videos or 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important resources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via the platform 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supplement the submission template.</a:t>
            </a:r>
          </a:p>
          <a:p>
            <a:pPr algn="just">
              <a:defRPr/>
            </a:pPr>
            <a:endParaRPr lang="en-US" sz="120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need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more space 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when answering a question, please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&amp; paste the following slide</a:t>
            </a:r>
            <a:r>
              <a:rPr lang="en-US"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If the text fields hinder the graphical representation, please use the slide after next.</a:t>
            </a:r>
          </a:p>
          <a:p>
            <a:endParaRPr lang="de-DE" sz="12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8461432-806A-7C40-867E-301CF7B3B609}"/>
              </a:ext>
            </a:extLst>
          </p:cNvPr>
          <p:cNvSpPr txBox="1"/>
          <p:nvPr userDrawn="1"/>
        </p:nvSpPr>
        <p:spPr>
          <a:xfrm>
            <a:off x="313881" y="735023"/>
            <a:ext cx="679476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b="0" spc="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IMPORTANT </a:t>
            </a:r>
            <a:br>
              <a:rPr lang="de-DE" sz="3200" b="0" spc="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3200" b="0" spc="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0E92005-FDA7-7641-9949-D3FD0B64BEA0}"/>
              </a:ext>
            </a:extLst>
          </p:cNvPr>
          <p:cNvSpPr txBox="1"/>
          <p:nvPr userDrawn="1"/>
        </p:nvSpPr>
        <p:spPr>
          <a:xfrm>
            <a:off x="377257" y="7185824"/>
            <a:ext cx="62830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NOTE:</a:t>
            </a:r>
          </a:p>
          <a:p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Every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team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member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b="1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must</a:t>
            </a:r>
            <a:r>
              <a:rPr lang="de-DE" sz="1200" b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b="1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</a:t>
            </a:r>
            <a:r>
              <a:rPr lang="de-DE" sz="1200" b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registered 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on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our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platform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b="1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app.ekipa.de</a:t>
            </a:r>
            <a:r>
              <a:rPr lang="de-DE" sz="1200" b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a valid E-Mail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which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will send all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during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de-DE" sz="1200" err="1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whole</a:t>
            </a:r>
            <a:r>
              <a:rPr lang="de-DE" sz="120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Challenge.</a:t>
            </a:r>
          </a:p>
        </p:txBody>
      </p:sp>
    </p:spTree>
    <p:extLst>
      <p:ext uri="{BB962C8B-B14F-4D97-AF65-F5344CB8AC3E}">
        <p14:creationId xmlns:p14="http://schemas.microsoft.com/office/powerpoint/2010/main" val="4263943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(1) Cover 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15">
            <a:extLst>
              <a:ext uri="{FF2B5EF4-FFF2-40B4-BE49-F238E27FC236}">
                <a16:creationId xmlns:a16="http://schemas.microsoft.com/office/drawing/2014/main" id="{B833BD00-88BA-C063-24E2-EA403D297E97}"/>
              </a:ext>
            </a:extLst>
          </p:cNvPr>
          <p:cNvSpPr/>
          <p:nvPr userDrawn="1"/>
        </p:nvSpPr>
        <p:spPr>
          <a:xfrm>
            <a:off x="211858" y="6381876"/>
            <a:ext cx="5292579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Abgerundetes Rechteck 15">
            <a:extLst>
              <a:ext uri="{FF2B5EF4-FFF2-40B4-BE49-F238E27FC236}">
                <a16:creationId xmlns:a16="http://schemas.microsoft.com/office/drawing/2014/main" id="{8F0FF266-318F-379D-3012-6C87F77299BE}"/>
              </a:ext>
            </a:extLst>
          </p:cNvPr>
          <p:cNvSpPr/>
          <p:nvPr userDrawn="1"/>
        </p:nvSpPr>
        <p:spPr>
          <a:xfrm>
            <a:off x="201172" y="6899214"/>
            <a:ext cx="5292579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Abgerundetes Rechteck 12">
            <a:extLst>
              <a:ext uri="{FF2B5EF4-FFF2-40B4-BE49-F238E27FC236}">
                <a16:creationId xmlns:a16="http://schemas.microsoft.com/office/drawing/2014/main" id="{9B591998-CA6C-E4E7-C6D0-5C3679A644F4}"/>
              </a:ext>
            </a:extLst>
          </p:cNvPr>
          <p:cNvSpPr/>
          <p:nvPr userDrawn="1"/>
        </p:nvSpPr>
        <p:spPr>
          <a:xfrm>
            <a:off x="256778" y="5917370"/>
            <a:ext cx="5292579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Abgerundetes Rechteck 1">
            <a:extLst>
              <a:ext uri="{FF2B5EF4-FFF2-40B4-BE49-F238E27FC236}">
                <a16:creationId xmlns:a16="http://schemas.microsoft.com/office/drawing/2014/main" id="{B8C21297-A671-F5A0-5C47-D370D0AC212F}"/>
              </a:ext>
            </a:extLst>
          </p:cNvPr>
          <p:cNvSpPr/>
          <p:nvPr userDrawn="1"/>
        </p:nvSpPr>
        <p:spPr>
          <a:xfrm>
            <a:off x="249239" y="5426448"/>
            <a:ext cx="5292579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87E69AD-A721-4F0D-9685-177E4DD61A2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B5207D00-6B4A-4560-8EE2-5EC3FDBBEC4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A0E83CA-5246-4653-8936-8B4111A3563F}"/>
              </a:ext>
            </a:extLst>
          </p:cNvPr>
          <p:cNvSpPr txBox="1"/>
          <p:nvPr userDrawn="1"/>
        </p:nvSpPr>
        <p:spPr>
          <a:xfrm>
            <a:off x="249239" y="4523130"/>
            <a:ext cx="6335758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267" b="0" spc="80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#YOUR APPROACH</a:t>
            </a:r>
            <a:endParaRPr lang="de-DE" sz="4267" b="0" spc="800">
              <a:solidFill>
                <a:srgbClr val="40404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48E0223C-9151-5840-B8AA-BF69841E79BA}"/>
              </a:ext>
            </a:extLst>
          </p:cNvPr>
          <p:cNvCxnSpPr>
            <a:cxnSpLocks/>
          </p:cNvCxnSpPr>
          <p:nvPr userDrawn="1"/>
        </p:nvCxnSpPr>
        <p:spPr>
          <a:xfrm>
            <a:off x="-22300" y="5245436"/>
            <a:ext cx="5363734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54FAD7BC-37FA-F84D-BCC0-7B60C9E328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1266" y="5426448"/>
            <a:ext cx="5103604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Team Name </a:t>
            </a:r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8FD5D0D0-A957-64FA-BAA7-5E4C0D07CF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1266" y="5917370"/>
            <a:ext cx="5103604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Titel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err="1"/>
              <a:t>your</a:t>
            </a:r>
            <a:r>
              <a:rPr lang="de-DE"/>
              <a:t> </a:t>
            </a:r>
            <a:r>
              <a:rPr lang="de-DE" err="1"/>
              <a:t>Idea</a:t>
            </a:r>
            <a:r>
              <a:rPr lang="de-DE"/>
              <a:t> </a:t>
            </a:r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E82F957-4C8F-141D-8431-E3D99A3677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1266" y="6381876"/>
            <a:ext cx="5103604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Track</a:t>
            </a:r>
          </a:p>
        </p:txBody>
      </p:sp>
      <p:pic>
        <p:nvPicPr>
          <p:cNvPr id="15" name="Grafik 14" descr="Ein Bild, das Pfeil enthält.&#10;&#10;Automatisch generierte Beschreibung">
            <a:extLst>
              <a:ext uri="{FF2B5EF4-FFF2-40B4-BE49-F238E27FC236}">
                <a16:creationId xmlns:a16="http://schemas.microsoft.com/office/drawing/2014/main" id="{5C5BABEC-FD9B-7EE5-5EFD-387C0849AE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886" y="1212797"/>
            <a:ext cx="2764111" cy="3182419"/>
          </a:xfrm>
          <a:prstGeom prst="rect">
            <a:avLst/>
          </a:prstGeom>
        </p:spPr>
      </p:pic>
      <p:sp>
        <p:nvSpPr>
          <p:cNvPr id="7" name="Textplatzhalter 6">
            <a:extLst>
              <a:ext uri="{FF2B5EF4-FFF2-40B4-BE49-F238E27FC236}">
                <a16:creationId xmlns:a16="http://schemas.microsoft.com/office/drawing/2014/main" id="{F3E41B1E-12EE-2A1E-180E-433A51AA441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3726" y="6899214"/>
            <a:ext cx="5103604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Technology </a:t>
            </a:r>
            <a:r>
              <a:rPr lang="de-DE" err="1"/>
              <a:t>chosen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68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(1) Cover Personal Inform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>
            <a:extLst>
              <a:ext uri="{FF2B5EF4-FFF2-40B4-BE49-F238E27FC236}">
                <a16:creationId xmlns:a16="http://schemas.microsoft.com/office/drawing/2014/main" id="{F87E69AD-A721-4F0D-9685-177E4DD61A2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75700" y="3402063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8" name="AutoShape 6">
            <a:extLst>
              <a:ext uri="{FF2B5EF4-FFF2-40B4-BE49-F238E27FC236}">
                <a16:creationId xmlns:a16="http://schemas.microsoft.com/office/drawing/2014/main" id="{B5207D00-6B4A-4560-8EE2-5EC3FDBBEC4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55157" y="3247733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3A0E83CA-5246-4653-8936-8B4111A3563F}"/>
              </a:ext>
            </a:extLst>
          </p:cNvPr>
          <p:cNvSpPr txBox="1"/>
          <p:nvPr userDrawn="1"/>
        </p:nvSpPr>
        <p:spPr>
          <a:xfrm>
            <a:off x="609600" y="3402063"/>
            <a:ext cx="59872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How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did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you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find out </a:t>
            </a:r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about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the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2800" b="1" spc="800" err="1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challenge</a:t>
            </a:r>
            <a:r>
              <a:rPr lang="de-DE" sz="2800" b="1" spc="800">
                <a:solidFill>
                  <a:schemeClr val="accent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</a:p>
        </p:txBody>
      </p:sp>
      <p:pic>
        <p:nvPicPr>
          <p:cNvPr id="15" name="Grafik 14" descr="Ein Bild, das Pfeil enthält.&#10;&#10;Automatisch generierte Beschreibung">
            <a:extLst>
              <a:ext uri="{FF2B5EF4-FFF2-40B4-BE49-F238E27FC236}">
                <a16:creationId xmlns:a16="http://schemas.microsoft.com/office/drawing/2014/main" id="{5C5BABEC-FD9B-7EE5-5EFD-387C0849AE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58" y="0"/>
            <a:ext cx="2764111" cy="3182419"/>
          </a:xfrm>
          <a:prstGeom prst="rect">
            <a:avLst/>
          </a:prstGeom>
        </p:spPr>
      </p:pic>
      <p:sp>
        <p:nvSpPr>
          <p:cNvPr id="3" name="Abgerundetes Rechteck 15">
            <a:extLst>
              <a:ext uri="{FF2B5EF4-FFF2-40B4-BE49-F238E27FC236}">
                <a16:creationId xmlns:a16="http://schemas.microsoft.com/office/drawing/2014/main" id="{D1A740BB-F479-54A9-2F4E-614AC3C7FBEB}"/>
              </a:ext>
            </a:extLst>
          </p:cNvPr>
          <p:cNvSpPr/>
          <p:nvPr userDrawn="1"/>
        </p:nvSpPr>
        <p:spPr>
          <a:xfrm>
            <a:off x="794592" y="7028005"/>
            <a:ext cx="5292579" cy="7489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E3691791-FC3A-4614-3E97-C49028C6EA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03355" y="7028004"/>
            <a:ext cx="5283816" cy="748987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Write down </a:t>
            </a:r>
            <a:r>
              <a:rPr lang="de-DE" err="1"/>
              <a:t>here</a:t>
            </a:r>
            <a:r>
              <a:rPr lang="de-DE"/>
              <a:t> </a:t>
            </a:r>
            <a:r>
              <a:rPr lang="de-DE" err="1"/>
              <a:t>how</a:t>
            </a:r>
            <a:r>
              <a:rPr lang="de-DE"/>
              <a:t> </a:t>
            </a:r>
            <a:r>
              <a:rPr lang="de-DE" err="1"/>
              <a:t>you</a:t>
            </a:r>
            <a:r>
              <a:rPr lang="de-DE"/>
              <a:t> </a:t>
            </a:r>
            <a:r>
              <a:rPr lang="de-DE" err="1"/>
              <a:t>found</a:t>
            </a:r>
            <a:r>
              <a:rPr lang="de-DE"/>
              <a:t> out </a:t>
            </a:r>
            <a:r>
              <a:rPr lang="de-DE" err="1"/>
              <a:t>about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challenge</a:t>
            </a:r>
            <a:endParaRPr lang="de-DE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A71B15-FB8D-512C-45F8-990D637ADF98}"/>
              </a:ext>
            </a:extLst>
          </p:cNvPr>
          <p:cNvSpPr txBox="1"/>
          <p:nvPr userDrawn="1"/>
        </p:nvSpPr>
        <p:spPr>
          <a:xfrm>
            <a:off x="735011" y="4370695"/>
            <a:ext cx="2040689" cy="2542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LinkedIn Posting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LinkedIn Message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E-Mail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/>
              <a:t>E</a:t>
            </a:r>
            <a:r>
              <a:rPr lang="en-DE"/>
              <a:t>kipa Website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Twitter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DE"/>
              <a:t>University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013D9D1-72A2-0C68-BEEF-022F15AA220E}"/>
              </a:ext>
            </a:extLst>
          </p:cNvPr>
          <p:cNvSpPr txBox="1"/>
          <p:nvPr userDrawn="1"/>
        </p:nvSpPr>
        <p:spPr>
          <a:xfrm>
            <a:off x="3429000" y="4370695"/>
            <a:ext cx="2040689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Instagram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Google </a:t>
            </a:r>
            <a:r>
              <a:rPr lang="de-DE"/>
              <a:t>Search</a:t>
            </a:r>
            <a:r>
              <a:rPr lang="en-DE"/>
              <a:t>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Instagram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GB"/>
              <a:t>A</a:t>
            </a:r>
            <a:r>
              <a:rPr lang="en-DE"/>
              <a:t> friend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n-DE"/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3760059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(1) Personal Data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3F7E0B1B-52E6-D7B6-2B89-4C881B2F182B}"/>
              </a:ext>
            </a:extLst>
          </p:cNvPr>
          <p:cNvGrpSpPr/>
          <p:nvPr userDrawn="1"/>
        </p:nvGrpSpPr>
        <p:grpSpPr>
          <a:xfrm>
            <a:off x="355568" y="1856036"/>
            <a:ext cx="6125756" cy="925263"/>
            <a:chOff x="355568" y="1957636"/>
            <a:chExt cx="6125756" cy="925263"/>
          </a:xfrm>
        </p:grpSpPr>
        <p:sp>
          <p:nvSpPr>
            <p:cNvPr id="41" name="Rechteck: abgerundete Ecken 40">
              <a:extLst>
                <a:ext uri="{FF2B5EF4-FFF2-40B4-BE49-F238E27FC236}">
                  <a16:creationId xmlns:a16="http://schemas.microsoft.com/office/drawing/2014/main" id="{0292DD11-14C7-4E01-89EC-07A034DB243A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87" name="Rechteck: abgerundete Ecken 86">
              <a:extLst>
                <a:ext uri="{FF2B5EF4-FFF2-40B4-BE49-F238E27FC236}">
                  <a16:creationId xmlns:a16="http://schemas.microsoft.com/office/drawing/2014/main" id="{74D2B630-E718-457C-B05B-9EACC1F22092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8" name="Rechteck: abgerundete Ecken 57">
              <a:extLst>
                <a:ext uri="{FF2B5EF4-FFF2-40B4-BE49-F238E27FC236}">
                  <a16:creationId xmlns:a16="http://schemas.microsoft.com/office/drawing/2014/main" id="{876C4871-1CA9-4FCD-B588-CAED52613C81}"/>
                </a:ext>
              </a:extLst>
            </p:cNvPr>
            <p:cNvSpPr/>
            <p:nvPr userDrawn="1"/>
          </p:nvSpPr>
          <p:spPr>
            <a:xfrm>
              <a:off x="3256919" y="1957636"/>
              <a:ext cx="1898836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1" name="Rechteck: abgerundete Ecken 18">
              <a:extLst>
                <a:ext uri="{FF2B5EF4-FFF2-40B4-BE49-F238E27FC236}">
                  <a16:creationId xmlns:a16="http://schemas.microsoft.com/office/drawing/2014/main" id="{05986C18-F250-CF46-8CA0-859A69CC7B72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2" name="Rechteck: abgerundete Ecken 18">
              <a:extLst>
                <a:ext uri="{FF2B5EF4-FFF2-40B4-BE49-F238E27FC236}">
                  <a16:creationId xmlns:a16="http://schemas.microsoft.com/office/drawing/2014/main" id="{6E847C4C-2DF4-6845-BE68-84544E5887CA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3" name="Rechteck: abgerundete Ecken 18">
              <a:extLst>
                <a:ext uri="{FF2B5EF4-FFF2-40B4-BE49-F238E27FC236}">
                  <a16:creationId xmlns:a16="http://schemas.microsoft.com/office/drawing/2014/main" id="{804338C3-A6CB-A642-8479-A59FD4038CEC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04" name="Rechteck: abgerundete Ecken 57">
              <a:extLst>
                <a:ext uri="{FF2B5EF4-FFF2-40B4-BE49-F238E27FC236}">
                  <a16:creationId xmlns:a16="http://schemas.microsoft.com/office/drawing/2014/main" id="{F694883A-AB86-6149-B574-488FB0DF2362}"/>
                </a:ext>
              </a:extLst>
            </p:cNvPr>
            <p:cNvSpPr/>
            <p:nvPr userDrawn="1"/>
          </p:nvSpPr>
          <p:spPr>
            <a:xfrm>
              <a:off x="5261236" y="1957636"/>
              <a:ext cx="1215537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74" name="Textplatzhalter 46">
            <a:extLst>
              <a:ext uri="{FF2B5EF4-FFF2-40B4-BE49-F238E27FC236}">
                <a16:creationId xmlns:a16="http://schemas.microsoft.com/office/drawing/2014/main" id="{DDB46905-8A89-4E90-BC89-3555E43F285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735411" y="1872928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88" name="Textplatzhalter 46">
            <a:extLst>
              <a:ext uri="{FF2B5EF4-FFF2-40B4-BE49-F238E27FC236}">
                <a16:creationId xmlns:a16="http://schemas.microsoft.com/office/drawing/2014/main" id="{0B3F3DD0-6DCD-4FC6-B84A-7BE492C3B51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66711" y="1873111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100" name="Rechteck 99">
            <a:extLst>
              <a:ext uri="{FF2B5EF4-FFF2-40B4-BE49-F238E27FC236}">
                <a16:creationId xmlns:a16="http://schemas.microsoft.com/office/drawing/2014/main" id="{3D8A46F7-2FAA-A74C-87DC-6A41E183C359}"/>
              </a:ext>
            </a:extLst>
          </p:cNvPr>
          <p:cNvSpPr/>
          <p:nvPr userDrawn="1"/>
        </p:nvSpPr>
        <p:spPr>
          <a:xfrm>
            <a:off x="2053072" y="491037"/>
            <a:ext cx="42909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0" noProof="0">
                <a:solidFill>
                  <a:srgbClr val="017CC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 ABOUT YOUR TEAM</a:t>
            </a:r>
          </a:p>
        </p:txBody>
      </p:sp>
      <p:sp>
        <p:nvSpPr>
          <p:cNvPr id="105" name="Textplatzhalter 46">
            <a:extLst>
              <a:ext uri="{FF2B5EF4-FFF2-40B4-BE49-F238E27FC236}">
                <a16:creationId xmlns:a16="http://schemas.microsoft.com/office/drawing/2014/main" id="{25AD37E9-059C-134B-9A9E-9A3F9A53244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6711" y="2200464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106" name="Textplatzhalter 46">
            <a:extLst>
              <a:ext uri="{FF2B5EF4-FFF2-40B4-BE49-F238E27FC236}">
                <a16:creationId xmlns:a16="http://schemas.microsoft.com/office/drawing/2014/main" id="{20B9F275-72CF-AB41-88B1-86213126D9E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2756503" y="2200463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107" name="Textplatzhalter 46">
            <a:extLst>
              <a:ext uri="{FF2B5EF4-FFF2-40B4-BE49-F238E27FC236}">
                <a16:creationId xmlns:a16="http://schemas.microsoft.com/office/drawing/2014/main" id="{DC493E7C-1E9C-7B40-912C-1588E5DE821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4671197" y="2198731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DBFB81B-4EE6-3659-FA31-DAA0263DB51D}"/>
              </a:ext>
            </a:extLst>
          </p:cNvPr>
          <p:cNvSpPr txBox="1"/>
          <p:nvPr userDrawn="1"/>
        </p:nvSpPr>
        <p:spPr>
          <a:xfrm>
            <a:off x="0" y="1829604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1.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7974A737-F75D-14C6-AD1B-D758B46E7307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3263368" y="1864517"/>
            <a:ext cx="1898836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183" name="Textplatzhalter 5">
            <a:extLst>
              <a:ext uri="{FF2B5EF4-FFF2-40B4-BE49-F238E27FC236}">
                <a16:creationId xmlns:a16="http://schemas.microsoft.com/office/drawing/2014/main" id="{3F0B2D9B-16F8-D832-52E9-466D3CDD0580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5286894" y="1864517"/>
            <a:ext cx="1215537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endParaRPr lang="de-DE"/>
          </a:p>
        </p:txBody>
      </p:sp>
      <p:grpSp>
        <p:nvGrpSpPr>
          <p:cNvPr id="215" name="Gruppieren 214">
            <a:extLst>
              <a:ext uri="{FF2B5EF4-FFF2-40B4-BE49-F238E27FC236}">
                <a16:creationId xmlns:a16="http://schemas.microsoft.com/office/drawing/2014/main" id="{E14A089B-C5C2-00A3-9044-FF249D995800}"/>
              </a:ext>
            </a:extLst>
          </p:cNvPr>
          <p:cNvGrpSpPr/>
          <p:nvPr userDrawn="1"/>
        </p:nvGrpSpPr>
        <p:grpSpPr>
          <a:xfrm>
            <a:off x="376676" y="2941886"/>
            <a:ext cx="6125756" cy="925263"/>
            <a:chOff x="355568" y="1957636"/>
            <a:chExt cx="6125756" cy="925263"/>
          </a:xfrm>
        </p:grpSpPr>
        <p:sp>
          <p:nvSpPr>
            <p:cNvPr id="216" name="Rechteck: abgerundete Ecken 40">
              <a:extLst>
                <a:ext uri="{FF2B5EF4-FFF2-40B4-BE49-F238E27FC236}">
                  <a16:creationId xmlns:a16="http://schemas.microsoft.com/office/drawing/2014/main" id="{2EF1411D-8D5F-ECFA-1C97-4B2ECBD7B495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7" name="Rechteck: abgerundete Ecken 86">
              <a:extLst>
                <a:ext uri="{FF2B5EF4-FFF2-40B4-BE49-F238E27FC236}">
                  <a16:creationId xmlns:a16="http://schemas.microsoft.com/office/drawing/2014/main" id="{F6A31955-8AAF-F81C-B97E-E1F3D915BA5A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8" name="Rechteck: abgerundete Ecken 57">
              <a:extLst>
                <a:ext uri="{FF2B5EF4-FFF2-40B4-BE49-F238E27FC236}">
                  <a16:creationId xmlns:a16="http://schemas.microsoft.com/office/drawing/2014/main" id="{9C0F00BD-AC00-8569-BA49-23CA67D9A107}"/>
                </a:ext>
              </a:extLst>
            </p:cNvPr>
            <p:cNvSpPr/>
            <p:nvPr userDrawn="1"/>
          </p:nvSpPr>
          <p:spPr>
            <a:xfrm>
              <a:off x="3256919" y="1957636"/>
              <a:ext cx="1884177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19" name="Rechteck: abgerundete Ecken 18">
              <a:extLst>
                <a:ext uri="{FF2B5EF4-FFF2-40B4-BE49-F238E27FC236}">
                  <a16:creationId xmlns:a16="http://schemas.microsoft.com/office/drawing/2014/main" id="{B962D1B6-1E7E-A70A-581D-5DC133331C63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0" name="Rechteck: abgerundete Ecken 18">
              <a:extLst>
                <a:ext uri="{FF2B5EF4-FFF2-40B4-BE49-F238E27FC236}">
                  <a16:creationId xmlns:a16="http://schemas.microsoft.com/office/drawing/2014/main" id="{7EB58A06-3F75-16CE-6EE7-8F87217DA310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1" name="Rechteck: abgerundete Ecken 18">
              <a:extLst>
                <a:ext uri="{FF2B5EF4-FFF2-40B4-BE49-F238E27FC236}">
                  <a16:creationId xmlns:a16="http://schemas.microsoft.com/office/drawing/2014/main" id="{029F19AC-E2BB-AFE0-50E3-2D5C69502E5C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2" name="Rechteck: abgerundete Ecken 57">
              <a:extLst>
                <a:ext uri="{FF2B5EF4-FFF2-40B4-BE49-F238E27FC236}">
                  <a16:creationId xmlns:a16="http://schemas.microsoft.com/office/drawing/2014/main" id="{272751A7-FF79-619A-0402-18F59DC2865A}"/>
                </a:ext>
              </a:extLst>
            </p:cNvPr>
            <p:cNvSpPr/>
            <p:nvPr userDrawn="1"/>
          </p:nvSpPr>
          <p:spPr>
            <a:xfrm>
              <a:off x="5208346" y="1957636"/>
              <a:ext cx="1268427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23" name="Textplatzhalter 46">
            <a:extLst>
              <a:ext uri="{FF2B5EF4-FFF2-40B4-BE49-F238E27FC236}">
                <a16:creationId xmlns:a16="http://schemas.microsoft.com/office/drawing/2014/main" id="{E9F57F5F-7C05-B9A3-2249-36EDB11EC45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756519" y="2958778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224" name="Textplatzhalter 46">
            <a:extLst>
              <a:ext uri="{FF2B5EF4-FFF2-40B4-BE49-F238E27FC236}">
                <a16:creationId xmlns:a16="http://schemas.microsoft.com/office/drawing/2014/main" id="{11E2D6E6-DEFF-56CC-905F-F5902118E843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387819" y="2958961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225" name="Textplatzhalter 46">
            <a:extLst>
              <a:ext uri="{FF2B5EF4-FFF2-40B4-BE49-F238E27FC236}">
                <a16:creationId xmlns:a16="http://schemas.microsoft.com/office/drawing/2014/main" id="{0895FCF4-AF36-C6F9-577A-4F66F9BA4011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87819" y="3286314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226" name="Textplatzhalter 46">
            <a:extLst>
              <a:ext uri="{FF2B5EF4-FFF2-40B4-BE49-F238E27FC236}">
                <a16:creationId xmlns:a16="http://schemas.microsoft.com/office/drawing/2014/main" id="{B26BDE5F-A7B0-BF6D-4BA2-27DD58F22837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2777611" y="3286313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227" name="Textplatzhalter 46">
            <a:extLst>
              <a:ext uri="{FF2B5EF4-FFF2-40B4-BE49-F238E27FC236}">
                <a16:creationId xmlns:a16="http://schemas.microsoft.com/office/drawing/2014/main" id="{43BD5E8F-E043-72A1-0DCE-AE80F81DE4D0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692305" y="3284581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28" name="Textfeld 227">
            <a:extLst>
              <a:ext uri="{FF2B5EF4-FFF2-40B4-BE49-F238E27FC236}">
                <a16:creationId xmlns:a16="http://schemas.microsoft.com/office/drawing/2014/main" id="{E63A44F1-72FA-434E-2204-75EBB16F339E}"/>
              </a:ext>
            </a:extLst>
          </p:cNvPr>
          <p:cNvSpPr txBox="1"/>
          <p:nvPr userDrawn="1"/>
        </p:nvSpPr>
        <p:spPr>
          <a:xfrm>
            <a:off x="21108" y="2915454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2.</a:t>
            </a:r>
          </a:p>
        </p:txBody>
      </p:sp>
      <p:sp>
        <p:nvSpPr>
          <p:cNvPr id="229" name="Textplatzhalter 5">
            <a:extLst>
              <a:ext uri="{FF2B5EF4-FFF2-40B4-BE49-F238E27FC236}">
                <a16:creationId xmlns:a16="http://schemas.microsoft.com/office/drawing/2014/main" id="{35A35E4C-B291-610D-DEB4-1E5AB52B17F5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3284476" y="2950367"/>
            <a:ext cx="1864830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230" name="Textplatzhalter 5">
            <a:extLst>
              <a:ext uri="{FF2B5EF4-FFF2-40B4-BE49-F238E27FC236}">
                <a16:creationId xmlns:a16="http://schemas.microsoft.com/office/drawing/2014/main" id="{0F43C43B-CBB2-2CD7-8FD2-C66463B72C11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5255112" y="2950367"/>
            <a:ext cx="1268427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r>
              <a:rPr lang="de-DE"/>
              <a:t>  </a:t>
            </a: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285CC19C-1606-8D2E-CE29-C4CE912E5389}"/>
              </a:ext>
            </a:extLst>
          </p:cNvPr>
          <p:cNvGrpSpPr/>
          <p:nvPr userDrawn="1"/>
        </p:nvGrpSpPr>
        <p:grpSpPr>
          <a:xfrm>
            <a:off x="382799" y="4043222"/>
            <a:ext cx="6125756" cy="925263"/>
            <a:chOff x="355568" y="1957636"/>
            <a:chExt cx="6125756" cy="925263"/>
          </a:xfrm>
        </p:grpSpPr>
        <p:sp>
          <p:nvSpPr>
            <p:cNvPr id="232" name="Rechteck: abgerundete Ecken 40">
              <a:extLst>
                <a:ext uri="{FF2B5EF4-FFF2-40B4-BE49-F238E27FC236}">
                  <a16:creationId xmlns:a16="http://schemas.microsoft.com/office/drawing/2014/main" id="{84BB819A-C884-52E1-EE9B-520AAAA023B7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3" name="Rechteck: abgerundete Ecken 86">
              <a:extLst>
                <a:ext uri="{FF2B5EF4-FFF2-40B4-BE49-F238E27FC236}">
                  <a16:creationId xmlns:a16="http://schemas.microsoft.com/office/drawing/2014/main" id="{B757777F-3F82-96FC-BFBD-F38BB4F7F916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4" name="Rechteck: abgerundete Ecken 57">
              <a:extLst>
                <a:ext uri="{FF2B5EF4-FFF2-40B4-BE49-F238E27FC236}">
                  <a16:creationId xmlns:a16="http://schemas.microsoft.com/office/drawing/2014/main" id="{2AEF240B-BA67-E0CF-0BB1-498A839B2DD2}"/>
                </a:ext>
              </a:extLst>
            </p:cNvPr>
            <p:cNvSpPr/>
            <p:nvPr userDrawn="1"/>
          </p:nvSpPr>
          <p:spPr>
            <a:xfrm>
              <a:off x="3256919" y="1957636"/>
              <a:ext cx="1865156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5" name="Rechteck: abgerundete Ecken 18">
              <a:extLst>
                <a:ext uri="{FF2B5EF4-FFF2-40B4-BE49-F238E27FC236}">
                  <a16:creationId xmlns:a16="http://schemas.microsoft.com/office/drawing/2014/main" id="{C5CE823D-B5CD-3E5B-DE7F-81375D35FA7D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6" name="Rechteck: abgerundete Ecken 18">
              <a:extLst>
                <a:ext uri="{FF2B5EF4-FFF2-40B4-BE49-F238E27FC236}">
                  <a16:creationId xmlns:a16="http://schemas.microsoft.com/office/drawing/2014/main" id="{59E5DA5C-3A4D-EAAD-B5A6-0D065AEBA70D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7" name="Rechteck: abgerundete Ecken 18">
              <a:extLst>
                <a:ext uri="{FF2B5EF4-FFF2-40B4-BE49-F238E27FC236}">
                  <a16:creationId xmlns:a16="http://schemas.microsoft.com/office/drawing/2014/main" id="{A05ED951-BC03-0DC4-F7BC-582031F34493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8" name="Rechteck: abgerundete Ecken 57">
              <a:extLst>
                <a:ext uri="{FF2B5EF4-FFF2-40B4-BE49-F238E27FC236}">
                  <a16:creationId xmlns:a16="http://schemas.microsoft.com/office/drawing/2014/main" id="{11997857-496E-0F15-6642-70FD049B37A1}"/>
                </a:ext>
              </a:extLst>
            </p:cNvPr>
            <p:cNvSpPr/>
            <p:nvPr userDrawn="1"/>
          </p:nvSpPr>
          <p:spPr>
            <a:xfrm>
              <a:off x="5234004" y="1957636"/>
              <a:ext cx="124276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39" name="Textplatzhalter 46">
            <a:extLst>
              <a:ext uri="{FF2B5EF4-FFF2-40B4-BE49-F238E27FC236}">
                <a16:creationId xmlns:a16="http://schemas.microsoft.com/office/drawing/2014/main" id="{4070537A-8B6E-C71C-CEC4-DC06AD5EB6B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2762642" y="4060114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240" name="Textplatzhalter 46">
            <a:extLst>
              <a:ext uri="{FF2B5EF4-FFF2-40B4-BE49-F238E27FC236}">
                <a16:creationId xmlns:a16="http://schemas.microsoft.com/office/drawing/2014/main" id="{5B98BEE1-A7E1-C297-208B-272F336A2155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393942" y="4060297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241" name="Textplatzhalter 46">
            <a:extLst>
              <a:ext uri="{FF2B5EF4-FFF2-40B4-BE49-F238E27FC236}">
                <a16:creationId xmlns:a16="http://schemas.microsoft.com/office/drawing/2014/main" id="{7B4415B9-02D6-E860-2B8E-CA212B029126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393942" y="4387650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242" name="Textplatzhalter 46">
            <a:extLst>
              <a:ext uri="{FF2B5EF4-FFF2-40B4-BE49-F238E27FC236}">
                <a16:creationId xmlns:a16="http://schemas.microsoft.com/office/drawing/2014/main" id="{602BA47F-EE2C-5CE5-D109-D439E93388DD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2783734" y="4387649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243" name="Textplatzhalter 46">
            <a:extLst>
              <a:ext uri="{FF2B5EF4-FFF2-40B4-BE49-F238E27FC236}">
                <a16:creationId xmlns:a16="http://schemas.microsoft.com/office/drawing/2014/main" id="{CF14CD0F-DC4D-AA07-9070-310818949EB6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4698428" y="4385917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44" name="Textfeld 243">
            <a:extLst>
              <a:ext uri="{FF2B5EF4-FFF2-40B4-BE49-F238E27FC236}">
                <a16:creationId xmlns:a16="http://schemas.microsoft.com/office/drawing/2014/main" id="{C06BB051-CCF8-83F1-7B31-DD3EFB4644B9}"/>
              </a:ext>
            </a:extLst>
          </p:cNvPr>
          <p:cNvSpPr txBox="1"/>
          <p:nvPr userDrawn="1"/>
        </p:nvSpPr>
        <p:spPr>
          <a:xfrm>
            <a:off x="27231" y="401679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3.</a:t>
            </a:r>
          </a:p>
        </p:txBody>
      </p:sp>
      <p:sp>
        <p:nvSpPr>
          <p:cNvPr id="245" name="Textplatzhalter 5">
            <a:extLst>
              <a:ext uri="{FF2B5EF4-FFF2-40B4-BE49-F238E27FC236}">
                <a16:creationId xmlns:a16="http://schemas.microsoft.com/office/drawing/2014/main" id="{6D565D05-EEE7-B4D6-6FA0-E88F17CDD87F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3290599" y="4051703"/>
            <a:ext cx="1865156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246" name="Textplatzhalter 5">
            <a:extLst>
              <a:ext uri="{FF2B5EF4-FFF2-40B4-BE49-F238E27FC236}">
                <a16:creationId xmlns:a16="http://schemas.microsoft.com/office/drawing/2014/main" id="{E92C5BE6-F998-D88A-DCB3-840F1E49BF65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5261235" y="4051703"/>
            <a:ext cx="1268427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endParaRPr lang="de-DE"/>
          </a:p>
        </p:txBody>
      </p:sp>
      <p:grpSp>
        <p:nvGrpSpPr>
          <p:cNvPr id="247" name="Gruppieren 246">
            <a:extLst>
              <a:ext uri="{FF2B5EF4-FFF2-40B4-BE49-F238E27FC236}">
                <a16:creationId xmlns:a16="http://schemas.microsoft.com/office/drawing/2014/main" id="{5ACED26F-BF23-5BCA-9803-CB41430166B0}"/>
              </a:ext>
            </a:extLst>
          </p:cNvPr>
          <p:cNvGrpSpPr/>
          <p:nvPr userDrawn="1"/>
        </p:nvGrpSpPr>
        <p:grpSpPr>
          <a:xfrm>
            <a:off x="380977" y="5151456"/>
            <a:ext cx="6125756" cy="925263"/>
            <a:chOff x="355568" y="1957636"/>
            <a:chExt cx="6125756" cy="925263"/>
          </a:xfrm>
        </p:grpSpPr>
        <p:sp>
          <p:nvSpPr>
            <p:cNvPr id="248" name="Rechteck: abgerundete Ecken 40">
              <a:extLst>
                <a:ext uri="{FF2B5EF4-FFF2-40B4-BE49-F238E27FC236}">
                  <a16:creationId xmlns:a16="http://schemas.microsoft.com/office/drawing/2014/main" id="{E6ABF76D-AF85-E6E3-CA38-24B67485D538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9" name="Rechteck: abgerundete Ecken 86">
              <a:extLst>
                <a:ext uri="{FF2B5EF4-FFF2-40B4-BE49-F238E27FC236}">
                  <a16:creationId xmlns:a16="http://schemas.microsoft.com/office/drawing/2014/main" id="{D2EE7D33-A808-4CEB-41D9-A10DBB038FC6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0" name="Rechteck: abgerundete Ecken 57">
              <a:extLst>
                <a:ext uri="{FF2B5EF4-FFF2-40B4-BE49-F238E27FC236}">
                  <a16:creationId xmlns:a16="http://schemas.microsoft.com/office/drawing/2014/main" id="{5FDCD286-1D36-D084-B798-44D153A5C36C}"/>
                </a:ext>
              </a:extLst>
            </p:cNvPr>
            <p:cNvSpPr/>
            <p:nvPr userDrawn="1"/>
          </p:nvSpPr>
          <p:spPr>
            <a:xfrm>
              <a:off x="3256919" y="1957636"/>
              <a:ext cx="1865156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1" name="Rechteck: abgerundete Ecken 18">
              <a:extLst>
                <a:ext uri="{FF2B5EF4-FFF2-40B4-BE49-F238E27FC236}">
                  <a16:creationId xmlns:a16="http://schemas.microsoft.com/office/drawing/2014/main" id="{7C8590AC-335B-FAC9-0D67-55270C8BDCB3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2" name="Rechteck: abgerundete Ecken 18">
              <a:extLst>
                <a:ext uri="{FF2B5EF4-FFF2-40B4-BE49-F238E27FC236}">
                  <a16:creationId xmlns:a16="http://schemas.microsoft.com/office/drawing/2014/main" id="{60A7E1CF-373D-0761-08BF-950B42FC797F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3" name="Rechteck: abgerundete Ecken 18">
              <a:extLst>
                <a:ext uri="{FF2B5EF4-FFF2-40B4-BE49-F238E27FC236}">
                  <a16:creationId xmlns:a16="http://schemas.microsoft.com/office/drawing/2014/main" id="{B0144E63-7399-0441-A688-EF8CBBFE59C7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54" name="Rechteck: abgerundete Ecken 57">
              <a:extLst>
                <a:ext uri="{FF2B5EF4-FFF2-40B4-BE49-F238E27FC236}">
                  <a16:creationId xmlns:a16="http://schemas.microsoft.com/office/drawing/2014/main" id="{96FD6136-8247-EA8E-4698-BC34C4D1826F}"/>
                </a:ext>
              </a:extLst>
            </p:cNvPr>
            <p:cNvSpPr/>
            <p:nvPr userDrawn="1"/>
          </p:nvSpPr>
          <p:spPr>
            <a:xfrm>
              <a:off x="5229703" y="1957636"/>
              <a:ext cx="1247070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55" name="Textplatzhalter 46">
            <a:extLst>
              <a:ext uri="{FF2B5EF4-FFF2-40B4-BE49-F238E27FC236}">
                <a16:creationId xmlns:a16="http://schemas.microsoft.com/office/drawing/2014/main" id="{FCC2A77B-50F2-EA35-298B-658E59B97CF0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2760820" y="5168348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256" name="Textplatzhalter 46">
            <a:extLst>
              <a:ext uri="{FF2B5EF4-FFF2-40B4-BE49-F238E27FC236}">
                <a16:creationId xmlns:a16="http://schemas.microsoft.com/office/drawing/2014/main" id="{806AEDF7-904A-E7B7-00E3-CA2C24F9EBCB}"/>
              </a:ext>
            </a:extLst>
          </p:cNvPr>
          <p:cNvSpPr>
            <a:spLocks noGrp="1"/>
          </p:cNvSpPr>
          <p:nvPr>
            <p:ph type="body" sz="quarter" idx="72" hasCustomPrompt="1"/>
          </p:nvPr>
        </p:nvSpPr>
        <p:spPr>
          <a:xfrm>
            <a:off x="392120" y="5168531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257" name="Textplatzhalter 46">
            <a:extLst>
              <a:ext uri="{FF2B5EF4-FFF2-40B4-BE49-F238E27FC236}">
                <a16:creationId xmlns:a16="http://schemas.microsoft.com/office/drawing/2014/main" id="{CCD924B6-7A29-8482-17CE-3053501E74CE}"/>
              </a:ext>
            </a:extLst>
          </p:cNvPr>
          <p:cNvSpPr>
            <a:spLocks noGrp="1"/>
          </p:cNvSpPr>
          <p:nvPr>
            <p:ph type="body" sz="quarter" idx="73" hasCustomPrompt="1"/>
          </p:nvPr>
        </p:nvSpPr>
        <p:spPr>
          <a:xfrm>
            <a:off x="392120" y="5495884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258" name="Textplatzhalter 46">
            <a:extLst>
              <a:ext uri="{FF2B5EF4-FFF2-40B4-BE49-F238E27FC236}">
                <a16:creationId xmlns:a16="http://schemas.microsoft.com/office/drawing/2014/main" id="{0B49FD3D-BACE-5C72-CB56-C6A6E3AF8465}"/>
              </a:ext>
            </a:extLst>
          </p:cNvPr>
          <p:cNvSpPr>
            <a:spLocks noGrp="1"/>
          </p:cNvSpPr>
          <p:nvPr>
            <p:ph type="body" sz="quarter" idx="74" hasCustomPrompt="1"/>
          </p:nvPr>
        </p:nvSpPr>
        <p:spPr>
          <a:xfrm>
            <a:off x="2781912" y="5495883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259" name="Textplatzhalter 46">
            <a:extLst>
              <a:ext uri="{FF2B5EF4-FFF2-40B4-BE49-F238E27FC236}">
                <a16:creationId xmlns:a16="http://schemas.microsoft.com/office/drawing/2014/main" id="{ED274F42-0160-C529-59FD-66D44FB53812}"/>
              </a:ext>
            </a:extLst>
          </p:cNvPr>
          <p:cNvSpPr>
            <a:spLocks noGrp="1"/>
          </p:cNvSpPr>
          <p:nvPr>
            <p:ph type="body" sz="quarter" idx="75" hasCustomPrompt="1"/>
          </p:nvPr>
        </p:nvSpPr>
        <p:spPr>
          <a:xfrm>
            <a:off x="4696606" y="5494151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60" name="Textfeld 259">
            <a:extLst>
              <a:ext uri="{FF2B5EF4-FFF2-40B4-BE49-F238E27FC236}">
                <a16:creationId xmlns:a16="http://schemas.microsoft.com/office/drawing/2014/main" id="{58D56A05-8818-E343-CAE7-22858B50D392}"/>
              </a:ext>
            </a:extLst>
          </p:cNvPr>
          <p:cNvSpPr txBox="1"/>
          <p:nvPr userDrawn="1"/>
        </p:nvSpPr>
        <p:spPr>
          <a:xfrm>
            <a:off x="25409" y="5125024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4.</a:t>
            </a:r>
          </a:p>
        </p:txBody>
      </p:sp>
      <p:sp>
        <p:nvSpPr>
          <p:cNvPr id="261" name="Textplatzhalter 5">
            <a:extLst>
              <a:ext uri="{FF2B5EF4-FFF2-40B4-BE49-F238E27FC236}">
                <a16:creationId xmlns:a16="http://schemas.microsoft.com/office/drawing/2014/main" id="{40F58547-A53C-038F-6ACD-9699CAEC5490}"/>
              </a:ext>
            </a:extLst>
          </p:cNvPr>
          <p:cNvSpPr>
            <a:spLocks noGrp="1"/>
          </p:cNvSpPr>
          <p:nvPr>
            <p:ph type="body" sz="quarter" idx="76" hasCustomPrompt="1"/>
          </p:nvPr>
        </p:nvSpPr>
        <p:spPr>
          <a:xfrm>
            <a:off x="3288776" y="5159937"/>
            <a:ext cx="1858707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262" name="Textplatzhalter 5">
            <a:extLst>
              <a:ext uri="{FF2B5EF4-FFF2-40B4-BE49-F238E27FC236}">
                <a16:creationId xmlns:a16="http://schemas.microsoft.com/office/drawing/2014/main" id="{FABB2062-75FD-9AFF-2F30-3A613267FEEE}"/>
              </a:ext>
            </a:extLst>
          </p:cNvPr>
          <p:cNvSpPr>
            <a:spLocks noGrp="1"/>
          </p:cNvSpPr>
          <p:nvPr>
            <p:ph type="body" sz="quarter" idx="77" hasCustomPrompt="1"/>
          </p:nvPr>
        </p:nvSpPr>
        <p:spPr>
          <a:xfrm>
            <a:off x="5286893" y="5159937"/>
            <a:ext cx="1240947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r>
              <a:rPr lang="de-DE"/>
              <a:t>  </a:t>
            </a:r>
          </a:p>
        </p:txBody>
      </p:sp>
      <p:grpSp>
        <p:nvGrpSpPr>
          <p:cNvPr id="263" name="Gruppieren 262">
            <a:extLst>
              <a:ext uri="{FF2B5EF4-FFF2-40B4-BE49-F238E27FC236}">
                <a16:creationId xmlns:a16="http://schemas.microsoft.com/office/drawing/2014/main" id="{FE4FE080-D35F-91F0-3D7A-5E42E68D9A0A}"/>
              </a:ext>
            </a:extLst>
          </p:cNvPr>
          <p:cNvGrpSpPr/>
          <p:nvPr userDrawn="1"/>
        </p:nvGrpSpPr>
        <p:grpSpPr>
          <a:xfrm>
            <a:off x="382790" y="6273042"/>
            <a:ext cx="6125756" cy="925263"/>
            <a:chOff x="355568" y="1957636"/>
            <a:chExt cx="6125756" cy="925263"/>
          </a:xfrm>
        </p:grpSpPr>
        <p:sp>
          <p:nvSpPr>
            <p:cNvPr id="264" name="Rechteck: abgerundete Ecken 40">
              <a:extLst>
                <a:ext uri="{FF2B5EF4-FFF2-40B4-BE49-F238E27FC236}">
                  <a16:creationId xmlns:a16="http://schemas.microsoft.com/office/drawing/2014/main" id="{3F78D166-C88B-60C5-2354-4ECF2189C8ED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5" name="Rechteck: abgerundete Ecken 86">
              <a:extLst>
                <a:ext uri="{FF2B5EF4-FFF2-40B4-BE49-F238E27FC236}">
                  <a16:creationId xmlns:a16="http://schemas.microsoft.com/office/drawing/2014/main" id="{048FE41A-5055-BC5B-D9B9-1A9690E7C511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6" name="Rechteck: abgerundete Ecken 57">
              <a:extLst>
                <a:ext uri="{FF2B5EF4-FFF2-40B4-BE49-F238E27FC236}">
                  <a16:creationId xmlns:a16="http://schemas.microsoft.com/office/drawing/2014/main" id="{6EC05B3E-CE55-5093-E077-8DDE00549A6B}"/>
                </a:ext>
              </a:extLst>
            </p:cNvPr>
            <p:cNvSpPr/>
            <p:nvPr userDrawn="1"/>
          </p:nvSpPr>
          <p:spPr>
            <a:xfrm>
              <a:off x="3256919" y="1957636"/>
              <a:ext cx="1878063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7" name="Rechteck: abgerundete Ecken 18">
              <a:extLst>
                <a:ext uri="{FF2B5EF4-FFF2-40B4-BE49-F238E27FC236}">
                  <a16:creationId xmlns:a16="http://schemas.microsoft.com/office/drawing/2014/main" id="{8EE40421-3AA0-7DA6-9D43-5E02FDB5E90A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8" name="Rechteck: abgerundete Ecken 18">
              <a:extLst>
                <a:ext uri="{FF2B5EF4-FFF2-40B4-BE49-F238E27FC236}">
                  <a16:creationId xmlns:a16="http://schemas.microsoft.com/office/drawing/2014/main" id="{CF30C9DA-F672-622D-BAF7-E1E8AD04A8BF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69" name="Rechteck: abgerundete Ecken 18">
              <a:extLst>
                <a:ext uri="{FF2B5EF4-FFF2-40B4-BE49-F238E27FC236}">
                  <a16:creationId xmlns:a16="http://schemas.microsoft.com/office/drawing/2014/main" id="{F31CB172-1285-FC6E-066D-CC9B9C2D9662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70" name="Rechteck: abgerundete Ecken 57">
              <a:extLst>
                <a:ext uri="{FF2B5EF4-FFF2-40B4-BE49-F238E27FC236}">
                  <a16:creationId xmlns:a16="http://schemas.microsoft.com/office/drawing/2014/main" id="{B37F68A4-C197-C6C8-4704-D26C3F7BEBFA}"/>
                </a:ext>
              </a:extLst>
            </p:cNvPr>
            <p:cNvSpPr/>
            <p:nvPr userDrawn="1"/>
          </p:nvSpPr>
          <p:spPr>
            <a:xfrm>
              <a:off x="5259671" y="1957636"/>
              <a:ext cx="1217102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71" name="Textplatzhalter 46">
            <a:extLst>
              <a:ext uri="{FF2B5EF4-FFF2-40B4-BE49-F238E27FC236}">
                <a16:creationId xmlns:a16="http://schemas.microsoft.com/office/drawing/2014/main" id="{BADCBE4D-A03F-DC28-DDEB-AE6B562591A4}"/>
              </a:ext>
            </a:extLst>
          </p:cNvPr>
          <p:cNvSpPr>
            <a:spLocks noGrp="1"/>
          </p:cNvSpPr>
          <p:nvPr>
            <p:ph type="body" sz="quarter" idx="78" hasCustomPrompt="1"/>
          </p:nvPr>
        </p:nvSpPr>
        <p:spPr>
          <a:xfrm>
            <a:off x="2762633" y="6289934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272" name="Textplatzhalter 46">
            <a:extLst>
              <a:ext uri="{FF2B5EF4-FFF2-40B4-BE49-F238E27FC236}">
                <a16:creationId xmlns:a16="http://schemas.microsoft.com/office/drawing/2014/main" id="{EA2BA3C0-4521-0DC6-139D-B47C61C21B47}"/>
              </a:ext>
            </a:extLst>
          </p:cNvPr>
          <p:cNvSpPr>
            <a:spLocks noGrp="1"/>
          </p:cNvSpPr>
          <p:nvPr>
            <p:ph type="body" sz="quarter" idx="79" hasCustomPrompt="1"/>
          </p:nvPr>
        </p:nvSpPr>
        <p:spPr>
          <a:xfrm>
            <a:off x="393933" y="6290117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273" name="Textplatzhalter 46">
            <a:extLst>
              <a:ext uri="{FF2B5EF4-FFF2-40B4-BE49-F238E27FC236}">
                <a16:creationId xmlns:a16="http://schemas.microsoft.com/office/drawing/2014/main" id="{2E3A61E1-9CEB-3413-D365-224AC9B43612}"/>
              </a:ext>
            </a:extLst>
          </p:cNvPr>
          <p:cNvSpPr>
            <a:spLocks noGrp="1"/>
          </p:cNvSpPr>
          <p:nvPr>
            <p:ph type="body" sz="quarter" idx="80" hasCustomPrompt="1"/>
          </p:nvPr>
        </p:nvSpPr>
        <p:spPr>
          <a:xfrm>
            <a:off x="393933" y="6617470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274" name="Textplatzhalter 46">
            <a:extLst>
              <a:ext uri="{FF2B5EF4-FFF2-40B4-BE49-F238E27FC236}">
                <a16:creationId xmlns:a16="http://schemas.microsoft.com/office/drawing/2014/main" id="{37A15F79-1D33-F721-1E48-851EBE5A5AD8}"/>
              </a:ext>
            </a:extLst>
          </p:cNvPr>
          <p:cNvSpPr>
            <a:spLocks noGrp="1"/>
          </p:cNvSpPr>
          <p:nvPr>
            <p:ph type="body" sz="quarter" idx="81" hasCustomPrompt="1"/>
          </p:nvPr>
        </p:nvSpPr>
        <p:spPr>
          <a:xfrm>
            <a:off x="2783725" y="6617469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275" name="Textplatzhalter 46">
            <a:extLst>
              <a:ext uri="{FF2B5EF4-FFF2-40B4-BE49-F238E27FC236}">
                <a16:creationId xmlns:a16="http://schemas.microsoft.com/office/drawing/2014/main" id="{2A6C5623-636B-5946-267B-ED922DDFD9FE}"/>
              </a:ext>
            </a:extLst>
          </p:cNvPr>
          <p:cNvSpPr>
            <a:spLocks noGrp="1"/>
          </p:cNvSpPr>
          <p:nvPr>
            <p:ph type="body" sz="quarter" idx="82" hasCustomPrompt="1"/>
          </p:nvPr>
        </p:nvSpPr>
        <p:spPr>
          <a:xfrm>
            <a:off x="4698419" y="6615737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76" name="Textfeld 275">
            <a:extLst>
              <a:ext uri="{FF2B5EF4-FFF2-40B4-BE49-F238E27FC236}">
                <a16:creationId xmlns:a16="http://schemas.microsoft.com/office/drawing/2014/main" id="{17BA6367-A201-605E-D262-088715528074}"/>
              </a:ext>
            </a:extLst>
          </p:cNvPr>
          <p:cNvSpPr txBox="1"/>
          <p:nvPr userDrawn="1"/>
        </p:nvSpPr>
        <p:spPr>
          <a:xfrm>
            <a:off x="27222" y="6246610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5.</a:t>
            </a:r>
          </a:p>
        </p:txBody>
      </p:sp>
      <p:sp>
        <p:nvSpPr>
          <p:cNvPr id="277" name="Textplatzhalter 5">
            <a:extLst>
              <a:ext uri="{FF2B5EF4-FFF2-40B4-BE49-F238E27FC236}">
                <a16:creationId xmlns:a16="http://schemas.microsoft.com/office/drawing/2014/main" id="{DAFA0E54-5E10-A965-366D-25E4B644E5FB}"/>
              </a:ext>
            </a:extLst>
          </p:cNvPr>
          <p:cNvSpPr>
            <a:spLocks noGrp="1"/>
          </p:cNvSpPr>
          <p:nvPr>
            <p:ph type="body" sz="quarter" idx="83" hasCustomPrompt="1"/>
          </p:nvPr>
        </p:nvSpPr>
        <p:spPr>
          <a:xfrm>
            <a:off x="3290590" y="6281523"/>
            <a:ext cx="1871614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278" name="Textplatzhalter 5">
            <a:extLst>
              <a:ext uri="{FF2B5EF4-FFF2-40B4-BE49-F238E27FC236}">
                <a16:creationId xmlns:a16="http://schemas.microsoft.com/office/drawing/2014/main" id="{C2B8F4EB-C462-2D25-41CE-8222E853E5F4}"/>
              </a:ext>
            </a:extLst>
          </p:cNvPr>
          <p:cNvSpPr>
            <a:spLocks noGrp="1"/>
          </p:cNvSpPr>
          <p:nvPr>
            <p:ph type="body" sz="quarter" idx="84" hasCustomPrompt="1"/>
          </p:nvPr>
        </p:nvSpPr>
        <p:spPr>
          <a:xfrm>
            <a:off x="5286893" y="6281523"/>
            <a:ext cx="1242761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r>
              <a:rPr lang="de-DE"/>
              <a:t>  </a:t>
            </a:r>
          </a:p>
        </p:txBody>
      </p:sp>
      <p:grpSp>
        <p:nvGrpSpPr>
          <p:cNvPr id="279" name="Gruppieren 278">
            <a:extLst>
              <a:ext uri="{FF2B5EF4-FFF2-40B4-BE49-F238E27FC236}">
                <a16:creationId xmlns:a16="http://schemas.microsoft.com/office/drawing/2014/main" id="{1AE7AB73-5338-9BA6-5125-D98F3C9DBEBC}"/>
              </a:ext>
            </a:extLst>
          </p:cNvPr>
          <p:cNvGrpSpPr/>
          <p:nvPr userDrawn="1"/>
        </p:nvGrpSpPr>
        <p:grpSpPr>
          <a:xfrm>
            <a:off x="355568" y="7368576"/>
            <a:ext cx="6125756" cy="925263"/>
            <a:chOff x="355568" y="1957636"/>
            <a:chExt cx="6125756" cy="925263"/>
          </a:xfrm>
        </p:grpSpPr>
        <p:sp>
          <p:nvSpPr>
            <p:cNvPr id="280" name="Rechteck: abgerundete Ecken 40">
              <a:extLst>
                <a:ext uri="{FF2B5EF4-FFF2-40B4-BE49-F238E27FC236}">
                  <a16:creationId xmlns:a16="http://schemas.microsoft.com/office/drawing/2014/main" id="{FC0A5F55-5137-A7C6-A012-32E3B4AEC1F6}"/>
                </a:ext>
              </a:extLst>
            </p:cNvPr>
            <p:cNvSpPr/>
            <p:nvPr userDrawn="1"/>
          </p:nvSpPr>
          <p:spPr>
            <a:xfrm>
              <a:off x="2741761" y="1957636"/>
              <a:ext cx="416231" cy="27146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1" name="Rechteck: abgerundete Ecken 86">
              <a:extLst>
                <a:ext uri="{FF2B5EF4-FFF2-40B4-BE49-F238E27FC236}">
                  <a16:creationId xmlns:a16="http://schemas.microsoft.com/office/drawing/2014/main" id="{5FD6B54F-4639-1BE8-6B26-A3B974774754}"/>
                </a:ext>
              </a:extLst>
            </p:cNvPr>
            <p:cNvSpPr/>
            <p:nvPr userDrawn="1"/>
          </p:nvSpPr>
          <p:spPr>
            <a:xfrm>
              <a:off x="355568" y="1957636"/>
              <a:ext cx="2282019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2" name="Rechteck: abgerundete Ecken 57">
              <a:extLst>
                <a:ext uri="{FF2B5EF4-FFF2-40B4-BE49-F238E27FC236}">
                  <a16:creationId xmlns:a16="http://schemas.microsoft.com/office/drawing/2014/main" id="{E2EF879D-23C0-4C7B-FB3B-13B8B95A435E}"/>
                </a:ext>
              </a:extLst>
            </p:cNvPr>
            <p:cNvSpPr/>
            <p:nvPr userDrawn="1"/>
          </p:nvSpPr>
          <p:spPr>
            <a:xfrm>
              <a:off x="3256919" y="1957636"/>
              <a:ext cx="1890564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3" name="Rechteck: abgerundete Ecken 18">
              <a:extLst>
                <a:ext uri="{FF2B5EF4-FFF2-40B4-BE49-F238E27FC236}">
                  <a16:creationId xmlns:a16="http://schemas.microsoft.com/office/drawing/2014/main" id="{3C89E1F9-345A-02E9-60A1-B473953EB92B}"/>
                </a:ext>
              </a:extLst>
            </p:cNvPr>
            <p:cNvSpPr/>
            <p:nvPr userDrawn="1"/>
          </p:nvSpPr>
          <p:spPr>
            <a:xfrm>
              <a:off x="359869" y="2302064"/>
              <a:ext cx="2277717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4" name="Rechteck: abgerundete Ecken 18">
              <a:extLst>
                <a:ext uri="{FF2B5EF4-FFF2-40B4-BE49-F238E27FC236}">
                  <a16:creationId xmlns:a16="http://schemas.microsoft.com/office/drawing/2014/main" id="{87D254A6-D783-55BC-E88E-C7E9839905BB}"/>
                </a:ext>
              </a:extLst>
            </p:cNvPr>
            <p:cNvSpPr/>
            <p:nvPr userDrawn="1"/>
          </p:nvSpPr>
          <p:spPr>
            <a:xfrm>
              <a:off x="2735311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5" name="Rechteck: abgerundete Ecken 18">
              <a:extLst>
                <a:ext uri="{FF2B5EF4-FFF2-40B4-BE49-F238E27FC236}">
                  <a16:creationId xmlns:a16="http://schemas.microsoft.com/office/drawing/2014/main" id="{1371BF46-5148-594D-87BE-74CF34AA7D47}"/>
                </a:ext>
              </a:extLst>
            </p:cNvPr>
            <p:cNvSpPr/>
            <p:nvPr userDrawn="1"/>
          </p:nvSpPr>
          <p:spPr>
            <a:xfrm>
              <a:off x="4664355" y="2302064"/>
              <a:ext cx="1816969" cy="58083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86" name="Rechteck: abgerundete Ecken 57">
              <a:extLst>
                <a:ext uri="{FF2B5EF4-FFF2-40B4-BE49-F238E27FC236}">
                  <a16:creationId xmlns:a16="http://schemas.microsoft.com/office/drawing/2014/main" id="{C469DABC-526A-7EAD-D060-4B267DA83D96}"/>
                </a:ext>
              </a:extLst>
            </p:cNvPr>
            <p:cNvSpPr/>
            <p:nvPr userDrawn="1"/>
          </p:nvSpPr>
          <p:spPr>
            <a:xfrm>
              <a:off x="5286892" y="1957636"/>
              <a:ext cx="1189881" cy="274447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1600" b="0" i="0">
                <a:solidFill>
                  <a:srgbClr val="404040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287" name="Textplatzhalter 46">
            <a:extLst>
              <a:ext uri="{FF2B5EF4-FFF2-40B4-BE49-F238E27FC236}">
                <a16:creationId xmlns:a16="http://schemas.microsoft.com/office/drawing/2014/main" id="{F5DA4190-3754-8B3A-ACF2-4DE1A12844F5}"/>
              </a:ext>
            </a:extLst>
          </p:cNvPr>
          <p:cNvSpPr>
            <a:spLocks noGrp="1"/>
          </p:cNvSpPr>
          <p:nvPr>
            <p:ph type="body" sz="quarter" idx="85" hasCustomPrompt="1"/>
          </p:nvPr>
        </p:nvSpPr>
        <p:spPr>
          <a:xfrm>
            <a:off x="2735411" y="7385468"/>
            <a:ext cx="422680" cy="24822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age</a:t>
            </a:r>
            <a:endParaRPr lang="de-DE"/>
          </a:p>
        </p:txBody>
      </p:sp>
      <p:sp>
        <p:nvSpPr>
          <p:cNvPr id="288" name="Textplatzhalter 46">
            <a:extLst>
              <a:ext uri="{FF2B5EF4-FFF2-40B4-BE49-F238E27FC236}">
                <a16:creationId xmlns:a16="http://schemas.microsoft.com/office/drawing/2014/main" id="{83F34ED1-352E-B4F9-0C05-D3ECF3BBAE8D}"/>
              </a:ext>
            </a:extLst>
          </p:cNvPr>
          <p:cNvSpPr>
            <a:spLocks noGrp="1"/>
          </p:cNvSpPr>
          <p:nvPr>
            <p:ph type="body" sz="quarter" idx="86" hasCustomPrompt="1"/>
          </p:nvPr>
        </p:nvSpPr>
        <p:spPr>
          <a:xfrm>
            <a:off x="366711" y="7385651"/>
            <a:ext cx="2270875" cy="237314"/>
          </a:xfrm>
          <a:ln>
            <a:noFill/>
          </a:ln>
        </p:spPr>
        <p:txBody>
          <a:bodyPr>
            <a:noAutofit/>
          </a:bodyPr>
          <a:lstStyle>
            <a:lvl1pPr marL="0" indent="0">
              <a:buNone/>
              <a:defRPr lang="de-DE" sz="1200" b="0" i="0" kern="1200" dirty="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lvl="0" indent="0" algn="l" defTabSz="1219170" rtl="0" eaLnBrk="1" latinLnBrk="0" hangingPunct="1">
              <a:lnSpc>
                <a:spcPct val="90000"/>
              </a:lnSpc>
              <a:spcBef>
                <a:spcPts val="1333"/>
              </a:spcBef>
              <a:buFont typeface="Arial" panose="020B0604020202020204" pitchFamily="34" charset="0"/>
              <a:buNone/>
            </a:pPr>
            <a:r>
              <a:rPr lang="de-DE" err="1"/>
              <a:t>name</a:t>
            </a:r>
            <a:r>
              <a:rPr lang="de-DE"/>
              <a:t> &amp; </a:t>
            </a:r>
            <a:r>
              <a:rPr lang="de-DE" err="1"/>
              <a:t>surname</a:t>
            </a:r>
            <a:endParaRPr lang="de-DE"/>
          </a:p>
        </p:txBody>
      </p:sp>
      <p:sp>
        <p:nvSpPr>
          <p:cNvPr id="289" name="Textplatzhalter 46">
            <a:extLst>
              <a:ext uri="{FF2B5EF4-FFF2-40B4-BE49-F238E27FC236}">
                <a16:creationId xmlns:a16="http://schemas.microsoft.com/office/drawing/2014/main" id="{20E80FD3-D5CF-B880-5668-0820BB348E17}"/>
              </a:ext>
            </a:extLst>
          </p:cNvPr>
          <p:cNvSpPr>
            <a:spLocks noGrp="1"/>
          </p:cNvSpPr>
          <p:nvPr>
            <p:ph type="body" sz="quarter" idx="87" hasCustomPrompt="1"/>
          </p:nvPr>
        </p:nvSpPr>
        <p:spPr>
          <a:xfrm>
            <a:off x="366711" y="7713004"/>
            <a:ext cx="2277717" cy="554810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country</a:t>
            </a:r>
            <a:endParaRPr lang="de-DE"/>
          </a:p>
          <a:p>
            <a:pPr lvl="0"/>
            <a:endParaRPr lang="de-DE"/>
          </a:p>
        </p:txBody>
      </p:sp>
      <p:sp>
        <p:nvSpPr>
          <p:cNvPr id="290" name="Textplatzhalter 46">
            <a:extLst>
              <a:ext uri="{FF2B5EF4-FFF2-40B4-BE49-F238E27FC236}">
                <a16:creationId xmlns:a16="http://schemas.microsoft.com/office/drawing/2014/main" id="{6CA20532-0478-FBFD-7C93-7413BA91ED01}"/>
              </a:ext>
            </a:extLst>
          </p:cNvPr>
          <p:cNvSpPr>
            <a:spLocks noGrp="1"/>
          </p:cNvSpPr>
          <p:nvPr>
            <p:ph type="body" sz="quarter" idx="88" hasCustomPrompt="1"/>
          </p:nvPr>
        </p:nvSpPr>
        <p:spPr>
          <a:xfrm>
            <a:off x="2756503" y="7713003"/>
            <a:ext cx="1815359" cy="571703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university</a:t>
            </a:r>
            <a:r>
              <a:rPr lang="de-DE"/>
              <a:t> </a:t>
            </a:r>
            <a:br>
              <a:rPr lang="de-DE"/>
            </a:br>
            <a:r>
              <a:rPr lang="de-DE" err="1"/>
              <a:t>study</a:t>
            </a:r>
            <a:r>
              <a:rPr lang="de-DE"/>
              <a:t> </a:t>
            </a:r>
            <a:r>
              <a:rPr lang="de-DE" err="1"/>
              <a:t>course</a:t>
            </a:r>
            <a:endParaRPr lang="de-DE"/>
          </a:p>
          <a:p>
            <a:pPr lvl="0"/>
            <a:endParaRPr lang="de-DE"/>
          </a:p>
        </p:txBody>
      </p:sp>
      <p:sp>
        <p:nvSpPr>
          <p:cNvPr id="291" name="Textplatzhalter 46">
            <a:extLst>
              <a:ext uri="{FF2B5EF4-FFF2-40B4-BE49-F238E27FC236}">
                <a16:creationId xmlns:a16="http://schemas.microsoft.com/office/drawing/2014/main" id="{E90DCF7F-C651-DFFB-BE07-D7C5468F644F}"/>
              </a:ext>
            </a:extLst>
          </p:cNvPr>
          <p:cNvSpPr>
            <a:spLocks noGrp="1"/>
          </p:cNvSpPr>
          <p:nvPr>
            <p:ph type="body" sz="quarter" idx="89" hasCustomPrompt="1"/>
          </p:nvPr>
        </p:nvSpPr>
        <p:spPr>
          <a:xfrm>
            <a:off x="4671197" y="7711271"/>
            <a:ext cx="1826934" cy="580834"/>
          </a:xfrm>
        </p:spPr>
        <p:txBody>
          <a:bodyPr>
            <a:noAutofit/>
          </a:bodyPr>
          <a:lstStyle>
            <a:lvl1pPr marL="0" indent="0">
              <a:buNone/>
              <a:defRPr lang="de-DE" sz="1200" b="0" i="0" kern="1200">
                <a:solidFill>
                  <a:srgbClr val="40404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company</a:t>
            </a:r>
            <a:r>
              <a:rPr lang="de-DE"/>
              <a:t>  </a:t>
            </a:r>
            <a:br>
              <a:rPr lang="de-DE"/>
            </a:br>
            <a:r>
              <a:rPr lang="de-DE" err="1"/>
              <a:t>job</a:t>
            </a:r>
            <a:r>
              <a:rPr lang="de-DE"/>
              <a:t> title</a:t>
            </a:r>
          </a:p>
          <a:p>
            <a:pPr lvl="0"/>
            <a:endParaRPr lang="de-DE"/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C86B0D61-5915-E646-CF36-C0500E567584}"/>
              </a:ext>
            </a:extLst>
          </p:cNvPr>
          <p:cNvSpPr txBox="1"/>
          <p:nvPr userDrawn="1"/>
        </p:nvSpPr>
        <p:spPr>
          <a:xfrm>
            <a:off x="0" y="7342144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0">
                <a:solidFill>
                  <a:schemeClr val="bg2">
                    <a:lumMod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6.</a:t>
            </a:r>
          </a:p>
        </p:txBody>
      </p:sp>
      <p:sp>
        <p:nvSpPr>
          <p:cNvPr id="293" name="Textplatzhalter 5">
            <a:extLst>
              <a:ext uri="{FF2B5EF4-FFF2-40B4-BE49-F238E27FC236}">
                <a16:creationId xmlns:a16="http://schemas.microsoft.com/office/drawing/2014/main" id="{8A7C50D6-F52A-03A9-5810-224FD0521485}"/>
              </a:ext>
            </a:extLst>
          </p:cNvPr>
          <p:cNvSpPr>
            <a:spLocks noGrp="1"/>
          </p:cNvSpPr>
          <p:nvPr>
            <p:ph type="body" sz="quarter" idx="90" hasCustomPrompt="1"/>
          </p:nvPr>
        </p:nvSpPr>
        <p:spPr>
          <a:xfrm>
            <a:off x="3263367" y="7377057"/>
            <a:ext cx="1884115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LinkedIn (</a:t>
            </a:r>
            <a:r>
              <a:rPr lang="de-DE" err="1"/>
              <a:t>voluntarily</a:t>
            </a:r>
            <a:r>
              <a:rPr lang="de-DE"/>
              <a:t>) </a:t>
            </a:r>
          </a:p>
        </p:txBody>
      </p:sp>
      <p:sp>
        <p:nvSpPr>
          <p:cNvPr id="294" name="Textplatzhalter 5">
            <a:extLst>
              <a:ext uri="{FF2B5EF4-FFF2-40B4-BE49-F238E27FC236}">
                <a16:creationId xmlns:a16="http://schemas.microsoft.com/office/drawing/2014/main" id="{35EA5CB6-D929-D3EA-58F6-A841B7D61003}"/>
              </a:ext>
            </a:extLst>
          </p:cNvPr>
          <p:cNvSpPr>
            <a:spLocks noGrp="1"/>
          </p:cNvSpPr>
          <p:nvPr>
            <p:ph type="body" sz="quarter" idx="91" hasCustomPrompt="1"/>
          </p:nvPr>
        </p:nvSpPr>
        <p:spPr>
          <a:xfrm>
            <a:off x="5286892" y="7377057"/>
            <a:ext cx="1215539" cy="262984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err="1"/>
              <a:t>telephone</a:t>
            </a:r>
            <a:r>
              <a:rPr lang="de-DE"/>
              <a:t> </a:t>
            </a:r>
          </a:p>
        </p:txBody>
      </p:sp>
      <p:pic>
        <p:nvPicPr>
          <p:cNvPr id="108" name="Grafik 107" descr="Ein Bild, das Pfeil enthält.&#10;&#10;Automatisch generierte Beschreibung">
            <a:extLst>
              <a:ext uri="{FF2B5EF4-FFF2-40B4-BE49-F238E27FC236}">
                <a16:creationId xmlns:a16="http://schemas.microsoft.com/office/drawing/2014/main" id="{58C0AFAB-224D-2613-88AF-56B794AF46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9001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374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1944862" y="393667"/>
            <a:ext cx="466544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INFORMATION ABOUT TEAM &amp; MOTIVATION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Introduce yourself </a:t>
            </a: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your team. Who are you and what are </a:t>
            </a:r>
            <a:b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skills? What is your </a:t>
            </a: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motivation </a:t>
            </a: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take part in the</a:t>
            </a:r>
            <a:b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project and create a long-lasting positive impact together with Samsung?</a:t>
            </a:r>
            <a:endParaRPr lang="en-US" sz="1200" b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10CD11D-924A-4D4C-9837-D76D3FDBBB31}"/>
              </a:ext>
            </a:extLst>
          </p:cNvPr>
          <p:cNvCxnSpPr>
            <a:cxnSpLocks/>
          </p:cNvCxnSpPr>
          <p:nvPr userDrawn="1"/>
        </p:nvCxnSpPr>
        <p:spPr>
          <a:xfrm>
            <a:off x="204047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1C14CB43-770F-AF31-8EFB-F70C3D228D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68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1"/>
            <a:ext cx="5832938" cy="223973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PROBLEM STATEMENT</a:t>
            </a:r>
            <a:b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 </a:t>
            </a: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have chosen to solve as a foundation of your idea description. Which need are you tackling for which stakeholder? </a:t>
            </a: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DBD7F2BA-08D4-DA77-4FBF-60492B26FB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  <p:sp>
        <p:nvSpPr>
          <p:cNvPr id="2" name="Rechteck 12">
            <a:extLst>
              <a:ext uri="{FF2B5EF4-FFF2-40B4-BE49-F238E27FC236}">
                <a16:creationId xmlns:a16="http://schemas.microsoft.com/office/drawing/2014/main" id="{BE78DE13-63E2-9E41-3699-165CE6FF35F5}"/>
              </a:ext>
            </a:extLst>
          </p:cNvPr>
          <p:cNvSpPr/>
          <p:nvPr userDrawn="1"/>
        </p:nvSpPr>
        <p:spPr>
          <a:xfrm>
            <a:off x="2053072" y="4335820"/>
            <a:ext cx="4290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ELEVATOR PITCH (max 500 characters)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Bring your idea to the point</a:t>
            </a: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 What does your idea look like? Pitch your concept, its use of technology and how it has a positive impact on the given tracks if the idea is realized. </a:t>
            </a: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Gerade Verbindung 5">
            <a:extLst>
              <a:ext uri="{FF2B5EF4-FFF2-40B4-BE49-F238E27FC236}">
                <a16:creationId xmlns:a16="http://schemas.microsoft.com/office/drawing/2014/main" id="{575BF800-64A9-C04D-F508-8C58F912126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4683966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A687FC9B-3C73-599B-BCD4-A017F61230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480" y="5748123"/>
            <a:ext cx="5832938" cy="2239736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71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29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is your time to shine this is your space to describe your solution.  </a:t>
            </a:r>
            <a:b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1" noProof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Think about the use of technology and the positive impact on your defined key stakeholder groups. Which track did you choose to work on? </a:t>
            </a:r>
            <a:endParaRPr lang="en-US" sz="1200" b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DBD7F2BA-08D4-DA77-4FBF-60492B26FB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75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46753"/>
            <a:ext cx="42909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YOUR MOTIVATION 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br>
              <a:rPr lang="en-US" sz="14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Have you ever thought about founding a startup</a:t>
            </a:r>
            <a:r>
              <a:rPr lang="en-US" sz="1200" b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? In your opinion: What are the hurdles and potentials in founding a startup based on your idea?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Grafik 6" descr="Ein Bild, das Pfeil enthält.&#10;&#10;Automatisch generierte Beschreibung">
            <a:extLst>
              <a:ext uri="{FF2B5EF4-FFF2-40B4-BE49-F238E27FC236}">
                <a16:creationId xmlns:a16="http://schemas.microsoft.com/office/drawing/2014/main" id="{78BCA77A-632E-CE13-7D8E-35083F7733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71" y="154669"/>
            <a:ext cx="1404257" cy="1616771"/>
          </a:xfrm>
          <a:prstGeom prst="rect">
            <a:avLst/>
          </a:prstGeom>
        </p:spPr>
      </p:pic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15239" y="385699"/>
            <a:ext cx="4290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NEXT STEPS</a:t>
            </a:r>
            <a:endParaRPr lang="en-US" sz="14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From your point of view: </a:t>
            </a:r>
            <a:b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are the </a:t>
            </a:r>
            <a:r>
              <a:rPr lang="en-US" sz="12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 most important steps to take </a:t>
            </a:r>
            <a:r>
              <a:rPr lang="en-US" sz="1200" b="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 regard to your solution development? </a:t>
            </a: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28447"/>
            <a:ext cx="4306065" cy="0"/>
          </a:xfrm>
          <a:prstGeom prst="line">
            <a:avLst/>
          </a:prstGeom>
          <a:ln>
            <a:solidFill>
              <a:srgbClr val="017CC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519960"/>
            <a:ext cx="5832938" cy="2417635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/>
              <a:t>Add </a:t>
            </a:r>
            <a:r>
              <a:rPr lang="de-DE" err="1"/>
              <a:t>text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609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071107" y="8496662"/>
            <a:ext cx="2715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err="1">
                <a:latin typeface="Segoe UI" panose="020B0502040204020203" pitchFamily="34" charset="0"/>
                <a:cs typeface="Segoe UI" panose="020B0502040204020203" pitchFamily="34" charset="0"/>
              </a:rPr>
              <a:t>Solve</a:t>
            </a:r>
            <a: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000" err="1">
                <a:latin typeface="Segoe UI" panose="020B0502040204020203" pitchFamily="34" charset="0"/>
                <a:cs typeface="Segoe UI" panose="020B0502040204020203" pitchFamily="34" charset="0"/>
              </a:rPr>
              <a:t>for</a:t>
            </a:r>
            <a: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  <a:t> Tomorrow | Tech </a:t>
            </a:r>
            <a:r>
              <a:rPr lang="de-DE" sz="1000" err="1">
                <a:latin typeface="Segoe UI" panose="020B0502040204020203" pitchFamily="34" charset="0"/>
                <a:cs typeface="Segoe UI" panose="020B0502040204020203" pitchFamily="34" charset="0"/>
              </a:rPr>
              <a:t>Ideas</a:t>
            </a:r>
            <a: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de-DE" sz="1000" err="1">
                <a:latin typeface="Segoe UI" panose="020B0502040204020203" pitchFamily="34" charset="0"/>
                <a:cs typeface="Segoe UI" panose="020B0502040204020203" pitchFamily="34" charset="0"/>
              </a:rPr>
              <a:t>of</a:t>
            </a:r>
            <a: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  <a:t> Gen Next</a:t>
            </a:r>
            <a:b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6" name="Grafik 5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0E70F450-7B9C-E701-535A-DD495AFD9BD5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46" y="8564000"/>
            <a:ext cx="1262743" cy="335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36" r:id="rId2"/>
    <p:sldLayoutId id="2147483746" r:id="rId3"/>
    <p:sldLayoutId id="2147483776" r:id="rId4"/>
    <p:sldLayoutId id="2147483747" r:id="rId5"/>
    <p:sldLayoutId id="2147483759" r:id="rId6"/>
    <p:sldLayoutId id="2147483760" r:id="rId7"/>
    <p:sldLayoutId id="2147483775" r:id="rId8"/>
    <p:sldLayoutId id="2147483761" r:id="rId9"/>
    <p:sldLayoutId id="2147483762" r:id="rId10"/>
    <p:sldLayoutId id="2147483763" r:id="rId11"/>
    <p:sldLayoutId id="2147483764" r:id="rId12"/>
    <p:sldLayoutId id="2147483773" r:id="rId13"/>
    <p:sldLayoutId id="2147483774" r:id="rId14"/>
    <p:sldLayoutId id="2147483765" r:id="rId15"/>
    <p:sldLayoutId id="2147483766" r:id="rId16"/>
    <p:sldLayoutId id="2147483767" r:id="rId17"/>
    <p:sldLayoutId id="2147483768" r:id="rId1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30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755F65B-D44C-54B6-47F9-FCF21A1A38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A3D743-382B-6C1C-AB51-029871A7C2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25D79-6B75-83B7-0E19-A8CF5DF01B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F0EB06-3CE2-4FE0-D39D-31808F7489C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8499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0C3DCC5-9734-3870-1E1B-802B0486744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025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C56C3EC8-C5E5-C9A1-85F1-CB14853855D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2B44B5-098A-D293-127D-EB876DDC4D3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50D163-9B6C-9019-6214-33997C9548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5D6154-EC3B-4FF1-2BE7-B07A0E1DDD46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47696CC-CD27-82A0-E896-50DDF644D15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70CCC387-69CF-7F04-0FAA-1AA79E22E7A5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3B2B3BB-2BE6-9F61-036A-5F4FB49E4695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431659FD-96AD-4E07-83B9-1B41EEE147AC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B6B75DA8-A668-1295-A2DF-F89EB7C8A183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972E9629-17AD-492D-CC58-3FABFE12D5E5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3F1094D-A262-6CF3-9DBD-0852952451D1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A1DCEAF-DA00-1392-9C4C-23F02512824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7E818BBC-5A33-9AC3-D8C1-9686F0C64DD6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A82D94BE-7C67-CA49-2982-88EF2E8571C4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2E3B0572-7068-CE6F-560C-95C277B539A5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8C1B7F9A-DBE6-6BC1-649D-C418077E1989}"/>
              </a:ext>
            </a:extLst>
          </p:cNvPr>
          <p:cNvSpPr>
            <a:spLocks noGrp="1"/>
          </p:cNvSpPr>
          <p:nvPr>
            <p:ph type="body" sz="quarter" idx="6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Textplatzhalter 17">
            <a:extLst>
              <a:ext uri="{FF2B5EF4-FFF2-40B4-BE49-F238E27FC236}">
                <a16:creationId xmlns:a16="http://schemas.microsoft.com/office/drawing/2014/main" id="{363EED7D-DB1E-A66D-CB6A-E36DDECBA40A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6094ABCF-C376-197F-19C5-034CEF61E92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0" name="Textplatzhalter 19">
            <a:extLst>
              <a:ext uri="{FF2B5EF4-FFF2-40B4-BE49-F238E27FC236}">
                <a16:creationId xmlns:a16="http://schemas.microsoft.com/office/drawing/2014/main" id="{D0D9E82E-6A30-14A4-D93C-FAEADFF004E0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AF1B1D7B-D372-1DB2-50C9-16ECCAF0D9BB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2" name="Textplatzhalter 21">
            <a:extLst>
              <a:ext uri="{FF2B5EF4-FFF2-40B4-BE49-F238E27FC236}">
                <a16:creationId xmlns:a16="http://schemas.microsoft.com/office/drawing/2014/main" id="{5F638BD8-0354-EF61-044C-F904F2ADF9BB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7358A418-712D-DCC9-F511-690C4596A90B}"/>
              </a:ext>
            </a:extLst>
          </p:cNvPr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4" name="Textplatzhalter 23">
            <a:extLst>
              <a:ext uri="{FF2B5EF4-FFF2-40B4-BE49-F238E27FC236}">
                <a16:creationId xmlns:a16="http://schemas.microsoft.com/office/drawing/2014/main" id="{B174A2DE-97A9-3654-08BC-CB8C234E2512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8B0E850-923C-685F-C1CA-02BA2AB7BBF9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A31ABA3F-90A7-4335-0F07-292D23CA43A1}"/>
              </a:ext>
            </a:extLst>
          </p:cNvPr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Textplatzhalter 26">
            <a:extLst>
              <a:ext uri="{FF2B5EF4-FFF2-40B4-BE49-F238E27FC236}">
                <a16:creationId xmlns:a16="http://schemas.microsoft.com/office/drawing/2014/main" id="{42DAA868-0B4D-47C7-EBBB-C511FE5DD287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A644034A-D98A-63E3-ED4F-3FF7C49B5759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9" name="Textplatzhalter 28">
            <a:extLst>
              <a:ext uri="{FF2B5EF4-FFF2-40B4-BE49-F238E27FC236}">
                <a16:creationId xmlns:a16="http://schemas.microsoft.com/office/drawing/2014/main" id="{998F04CA-5FEE-5E74-2D09-DD1C1B83F34C}"/>
              </a:ext>
            </a:extLst>
          </p:cNvPr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0" name="Textplatzhalter 29">
            <a:extLst>
              <a:ext uri="{FF2B5EF4-FFF2-40B4-BE49-F238E27FC236}">
                <a16:creationId xmlns:a16="http://schemas.microsoft.com/office/drawing/2014/main" id="{FFD5B990-09AD-3762-F430-EBE7B91DE88B}"/>
              </a:ext>
            </a:extLst>
          </p:cNvPr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1" name="Textplatzhalter 30">
            <a:extLst>
              <a:ext uri="{FF2B5EF4-FFF2-40B4-BE49-F238E27FC236}">
                <a16:creationId xmlns:a16="http://schemas.microsoft.com/office/drawing/2014/main" id="{54D6D281-44EF-8C1C-737D-0335C8976375}"/>
              </a:ext>
            </a:extLst>
          </p:cNvPr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84C40FAF-758E-B8A4-336E-0F213F60107D}"/>
              </a:ext>
            </a:extLst>
          </p:cNvPr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3" name="Textplatzhalter 32">
            <a:extLst>
              <a:ext uri="{FF2B5EF4-FFF2-40B4-BE49-F238E27FC236}">
                <a16:creationId xmlns:a16="http://schemas.microsoft.com/office/drawing/2014/main" id="{348E0078-B3AA-EE8B-BDF5-68E4C3087658}"/>
              </a:ext>
            </a:extLst>
          </p:cNvPr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D495662E-FDDE-1AD5-6707-E9B34284CF57}"/>
              </a:ext>
            </a:extLst>
          </p:cNvPr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5" name="Textplatzhalter 34">
            <a:extLst>
              <a:ext uri="{FF2B5EF4-FFF2-40B4-BE49-F238E27FC236}">
                <a16:creationId xmlns:a16="http://schemas.microsoft.com/office/drawing/2014/main" id="{58C61710-5FF7-3064-5A56-B7753661EF39}"/>
              </a:ext>
            </a:extLst>
          </p:cNvPr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6" name="Textplatzhalter 35">
            <a:extLst>
              <a:ext uri="{FF2B5EF4-FFF2-40B4-BE49-F238E27FC236}">
                <a16:creationId xmlns:a16="http://schemas.microsoft.com/office/drawing/2014/main" id="{C60B19FC-ED90-EAFC-B531-7AA7B7636699}"/>
              </a:ext>
            </a:extLst>
          </p:cNvPr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7" name="Textplatzhalter 36">
            <a:extLst>
              <a:ext uri="{FF2B5EF4-FFF2-40B4-BE49-F238E27FC236}">
                <a16:creationId xmlns:a16="http://schemas.microsoft.com/office/drawing/2014/main" id="{B6EB8953-9784-F4C4-F867-02BD0E6A3AE5}"/>
              </a:ext>
            </a:extLst>
          </p:cNvPr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8" name="Textplatzhalter 37">
            <a:extLst>
              <a:ext uri="{FF2B5EF4-FFF2-40B4-BE49-F238E27FC236}">
                <a16:creationId xmlns:a16="http://schemas.microsoft.com/office/drawing/2014/main" id="{0DCDD071-02F7-AD96-71D1-194A55DB04DF}"/>
              </a:ext>
            </a:extLst>
          </p:cNvPr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9" name="Textplatzhalter 38">
            <a:extLst>
              <a:ext uri="{FF2B5EF4-FFF2-40B4-BE49-F238E27FC236}">
                <a16:creationId xmlns:a16="http://schemas.microsoft.com/office/drawing/2014/main" id="{6D5613BB-0B2A-3A93-CE8B-208E738A0E72}"/>
              </a:ext>
            </a:extLst>
          </p:cNvPr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0" name="Textplatzhalter 39">
            <a:extLst>
              <a:ext uri="{FF2B5EF4-FFF2-40B4-BE49-F238E27FC236}">
                <a16:creationId xmlns:a16="http://schemas.microsoft.com/office/drawing/2014/main" id="{AA13295B-950A-3786-89D8-8DE844842F3F}"/>
              </a:ext>
            </a:extLst>
          </p:cNvPr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1" name="Textplatzhalter 40">
            <a:extLst>
              <a:ext uri="{FF2B5EF4-FFF2-40B4-BE49-F238E27FC236}">
                <a16:creationId xmlns:a16="http://schemas.microsoft.com/office/drawing/2014/main" id="{CC436D5C-319C-2392-5612-E264FE69C24E}"/>
              </a:ext>
            </a:extLst>
          </p:cNvPr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2" name="Textplatzhalter 41">
            <a:extLst>
              <a:ext uri="{FF2B5EF4-FFF2-40B4-BE49-F238E27FC236}">
                <a16:creationId xmlns:a16="http://schemas.microsoft.com/office/drawing/2014/main" id="{63C8A677-1A02-A64F-C9A4-E60A87035CD3}"/>
              </a:ext>
            </a:extLst>
          </p:cNvPr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3" name="Textplatzhalter 42">
            <a:extLst>
              <a:ext uri="{FF2B5EF4-FFF2-40B4-BE49-F238E27FC236}">
                <a16:creationId xmlns:a16="http://schemas.microsoft.com/office/drawing/2014/main" id="{E3450DA8-0C11-A377-F7E8-045083BA7168}"/>
              </a:ext>
            </a:extLst>
          </p:cNvPr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28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2D8A87-15E6-4E48-3F84-57EA5B6EC67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17409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1E8C30C-A579-27F6-405A-2C1D5F5364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44D2F-A53F-5A44-9B42-B908C0CCE6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85311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36A012-9424-E49C-168B-C5F6F814B8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135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5781512-EE43-B884-27A4-B941F353E4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BB495-78D1-EE46-6F56-5884DE50C3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5502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B34C0F1-D816-FFDA-6FC0-5B983AB6F3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Rechteck 12">
            <a:extLst>
              <a:ext uri="{FF2B5EF4-FFF2-40B4-BE49-F238E27FC236}">
                <a16:creationId xmlns:a16="http://schemas.microsoft.com/office/drawing/2014/main" id="{0EADA1D6-FE76-A05A-9DF1-766041569C86}"/>
              </a:ext>
            </a:extLst>
          </p:cNvPr>
          <p:cNvSpPr/>
          <p:nvPr/>
        </p:nvSpPr>
        <p:spPr>
          <a:xfrm>
            <a:off x="2053072" y="428565"/>
            <a:ext cx="42909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SLIDE</a:t>
            </a:r>
          </a:p>
          <a:p>
            <a:pPr lvl="0">
              <a:defRPr/>
            </a:pPr>
            <a:endParaRPr lang="en-US" sz="1600" b="1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noProof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 this slide if you want to elaborate further on your solution.  </a:t>
            </a:r>
          </a:p>
          <a:p>
            <a:pPr lvl="0">
              <a:defRPr/>
            </a:pPr>
            <a:endParaRPr lang="en-US" sz="1400" b="0" noProof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31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7B669D26C8494CA7785679D8B2A5ED" ma:contentTypeVersion="16" ma:contentTypeDescription="Ein neues Dokument erstellen." ma:contentTypeScope="" ma:versionID="25d0f318b0c316f82f2b7879fb6c268c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db192669cd4a8d1edcb709d00fa784f2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3DFDAC5-0D30-4F01-A5BB-E3CAD395EB6B}"/>
</file>

<file path=customXml/itemProps2.xml><?xml version="1.0" encoding="utf-8"?>
<ds:datastoreItem xmlns:ds="http://schemas.openxmlformats.org/officeDocument/2006/customXml" ds:itemID="{369587F1-CD90-4A2A-AA03-4A2469380955}">
  <ds:schemaRefs>
    <ds:schemaRef ds:uri="a13041a0-5882-43a7-a09d-61ebda83141c"/>
    <ds:schemaRef ds:uri="be24c730-79ca-4eb5-9fee-26c6c4fc726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790EF64-CF4A-46C1-B9EF-FA443A618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Application>Microsoft Office PowerPoint</Application>
  <PresentationFormat>On-screen Show (4:3)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Rhiel</dc:creator>
  <cp:revision>1</cp:revision>
  <dcterms:created xsi:type="dcterms:W3CDTF">2020-07-08T12:31:02Z</dcterms:created>
  <dcterms:modified xsi:type="dcterms:W3CDTF">2023-04-13T11:10:59Z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