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handoutMasterIdLst>
    <p:handoutMasterId r:id="rId22"/>
  </p:handoutMasterIdLst>
  <p:sldIdLst>
    <p:sldId id="268" r:id="rId5"/>
    <p:sldId id="257" r:id="rId6"/>
    <p:sldId id="258" r:id="rId7"/>
    <p:sldId id="267" r:id="rId8"/>
    <p:sldId id="279" r:id="rId9"/>
    <p:sldId id="280" r:id="rId10"/>
    <p:sldId id="281" r:id="rId11"/>
    <p:sldId id="262" r:id="rId12"/>
    <p:sldId id="278" r:id="rId13"/>
    <p:sldId id="270" r:id="rId14"/>
    <p:sldId id="272" r:id="rId15"/>
    <p:sldId id="283" r:id="rId16"/>
    <p:sldId id="287" r:id="rId17"/>
    <p:sldId id="282" r:id="rId18"/>
    <p:sldId id="284" r:id="rId19"/>
    <p:sldId id="275" r:id="rId20"/>
    <p:sldId id="285" r:id="rId21"/>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Überblick" id="{4968EA2D-ABA0-4959-9076-4FA52F5202F9}">
          <p14:sldIdLst>
            <p14:sldId id="268"/>
            <p14:sldId id="257"/>
            <p14:sldId id="258"/>
            <p14:sldId id="267"/>
          </p14:sldIdLst>
        </p14:section>
        <p14:section name="Euer Team" id="{9C696F81-A4E5-4967-AA20-C54021685281}">
          <p14:sldIdLst>
            <p14:sldId id="279"/>
            <p14:sldId id="280"/>
            <p14:sldId id="281"/>
            <p14:sldId id="262"/>
          </p14:sldIdLst>
        </p14:section>
        <p14:section name="Eure Lösung" id="{8CB7ACCA-DF70-493C-BF11-2E0D5CAD1F3B}">
          <p14:sldIdLst>
            <p14:sldId id="278"/>
            <p14:sldId id="270"/>
            <p14:sldId id="272"/>
            <p14:sldId id="283"/>
            <p14:sldId id="287"/>
            <p14:sldId id="282"/>
            <p14:sldId id="284"/>
            <p14:sldId id="275"/>
            <p14:sldId id="285"/>
          </p14:sldIdLst>
        </p14:section>
      </p14:sectionLst>
    </p:ext>
    <p:ext uri="{EFAFB233-063F-42B5-8137-9DF3F51BA10A}">
      <p15:sldGuideLst xmlns:p15="http://schemas.microsoft.com/office/powerpoint/2012/main">
        <p15:guide id="1" orient="horz" pos="3158" userDrawn="1">
          <p15:clr>
            <a:srgbClr val="A4A3A4"/>
          </p15:clr>
        </p15:guide>
        <p15:guide id="2" pos="778"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ico Heby" initials="NH" lastIdx="15" clrIdx="0">
    <p:extLst>
      <p:ext uri="{19B8F6BF-5375-455C-9EA6-DF929625EA0E}">
        <p15:presenceInfo xmlns:p15="http://schemas.microsoft.com/office/powerpoint/2012/main" userId="Nico Heby" providerId="None"/>
      </p:ext>
    </p:extLst>
  </p:cmAuthor>
  <p:cmAuthor id="2" name="Justin Gemeri" initials="JG" lastIdx="11" clrIdx="1">
    <p:extLst>
      <p:ext uri="{19B8F6BF-5375-455C-9EA6-DF929625EA0E}">
        <p15:presenceInfo xmlns:p15="http://schemas.microsoft.com/office/powerpoint/2012/main" userId="Justin Gemeri" providerId="None"/>
      </p:ext>
    </p:extLst>
  </p:cmAuthor>
  <p:cmAuthor id="3" name="Robin Rhiel" initials="RR" lastIdx="1" clrIdx="2">
    <p:extLst>
      <p:ext uri="{19B8F6BF-5375-455C-9EA6-DF929625EA0E}">
        <p15:presenceInfo xmlns:p15="http://schemas.microsoft.com/office/powerpoint/2012/main" userId="Robin Rhiel" providerId="None"/>
      </p:ext>
    </p:extLst>
  </p:cmAuthor>
  <p:cmAuthor id="4" name="Nico Heby" initials="NH [2]" lastIdx="12" clrIdx="3">
    <p:extLst>
      <p:ext uri="{19B8F6BF-5375-455C-9EA6-DF929625EA0E}">
        <p15:presenceInfo xmlns:p15="http://schemas.microsoft.com/office/powerpoint/2012/main" userId="S::nico@ekipa.de::c88c6920-9e16-4a7e-acac-31863610828a" providerId="AD"/>
      </p:ext>
    </p:extLst>
  </p:cmAuthor>
  <p:cmAuthor id="5" name="Josephine Hoffheinz" initials="JH" lastIdx="1" clrIdx="4">
    <p:extLst>
      <p:ext uri="{19B8F6BF-5375-455C-9EA6-DF929625EA0E}">
        <p15:presenceInfo xmlns:p15="http://schemas.microsoft.com/office/powerpoint/2012/main" userId="S::josephine.hoffheinz@ekipa.de::e0f5c9e3-43ea-4b53-8ebb-53a75749d87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F6708"/>
    <a:srgbClr val="005CA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872592D-9313-4A1B-94BC-CA9361F875F6}" v="22" dt="2021-08-20T11:22:19.283"/>
    <p1510:client id="{2C831F27-3E04-D7A3-2E50-C323F7D15B79}" v="2" dt="2021-08-20T12:49:05.719"/>
    <p1510:client id="{555AF0A6-22B7-4922-A839-2985144941FD}" v="13" dt="2021-08-19T16:43:04.55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5620"/>
    <p:restoredTop sz="94660"/>
  </p:normalViewPr>
  <p:slideViewPr>
    <p:cSldViewPr snapToGrid="0">
      <p:cViewPr varScale="1">
        <p:scale>
          <a:sx n="115" d="100"/>
          <a:sy n="115" d="100"/>
        </p:scale>
        <p:origin x="396" y="96"/>
      </p:cViewPr>
      <p:guideLst>
        <p:guide orient="horz" pos="3158"/>
        <p:guide pos="77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ven Thomas" userId="bfa64877-5f2c-489a-95d7-cc38a0de5b98" providerId="ADAL" clId="{E6F36DA4-1BF3-40EC-ABDD-ECAC51F20B70}"/>
    <pc:docChg chg="undo custSel addSld modMainMaster modSection">
      <pc:chgData name="Sven Thomas" userId="bfa64877-5f2c-489a-95d7-cc38a0de5b98" providerId="ADAL" clId="{E6F36DA4-1BF3-40EC-ABDD-ECAC51F20B70}" dt="2021-08-11T14:03:11.104" v="251" actId="680"/>
      <pc:docMkLst>
        <pc:docMk/>
      </pc:docMkLst>
      <pc:sldChg chg="new">
        <pc:chgData name="Sven Thomas" userId="bfa64877-5f2c-489a-95d7-cc38a0de5b98" providerId="ADAL" clId="{E6F36DA4-1BF3-40EC-ABDD-ECAC51F20B70}" dt="2021-08-11T14:02:06.048" v="248" actId="680"/>
        <pc:sldMkLst>
          <pc:docMk/>
          <pc:sldMk cId="1293789848" sldId="282"/>
        </pc:sldMkLst>
      </pc:sldChg>
      <pc:sldChg chg="new">
        <pc:chgData name="Sven Thomas" userId="bfa64877-5f2c-489a-95d7-cc38a0de5b98" providerId="ADAL" clId="{E6F36DA4-1BF3-40EC-ABDD-ECAC51F20B70}" dt="2021-08-11T14:02:30.749" v="249" actId="680"/>
        <pc:sldMkLst>
          <pc:docMk/>
          <pc:sldMk cId="495883878" sldId="283"/>
        </pc:sldMkLst>
      </pc:sldChg>
      <pc:sldChg chg="new">
        <pc:chgData name="Sven Thomas" userId="bfa64877-5f2c-489a-95d7-cc38a0de5b98" providerId="ADAL" clId="{E6F36DA4-1BF3-40EC-ABDD-ECAC51F20B70}" dt="2021-08-11T14:02:47.457" v="250" actId="680"/>
        <pc:sldMkLst>
          <pc:docMk/>
          <pc:sldMk cId="1343311210" sldId="284"/>
        </pc:sldMkLst>
      </pc:sldChg>
      <pc:sldChg chg="new">
        <pc:chgData name="Sven Thomas" userId="bfa64877-5f2c-489a-95d7-cc38a0de5b98" providerId="ADAL" clId="{E6F36DA4-1BF3-40EC-ABDD-ECAC51F20B70}" dt="2021-08-11T14:03:11.104" v="251" actId="680"/>
        <pc:sldMkLst>
          <pc:docMk/>
          <pc:sldMk cId="3647700478" sldId="285"/>
        </pc:sldMkLst>
      </pc:sldChg>
      <pc:sldMasterChg chg="addSldLayout delSldLayout modSldLayout">
        <pc:chgData name="Sven Thomas" userId="bfa64877-5f2c-489a-95d7-cc38a0de5b98" providerId="ADAL" clId="{E6F36DA4-1BF3-40EC-ABDD-ECAC51F20B70}" dt="2021-08-11T13:59:51.554" v="247"/>
        <pc:sldMasterMkLst>
          <pc:docMk/>
          <pc:sldMasterMk cId="2168357150" sldId="2147483648"/>
        </pc:sldMasterMkLst>
        <pc:sldLayoutChg chg="addSp delSp modSp mod">
          <pc:chgData name="Sven Thomas" userId="bfa64877-5f2c-489a-95d7-cc38a0de5b98" providerId="ADAL" clId="{E6F36DA4-1BF3-40EC-ABDD-ECAC51F20B70}" dt="2021-08-11T13:58:05.363" v="206" actId="1076"/>
          <pc:sldLayoutMkLst>
            <pc:docMk/>
            <pc:sldMasterMk cId="2168357150" sldId="2147483648"/>
            <pc:sldLayoutMk cId="3375007619" sldId="2147483649"/>
          </pc:sldLayoutMkLst>
          <pc:spChg chg="mod">
            <ac:chgData name="Sven Thomas" userId="bfa64877-5f2c-489a-95d7-cc38a0de5b98" providerId="ADAL" clId="{E6F36DA4-1BF3-40EC-ABDD-ECAC51F20B70}" dt="2021-07-21T11:06:00.492" v="128" actId="20577"/>
            <ac:spMkLst>
              <pc:docMk/>
              <pc:sldMasterMk cId="2168357150" sldId="2147483648"/>
              <pc:sldLayoutMk cId="3375007619" sldId="2147483649"/>
              <ac:spMk id="2" creationId="{D92B8D51-1BBB-4055-BF58-D6F6CBF2681E}"/>
            </ac:spMkLst>
          </pc:spChg>
          <pc:picChg chg="add del mod ord">
            <ac:chgData name="Sven Thomas" userId="bfa64877-5f2c-489a-95d7-cc38a0de5b98" providerId="ADAL" clId="{E6F36DA4-1BF3-40EC-ABDD-ECAC51F20B70}" dt="2021-08-11T13:55:56.586" v="172" actId="478"/>
            <ac:picMkLst>
              <pc:docMk/>
              <pc:sldMasterMk cId="2168357150" sldId="2147483648"/>
              <pc:sldLayoutMk cId="3375007619" sldId="2147483649"/>
              <ac:picMk id="9" creationId="{68B455D9-A445-4077-88AB-031A8EA23181}"/>
            </ac:picMkLst>
          </pc:picChg>
          <pc:picChg chg="del">
            <ac:chgData name="Sven Thomas" userId="bfa64877-5f2c-489a-95d7-cc38a0de5b98" providerId="ADAL" clId="{E6F36DA4-1BF3-40EC-ABDD-ECAC51F20B70}" dt="2021-07-21T11:02:32.312" v="29" actId="478"/>
            <ac:picMkLst>
              <pc:docMk/>
              <pc:sldMasterMk cId="2168357150" sldId="2147483648"/>
              <pc:sldLayoutMk cId="3375007619" sldId="2147483649"/>
              <ac:picMk id="10" creationId="{0C531ED2-C27E-4FFD-BD07-38C5C8AED92C}"/>
            </ac:picMkLst>
          </pc:picChg>
          <pc:picChg chg="add del mod">
            <ac:chgData name="Sven Thomas" userId="bfa64877-5f2c-489a-95d7-cc38a0de5b98" providerId="ADAL" clId="{E6F36DA4-1BF3-40EC-ABDD-ECAC51F20B70}" dt="2021-08-11T13:57:45.458" v="201" actId="478"/>
            <ac:picMkLst>
              <pc:docMk/>
              <pc:sldMasterMk cId="2168357150" sldId="2147483648"/>
              <pc:sldLayoutMk cId="3375007619" sldId="2147483649"/>
              <ac:picMk id="10" creationId="{54B1D7D4-E1B8-4D78-9964-2CAC92276292}"/>
            </ac:picMkLst>
          </pc:picChg>
          <pc:picChg chg="add del mod">
            <ac:chgData name="Sven Thomas" userId="bfa64877-5f2c-489a-95d7-cc38a0de5b98" providerId="ADAL" clId="{E6F36DA4-1BF3-40EC-ABDD-ECAC51F20B70}" dt="2021-08-11T13:57:49.976" v="203" actId="478"/>
            <ac:picMkLst>
              <pc:docMk/>
              <pc:sldMasterMk cId="2168357150" sldId="2147483648"/>
              <pc:sldLayoutMk cId="3375007619" sldId="2147483649"/>
              <ac:picMk id="11" creationId="{D891B037-D290-4C4E-A769-FFDB01E6B6F4}"/>
            </ac:picMkLst>
          </pc:picChg>
          <pc:picChg chg="add mod">
            <ac:chgData name="Sven Thomas" userId="bfa64877-5f2c-489a-95d7-cc38a0de5b98" providerId="ADAL" clId="{E6F36DA4-1BF3-40EC-ABDD-ECAC51F20B70}" dt="2021-08-11T13:58:05.363" v="206" actId="1076"/>
            <ac:picMkLst>
              <pc:docMk/>
              <pc:sldMasterMk cId="2168357150" sldId="2147483648"/>
              <pc:sldLayoutMk cId="3375007619" sldId="2147483649"/>
              <ac:picMk id="12" creationId="{E18CB66C-6932-490F-849C-227FCE2A330A}"/>
            </ac:picMkLst>
          </pc:picChg>
        </pc:sldLayoutChg>
        <pc:sldLayoutChg chg="addSp delSp modSp mod">
          <pc:chgData name="Sven Thomas" userId="bfa64877-5f2c-489a-95d7-cc38a0de5b98" providerId="ADAL" clId="{E6F36DA4-1BF3-40EC-ABDD-ECAC51F20B70}" dt="2021-08-11T13:58:27.648" v="213"/>
          <pc:sldLayoutMkLst>
            <pc:docMk/>
            <pc:sldMasterMk cId="2168357150" sldId="2147483648"/>
            <pc:sldLayoutMk cId="314067447" sldId="2147483660"/>
          </pc:sldLayoutMkLst>
          <pc:picChg chg="add del mod ord">
            <ac:chgData name="Sven Thomas" userId="bfa64877-5f2c-489a-95d7-cc38a0de5b98" providerId="ADAL" clId="{E6F36DA4-1BF3-40EC-ABDD-ECAC51F20B70}" dt="2021-08-11T13:56:31.595" v="181" actId="478"/>
            <ac:picMkLst>
              <pc:docMk/>
              <pc:sldMasterMk cId="2168357150" sldId="2147483648"/>
              <pc:sldLayoutMk cId="314067447" sldId="2147483660"/>
              <ac:picMk id="61" creationId="{E6844AB6-8890-404E-B1D5-00EECEF897C6}"/>
            </ac:picMkLst>
          </pc:picChg>
          <pc:picChg chg="add del mod">
            <ac:chgData name="Sven Thomas" userId="bfa64877-5f2c-489a-95d7-cc38a0de5b98" providerId="ADAL" clId="{E6F36DA4-1BF3-40EC-ABDD-ECAC51F20B70}" dt="2021-08-11T13:57:02.341" v="186" actId="478"/>
            <ac:picMkLst>
              <pc:docMk/>
              <pc:sldMasterMk cId="2168357150" sldId="2147483648"/>
              <pc:sldLayoutMk cId="314067447" sldId="2147483660"/>
              <ac:picMk id="62" creationId="{926625EB-C6FE-4004-9319-C7AD7C5A4E64}"/>
            </ac:picMkLst>
          </pc:picChg>
          <pc:picChg chg="add mod">
            <ac:chgData name="Sven Thomas" userId="bfa64877-5f2c-489a-95d7-cc38a0de5b98" providerId="ADAL" clId="{E6F36DA4-1BF3-40EC-ABDD-ECAC51F20B70}" dt="2021-08-11T13:58:27.648" v="213"/>
            <ac:picMkLst>
              <pc:docMk/>
              <pc:sldMasterMk cId="2168357150" sldId="2147483648"/>
              <pc:sldLayoutMk cId="314067447" sldId="2147483660"/>
              <ac:picMk id="63" creationId="{5C145E39-4146-4D8A-BEFB-A3BE65DA7CFC}"/>
            </ac:picMkLst>
          </pc:picChg>
          <pc:picChg chg="del">
            <ac:chgData name="Sven Thomas" userId="bfa64877-5f2c-489a-95d7-cc38a0de5b98" providerId="ADAL" clId="{E6F36DA4-1BF3-40EC-ABDD-ECAC51F20B70}" dt="2021-07-21T11:03:19.518" v="42" actId="478"/>
            <ac:picMkLst>
              <pc:docMk/>
              <pc:sldMasterMk cId="2168357150" sldId="2147483648"/>
              <pc:sldLayoutMk cId="314067447" sldId="2147483660"/>
              <ac:picMk id="72" creationId="{8D6C1DF8-3FFC-49E5-A6DB-786799263771}"/>
            </ac:picMkLst>
          </pc:picChg>
        </pc:sldLayoutChg>
        <pc:sldLayoutChg chg="addSp delSp modSp mod">
          <pc:chgData name="Sven Thomas" userId="bfa64877-5f2c-489a-95d7-cc38a0de5b98" providerId="ADAL" clId="{E6F36DA4-1BF3-40EC-ABDD-ECAC51F20B70}" dt="2021-08-11T13:58:10.382" v="208"/>
          <pc:sldLayoutMkLst>
            <pc:docMk/>
            <pc:sldMasterMk cId="2168357150" sldId="2147483648"/>
            <pc:sldLayoutMk cId="2872467938" sldId="2147483666"/>
          </pc:sldLayoutMkLst>
          <pc:picChg chg="add del mod">
            <ac:chgData name="Sven Thomas" userId="bfa64877-5f2c-489a-95d7-cc38a0de5b98" providerId="ADAL" clId="{E6F36DA4-1BF3-40EC-ABDD-ECAC51F20B70}" dt="2021-08-11T13:57:07.610" v="188" actId="478"/>
            <ac:picMkLst>
              <pc:docMk/>
              <pc:sldMasterMk cId="2168357150" sldId="2147483648"/>
              <pc:sldLayoutMk cId="2872467938" sldId="2147483666"/>
              <ac:picMk id="3" creationId="{162739CF-7D47-4F9F-9E93-B6806CEEAD23}"/>
            </ac:picMkLst>
          </pc:picChg>
          <pc:picChg chg="del">
            <ac:chgData name="Sven Thomas" userId="bfa64877-5f2c-489a-95d7-cc38a0de5b98" providerId="ADAL" clId="{E6F36DA4-1BF3-40EC-ABDD-ECAC51F20B70}" dt="2021-07-21T11:02:58.651" v="35" actId="478"/>
            <ac:picMkLst>
              <pc:docMk/>
              <pc:sldMasterMk cId="2168357150" sldId="2147483648"/>
              <pc:sldLayoutMk cId="2872467938" sldId="2147483666"/>
              <ac:picMk id="3" creationId="{780E2AA7-0843-49FA-8707-D44315B3512D}"/>
            </ac:picMkLst>
          </pc:picChg>
          <pc:picChg chg="add del mod">
            <ac:chgData name="Sven Thomas" userId="bfa64877-5f2c-489a-95d7-cc38a0de5b98" providerId="ADAL" clId="{E6F36DA4-1BF3-40EC-ABDD-ECAC51F20B70}" dt="2021-08-11T13:56:26.718" v="178" actId="478"/>
            <ac:picMkLst>
              <pc:docMk/>
              <pc:sldMasterMk cId="2168357150" sldId="2147483648"/>
              <pc:sldLayoutMk cId="2872467938" sldId="2147483666"/>
              <ac:picMk id="4" creationId="{A82BD7B4-42F6-41F8-B21B-741A5481A7C9}"/>
            </ac:picMkLst>
          </pc:picChg>
          <pc:picChg chg="add mod">
            <ac:chgData name="Sven Thomas" userId="bfa64877-5f2c-489a-95d7-cc38a0de5b98" providerId="ADAL" clId="{E6F36DA4-1BF3-40EC-ABDD-ECAC51F20B70}" dt="2021-08-11T13:58:10.382" v="208"/>
            <ac:picMkLst>
              <pc:docMk/>
              <pc:sldMasterMk cId="2168357150" sldId="2147483648"/>
              <pc:sldLayoutMk cId="2872467938" sldId="2147483666"/>
              <ac:picMk id="5" creationId="{54A7FDB5-D1F1-4DDC-A4F5-9B436095886E}"/>
            </ac:picMkLst>
          </pc:picChg>
        </pc:sldLayoutChg>
        <pc:sldLayoutChg chg="addSp delSp modSp mod">
          <pc:chgData name="Sven Thomas" userId="bfa64877-5f2c-489a-95d7-cc38a0de5b98" providerId="ADAL" clId="{E6F36DA4-1BF3-40EC-ABDD-ECAC51F20B70}" dt="2021-08-11T13:58:49.522" v="223" actId="14100"/>
          <pc:sldLayoutMkLst>
            <pc:docMk/>
            <pc:sldMasterMk cId="2168357150" sldId="2147483648"/>
            <pc:sldLayoutMk cId="833378813" sldId="2147483667"/>
          </pc:sldLayoutMkLst>
          <pc:picChg chg="add del mod">
            <ac:chgData name="Sven Thomas" userId="bfa64877-5f2c-489a-95d7-cc38a0de5b98" providerId="ADAL" clId="{E6F36DA4-1BF3-40EC-ABDD-ECAC51F20B70}" dt="2021-07-21T11:03:43.113" v="54" actId="478"/>
            <ac:picMkLst>
              <pc:docMk/>
              <pc:sldMasterMk cId="2168357150" sldId="2147483648"/>
              <pc:sldLayoutMk cId="833378813" sldId="2147483667"/>
              <ac:picMk id="7" creationId="{96B3AD68-86DD-4D09-8102-3D20EE04181B}"/>
            </ac:picMkLst>
          </pc:picChg>
          <pc:picChg chg="add mod">
            <ac:chgData name="Sven Thomas" userId="bfa64877-5f2c-489a-95d7-cc38a0de5b98" providerId="ADAL" clId="{E6F36DA4-1BF3-40EC-ABDD-ECAC51F20B70}" dt="2021-08-11T13:58:49.522" v="223" actId="14100"/>
            <ac:picMkLst>
              <pc:docMk/>
              <pc:sldMasterMk cId="2168357150" sldId="2147483648"/>
              <pc:sldLayoutMk cId="833378813" sldId="2147483667"/>
              <ac:picMk id="7" creationId="{D4D7E7EA-18D0-4E59-8923-1CFBB2104778}"/>
            </ac:picMkLst>
          </pc:picChg>
          <pc:picChg chg="del">
            <ac:chgData name="Sven Thomas" userId="bfa64877-5f2c-489a-95d7-cc38a0de5b98" providerId="ADAL" clId="{E6F36DA4-1BF3-40EC-ABDD-ECAC51F20B70}" dt="2021-07-21T11:03:36.237" v="50" actId="478"/>
            <ac:picMkLst>
              <pc:docMk/>
              <pc:sldMasterMk cId="2168357150" sldId="2147483648"/>
              <pc:sldLayoutMk cId="833378813" sldId="2147483667"/>
              <ac:picMk id="8" creationId="{9DB4A9BA-F3EA-4236-A606-C33A28E47D91}"/>
            </ac:picMkLst>
          </pc:picChg>
          <pc:picChg chg="add del mod">
            <ac:chgData name="Sven Thomas" userId="bfa64877-5f2c-489a-95d7-cc38a0de5b98" providerId="ADAL" clId="{E6F36DA4-1BF3-40EC-ABDD-ECAC51F20B70}" dt="2021-08-11T13:58:43.847" v="219" actId="478"/>
            <ac:picMkLst>
              <pc:docMk/>
              <pc:sldMasterMk cId="2168357150" sldId="2147483648"/>
              <pc:sldLayoutMk cId="833378813" sldId="2147483667"/>
              <ac:picMk id="9" creationId="{9719E78F-3ED3-438D-98A1-ABE28A5758FA}"/>
            </ac:picMkLst>
          </pc:picChg>
        </pc:sldLayoutChg>
        <pc:sldLayoutChg chg="addSp delSp modSp mod">
          <pc:chgData name="Sven Thomas" userId="bfa64877-5f2c-489a-95d7-cc38a0de5b98" providerId="ADAL" clId="{E6F36DA4-1BF3-40EC-ABDD-ECAC51F20B70}" dt="2021-08-11T13:58:21.741" v="212" actId="1076"/>
          <pc:sldLayoutMkLst>
            <pc:docMk/>
            <pc:sldMasterMk cId="2168357150" sldId="2147483648"/>
            <pc:sldLayoutMk cId="3580464592" sldId="2147483668"/>
          </pc:sldLayoutMkLst>
          <pc:picChg chg="del">
            <ac:chgData name="Sven Thomas" userId="bfa64877-5f2c-489a-95d7-cc38a0de5b98" providerId="ADAL" clId="{E6F36DA4-1BF3-40EC-ABDD-ECAC51F20B70}" dt="2021-07-21T11:03:03.574" v="37" actId="478"/>
            <ac:picMkLst>
              <pc:docMk/>
              <pc:sldMasterMk cId="2168357150" sldId="2147483648"/>
              <pc:sldLayoutMk cId="3580464592" sldId="2147483668"/>
              <ac:picMk id="3" creationId="{1E1136D6-430E-4CAC-9A1B-BA75171900A9}"/>
            </ac:picMkLst>
          </pc:picChg>
          <pc:picChg chg="add del mod">
            <ac:chgData name="Sven Thomas" userId="bfa64877-5f2c-489a-95d7-cc38a0de5b98" providerId="ADAL" clId="{E6F36DA4-1BF3-40EC-ABDD-ECAC51F20B70}" dt="2021-08-11T13:57:04.326" v="187" actId="478"/>
            <ac:picMkLst>
              <pc:docMk/>
              <pc:sldMasterMk cId="2168357150" sldId="2147483648"/>
              <pc:sldLayoutMk cId="3580464592" sldId="2147483668"/>
              <ac:picMk id="9" creationId="{BF1DE09D-35AF-4797-AE02-46D888343EDE}"/>
            </ac:picMkLst>
          </pc:picChg>
          <pc:picChg chg="add mod">
            <ac:chgData name="Sven Thomas" userId="bfa64877-5f2c-489a-95d7-cc38a0de5b98" providerId="ADAL" clId="{E6F36DA4-1BF3-40EC-ABDD-ECAC51F20B70}" dt="2021-08-11T13:58:21.741" v="212" actId="1076"/>
            <ac:picMkLst>
              <pc:docMk/>
              <pc:sldMasterMk cId="2168357150" sldId="2147483648"/>
              <pc:sldLayoutMk cId="3580464592" sldId="2147483668"/>
              <ac:picMk id="11" creationId="{DFF85DB2-D468-47E0-BE6F-75D2B1FD816B}"/>
            </ac:picMkLst>
          </pc:picChg>
        </pc:sldLayoutChg>
        <pc:sldLayoutChg chg="addSp delSp modSp mod">
          <pc:chgData name="Sven Thomas" userId="bfa64877-5f2c-489a-95d7-cc38a0de5b98" providerId="ADAL" clId="{E6F36DA4-1BF3-40EC-ABDD-ECAC51F20B70}" dt="2021-08-11T13:58:08.538" v="207"/>
          <pc:sldLayoutMkLst>
            <pc:docMk/>
            <pc:sldMasterMk cId="2168357150" sldId="2147483648"/>
            <pc:sldLayoutMk cId="810192366" sldId="2147483672"/>
          </pc:sldLayoutMkLst>
          <pc:picChg chg="del">
            <ac:chgData name="Sven Thomas" userId="bfa64877-5f2c-489a-95d7-cc38a0de5b98" providerId="ADAL" clId="{E6F36DA4-1BF3-40EC-ABDD-ECAC51F20B70}" dt="2021-07-21T11:02:54.588" v="33" actId="478"/>
            <ac:picMkLst>
              <pc:docMk/>
              <pc:sldMasterMk cId="2168357150" sldId="2147483648"/>
              <pc:sldLayoutMk cId="810192366" sldId="2147483672"/>
              <ac:picMk id="6" creationId="{0DD46DC6-F44C-4279-B67F-DC118EFA3F7D}"/>
            </ac:picMkLst>
          </pc:picChg>
          <pc:picChg chg="add del mod">
            <ac:chgData name="Sven Thomas" userId="bfa64877-5f2c-489a-95d7-cc38a0de5b98" providerId="ADAL" clId="{E6F36DA4-1BF3-40EC-ABDD-ECAC51F20B70}" dt="2021-08-11T13:57:09.316" v="189" actId="478"/>
            <ac:picMkLst>
              <pc:docMk/>
              <pc:sldMasterMk cId="2168357150" sldId="2147483648"/>
              <pc:sldLayoutMk cId="810192366" sldId="2147483672"/>
              <ac:picMk id="6" creationId="{A8D0C114-8F4B-4EE9-8C06-2151A37490DD}"/>
            </ac:picMkLst>
          </pc:picChg>
          <pc:picChg chg="add del mod">
            <ac:chgData name="Sven Thomas" userId="bfa64877-5f2c-489a-95d7-cc38a0de5b98" providerId="ADAL" clId="{E6F36DA4-1BF3-40EC-ABDD-ECAC51F20B70}" dt="2021-08-11T13:56:22.464" v="176" actId="478"/>
            <ac:picMkLst>
              <pc:docMk/>
              <pc:sldMasterMk cId="2168357150" sldId="2147483648"/>
              <pc:sldLayoutMk cId="810192366" sldId="2147483672"/>
              <ac:picMk id="7" creationId="{8A9B23BC-EB3D-4773-8204-81E7EAB982B8}"/>
            </ac:picMkLst>
          </pc:picChg>
          <pc:picChg chg="add mod">
            <ac:chgData name="Sven Thomas" userId="bfa64877-5f2c-489a-95d7-cc38a0de5b98" providerId="ADAL" clId="{E6F36DA4-1BF3-40EC-ABDD-ECAC51F20B70}" dt="2021-08-11T13:58:08.538" v="207"/>
            <ac:picMkLst>
              <pc:docMk/>
              <pc:sldMasterMk cId="2168357150" sldId="2147483648"/>
              <pc:sldLayoutMk cId="810192366" sldId="2147483672"/>
              <ac:picMk id="9" creationId="{2DE54B05-CE9C-4073-A751-8768C12CBB38}"/>
            </ac:picMkLst>
          </pc:picChg>
        </pc:sldLayoutChg>
        <pc:sldLayoutChg chg="addSp delSp modSp mod">
          <pc:chgData name="Sven Thomas" userId="bfa64877-5f2c-489a-95d7-cc38a0de5b98" providerId="ADAL" clId="{E6F36DA4-1BF3-40EC-ABDD-ECAC51F20B70}" dt="2021-08-11T13:58:36.018" v="216"/>
          <pc:sldLayoutMkLst>
            <pc:docMk/>
            <pc:sldMasterMk cId="2168357150" sldId="2147483648"/>
            <pc:sldLayoutMk cId="1399635338" sldId="2147483706"/>
          </pc:sldLayoutMkLst>
          <pc:spChg chg="mod">
            <ac:chgData name="Sven Thomas" userId="bfa64877-5f2c-489a-95d7-cc38a0de5b98" providerId="ADAL" clId="{E6F36DA4-1BF3-40EC-ABDD-ECAC51F20B70}" dt="2021-07-21T11:07:27.761" v="129"/>
            <ac:spMkLst>
              <pc:docMk/>
              <pc:sldMasterMk cId="2168357150" sldId="2147483648"/>
              <pc:sldLayoutMk cId="1399635338" sldId="2147483706"/>
              <ac:spMk id="18" creationId="{816B7E31-D2E4-4171-8517-529D98513827}"/>
            </ac:spMkLst>
          </pc:spChg>
          <pc:picChg chg="add del mod ord">
            <ac:chgData name="Sven Thomas" userId="bfa64877-5f2c-489a-95d7-cc38a0de5b98" providerId="ADAL" clId="{E6F36DA4-1BF3-40EC-ABDD-ECAC51F20B70}" dt="2021-08-11T13:58:35.683" v="215" actId="478"/>
            <ac:picMkLst>
              <pc:docMk/>
              <pc:sldMasterMk cId="2168357150" sldId="2147483648"/>
              <pc:sldLayoutMk cId="1399635338" sldId="2147483706"/>
              <ac:picMk id="11" creationId="{CF2FD6AD-76FA-4542-A32A-86E11E90E589}"/>
            </ac:picMkLst>
          </pc:picChg>
          <pc:picChg chg="add mod">
            <ac:chgData name="Sven Thomas" userId="bfa64877-5f2c-489a-95d7-cc38a0de5b98" providerId="ADAL" clId="{E6F36DA4-1BF3-40EC-ABDD-ECAC51F20B70}" dt="2021-08-11T13:58:36.018" v="216"/>
            <ac:picMkLst>
              <pc:docMk/>
              <pc:sldMasterMk cId="2168357150" sldId="2147483648"/>
              <pc:sldLayoutMk cId="1399635338" sldId="2147483706"/>
              <ac:picMk id="12" creationId="{279D47E2-BB3A-42C0-8B0E-BB688C5E06E0}"/>
            </ac:picMkLst>
          </pc:picChg>
          <pc:picChg chg="del">
            <ac:chgData name="Sven Thomas" userId="bfa64877-5f2c-489a-95d7-cc38a0de5b98" providerId="ADAL" clId="{E6F36DA4-1BF3-40EC-ABDD-ECAC51F20B70}" dt="2021-07-21T11:03:26.975" v="46" actId="478"/>
            <ac:picMkLst>
              <pc:docMk/>
              <pc:sldMasterMk cId="2168357150" sldId="2147483648"/>
              <pc:sldLayoutMk cId="1399635338" sldId="2147483706"/>
              <ac:picMk id="12" creationId="{A71E8EBA-BCC2-4784-85CB-D8D1B2083F88}"/>
            </ac:picMkLst>
          </pc:picChg>
        </pc:sldLayoutChg>
        <pc:sldLayoutChg chg="addSp delSp modSp mod">
          <pc:chgData name="Sven Thomas" userId="bfa64877-5f2c-489a-95d7-cc38a0de5b98" providerId="ADAL" clId="{E6F36DA4-1BF3-40EC-ABDD-ECAC51F20B70}" dt="2021-08-11T13:58:30.883" v="214"/>
          <pc:sldLayoutMkLst>
            <pc:docMk/>
            <pc:sldMasterMk cId="2168357150" sldId="2147483648"/>
            <pc:sldLayoutMk cId="312231674" sldId="2147483707"/>
          </pc:sldLayoutMkLst>
          <pc:picChg chg="del">
            <ac:chgData name="Sven Thomas" userId="bfa64877-5f2c-489a-95d7-cc38a0de5b98" providerId="ADAL" clId="{E6F36DA4-1BF3-40EC-ABDD-ECAC51F20B70}" dt="2021-07-21T11:03:23.344" v="44" actId="478"/>
            <ac:picMkLst>
              <pc:docMk/>
              <pc:sldMasterMk cId="2168357150" sldId="2147483648"/>
              <pc:sldLayoutMk cId="312231674" sldId="2147483707"/>
              <ac:picMk id="26" creationId="{08EED08B-BE41-432D-B5D9-475D3334467A}"/>
            </ac:picMkLst>
          </pc:picChg>
          <pc:picChg chg="add del mod ord">
            <ac:chgData name="Sven Thomas" userId="bfa64877-5f2c-489a-95d7-cc38a0de5b98" providerId="ADAL" clId="{E6F36DA4-1BF3-40EC-ABDD-ECAC51F20B70}" dt="2021-08-11T13:56:36.583" v="183" actId="478"/>
            <ac:picMkLst>
              <pc:docMk/>
              <pc:sldMasterMk cId="2168357150" sldId="2147483648"/>
              <pc:sldLayoutMk cId="312231674" sldId="2147483707"/>
              <ac:picMk id="31" creationId="{F3076672-1FE6-48F8-B91F-B42CE784666D}"/>
            </ac:picMkLst>
          </pc:picChg>
          <pc:picChg chg="add del mod">
            <ac:chgData name="Sven Thomas" userId="bfa64877-5f2c-489a-95d7-cc38a0de5b98" providerId="ADAL" clId="{E6F36DA4-1BF3-40EC-ABDD-ECAC51F20B70}" dt="2021-08-11T13:57:00.261" v="185" actId="478"/>
            <ac:picMkLst>
              <pc:docMk/>
              <pc:sldMasterMk cId="2168357150" sldId="2147483648"/>
              <pc:sldLayoutMk cId="312231674" sldId="2147483707"/>
              <ac:picMk id="32" creationId="{B26D4C20-4252-4053-8A3E-9C6176F31DDF}"/>
            </ac:picMkLst>
          </pc:picChg>
          <pc:picChg chg="add mod">
            <ac:chgData name="Sven Thomas" userId="bfa64877-5f2c-489a-95d7-cc38a0de5b98" providerId="ADAL" clId="{E6F36DA4-1BF3-40EC-ABDD-ECAC51F20B70}" dt="2021-08-11T13:58:30.883" v="214"/>
            <ac:picMkLst>
              <pc:docMk/>
              <pc:sldMasterMk cId="2168357150" sldId="2147483648"/>
              <pc:sldLayoutMk cId="312231674" sldId="2147483707"/>
              <ac:picMk id="33" creationId="{02A12F75-2E08-46C5-AE8D-DBAC4828BAD7}"/>
            </ac:picMkLst>
          </pc:picChg>
        </pc:sldLayoutChg>
        <pc:sldLayoutChg chg="addSp delSp modSp mod">
          <pc:chgData name="Sven Thomas" userId="bfa64877-5f2c-489a-95d7-cc38a0de5b98" providerId="ADAL" clId="{E6F36DA4-1BF3-40EC-ABDD-ECAC51F20B70}" dt="2021-08-11T13:58:53.790" v="225"/>
          <pc:sldLayoutMkLst>
            <pc:docMk/>
            <pc:sldMasterMk cId="2168357150" sldId="2147483648"/>
            <pc:sldLayoutMk cId="1498338772" sldId="2147483708"/>
          </pc:sldLayoutMkLst>
          <pc:picChg chg="add del mod ord">
            <ac:chgData name="Sven Thomas" userId="bfa64877-5f2c-489a-95d7-cc38a0de5b98" providerId="ADAL" clId="{E6F36DA4-1BF3-40EC-ABDD-ECAC51F20B70}" dt="2021-08-11T13:58:53.438" v="224" actId="478"/>
            <ac:picMkLst>
              <pc:docMk/>
              <pc:sldMasterMk cId="2168357150" sldId="2147483648"/>
              <pc:sldLayoutMk cId="1498338772" sldId="2147483708"/>
              <ac:picMk id="11" creationId="{0941A289-3CD1-4760-9ECC-FBA279754B57}"/>
            </ac:picMkLst>
          </pc:picChg>
          <pc:picChg chg="add mod">
            <ac:chgData name="Sven Thomas" userId="bfa64877-5f2c-489a-95d7-cc38a0de5b98" providerId="ADAL" clId="{E6F36DA4-1BF3-40EC-ABDD-ECAC51F20B70}" dt="2021-08-11T13:58:53.790" v="225"/>
            <ac:picMkLst>
              <pc:docMk/>
              <pc:sldMasterMk cId="2168357150" sldId="2147483648"/>
              <pc:sldLayoutMk cId="1498338772" sldId="2147483708"/>
              <ac:picMk id="12" creationId="{7A5DD4ED-B98D-401F-A3F3-05852CE42F50}"/>
            </ac:picMkLst>
          </pc:picChg>
          <pc:picChg chg="del">
            <ac:chgData name="Sven Thomas" userId="bfa64877-5f2c-489a-95d7-cc38a0de5b98" providerId="ADAL" clId="{E6F36DA4-1BF3-40EC-ABDD-ECAC51F20B70}" dt="2021-07-21T11:03:46.629" v="55" actId="478"/>
            <ac:picMkLst>
              <pc:docMk/>
              <pc:sldMasterMk cId="2168357150" sldId="2147483648"/>
              <pc:sldLayoutMk cId="1498338772" sldId="2147483708"/>
              <ac:picMk id="12" creationId="{BE09E229-A194-4DF5-9BD8-02F44EFDBF9C}"/>
            </ac:picMkLst>
          </pc:picChg>
        </pc:sldLayoutChg>
        <pc:sldLayoutChg chg="addSp delSp modSp mod">
          <pc:chgData name="Sven Thomas" userId="bfa64877-5f2c-489a-95d7-cc38a0de5b98" providerId="ADAL" clId="{E6F36DA4-1BF3-40EC-ABDD-ECAC51F20B70}" dt="2021-08-11T13:59:00.472" v="229"/>
          <pc:sldLayoutMkLst>
            <pc:docMk/>
            <pc:sldMasterMk cId="2168357150" sldId="2147483648"/>
            <pc:sldLayoutMk cId="2293935550" sldId="2147483709"/>
          </pc:sldLayoutMkLst>
          <pc:picChg chg="add del mod ord">
            <ac:chgData name="Sven Thomas" userId="bfa64877-5f2c-489a-95d7-cc38a0de5b98" providerId="ADAL" clId="{E6F36DA4-1BF3-40EC-ABDD-ECAC51F20B70}" dt="2021-08-11T13:59:00.157" v="228" actId="478"/>
            <ac:picMkLst>
              <pc:docMk/>
              <pc:sldMasterMk cId="2168357150" sldId="2147483648"/>
              <pc:sldLayoutMk cId="2293935550" sldId="2147483709"/>
              <ac:picMk id="11" creationId="{9106FB0E-CEF8-4202-BB8C-C7D5B257A4B0}"/>
            </ac:picMkLst>
          </pc:picChg>
          <pc:picChg chg="del">
            <ac:chgData name="Sven Thomas" userId="bfa64877-5f2c-489a-95d7-cc38a0de5b98" providerId="ADAL" clId="{E6F36DA4-1BF3-40EC-ABDD-ECAC51F20B70}" dt="2021-07-21T11:03:52.386" v="59" actId="478"/>
            <ac:picMkLst>
              <pc:docMk/>
              <pc:sldMasterMk cId="2168357150" sldId="2147483648"/>
              <pc:sldLayoutMk cId="2293935550" sldId="2147483709"/>
              <ac:picMk id="12" creationId="{1BBB82F0-8922-4BA6-AB06-4EF5922DF11B}"/>
            </ac:picMkLst>
          </pc:picChg>
          <pc:picChg chg="add mod">
            <ac:chgData name="Sven Thomas" userId="bfa64877-5f2c-489a-95d7-cc38a0de5b98" providerId="ADAL" clId="{E6F36DA4-1BF3-40EC-ABDD-ECAC51F20B70}" dt="2021-08-11T13:59:00.472" v="229"/>
            <ac:picMkLst>
              <pc:docMk/>
              <pc:sldMasterMk cId="2168357150" sldId="2147483648"/>
              <pc:sldLayoutMk cId="2293935550" sldId="2147483709"/>
              <ac:picMk id="12" creationId="{36AC7801-BE87-4FC1-A952-481C2209C0B5}"/>
            </ac:picMkLst>
          </pc:picChg>
        </pc:sldLayoutChg>
        <pc:sldLayoutChg chg="addSp delSp modSp mod">
          <pc:chgData name="Sven Thomas" userId="bfa64877-5f2c-489a-95d7-cc38a0de5b98" providerId="ADAL" clId="{E6F36DA4-1BF3-40EC-ABDD-ECAC51F20B70}" dt="2021-08-11T13:59:39.534" v="241"/>
          <pc:sldLayoutMkLst>
            <pc:docMk/>
            <pc:sldMasterMk cId="2168357150" sldId="2147483648"/>
            <pc:sldLayoutMk cId="2546339094" sldId="2147483711"/>
          </pc:sldLayoutMkLst>
          <pc:picChg chg="add del mod ord">
            <ac:chgData name="Sven Thomas" userId="bfa64877-5f2c-489a-95d7-cc38a0de5b98" providerId="ADAL" clId="{E6F36DA4-1BF3-40EC-ABDD-ECAC51F20B70}" dt="2021-08-11T13:59:39.210" v="240" actId="478"/>
            <ac:picMkLst>
              <pc:docMk/>
              <pc:sldMasterMk cId="2168357150" sldId="2147483648"/>
              <pc:sldLayoutMk cId="2546339094" sldId="2147483711"/>
              <ac:picMk id="11" creationId="{F601CA56-FDE1-424C-A4B3-99D96511FD09}"/>
            </ac:picMkLst>
          </pc:picChg>
          <pc:picChg chg="del">
            <ac:chgData name="Sven Thomas" userId="bfa64877-5f2c-489a-95d7-cc38a0de5b98" providerId="ADAL" clId="{E6F36DA4-1BF3-40EC-ABDD-ECAC51F20B70}" dt="2021-07-21T11:04:13.715" v="69" actId="478"/>
            <ac:picMkLst>
              <pc:docMk/>
              <pc:sldMasterMk cId="2168357150" sldId="2147483648"/>
              <pc:sldLayoutMk cId="2546339094" sldId="2147483711"/>
              <ac:picMk id="12" creationId="{823EAD08-5CA9-4A6F-827D-0BF4084E5D28}"/>
            </ac:picMkLst>
          </pc:picChg>
          <pc:picChg chg="add mod">
            <ac:chgData name="Sven Thomas" userId="bfa64877-5f2c-489a-95d7-cc38a0de5b98" providerId="ADAL" clId="{E6F36DA4-1BF3-40EC-ABDD-ECAC51F20B70}" dt="2021-08-11T13:59:39.534" v="241"/>
            <ac:picMkLst>
              <pc:docMk/>
              <pc:sldMasterMk cId="2168357150" sldId="2147483648"/>
              <pc:sldLayoutMk cId="2546339094" sldId="2147483711"/>
              <ac:picMk id="12" creationId="{CEC20826-2B71-4CEC-8A92-D9D0DDED77FC}"/>
            </ac:picMkLst>
          </pc:picChg>
        </pc:sldLayoutChg>
        <pc:sldLayoutChg chg="addSp delSp modSp mod">
          <pc:chgData name="Sven Thomas" userId="bfa64877-5f2c-489a-95d7-cc38a0de5b98" providerId="ADAL" clId="{E6F36DA4-1BF3-40EC-ABDD-ECAC51F20B70}" dt="2021-08-11T13:59:30.308" v="235"/>
          <pc:sldLayoutMkLst>
            <pc:docMk/>
            <pc:sldMasterMk cId="2168357150" sldId="2147483648"/>
            <pc:sldLayoutMk cId="3363619428" sldId="2147483712"/>
          </pc:sldLayoutMkLst>
          <pc:picChg chg="add del mod ord">
            <ac:chgData name="Sven Thomas" userId="bfa64877-5f2c-489a-95d7-cc38a0de5b98" providerId="ADAL" clId="{E6F36DA4-1BF3-40EC-ABDD-ECAC51F20B70}" dt="2021-08-11T13:59:29.967" v="234" actId="478"/>
            <ac:picMkLst>
              <pc:docMk/>
              <pc:sldMasterMk cId="2168357150" sldId="2147483648"/>
              <pc:sldLayoutMk cId="3363619428" sldId="2147483712"/>
              <ac:picMk id="11" creationId="{124125F4-266E-464A-822F-4B8E19A8A083}"/>
            </ac:picMkLst>
          </pc:picChg>
          <pc:picChg chg="del">
            <ac:chgData name="Sven Thomas" userId="bfa64877-5f2c-489a-95d7-cc38a0de5b98" providerId="ADAL" clId="{E6F36DA4-1BF3-40EC-ABDD-ECAC51F20B70}" dt="2021-07-21T11:04:01.932" v="63" actId="478"/>
            <ac:picMkLst>
              <pc:docMk/>
              <pc:sldMasterMk cId="2168357150" sldId="2147483648"/>
              <pc:sldLayoutMk cId="3363619428" sldId="2147483712"/>
              <ac:picMk id="12" creationId="{4FA81722-32B5-4C8D-9E9A-CD40FF5EFA13}"/>
            </ac:picMkLst>
          </pc:picChg>
          <pc:picChg chg="add mod">
            <ac:chgData name="Sven Thomas" userId="bfa64877-5f2c-489a-95d7-cc38a0de5b98" providerId="ADAL" clId="{E6F36DA4-1BF3-40EC-ABDD-ECAC51F20B70}" dt="2021-08-11T13:59:30.308" v="235"/>
            <ac:picMkLst>
              <pc:docMk/>
              <pc:sldMasterMk cId="2168357150" sldId="2147483648"/>
              <pc:sldLayoutMk cId="3363619428" sldId="2147483712"/>
              <ac:picMk id="12" creationId="{F2C3D7E2-2230-425E-9A45-4FDC89B087F9}"/>
            </ac:picMkLst>
          </pc:picChg>
        </pc:sldLayoutChg>
        <pc:sldLayoutChg chg="addSp delSp modSp mod">
          <pc:chgData name="Sven Thomas" userId="bfa64877-5f2c-489a-95d7-cc38a0de5b98" providerId="ADAL" clId="{E6F36DA4-1BF3-40EC-ABDD-ECAC51F20B70}" dt="2021-08-11T13:59:43.594" v="243"/>
          <pc:sldLayoutMkLst>
            <pc:docMk/>
            <pc:sldMasterMk cId="2168357150" sldId="2147483648"/>
            <pc:sldLayoutMk cId="2575555482" sldId="2147483713"/>
          </pc:sldLayoutMkLst>
          <pc:spChg chg="mod">
            <ac:chgData name="Sven Thomas" userId="bfa64877-5f2c-489a-95d7-cc38a0de5b98" providerId="ADAL" clId="{E6F36DA4-1BF3-40EC-ABDD-ECAC51F20B70}" dt="2021-07-21T11:07:47.441" v="130"/>
            <ac:spMkLst>
              <pc:docMk/>
              <pc:sldMasterMk cId="2168357150" sldId="2147483648"/>
              <pc:sldLayoutMk cId="2575555482" sldId="2147483713"/>
              <ac:spMk id="18" creationId="{816B7E31-D2E4-4171-8517-529D98513827}"/>
            </ac:spMkLst>
          </pc:spChg>
          <pc:picChg chg="add del mod ord">
            <ac:chgData name="Sven Thomas" userId="bfa64877-5f2c-489a-95d7-cc38a0de5b98" providerId="ADAL" clId="{E6F36DA4-1BF3-40EC-ABDD-ECAC51F20B70}" dt="2021-08-11T13:59:43.290" v="242" actId="478"/>
            <ac:picMkLst>
              <pc:docMk/>
              <pc:sldMasterMk cId="2168357150" sldId="2147483648"/>
              <pc:sldLayoutMk cId="2575555482" sldId="2147483713"/>
              <ac:picMk id="11" creationId="{7DA85471-4898-4659-AE3B-65C0D18318E5}"/>
            </ac:picMkLst>
          </pc:picChg>
          <pc:picChg chg="del">
            <ac:chgData name="Sven Thomas" userId="bfa64877-5f2c-489a-95d7-cc38a0de5b98" providerId="ADAL" clId="{E6F36DA4-1BF3-40EC-ABDD-ECAC51F20B70}" dt="2021-07-21T11:04:17.083" v="71" actId="478"/>
            <ac:picMkLst>
              <pc:docMk/>
              <pc:sldMasterMk cId="2168357150" sldId="2147483648"/>
              <pc:sldLayoutMk cId="2575555482" sldId="2147483713"/>
              <ac:picMk id="12" creationId="{1880AEBE-0D14-454F-BED1-E522AEC247A5}"/>
            </ac:picMkLst>
          </pc:picChg>
          <pc:picChg chg="add mod">
            <ac:chgData name="Sven Thomas" userId="bfa64877-5f2c-489a-95d7-cc38a0de5b98" providerId="ADAL" clId="{E6F36DA4-1BF3-40EC-ABDD-ECAC51F20B70}" dt="2021-08-11T13:59:43.594" v="243"/>
            <ac:picMkLst>
              <pc:docMk/>
              <pc:sldMasterMk cId="2168357150" sldId="2147483648"/>
              <pc:sldLayoutMk cId="2575555482" sldId="2147483713"/>
              <ac:picMk id="12" creationId="{A1CBAFF1-52B6-4545-BE0F-4B6D0849872F}"/>
            </ac:picMkLst>
          </pc:picChg>
        </pc:sldLayoutChg>
        <pc:sldLayoutChg chg="addSp delSp modSp add del mod">
          <pc:chgData name="Sven Thomas" userId="bfa64877-5f2c-489a-95d7-cc38a0de5b98" providerId="ADAL" clId="{E6F36DA4-1BF3-40EC-ABDD-ECAC51F20B70}" dt="2021-08-11T13:59:51.554" v="247"/>
          <pc:sldLayoutMkLst>
            <pc:docMk/>
            <pc:sldMasterMk cId="2168357150" sldId="2147483648"/>
            <pc:sldLayoutMk cId="2654703595" sldId="2147483715"/>
          </pc:sldLayoutMkLst>
          <pc:spChg chg="mod">
            <ac:chgData name="Sven Thomas" userId="bfa64877-5f2c-489a-95d7-cc38a0de5b98" providerId="ADAL" clId="{E6F36DA4-1BF3-40EC-ABDD-ECAC51F20B70}" dt="2021-07-21T11:07:47.441" v="130"/>
            <ac:spMkLst>
              <pc:docMk/>
              <pc:sldMasterMk cId="2168357150" sldId="2147483648"/>
              <pc:sldLayoutMk cId="2654703595" sldId="2147483715"/>
              <ac:spMk id="18" creationId="{816B7E31-D2E4-4171-8517-529D98513827}"/>
            </ac:spMkLst>
          </pc:spChg>
          <pc:picChg chg="add del mod ord">
            <ac:chgData name="Sven Thomas" userId="bfa64877-5f2c-489a-95d7-cc38a0de5b98" providerId="ADAL" clId="{E6F36DA4-1BF3-40EC-ABDD-ECAC51F20B70}" dt="2021-08-11T13:59:51.246" v="246" actId="478"/>
            <ac:picMkLst>
              <pc:docMk/>
              <pc:sldMasterMk cId="2168357150" sldId="2147483648"/>
              <pc:sldLayoutMk cId="2654703595" sldId="2147483715"/>
              <ac:picMk id="11" creationId="{C04515DB-A061-4BE3-8F37-5BA24F350967}"/>
            </ac:picMkLst>
          </pc:picChg>
          <pc:picChg chg="del">
            <ac:chgData name="Sven Thomas" userId="bfa64877-5f2c-489a-95d7-cc38a0de5b98" providerId="ADAL" clId="{E6F36DA4-1BF3-40EC-ABDD-ECAC51F20B70}" dt="2021-07-21T11:04:21.838" v="73" actId="478"/>
            <ac:picMkLst>
              <pc:docMk/>
              <pc:sldMasterMk cId="2168357150" sldId="2147483648"/>
              <pc:sldLayoutMk cId="2654703595" sldId="2147483715"/>
              <ac:picMk id="12" creationId="{289C57DC-42B9-40AC-A98E-9C2D58571786}"/>
            </ac:picMkLst>
          </pc:picChg>
          <pc:picChg chg="add mod">
            <ac:chgData name="Sven Thomas" userId="bfa64877-5f2c-489a-95d7-cc38a0de5b98" providerId="ADAL" clId="{E6F36DA4-1BF3-40EC-ABDD-ECAC51F20B70}" dt="2021-08-11T13:59:51.554" v="247"/>
            <ac:picMkLst>
              <pc:docMk/>
              <pc:sldMasterMk cId="2168357150" sldId="2147483648"/>
              <pc:sldLayoutMk cId="2654703595" sldId="2147483715"/>
              <ac:picMk id="12" creationId="{8A982FF9-6143-4D2E-A683-7B4599E313F8}"/>
            </ac:picMkLst>
          </pc:picChg>
        </pc:sldLayoutChg>
        <pc:sldLayoutChg chg="addSp delSp modSp mod">
          <pc:chgData name="Sven Thomas" userId="bfa64877-5f2c-489a-95d7-cc38a0de5b98" providerId="ADAL" clId="{E6F36DA4-1BF3-40EC-ABDD-ECAC51F20B70}" dt="2021-08-11T13:58:57.027" v="227"/>
          <pc:sldLayoutMkLst>
            <pc:docMk/>
            <pc:sldMasterMk cId="2168357150" sldId="2147483648"/>
            <pc:sldLayoutMk cId="2293192484" sldId="2147483718"/>
          </pc:sldLayoutMkLst>
          <pc:spChg chg="mod">
            <ac:chgData name="Sven Thomas" userId="bfa64877-5f2c-489a-95d7-cc38a0de5b98" providerId="ADAL" clId="{E6F36DA4-1BF3-40EC-ABDD-ECAC51F20B70}" dt="2021-07-21T11:07:47.441" v="130"/>
            <ac:spMkLst>
              <pc:docMk/>
              <pc:sldMasterMk cId="2168357150" sldId="2147483648"/>
              <pc:sldLayoutMk cId="2293192484" sldId="2147483718"/>
              <ac:spMk id="18" creationId="{816B7E31-D2E4-4171-8517-529D98513827}"/>
            </ac:spMkLst>
          </pc:spChg>
          <pc:picChg chg="add mod">
            <ac:chgData name="Sven Thomas" userId="bfa64877-5f2c-489a-95d7-cc38a0de5b98" providerId="ADAL" clId="{E6F36DA4-1BF3-40EC-ABDD-ECAC51F20B70}" dt="2021-08-11T13:58:57.027" v="227"/>
            <ac:picMkLst>
              <pc:docMk/>
              <pc:sldMasterMk cId="2168357150" sldId="2147483648"/>
              <pc:sldLayoutMk cId="2293192484" sldId="2147483718"/>
              <ac:picMk id="10" creationId="{4388DFE4-AD22-4652-B7A1-82013564A361}"/>
            </ac:picMkLst>
          </pc:picChg>
          <pc:picChg chg="del">
            <ac:chgData name="Sven Thomas" userId="bfa64877-5f2c-489a-95d7-cc38a0de5b98" providerId="ADAL" clId="{E6F36DA4-1BF3-40EC-ABDD-ECAC51F20B70}" dt="2021-07-21T11:03:49.566" v="57" actId="478"/>
            <ac:picMkLst>
              <pc:docMk/>
              <pc:sldMasterMk cId="2168357150" sldId="2147483648"/>
              <pc:sldLayoutMk cId="2293192484" sldId="2147483718"/>
              <ac:picMk id="10" creationId="{DEF09217-9B65-4BDB-B5BC-6478913F56CD}"/>
            </ac:picMkLst>
          </pc:picChg>
          <pc:picChg chg="add del mod ord">
            <ac:chgData name="Sven Thomas" userId="bfa64877-5f2c-489a-95d7-cc38a0de5b98" providerId="ADAL" clId="{E6F36DA4-1BF3-40EC-ABDD-ECAC51F20B70}" dt="2021-08-11T13:58:56.657" v="226" actId="478"/>
            <ac:picMkLst>
              <pc:docMk/>
              <pc:sldMasterMk cId="2168357150" sldId="2147483648"/>
              <pc:sldLayoutMk cId="2293192484" sldId="2147483718"/>
              <ac:picMk id="11" creationId="{2F087949-0FCF-4EA0-9119-4FE6413EC773}"/>
            </ac:picMkLst>
          </pc:picChg>
        </pc:sldLayoutChg>
        <pc:sldLayoutChg chg="addSp delSp modSp mod">
          <pc:chgData name="Sven Thomas" userId="bfa64877-5f2c-489a-95d7-cc38a0de5b98" providerId="ADAL" clId="{E6F36DA4-1BF3-40EC-ABDD-ECAC51F20B70}" dt="2021-08-11T13:58:39.601" v="218"/>
          <pc:sldLayoutMkLst>
            <pc:docMk/>
            <pc:sldMasterMk cId="2168357150" sldId="2147483648"/>
            <pc:sldLayoutMk cId="1126330863" sldId="2147483719"/>
          </pc:sldLayoutMkLst>
          <pc:spChg chg="mod">
            <ac:chgData name="Sven Thomas" userId="bfa64877-5f2c-489a-95d7-cc38a0de5b98" providerId="ADAL" clId="{E6F36DA4-1BF3-40EC-ABDD-ECAC51F20B70}" dt="2021-07-21T11:08:15.527" v="134" actId="20577"/>
            <ac:spMkLst>
              <pc:docMk/>
              <pc:sldMasterMk cId="2168357150" sldId="2147483648"/>
              <pc:sldLayoutMk cId="1126330863" sldId="2147483719"/>
              <ac:spMk id="2" creationId="{D92B8D51-1BBB-4055-BF58-D6F6CBF2681E}"/>
            </ac:spMkLst>
          </pc:spChg>
          <pc:picChg chg="add mod">
            <ac:chgData name="Sven Thomas" userId="bfa64877-5f2c-489a-95d7-cc38a0de5b98" providerId="ADAL" clId="{E6F36DA4-1BF3-40EC-ABDD-ECAC51F20B70}" dt="2021-08-11T13:58:39.601" v="218"/>
            <ac:picMkLst>
              <pc:docMk/>
              <pc:sldMasterMk cId="2168357150" sldId="2147483648"/>
              <pc:sldLayoutMk cId="1126330863" sldId="2147483719"/>
              <ac:picMk id="9" creationId="{4E68DDF5-8386-4DC6-90AC-C4AAB1FEFA1A}"/>
            </ac:picMkLst>
          </pc:picChg>
          <pc:picChg chg="del">
            <ac:chgData name="Sven Thomas" userId="bfa64877-5f2c-489a-95d7-cc38a0de5b98" providerId="ADAL" clId="{E6F36DA4-1BF3-40EC-ABDD-ECAC51F20B70}" dt="2021-07-21T11:03:30.479" v="48" actId="478"/>
            <ac:picMkLst>
              <pc:docMk/>
              <pc:sldMasterMk cId="2168357150" sldId="2147483648"/>
              <pc:sldLayoutMk cId="1126330863" sldId="2147483719"/>
              <ac:picMk id="9" creationId="{BBDF1989-6CC2-47B9-8905-A5365F337A0B}"/>
            </ac:picMkLst>
          </pc:picChg>
          <pc:picChg chg="add del mod ord">
            <ac:chgData name="Sven Thomas" userId="bfa64877-5f2c-489a-95d7-cc38a0de5b98" providerId="ADAL" clId="{E6F36DA4-1BF3-40EC-ABDD-ECAC51F20B70}" dt="2021-08-11T13:58:39.246" v="217" actId="478"/>
            <ac:picMkLst>
              <pc:docMk/>
              <pc:sldMasterMk cId="2168357150" sldId="2147483648"/>
              <pc:sldLayoutMk cId="1126330863" sldId="2147483719"/>
              <ac:picMk id="10" creationId="{80DA66F3-6065-48AC-A247-138D98D3B28A}"/>
            </ac:picMkLst>
          </pc:picChg>
        </pc:sldLayoutChg>
        <pc:sldLayoutChg chg="addSp delSp modSp mod">
          <pc:chgData name="Sven Thomas" userId="bfa64877-5f2c-489a-95d7-cc38a0de5b98" providerId="ADAL" clId="{E6F36DA4-1BF3-40EC-ABDD-ECAC51F20B70}" dt="2021-08-11T13:57:41.730" v="200" actId="14100"/>
          <pc:sldLayoutMkLst>
            <pc:docMk/>
            <pc:sldMasterMk cId="2168357150" sldId="2147483648"/>
            <pc:sldLayoutMk cId="837989620" sldId="2147483720"/>
          </pc:sldLayoutMkLst>
          <pc:spChg chg="mod">
            <ac:chgData name="Sven Thomas" userId="bfa64877-5f2c-489a-95d7-cc38a0de5b98" providerId="ADAL" clId="{E6F36DA4-1BF3-40EC-ABDD-ECAC51F20B70}" dt="2021-07-21T11:01:58.191" v="26" actId="1076"/>
            <ac:spMkLst>
              <pc:docMk/>
              <pc:sldMasterMk cId="2168357150" sldId="2147483648"/>
              <pc:sldLayoutMk cId="837989620" sldId="2147483720"/>
              <ac:spMk id="13" creationId="{939CD75D-5FFC-D842-B0E7-B8F2AAEA3D71}"/>
            </ac:spMkLst>
          </pc:spChg>
          <pc:picChg chg="add del mod ord">
            <ac:chgData name="Sven Thomas" userId="bfa64877-5f2c-489a-95d7-cc38a0de5b98" providerId="ADAL" clId="{E6F36DA4-1BF3-40EC-ABDD-ECAC51F20B70}" dt="2021-08-11T13:54:25.694" v="160" actId="478"/>
            <ac:picMkLst>
              <pc:docMk/>
              <pc:sldMasterMk cId="2168357150" sldId="2147483648"/>
              <pc:sldLayoutMk cId="837989620" sldId="2147483720"/>
              <ac:picMk id="3" creationId="{7E594840-1DEE-41CD-930A-FD800AB3971D}"/>
            </ac:picMkLst>
          </pc:picChg>
          <pc:picChg chg="add del mod ord">
            <ac:chgData name="Sven Thomas" userId="bfa64877-5f2c-489a-95d7-cc38a0de5b98" providerId="ADAL" clId="{E6F36DA4-1BF3-40EC-ABDD-ECAC51F20B70}" dt="2021-08-11T13:57:12.599" v="190" actId="478"/>
            <ac:picMkLst>
              <pc:docMk/>
              <pc:sldMasterMk cId="2168357150" sldId="2147483648"/>
              <pc:sldLayoutMk cId="837989620" sldId="2147483720"/>
              <ac:picMk id="4" creationId="{274614AC-4535-4C5F-9587-A6E522FE20FD}"/>
            </ac:picMkLst>
          </pc:picChg>
          <pc:picChg chg="del">
            <ac:chgData name="Sven Thomas" userId="bfa64877-5f2c-489a-95d7-cc38a0de5b98" providerId="ADAL" clId="{E6F36DA4-1BF3-40EC-ABDD-ECAC51F20B70}" dt="2021-07-21T11:01:15.102" v="0" actId="478"/>
            <ac:picMkLst>
              <pc:docMk/>
              <pc:sldMasterMk cId="2168357150" sldId="2147483648"/>
              <pc:sldLayoutMk cId="837989620" sldId="2147483720"/>
              <ac:picMk id="5" creationId="{64D8FA2D-C128-4E95-B976-1EED789148A5}"/>
            </ac:picMkLst>
          </pc:picChg>
          <pc:picChg chg="add mod ord">
            <ac:chgData name="Sven Thomas" userId="bfa64877-5f2c-489a-95d7-cc38a0de5b98" providerId="ADAL" clId="{E6F36DA4-1BF3-40EC-ABDD-ECAC51F20B70}" dt="2021-08-11T13:57:41.730" v="200" actId="14100"/>
            <ac:picMkLst>
              <pc:docMk/>
              <pc:sldMasterMk cId="2168357150" sldId="2147483648"/>
              <pc:sldLayoutMk cId="837989620" sldId="2147483720"/>
              <ac:picMk id="6" creationId="{64BADE2D-499B-4B45-9376-25D0C6BBB625}"/>
            </ac:picMkLst>
          </pc:picChg>
        </pc:sldLayoutChg>
        <pc:sldLayoutChg chg="addSp delSp modSp del mod">
          <pc:chgData name="Sven Thomas" userId="bfa64877-5f2c-489a-95d7-cc38a0de5b98" providerId="ADAL" clId="{E6F36DA4-1BF3-40EC-ABDD-ECAC51F20B70}" dt="2021-08-11T13:59:25.630" v="233" actId="2696"/>
          <pc:sldLayoutMkLst>
            <pc:docMk/>
            <pc:sldMasterMk cId="2168357150" sldId="2147483648"/>
            <pc:sldLayoutMk cId="3868774620" sldId="2147483721"/>
          </pc:sldLayoutMkLst>
          <pc:spChg chg="add mod">
            <ac:chgData name="Sven Thomas" userId="bfa64877-5f2c-489a-95d7-cc38a0de5b98" providerId="ADAL" clId="{E6F36DA4-1BF3-40EC-ABDD-ECAC51F20B70}" dt="2021-07-21T11:09:59.478" v="153" actId="403"/>
            <ac:spMkLst>
              <pc:docMk/>
              <pc:sldMasterMk cId="2168357150" sldId="2147483648"/>
              <pc:sldLayoutMk cId="3868774620" sldId="2147483721"/>
              <ac:spMk id="2" creationId="{B387C7D9-866D-4DD9-A64B-372896965C72}"/>
            </ac:spMkLst>
          </pc:spChg>
          <pc:spChg chg="mod">
            <ac:chgData name="Sven Thomas" userId="bfa64877-5f2c-489a-95d7-cc38a0de5b98" providerId="ADAL" clId="{E6F36DA4-1BF3-40EC-ABDD-ECAC51F20B70}" dt="2021-07-21T11:07:47.441" v="130"/>
            <ac:spMkLst>
              <pc:docMk/>
              <pc:sldMasterMk cId="2168357150" sldId="2147483648"/>
              <pc:sldLayoutMk cId="3868774620" sldId="2147483721"/>
              <ac:spMk id="18" creationId="{816B7E31-D2E4-4171-8517-529D98513827}"/>
            </ac:spMkLst>
          </pc:spChg>
          <pc:picChg chg="del">
            <ac:chgData name="Sven Thomas" userId="bfa64877-5f2c-489a-95d7-cc38a0de5b98" providerId="ADAL" clId="{E6F36DA4-1BF3-40EC-ABDD-ECAC51F20B70}" dt="2021-07-21T11:03:55.300" v="61" actId="478"/>
            <ac:picMkLst>
              <pc:docMk/>
              <pc:sldMasterMk cId="2168357150" sldId="2147483648"/>
              <pc:sldLayoutMk cId="3868774620" sldId="2147483721"/>
              <ac:picMk id="10" creationId="{DEF09217-9B65-4BDB-B5BC-6478913F56CD}"/>
            </ac:picMkLst>
          </pc:picChg>
          <pc:picChg chg="add del mod ord">
            <ac:chgData name="Sven Thomas" userId="bfa64877-5f2c-489a-95d7-cc38a0de5b98" providerId="ADAL" clId="{E6F36DA4-1BF3-40EC-ABDD-ECAC51F20B70}" dt="2021-08-11T13:59:03.453" v="230" actId="478"/>
            <ac:picMkLst>
              <pc:docMk/>
              <pc:sldMasterMk cId="2168357150" sldId="2147483648"/>
              <pc:sldLayoutMk cId="3868774620" sldId="2147483721"/>
              <ac:picMk id="11" creationId="{68FBCDEB-E26D-45FA-BBEC-254E70BBFF8C}"/>
            </ac:picMkLst>
          </pc:picChg>
          <pc:picChg chg="add del mod">
            <ac:chgData name="Sven Thomas" userId="bfa64877-5f2c-489a-95d7-cc38a0de5b98" providerId="ADAL" clId="{E6F36DA4-1BF3-40EC-ABDD-ECAC51F20B70}" dt="2021-08-11T13:59:07.507" v="232" actId="478"/>
            <ac:picMkLst>
              <pc:docMk/>
              <pc:sldMasterMk cId="2168357150" sldId="2147483648"/>
              <pc:sldLayoutMk cId="3868774620" sldId="2147483721"/>
              <ac:picMk id="12" creationId="{5C5CE21C-84EB-4E74-AD3F-D25E95E7FCF3}"/>
            </ac:picMkLst>
          </pc:picChg>
        </pc:sldLayoutChg>
        <pc:sldLayoutChg chg="addSp delSp modSp mod">
          <pc:chgData name="Sven Thomas" userId="bfa64877-5f2c-489a-95d7-cc38a0de5b98" providerId="ADAL" clId="{E6F36DA4-1BF3-40EC-ABDD-ECAC51F20B70}" dt="2021-08-11T13:59:33.583" v="237"/>
          <pc:sldLayoutMkLst>
            <pc:docMk/>
            <pc:sldMasterMk cId="2168357150" sldId="2147483648"/>
            <pc:sldLayoutMk cId="536527650" sldId="2147483722"/>
          </pc:sldLayoutMkLst>
          <pc:picChg chg="add del mod ord">
            <ac:chgData name="Sven Thomas" userId="bfa64877-5f2c-489a-95d7-cc38a0de5b98" providerId="ADAL" clId="{E6F36DA4-1BF3-40EC-ABDD-ECAC51F20B70}" dt="2021-08-11T13:59:33.236" v="236" actId="478"/>
            <ac:picMkLst>
              <pc:docMk/>
              <pc:sldMasterMk cId="2168357150" sldId="2147483648"/>
              <pc:sldLayoutMk cId="536527650" sldId="2147483722"/>
              <ac:picMk id="11" creationId="{70D41519-B658-4F38-9116-4B68502A42E7}"/>
            </ac:picMkLst>
          </pc:picChg>
          <pc:picChg chg="add mod">
            <ac:chgData name="Sven Thomas" userId="bfa64877-5f2c-489a-95d7-cc38a0de5b98" providerId="ADAL" clId="{E6F36DA4-1BF3-40EC-ABDD-ECAC51F20B70}" dt="2021-08-11T13:59:33.583" v="237"/>
            <ac:picMkLst>
              <pc:docMk/>
              <pc:sldMasterMk cId="2168357150" sldId="2147483648"/>
              <pc:sldLayoutMk cId="536527650" sldId="2147483722"/>
              <ac:picMk id="12" creationId="{2B0DFB14-A3CB-4D8C-83EF-EC1B22DBF3ED}"/>
            </ac:picMkLst>
          </pc:picChg>
          <pc:picChg chg="del">
            <ac:chgData name="Sven Thomas" userId="bfa64877-5f2c-489a-95d7-cc38a0de5b98" providerId="ADAL" clId="{E6F36DA4-1BF3-40EC-ABDD-ECAC51F20B70}" dt="2021-07-21T11:04:05.974" v="65" actId="478"/>
            <ac:picMkLst>
              <pc:docMk/>
              <pc:sldMasterMk cId="2168357150" sldId="2147483648"/>
              <pc:sldLayoutMk cId="536527650" sldId="2147483722"/>
              <ac:picMk id="12" creationId="{4FA81722-32B5-4C8D-9E9A-CD40FF5EFA13}"/>
            </ac:picMkLst>
          </pc:picChg>
        </pc:sldLayoutChg>
        <pc:sldLayoutChg chg="addSp delSp modSp mod">
          <pc:chgData name="Sven Thomas" userId="bfa64877-5f2c-489a-95d7-cc38a0de5b98" providerId="ADAL" clId="{E6F36DA4-1BF3-40EC-ABDD-ECAC51F20B70}" dt="2021-08-11T13:59:36.207" v="239"/>
          <pc:sldLayoutMkLst>
            <pc:docMk/>
            <pc:sldMasterMk cId="2168357150" sldId="2147483648"/>
            <pc:sldLayoutMk cId="2460780125" sldId="2147483723"/>
          </pc:sldLayoutMkLst>
          <pc:picChg chg="add del mod ord">
            <ac:chgData name="Sven Thomas" userId="bfa64877-5f2c-489a-95d7-cc38a0de5b98" providerId="ADAL" clId="{E6F36DA4-1BF3-40EC-ABDD-ECAC51F20B70}" dt="2021-08-11T13:59:35.891" v="238" actId="478"/>
            <ac:picMkLst>
              <pc:docMk/>
              <pc:sldMasterMk cId="2168357150" sldId="2147483648"/>
              <pc:sldLayoutMk cId="2460780125" sldId="2147483723"/>
              <ac:picMk id="11" creationId="{9ABAC275-E13A-42EC-AE10-EC8E7122EF33}"/>
            </ac:picMkLst>
          </pc:picChg>
          <pc:picChg chg="del">
            <ac:chgData name="Sven Thomas" userId="bfa64877-5f2c-489a-95d7-cc38a0de5b98" providerId="ADAL" clId="{E6F36DA4-1BF3-40EC-ABDD-ECAC51F20B70}" dt="2021-07-21T11:04:10.116" v="67" actId="478"/>
            <ac:picMkLst>
              <pc:docMk/>
              <pc:sldMasterMk cId="2168357150" sldId="2147483648"/>
              <pc:sldLayoutMk cId="2460780125" sldId="2147483723"/>
              <ac:picMk id="12" creationId="{4FA81722-32B5-4C8D-9E9A-CD40FF5EFA13}"/>
            </ac:picMkLst>
          </pc:picChg>
          <pc:picChg chg="add mod">
            <ac:chgData name="Sven Thomas" userId="bfa64877-5f2c-489a-95d7-cc38a0de5b98" providerId="ADAL" clId="{E6F36DA4-1BF3-40EC-ABDD-ECAC51F20B70}" dt="2021-08-11T13:59:36.207" v="239"/>
            <ac:picMkLst>
              <pc:docMk/>
              <pc:sldMasterMk cId="2168357150" sldId="2147483648"/>
              <pc:sldLayoutMk cId="2460780125" sldId="2147483723"/>
              <ac:picMk id="12" creationId="{92D8D511-137C-4B45-AFDC-C7D1C7F3F08D}"/>
            </ac:picMkLst>
          </pc:picChg>
        </pc:sldLayoutChg>
      </pc:sldMasterChg>
    </pc:docChg>
  </pc:docChgLst>
  <pc:docChgLst>
    <pc:chgData name="Justin Gemeri" userId="601d4d86-8508-4738-9b75-f33bf653ccad" providerId="ADAL" clId="{3BE0A125-10A7-46D9-96BF-72E420378259}"/>
    <pc:docChg chg="modMainMaster">
      <pc:chgData name="Justin Gemeri" userId="601d4d86-8508-4738-9b75-f33bf653ccad" providerId="ADAL" clId="{3BE0A125-10A7-46D9-96BF-72E420378259}" dt="2021-07-25T11:31:56.999" v="0" actId="20577"/>
      <pc:docMkLst>
        <pc:docMk/>
      </pc:docMkLst>
      <pc:sldMasterChg chg="modSldLayout">
        <pc:chgData name="Justin Gemeri" userId="601d4d86-8508-4738-9b75-f33bf653ccad" providerId="ADAL" clId="{3BE0A125-10A7-46D9-96BF-72E420378259}" dt="2021-07-25T11:31:56.999" v="0" actId="20577"/>
        <pc:sldMasterMkLst>
          <pc:docMk/>
          <pc:sldMasterMk cId="2168357150" sldId="2147483648"/>
        </pc:sldMasterMkLst>
        <pc:sldLayoutChg chg="modSp mod">
          <pc:chgData name="Justin Gemeri" userId="601d4d86-8508-4738-9b75-f33bf653ccad" providerId="ADAL" clId="{3BE0A125-10A7-46D9-96BF-72E420378259}" dt="2021-07-25T11:31:56.999" v="0" actId="20577"/>
          <pc:sldLayoutMkLst>
            <pc:docMk/>
            <pc:sldMasterMk cId="2168357150" sldId="2147483648"/>
            <pc:sldLayoutMk cId="3375007619" sldId="2147483649"/>
          </pc:sldLayoutMkLst>
          <pc:spChg chg="mod">
            <ac:chgData name="Justin Gemeri" userId="601d4d86-8508-4738-9b75-f33bf653ccad" providerId="ADAL" clId="{3BE0A125-10A7-46D9-96BF-72E420378259}" dt="2021-07-25T11:31:56.999" v="0" actId="20577"/>
            <ac:spMkLst>
              <pc:docMk/>
              <pc:sldMasterMk cId="2168357150" sldId="2147483648"/>
              <pc:sldLayoutMk cId="3375007619" sldId="2147483649"/>
              <ac:spMk id="2" creationId="{D92B8D51-1BBB-4055-BF58-D6F6CBF2681E}"/>
            </ac:spMkLst>
          </pc:spChg>
        </pc:sldLayoutChg>
      </pc:sldMasterChg>
    </pc:docChg>
  </pc:docChgLst>
  <pc:docChgLst>
    <pc:chgData name="Nico Heby" userId="c88c6920-9e16-4a7e-acac-31863610828a" providerId="ADAL" clId="{555AF0A6-22B7-4922-A839-2985144941FD}"/>
    <pc:docChg chg="undo custSel addSld delSld modSld sldOrd modMainMaster modSection">
      <pc:chgData name="Nico Heby" userId="c88c6920-9e16-4a7e-acac-31863610828a" providerId="ADAL" clId="{555AF0A6-22B7-4922-A839-2985144941FD}" dt="2021-08-19T16:44:18.158" v="45" actId="1589"/>
      <pc:docMkLst>
        <pc:docMk/>
      </pc:docMkLst>
      <pc:sldChg chg="addCm modCm">
        <pc:chgData name="Nico Heby" userId="c88c6920-9e16-4a7e-acac-31863610828a" providerId="ADAL" clId="{555AF0A6-22B7-4922-A839-2985144941FD}" dt="2021-08-19T16:40:42.131" v="34" actId="5900"/>
        <pc:sldMkLst>
          <pc:docMk/>
          <pc:sldMk cId="2767163653" sldId="262"/>
        </pc:sldMkLst>
      </pc:sldChg>
      <pc:sldChg chg="addCm modCm">
        <pc:chgData name="Nico Heby" userId="c88c6920-9e16-4a7e-acac-31863610828a" providerId="ADAL" clId="{555AF0A6-22B7-4922-A839-2985144941FD}" dt="2021-08-19T16:39:24.681" v="24"/>
        <pc:sldMkLst>
          <pc:docMk/>
          <pc:sldMk cId="591634412" sldId="269"/>
        </pc:sldMkLst>
      </pc:sldChg>
      <pc:sldChg chg="modSp mod">
        <pc:chgData name="Nico Heby" userId="c88c6920-9e16-4a7e-acac-31863610828a" providerId="ADAL" clId="{555AF0A6-22B7-4922-A839-2985144941FD}" dt="2021-08-19T16:40:13.541" v="31" actId="20577"/>
        <pc:sldMkLst>
          <pc:docMk/>
          <pc:sldMk cId="3699033794" sldId="270"/>
        </pc:sldMkLst>
        <pc:spChg chg="mod">
          <ac:chgData name="Nico Heby" userId="c88c6920-9e16-4a7e-acac-31863610828a" providerId="ADAL" clId="{555AF0A6-22B7-4922-A839-2985144941FD}" dt="2021-08-19T16:40:13.541" v="31" actId="20577"/>
          <ac:spMkLst>
            <pc:docMk/>
            <pc:sldMk cId="3699033794" sldId="270"/>
            <ac:spMk id="2" creationId="{35095B1F-9A2A-42E1-94E4-BF3986730C8F}"/>
          </ac:spMkLst>
        </pc:spChg>
      </pc:sldChg>
      <pc:sldChg chg="add del">
        <pc:chgData name="Nico Heby" userId="c88c6920-9e16-4a7e-acac-31863610828a" providerId="ADAL" clId="{555AF0A6-22B7-4922-A839-2985144941FD}" dt="2021-08-19T16:41:28.532" v="36" actId="47"/>
        <pc:sldMkLst>
          <pc:docMk/>
          <pc:sldMk cId="916256017" sldId="275"/>
        </pc:sldMkLst>
      </pc:sldChg>
      <pc:sldChg chg="ord addCm modCm">
        <pc:chgData name="Nico Heby" userId="c88c6920-9e16-4a7e-acac-31863610828a" providerId="ADAL" clId="{555AF0A6-22B7-4922-A839-2985144941FD}" dt="2021-08-19T16:39:54.781" v="29"/>
        <pc:sldMkLst>
          <pc:docMk/>
          <pc:sldMk cId="4173776297" sldId="278"/>
        </pc:sldMkLst>
      </pc:sldChg>
      <pc:sldChg chg="addCm modCm">
        <pc:chgData name="Nico Heby" userId="c88c6920-9e16-4a7e-acac-31863610828a" providerId="ADAL" clId="{555AF0A6-22B7-4922-A839-2985144941FD}" dt="2021-08-19T16:36:20.795" v="10"/>
        <pc:sldMkLst>
          <pc:docMk/>
          <pc:sldMk cId="1911513392" sldId="280"/>
        </pc:sldMkLst>
      </pc:sldChg>
      <pc:sldChg chg="addCm modCm">
        <pc:chgData name="Nico Heby" userId="c88c6920-9e16-4a7e-acac-31863610828a" providerId="ADAL" clId="{555AF0A6-22B7-4922-A839-2985144941FD}" dt="2021-08-19T16:37:04.481" v="13" actId="5900"/>
        <pc:sldMkLst>
          <pc:docMk/>
          <pc:sldMk cId="3176584335" sldId="281"/>
        </pc:sldMkLst>
      </pc:sldChg>
      <pc:sldChg chg="addCm modCm">
        <pc:chgData name="Nico Heby" userId="c88c6920-9e16-4a7e-acac-31863610828a" providerId="ADAL" clId="{555AF0A6-22B7-4922-A839-2985144941FD}" dt="2021-08-19T16:44:18.158" v="45" actId="1589"/>
        <pc:sldMkLst>
          <pc:docMk/>
          <pc:sldMk cId="3647700478" sldId="285"/>
        </pc:sldMkLst>
      </pc:sldChg>
      <pc:sldMasterChg chg="addSldLayout delSldLayout modSldLayout sldLayoutOrd">
        <pc:chgData name="Nico Heby" userId="c88c6920-9e16-4a7e-acac-31863610828a" providerId="ADAL" clId="{555AF0A6-22B7-4922-A839-2985144941FD}" dt="2021-08-19T16:42:28.507" v="42" actId="2696"/>
        <pc:sldMasterMkLst>
          <pc:docMk/>
          <pc:sldMasterMk cId="2168357150" sldId="2147483648"/>
        </pc:sldMasterMkLst>
        <pc:sldLayoutChg chg="add del">
          <pc:chgData name="Nico Heby" userId="c88c6920-9e16-4a7e-acac-31863610828a" providerId="ADAL" clId="{555AF0A6-22B7-4922-A839-2985144941FD}" dt="2021-08-19T16:42:00.782" v="39" actId="2696"/>
          <pc:sldLayoutMkLst>
            <pc:docMk/>
            <pc:sldMasterMk cId="2168357150" sldId="2147483648"/>
            <pc:sldLayoutMk cId="833378813" sldId="2147483667"/>
          </pc:sldLayoutMkLst>
        </pc:sldLayoutChg>
        <pc:sldLayoutChg chg="del">
          <pc:chgData name="Nico Heby" userId="c88c6920-9e16-4a7e-acac-31863610828a" providerId="ADAL" clId="{555AF0A6-22B7-4922-A839-2985144941FD}" dt="2021-08-19T16:42:28.507" v="42" actId="2696"/>
          <pc:sldLayoutMkLst>
            <pc:docMk/>
            <pc:sldMasterMk cId="2168357150" sldId="2147483648"/>
            <pc:sldLayoutMk cId="2546339094" sldId="2147483711"/>
          </pc:sldLayoutMkLst>
        </pc:sldLayoutChg>
        <pc:sldLayoutChg chg="ord">
          <pc:chgData name="Nico Heby" userId="c88c6920-9e16-4a7e-acac-31863610828a" providerId="ADAL" clId="{555AF0A6-22B7-4922-A839-2985144941FD}" dt="2021-08-19T16:41:57.692" v="37" actId="20578"/>
          <pc:sldLayoutMkLst>
            <pc:docMk/>
            <pc:sldMasterMk cId="2168357150" sldId="2147483648"/>
            <pc:sldLayoutMk cId="1126330863" sldId="2147483719"/>
          </pc:sldLayoutMkLst>
        </pc:sldLayoutChg>
        <pc:sldLayoutChg chg="add del">
          <pc:chgData name="Nico Heby" userId="c88c6920-9e16-4a7e-acac-31863610828a" providerId="ADAL" clId="{555AF0A6-22B7-4922-A839-2985144941FD}" dt="2021-08-19T16:42:13.697" v="41" actId="2696"/>
          <pc:sldLayoutMkLst>
            <pc:docMk/>
            <pc:sldMasterMk cId="2168357150" sldId="2147483648"/>
            <pc:sldLayoutMk cId="3226908599" sldId="2147483724"/>
          </pc:sldLayoutMkLst>
        </pc:sldLayoutChg>
      </pc:sldMasterChg>
    </pc:docChg>
  </pc:docChgLst>
  <pc:docChgLst>
    <pc:chgData name="Nico Heby" userId="S::nico@ekipa.de::c88c6920-9e16-4a7e-acac-31863610828a" providerId="AD" clId="Web-{2C831F27-3E04-D7A3-2E50-C323F7D15B79}"/>
    <pc:docChg chg="modSld">
      <pc:chgData name="Nico Heby" userId="S::nico@ekipa.de::c88c6920-9e16-4a7e-acac-31863610828a" providerId="AD" clId="Web-{2C831F27-3E04-D7A3-2E50-C323F7D15B79}" dt="2021-08-20T12:49:05.719" v="1" actId="1076"/>
      <pc:docMkLst>
        <pc:docMk/>
      </pc:docMkLst>
      <pc:sldChg chg="modSp">
        <pc:chgData name="Nico Heby" userId="S::nico@ekipa.de::c88c6920-9e16-4a7e-acac-31863610828a" providerId="AD" clId="Web-{2C831F27-3E04-D7A3-2E50-C323F7D15B79}" dt="2021-08-20T12:49:05.719" v="1" actId="1076"/>
        <pc:sldMkLst>
          <pc:docMk/>
          <pc:sldMk cId="4173776297" sldId="278"/>
        </pc:sldMkLst>
        <pc:spChg chg="mod">
          <ac:chgData name="Nico Heby" userId="S::nico@ekipa.de::c88c6920-9e16-4a7e-acac-31863610828a" providerId="AD" clId="Web-{2C831F27-3E04-D7A3-2E50-C323F7D15B79}" dt="2021-08-20T12:49:05.719" v="1" actId="1076"/>
          <ac:spMkLst>
            <pc:docMk/>
            <pc:sldMk cId="4173776297" sldId="278"/>
            <ac:spMk id="5" creationId="{1C9ADF10-ED65-402E-9E42-CF156C687FFA}"/>
          </ac:spMkLst>
        </pc:spChg>
      </pc:sldChg>
    </pc:docChg>
  </pc:docChgLst>
  <pc:docChgLst>
    <pc:chgData name="Josephine Hoffheinz" userId="e0f5c9e3-43ea-4b53-8ebb-53a75749d87d" providerId="ADAL" clId="{0872592D-9313-4A1B-94BC-CA9361F875F6}"/>
    <pc:docChg chg="undo redo custSel addSld delSld modSld sldOrd modMainMaster modSection">
      <pc:chgData name="Josephine Hoffheinz" userId="e0f5c9e3-43ea-4b53-8ebb-53a75749d87d" providerId="ADAL" clId="{0872592D-9313-4A1B-94BC-CA9361F875F6}" dt="2021-08-20T13:27:52.942" v="1955" actId="20577"/>
      <pc:docMkLst>
        <pc:docMk/>
      </pc:docMkLst>
      <pc:sldChg chg="modSp mod">
        <pc:chgData name="Josephine Hoffheinz" userId="e0f5c9e3-43ea-4b53-8ebb-53a75749d87d" providerId="ADAL" clId="{0872592D-9313-4A1B-94BC-CA9361F875F6}" dt="2021-08-12T10:51:47.816" v="696" actId="20577"/>
        <pc:sldMkLst>
          <pc:docMk/>
          <pc:sldMk cId="3016401143" sldId="258"/>
        </pc:sldMkLst>
        <pc:spChg chg="mod">
          <ac:chgData name="Josephine Hoffheinz" userId="e0f5c9e3-43ea-4b53-8ebb-53a75749d87d" providerId="ADAL" clId="{0872592D-9313-4A1B-94BC-CA9361F875F6}" dt="2021-08-12T10:51:47.816" v="696" actId="20577"/>
          <ac:spMkLst>
            <pc:docMk/>
            <pc:sldMk cId="3016401143" sldId="258"/>
            <ac:spMk id="2" creationId="{FFE9921E-693A-4A1D-97A2-6F462111507F}"/>
          </ac:spMkLst>
        </pc:spChg>
      </pc:sldChg>
      <pc:sldChg chg="delCm">
        <pc:chgData name="Josephine Hoffheinz" userId="e0f5c9e3-43ea-4b53-8ebb-53a75749d87d" providerId="ADAL" clId="{0872592D-9313-4A1B-94BC-CA9361F875F6}" dt="2021-08-20T11:15:05.888" v="1887" actId="1592"/>
        <pc:sldMkLst>
          <pc:docMk/>
          <pc:sldMk cId="2767163653" sldId="262"/>
        </pc:sldMkLst>
      </pc:sldChg>
      <pc:sldChg chg="del">
        <pc:chgData name="Josephine Hoffheinz" userId="e0f5c9e3-43ea-4b53-8ebb-53a75749d87d" providerId="ADAL" clId="{0872592D-9313-4A1B-94BC-CA9361F875F6}" dt="2021-08-20T10:35:48.369" v="1884" actId="47"/>
        <pc:sldMkLst>
          <pc:docMk/>
          <pc:sldMk cId="591634412" sldId="269"/>
        </pc:sldMkLst>
      </pc:sldChg>
      <pc:sldChg chg="del">
        <pc:chgData name="Josephine Hoffheinz" userId="e0f5c9e3-43ea-4b53-8ebb-53a75749d87d" providerId="ADAL" clId="{0872592D-9313-4A1B-94BC-CA9361F875F6}" dt="2021-08-12T10:57:50.420" v="748" actId="47"/>
        <pc:sldMkLst>
          <pc:docMk/>
          <pc:sldMk cId="2858607419" sldId="273"/>
        </pc:sldMkLst>
      </pc:sldChg>
      <pc:sldChg chg="del ord">
        <pc:chgData name="Josephine Hoffheinz" userId="e0f5c9e3-43ea-4b53-8ebb-53a75749d87d" providerId="ADAL" clId="{0872592D-9313-4A1B-94BC-CA9361F875F6}" dt="2021-08-12T11:03:20.033" v="752" actId="47"/>
        <pc:sldMkLst>
          <pc:docMk/>
          <pc:sldMk cId="901526191" sldId="277"/>
        </pc:sldMkLst>
      </pc:sldChg>
      <pc:sldChg chg="addSp delSp modSp mod addCm delCm">
        <pc:chgData name="Josephine Hoffheinz" userId="e0f5c9e3-43ea-4b53-8ebb-53a75749d87d" providerId="ADAL" clId="{0872592D-9313-4A1B-94BC-CA9361F875F6}" dt="2021-08-20T11:22:49.032" v="1922" actId="1592"/>
        <pc:sldMkLst>
          <pc:docMk/>
          <pc:sldMk cId="4173776297" sldId="278"/>
        </pc:sldMkLst>
        <pc:spChg chg="add del">
          <ac:chgData name="Josephine Hoffheinz" userId="e0f5c9e3-43ea-4b53-8ebb-53a75749d87d" providerId="ADAL" clId="{0872592D-9313-4A1B-94BC-CA9361F875F6}" dt="2021-08-20T11:20:43.067" v="1905" actId="22"/>
          <ac:spMkLst>
            <pc:docMk/>
            <pc:sldMk cId="4173776297" sldId="278"/>
            <ac:spMk id="3" creationId="{189CF63D-8789-432B-AA29-62702327253E}"/>
          </ac:spMkLst>
        </pc:spChg>
        <pc:spChg chg="add mod">
          <ac:chgData name="Josephine Hoffheinz" userId="e0f5c9e3-43ea-4b53-8ebb-53a75749d87d" providerId="ADAL" clId="{0872592D-9313-4A1B-94BC-CA9361F875F6}" dt="2021-08-20T11:21:47.142" v="1919" actId="1076"/>
          <ac:spMkLst>
            <pc:docMk/>
            <pc:sldMk cId="4173776297" sldId="278"/>
            <ac:spMk id="5" creationId="{1C9ADF10-ED65-402E-9E42-CF156C687FFA}"/>
          </ac:spMkLst>
        </pc:spChg>
      </pc:sldChg>
      <pc:sldChg chg="addSp delSp modSp mod delCm modCm">
        <pc:chgData name="Josephine Hoffheinz" userId="e0f5c9e3-43ea-4b53-8ebb-53a75749d87d" providerId="ADAL" clId="{0872592D-9313-4A1B-94BC-CA9361F875F6}" dt="2021-08-20T10:22:35.941" v="1842" actId="1592"/>
        <pc:sldMkLst>
          <pc:docMk/>
          <pc:sldMk cId="1911513392" sldId="280"/>
        </pc:sldMkLst>
        <pc:spChg chg="del mod">
          <ac:chgData name="Josephine Hoffheinz" userId="e0f5c9e3-43ea-4b53-8ebb-53a75749d87d" providerId="ADAL" clId="{0872592D-9313-4A1B-94BC-CA9361F875F6}" dt="2021-08-20T10:20:49.332" v="1828" actId="478"/>
          <ac:spMkLst>
            <pc:docMk/>
            <pc:sldMk cId="1911513392" sldId="280"/>
            <ac:spMk id="16" creationId="{E6FD52CF-D08A-4A52-B797-19C1E0EC3675}"/>
          </ac:spMkLst>
        </pc:spChg>
        <pc:spChg chg="add del mod">
          <ac:chgData name="Josephine Hoffheinz" userId="e0f5c9e3-43ea-4b53-8ebb-53a75749d87d" providerId="ADAL" clId="{0872592D-9313-4A1B-94BC-CA9361F875F6}" dt="2021-08-20T10:20:47.170" v="1827" actId="478"/>
          <ac:spMkLst>
            <pc:docMk/>
            <pc:sldMk cId="1911513392" sldId="280"/>
            <ac:spMk id="17" creationId="{8378EA2A-46FF-472F-B6F7-30AA5D2D9C95}"/>
          </ac:spMkLst>
        </pc:spChg>
        <pc:spChg chg="add del mod">
          <ac:chgData name="Josephine Hoffheinz" userId="e0f5c9e3-43ea-4b53-8ebb-53a75749d87d" providerId="ADAL" clId="{0872592D-9313-4A1B-94BC-CA9361F875F6}" dt="2021-08-20T10:21:03.912" v="1832"/>
          <ac:spMkLst>
            <pc:docMk/>
            <pc:sldMk cId="1911513392" sldId="280"/>
            <ac:spMk id="18" creationId="{0F629B80-0369-41F4-A857-71B14EDCDC78}"/>
          </ac:spMkLst>
        </pc:spChg>
        <pc:spChg chg="add del mod">
          <ac:chgData name="Josephine Hoffheinz" userId="e0f5c9e3-43ea-4b53-8ebb-53a75749d87d" providerId="ADAL" clId="{0872592D-9313-4A1B-94BC-CA9361F875F6}" dt="2021-08-20T10:21:03.912" v="1832"/>
          <ac:spMkLst>
            <pc:docMk/>
            <pc:sldMk cId="1911513392" sldId="280"/>
            <ac:spMk id="19" creationId="{7C37A96B-6949-48B9-89C2-56758DF3EF45}"/>
          </ac:spMkLst>
        </pc:spChg>
        <pc:spChg chg="add del mod">
          <ac:chgData name="Josephine Hoffheinz" userId="e0f5c9e3-43ea-4b53-8ebb-53a75749d87d" providerId="ADAL" clId="{0872592D-9313-4A1B-94BC-CA9361F875F6}" dt="2021-08-20T10:21:03.912" v="1832"/>
          <ac:spMkLst>
            <pc:docMk/>
            <pc:sldMk cId="1911513392" sldId="280"/>
            <ac:spMk id="20" creationId="{9863F1B6-4F2A-4376-BA0E-D3A353299644}"/>
          </ac:spMkLst>
        </pc:spChg>
        <pc:spChg chg="add del mod">
          <ac:chgData name="Josephine Hoffheinz" userId="e0f5c9e3-43ea-4b53-8ebb-53a75749d87d" providerId="ADAL" clId="{0872592D-9313-4A1B-94BC-CA9361F875F6}" dt="2021-08-20T10:21:03.912" v="1832"/>
          <ac:spMkLst>
            <pc:docMk/>
            <pc:sldMk cId="1911513392" sldId="280"/>
            <ac:spMk id="21" creationId="{EED10117-F076-4096-B859-0742EB7D8501}"/>
          </ac:spMkLst>
        </pc:spChg>
        <pc:spChg chg="add del mod">
          <ac:chgData name="Josephine Hoffheinz" userId="e0f5c9e3-43ea-4b53-8ebb-53a75749d87d" providerId="ADAL" clId="{0872592D-9313-4A1B-94BC-CA9361F875F6}" dt="2021-08-20T10:21:03.912" v="1832"/>
          <ac:spMkLst>
            <pc:docMk/>
            <pc:sldMk cId="1911513392" sldId="280"/>
            <ac:spMk id="22" creationId="{A2A18CDE-749D-4305-938B-146829A27B95}"/>
          </ac:spMkLst>
        </pc:spChg>
        <pc:spChg chg="add del mod">
          <ac:chgData name="Josephine Hoffheinz" userId="e0f5c9e3-43ea-4b53-8ebb-53a75749d87d" providerId="ADAL" clId="{0872592D-9313-4A1B-94BC-CA9361F875F6}" dt="2021-08-20T10:21:03.912" v="1832"/>
          <ac:spMkLst>
            <pc:docMk/>
            <pc:sldMk cId="1911513392" sldId="280"/>
            <ac:spMk id="23" creationId="{438176A7-04E1-4AF2-B9F4-C64CDC73534A}"/>
          </ac:spMkLst>
        </pc:spChg>
        <pc:spChg chg="add del mod">
          <ac:chgData name="Josephine Hoffheinz" userId="e0f5c9e3-43ea-4b53-8ebb-53a75749d87d" providerId="ADAL" clId="{0872592D-9313-4A1B-94BC-CA9361F875F6}" dt="2021-08-20T10:21:03.912" v="1832"/>
          <ac:spMkLst>
            <pc:docMk/>
            <pc:sldMk cId="1911513392" sldId="280"/>
            <ac:spMk id="24" creationId="{42DA56D7-48B0-46C1-88AD-F6C61DE3854F}"/>
          </ac:spMkLst>
        </pc:spChg>
        <pc:spChg chg="add del mod">
          <ac:chgData name="Josephine Hoffheinz" userId="e0f5c9e3-43ea-4b53-8ebb-53a75749d87d" providerId="ADAL" clId="{0872592D-9313-4A1B-94BC-CA9361F875F6}" dt="2021-08-20T10:21:03.912" v="1832"/>
          <ac:spMkLst>
            <pc:docMk/>
            <pc:sldMk cId="1911513392" sldId="280"/>
            <ac:spMk id="25" creationId="{94C79E06-EC08-4357-AECA-77160D83BFD6}"/>
          </ac:spMkLst>
        </pc:spChg>
        <pc:spChg chg="add del mod">
          <ac:chgData name="Josephine Hoffheinz" userId="e0f5c9e3-43ea-4b53-8ebb-53a75749d87d" providerId="ADAL" clId="{0872592D-9313-4A1B-94BC-CA9361F875F6}" dt="2021-08-20T10:21:03.912" v="1832"/>
          <ac:spMkLst>
            <pc:docMk/>
            <pc:sldMk cId="1911513392" sldId="280"/>
            <ac:spMk id="26" creationId="{2D75895D-B077-4C8E-936F-011E13AAD026}"/>
          </ac:spMkLst>
        </pc:spChg>
        <pc:spChg chg="add del mod">
          <ac:chgData name="Josephine Hoffheinz" userId="e0f5c9e3-43ea-4b53-8ebb-53a75749d87d" providerId="ADAL" clId="{0872592D-9313-4A1B-94BC-CA9361F875F6}" dt="2021-08-20T10:21:03.912" v="1832"/>
          <ac:spMkLst>
            <pc:docMk/>
            <pc:sldMk cId="1911513392" sldId="280"/>
            <ac:spMk id="27" creationId="{DF325E16-9372-4D2B-A1CA-E3C75035DA0B}"/>
          </ac:spMkLst>
        </pc:spChg>
        <pc:spChg chg="add del mod">
          <ac:chgData name="Josephine Hoffheinz" userId="e0f5c9e3-43ea-4b53-8ebb-53a75749d87d" providerId="ADAL" clId="{0872592D-9313-4A1B-94BC-CA9361F875F6}" dt="2021-08-20T10:21:03.912" v="1832"/>
          <ac:spMkLst>
            <pc:docMk/>
            <pc:sldMk cId="1911513392" sldId="280"/>
            <ac:spMk id="28" creationId="{C73A6DA5-D91D-4208-A5E2-45D99D0DBC4D}"/>
          </ac:spMkLst>
        </pc:spChg>
        <pc:spChg chg="add del mod">
          <ac:chgData name="Josephine Hoffheinz" userId="e0f5c9e3-43ea-4b53-8ebb-53a75749d87d" providerId="ADAL" clId="{0872592D-9313-4A1B-94BC-CA9361F875F6}" dt="2021-08-20T10:21:03.912" v="1832"/>
          <ac:spMkLst>
            <pc:docMk/>
            <pc:sldMk cId="1911513392" sldId="280"/>
            <ac:spMk id="29" creationId="{1D803524-A556-4E74-9CD3-9A3C9A1F3042}"/>
          </ac:spMkLst>
        </pc:spChg>
        <pc:spChg chg="add del mod">
          <ac:chgData name="Josephine Hoffheinz" userId="e0f5c9e3-43ea-4b53-8ebb-53a75749d87d" providerId="ADAL" clId="{0872592D-9313-4A1B-94BC-CA9361F875F6}" dt="2021-08-20T10:21:03.912" v="1832"/>
          <ac:spMkLst>
            <pc:docMk/>
            <pc:sldMk cId="1911513392" sldId="280"/>
            <ac:spMk id="30" creationId="{FF855419-28FC-472D-8C84-6EC3F8F39587}"/>
          </ac:spMkLst>
        </pc:spChg>
        <pc:spChg chg="add mod">
          <ac:chgData name="Josephine Hoffheinz" userId="e0f5c9e3-43ea-4b53-8ebb-53a75749d87d" providerId="ADAL" clId="{0872592D-9313-4A1B-94BC-CA9361F875F6}" dt="2021-08-20T10:21:57.783" v="1836"/>
          <ac:spMkLst>
            <pc:docMk/>
            <pc:sldMk cId="1911513392" sldId="280"/>
            <ac:spMk id="31" creationId="{908705CA-1588-4BC8-A34C-F84A366704AE}"/>
          </ac:spMkLst>
        </pc:spChg>
        <pc:spChg chg="add mod">
          <ac:chgData name="Josephine Hoffheinz" userId="e0f5c9e3-43ea-4b53-8ebb-53a75749d87d" providerId="ADAL" clId="{0872592D-9313-4A1B-94BC-CA9361F875F6}" dt="2021-08-20T10:21:57.783" v="1836"/>
          <ac:spMkLst>
            <pc:docMk/>
            <pc:sldMk cId="1911513392" sldId="280"/>
            <ac:spMk id="32" creationId="{0056767A-750F-430A-A57D-6F3A27EA6B9E}"/>
          </ac:spMkLst>
        </pc:spChg>
        <pc:spChg chg="add mod">
          <ac:chgData name="Josephine Hoffheinz" userId="e0f5c9e3-43ea-4b53-8ebb-53a75749d87d" providerId="ADAL" clId="{0872592D-9313-4A1B-94BC-CA9361F875F6}" dt="2021-08-20T10:21:57.783" v="1836"/>
          <ac:spMkLst>
            <pc:docMk/>
            <pc:sldMk cId="1911513392" sldId="280"/>
            <ac:spMk id="33" creationId="{3E98F365-FE1D-47E5-87C9-8D2619EE2B9E}"/>
          </ac:spMkLst>
        </pc:spChg>
        <pc:spChg chg="add mod">
          <ac:chgData name="Josephine Hoffheinz" userId="e0f5c9e3-43ea-4b53-8ebb-53a75749d87d" providerId="ADAL" clId="{0872592D-9313-4A1B-94BC-CA9361F875F6}" dt="2021-08-20T10:21:57.783" v="1836"/>
          <ac:spMkLst>
            <pc:docMk/>
            <pc:sldMk cId="1911513392" sldId="280"/>
            <ac:spMk id="34" creationId="{8449D0D3-1B01-404C-9188-3561B7789779}"/>
          </ac:spMkLst>
        </pc:spChg>
        <pc:spChg chg="add mod">
          <ac:chgData name="Josephine Hoffheinz" userId="e0f5c9e3-43ea-4b53-8ebb-53a75749d87d" providerId="ADAL" clId="{0872592D-9313-4A1B-94BC-CA9361F875F6}" dt="2021-08-20T10:21:57.783" v="1836"/>
          <ac:spMkLst>
            <pc:docMk/>
            <pc:sldMk cId="1911513392" sldId="280"/>
            <ac:spMk id="35" creationId="{95DE42D7-F80D-4F39-9ED4-9D2F8F7524AC}"/>
          </ac:spMkLst>
        </pc:spChg>
        <pc:spChg chg="add mod">
          <ac:chgData name="Josephine Hoffheinz" userId="e0f5c9e3-43ea-4b53-8ebb-53a75749d87d" providerId="ADAL" clId="{0872592D-9313-4A1B-94BC-CA9361F875F6}" dt="2021-08-20T10:21:57.783" v="1836"/>
          <ac:spMkLst>
            <pc:docMk/>
            <pc:sldMk cId="1911513392" sldId="280"/>
            <ac:spMk id="36" creationId="{D518BE43-2108-430B-94ED-98F4085B20B9}"/>
          </ac:spMkLst>
        </pc:spChg>
        <pc:spChg chg="add del mod">
          <ac:chgData name="Josephine Hoffheinz" userId="e0f5c9e3-43ea-4b53-8ebb-53a75749d87d" providerId="ADAL" clId="{0872592D-9313-4A1B-94BC-CA9361F875F6}" dt="2021-08-20T10:22:14.279" v="1838" actId="478"/>
          <ac:spMkLst>
            <pc:docMk/>
            <pc:sldMk cId="1911513392" sldId="280"/>
            <ac:spMk id="37" creationId="{E229FCF0-0E9F-4E3A-A5ED-0A6AAD03B79C}"/>
          </ac:spMkLst>
        </pc:spChg>
        <pc:spChg chg="add mod">
          <ac:chgData name="Josephine Hoffheinz" userId="e0f5c9e3-43ea-4b53-8ebb-53a75749d87d" providerId="ADAL" clId="{0872592D-9313-4A1B-94BC-CA9361F875F6}" dt="2021-08-20T10:22:10.775" v="1837"/>
          <ac:spMkLst>
            <pc:docMk/>
            <pc:sldMk cId="1911513392" sldId="280"/>
            <ac:spMk id="38" creationId="{4406376B-295D-46DD-9820-112CBAA0AAD7}"/>
          </ac:spMkLst>
        </pc:spChg>
        <pc:spChg chg="add mod">
          <ac:chgData name="Josephine Hoffheinz" userId="e0f5c9e3-43ea-4b53-8ebb-53a75749d87d" providerId="ADAL" clId="{0872592D-9313-4A1B-94BC-CA9361F875F6}" dt="2021-08-20T10:22:10.775" v="1837"/>
          <ac:spMkLst>
            <pc:docMk/>
            <pc:sldMk cId="1911513392" sldId="280"/>
            <ac:spMk id="39" creationId="{95F3EEFF-4A69-4C16-A484-8E83861CA821}"/>
          </ac:spMkLst>
        </pc:spChg>
        <pc:spChg chg="add mod">
          <ac:chgData name="Josephine Hoffheinz" userId="e0f5c9e3-43ea-4b53-8ebb-53a75749d87d" providerId="ADAL" clId="{0872592D-9313-4A1B-94BC-CA9361F875F6}" dt="2021-08-20T10:22:10.775" v="1837"/>
          <ac:spMkLst>
            <pc:docMk/>
            <pc:sldMk cId="1911513392" sldId="280"/>
            <ac:spMk id="40" creationId="{F16D35AE-9607-493E-B756-5CA60FE3DBD9}"/>
          </ac:spMkLst>
        </pc:spChg>
        <pc:spChg chg="add mod">
          <ac:chgData name="Josephine Hoffheinz" userId="e0f5c9e3-43ea-4b53-8ebb-53a75749d87d" providerId="ADAL" clId="{0872592D-9313-4A1B-94BC-CA9361F875F6}" dt="2021-08-20T10:22:10.775" v="1837"/>
          <ac:spMkLst>
            <pc:docMk/>
            <pc:sldMk cId="1911513392" sldId="280"/>
            <ac:spMk id="41" creationId="{BEAA40C9-D8FF-4DEE-B58D-DAB1FFE2C297}"/>
          </ac:spMkLst>
        </pc:spChg>
        <pc:spChg chg="add mod">
          <ac:chgData name="Josephine Hoffheinz" userId="e0f5c9e3-43ea-4b53-8ebb-53a75749d87d" providerId="ADAL" clId="{0872592D-9313-4A1B-94BC-CA9361F875F6}" dt="2021-08-20T10:22:10.775" v="1837"/>
          <ac:spMkLst>
            <pc:docMk/>
            <pc:sldMk cId="1911513392" sldId="280"/>
            <ac:spMk id="42" creationId="{86F9631C-D629-4418-A053-BA1A480CD034}"/>
          </ac:spMkLst>
        </pc:spChg>
        <pc:spChg chg="add mod">
          <ac:chgData name="Josephine Hoffheinz" userId="e0f5c9e3-43ea-4b53-8ebb-53a75749d87d" providerId="ADAL" clId="{0872592D-9313-4A1B-94BC-CA9361F875F6}" dt="2021-08-20T10:22:10.775" v="1837"/>
          <ac:spMkLst>
            <pc:docMk/>
            <pc:sldMk cId="1911513392" sldId="280"/>
            <ac:spMk id="43" creationId="{28391675-1DCE-4737-9579-0F6DE6651E0F}"/>
          </ac:spMkLst>
        </pc:spChg>
        <pc:spChg chg="add mod">
          <ac:chgData name="Josephine Hoffheinz" userId="e0f5c9e3-43ea-4b53-8ebb-53a75749d87d" providerId="ADAL" clId="{0872592D-9313-4A1B-94BC-CA9361F875F6}" dt="2021-08-20T10:22:10.775" v="1837"/>
          <ac:spMkLst>
            <pc:docMk/>
            <pc:sldMk cId="1911513392" sldId="280"/>
            <ac:spMk id="44" creationId="{19539E43-57F2-4A12-B7C4-5DE518DD87C9}"/>
          </ac:spMkLst>
        </pc:spChg>
        <pc:spChg chg="add mod">
          <ac:chgData name="Josephine Hoffheinz" userId="e0f5c9e3-43ea-4b53-8ebb-53a75749d87d" providerId="ADAL" clId="{0872592D-9313-4A1B-94BC-CA9361F875F6}" dt="2021-08-20T10:22:10.775" v="1837"/>
          <ac:spMkLst>
            <pc:docMk/>
            <pc:sldMk cId="1911513392" sldId="280"/>
            <ac:spMk id="45" creationId="{30F3D079-B441-40A0-9158-7217A40B188A}"/>
          </ac:spMkLst>
        </pc:spChg>
        <pc:spChg chg="add mod">
          <ac:chgData name="Josephine Hoffheinz" userId="e0f5c9e3-43ea-4b53-8ebb-53a75749d87d" providerId="ADAL" clId="{0872592D-9313-4A1B-94BC-CA9361F875F6}" dt="2021-08-20T10:22:10.775" v="1837"/>
          <ac:spMkLst>
            <pc:docMk/>
            <pc:sldMk cId="1911513392" sldId="280"/>
            <ac:spMk id="46" creationId="{DD10E662-DC1C-49D4-A7CC-6CF623CDE987}"/>
          </ac:spMkLst>
        </pc:spChg>
        <pc:spChg chg="add mod">
          <ac:chgData name="Josephine Hoffheinz" userId="e0f5c9e3-43ea-4b53-8ebb-53a75749d87d" providerId="ADAL" clId="{0872592D-9313-4A1B-94BC-CA9361F875F6}" dt="2021-08-20T10:22:10.775" v="1837"/>
          <ac:spMkLst>
            <pc:docMk/>
            <pc:sldMk cId="1911513392" sldId="280"/>
            <ac:spMk id="47" creationId="{BF24079F-828F-4C94-97D3-6995F1D4889E}"/>
          </ac:spMkLst>
        </pc:spChg>
        <pc:spChg chg="add mod">
          <ac:chgData name="Josephine Hoffheinz" userId="e0f5c9e3-43ea-4b53-8ebb-53a75749d87d" providerId="ADAL" clId="{0872592D-9313-4A1B-94BC-CA9361F875F6}" dt="2021-08-20T10:22:10.775" v="1837"/>
          <ac:spMkLst>
            <pc:docMk/>
            <pc:sldMk cId="1911513392" sldId="280"/>
            <ac:spMk id="48" creationId="{B1CC2586-3535-442E-AE3C-CD26FD1F337E}"/>
          </ac:spMkLst>
        </pc:spChg>
        <pc:spChg chg="add mod">
          <ac:chgData name="Josephine Hoffheinz" userId="e0f5c9e3-43ea-4b53-8ebb-53a75749d87d" providerId="ADAL" clId="{0872592D-9313-4A1B-94BC-CA9361F875F6}" dt="2021-08-20T10:22:10.775" v="1837"/>
          <ac:spMkLst>
            <pc:docMk/>
            <pc:sldMk cId="1911513392" sldId="280"/>
            <ac:spMk id="49" creationId="{A95A2BA0-39EB-407E-9E7F-5432EC4CD9D8}"/>
          </ac:spMkLst>
        </pc:spChg>
        <pc:picChg chg="add del mod">
          <ac:chgData name="Josephine Hoffheinz" userId="e0f5c9e3-43ea-4b53-8ebb-53a75749d87d" providerId="ADAL" clId="{0872592D-9313-4A1B-94BC-CA9361F875F6}" dt="2021-08-20T10:22:15.227" v="1839" actId="478"/>
          <ac:picMkLst>
            <pc:docMk/>
            <pc:sldMk cId="1911513392" sldId="280"/>
            <ac:picMk id="50" creationId="{DBE57F34-02F5-4F92-A112-D5F3BFC4EF06}"/>
          </ac:picMkLst>
        </pc:picChg>
      </pc:sldChg>
      <pc:sldChg chg="addSp delSp modSp mod delCm">
        <pc:chgData name="Josephine Hoffheinz" userId="e0f5c9e3-43ea-4b53-8ebb-53a75749d87d" providerId="ADAL" clId="{0872592D-9313-4A1B-94BC-CA9361F875F6}" dt="2021-08-20T10:35:18.378" v="1883" actId="1592"/>
        <pc:sldMkLst>
          <pc:docMk/>
          <pc:sldMk cId="3176584335" sldId="281"/>
        </pc:sldMkLst>
        <pc:spChg chg="del mod">
          <ac:chgData name="Josephine Hoffheinz" userId="e0f5c9e3-43ea-4b53-8ebb-53a75749d87d" providerId="ADAL" clId="{0872592D-9313-4A1B-94BC-CA9361F875F6}" dt="2021-08-20T10:34:54.425" v="1876" actId="478"/>
          <ac:spMkLst>
            <pc:docMk/>
            <pc:sldMk cId="3176584335" sldId="281"/>
            <ac:spMk id="3" creationId="{F2417AB0-C527-4EE6-A197-7743DD37D3E5}"/>
          </ac:spMkLst>
        </pc:spChg>
        <pc:spChg chg="del mod">
          <ac:chgData name="Josephine Hoffheinz" userId="e0f5c9e3-43ea-4b53-8ebb-53a75749d87d" providerId="ADAL" clId="{0872592D-9313-4A1B-94BC-CA9361F875F6}" dt="2021-08-20T10:34:56.407" v="1877" actId="478"/>
          <ac:spMkLst>
            <pc:docMk/>
            <pc:sldMk cId="3176584335" sldId="281"/>
            <ac:spMk id="4" creationId="{91737C63-102B-40C4-A40D-4B801DDF8EB6}"/>
          </ac:spMkLst>
        </pc:spChg>
        <pc:spChg chg="del mod">
          <ac:chgData name="Josephine Hoffheinz" userId="e0f5c9e3-43ea-4b53-8ebb-53a75749d87d" providerId="ADAL" clId="{0872592D-9313-4A1B-94BC-CA9361F875F6}" dt="2021-08-20T10:34:57.977" v="1878" actId="478"/>
          <ac:spMkLst>
            <pc:docMk/>
            <pc:sldMk cId="3176584335" sldId="281"/>
            <ac:spMk id="5" creationId="{033D202E-01CB-49A6-85A0-2529CFFA43CA}"/>
          </ac:spMkLst>
        </pc:spChg>
        <pc:spChg chg="del mod">
          <ac:chgData name="Josephine Hoffheinz" userId="e0f5c9e3-43ea-4b53-8ebb-53a75749d87d" providerId="ADAL" clId="{0872592D-9313-4A1B-94BC-CA9361F875F6}" dt="2021-08-20T10:35:03.049" v="1881" actId="478"/>
          <ac:spMkLst>
            <pc:docMk/>
            <pc:sldMk cId="3176584335" sldId="281"/>
            <ac:spMk id="6" creationId="{07A81B05-A8F3-47F0-9122-16B2D99CAA16}"/>
          </ac:spMkLst>
        </pc:spChg>
        <pc:spChg chg="del mod">
          <ac:chgData name="Josephine Hoffheinz" userId="e0f5c9e3-43ea-4b53-8ebb-53a75749d87d" providerId="ADAL" clId="{0872592D-9313-4A1B-94BC-CA9361F875F6}" dt="2021-08-20T10:35:00.732" v="1880" actId="478"/>
          <ac:spMkLst>
            <pc:docMk/>
            <pc:sldMk cId="3176584335" sldId="281"/>
            <ac:spMk id="7" creationId="{DC1DE1DA-5978-4687-9F70-1669753DBC5D}"/>
          </ac:spMkLst>
        </pc:spChg>
        <pc:spChg chg="del mod">
          <ac:chgData name="Josephine Hoffheinz" userId="e0f5c9e3-43ea-4b53-8ebb-53a75749d87d" providerId="ADAL" clId="{0872592D-9313-4A1B-94BC-CA9361F875F6}" dt="2021-08-20T10:34:59.409" v="1879" actId="478"/>
          <ac:spMkLst>
            <pc:docMk/>
            <pc:sldMk cId="3176584335" sldId="281"/>
            <ac:spMk id="8" creationId="{03CF096E-465A-4CAE-A5F2-C679D239F67D}"/>
          </ac:spMkLst>
        </pc:spChg>
        <pc:spChg chg="del mod">
          <ac:chgData name="Josephine Hoffheinz" userId="e0f5c9e3-43ea-4b53-8ebb-53a75749d87d" providerId="ADAL" clId="{0872592D-9313-4A1B-94BC-CA9361F875F6}" dt="2021-08-20T10:34:42.068" v="1874" actId="478"/>
          <ac:spMkLst>
            <pc:docMk/>
            <pc:sldMk cId="3176584335" sldId="281"/>
            <ac:spMk id="9" creationId="{16C6DD6C-94EF-4804-A23A-C20354A14B09}"/>
          </ac:spMkLst>
        </pc:spChg>
        <pc:spChg chg="del mod">
          <ac:chgData name="Josephine Hoffheinz" userId="e0f5c9e3-43ea-4b53-8ebb-53a75749d87d" providerId="ADAL" clId="{0872592D-9313-4A1B-94BC-CA9361F875F6}" dt="2021-08-20T10:34:44.097" v="1875" actId="478"/>
          <ac:spMkLst>
            <pc:docMk/>
            <pc:sldMk cId="3176584335" sldId="281"/>
            <ac:spMk id="10" creationId="{A69C9FEF-29CE-4246-93A5-E9193916C09D}"/>
          </ac:spMkLst>
        </pc:spChg>
        <pc:spChg chg="add mod">
          <ac:chgData name="Josephine Hoffheinz" userId="e0f5c9e3-43ea-4b53-8ebb-53a75749d87d" providerId="ADAL" clId="{0872592D-9313-4A1B-94BC-CA9361F875F6}" dt="2021-08-20T10:35:14.193" v="1882"/>
          <ac:spMkLst>
            <pc:docMk/>
            <pc:sldMk cId="3176584335" sldId="281"/>
            <ac:spMk id="11" creationId="{C1B18F81-33B8-479E-A2EA-1179A9992760}"/>
          </ac:spMkLst>
        </pc:spChg>
        <pc:spChg chg="add mod">
          <ac:chgData name="Josephine Hoffheinz" userId="e0f5c9e3-43ea-4b53-8ebb-53a75749d87d" providerId="ADAL" clId="{0872592D-9313-4A1B-94BC-CA9361F875F6}" dt="2021-08-20T10:35:14.193" v="1882"/>
          <ac:spMkLst>
            <pc:docMk/>
            <pc:sldMk cId="3176584335" sldId="281"/>
            <ac:spMk id="12" creationId="{A62E15E2-FF1E-41DC-A59B-C06727C2EC45}"/>
          </ac:spMkLst>
        </pc:spChg>
        <pc:spChg chg="add mod">
          <ac:chgData name="Josephine Hoffheinz" userId="e0f5c9e3-43ea-4b53-8ebb-53a75749d87d" providerId="ADAL" clId="{0872592D-9313-4A1B-94BC-CA9361F875F6}" dt="2021-08-20T10:35:14.193" v="1882"/>
          <ac:spMkLst>
            <pc:docMk/>
            <pc:sldMk cId="3176584335" sldId="281"/>
            <ac:spMk id="13" creationId="{126BC183-4C4A-4476-A7EB-054C1F45D4CA}"/>
          </ac:spMkLst>
        </pc:spChg>
        <pc:spChg chg="add mod">
          <ac:chgData name="Josephine Hoffheinz" userId="e0f5c9e3-43ea-4b53-8ebb-53a75749d87d" providerId="ADAL" clId="{0872592D-9313-4A1B-94BC-CA9361F875F6}" dt="2021-08-20T10:35:14.193" v="1882"/>
          <ac:spMkLst>
            <pc:docMk/>
            <pc:sldMk cId="3176584335" sldId="281"/>
            <ac:spMk id="14" creationId="{7CD307BE-E95D-46A7-BF57-13D5A313C040}"/>
          </ac:spMkLst>
        </pc:spChg>
        <pc:spChg chg="add mod">
          <ac:chgData name="Josephine Hoffheinz" userId="e0f5c9e3-43ea-4b53-8ebb-53a75749d87d" providerId="ADAL" clId="{0872592D-9313-4A1B-94BC-CA9361F875F6}" dt="2021-08-20T10:35:14.193" v="1882"/>
          <ac:spMkLst>
            <pc:docMk/>
            <pc:sldMk cId="3176584335" sldId="281"/>
            <ac:spMk id="15" creationId="{A8F80284-1263-4FDE-AB9A-CB530C212B79}"/>
          </ac:spMkLst>
        </pc:spChg>
        <pc:spChg chg="add mod">
          <ac:chgData name="Josephine Hoffheinz" userId="e0f5c9e3-43ea-4b53-8ebb-53a75749d87d" providerId="ADAL" clId="{0872592D-9313-4A1B-94BC-CA9361F875F6}" dt="2021-08-20T10:35:14.193" v="1882"/>
          <ac:spMkLst>
            <pc:docMk/>
            <pc:sldMk cId="3176584335" sldId="281"/>
            <ac:spMk id="16" creationId="{ADB65014-F571-4A3B-AFC0-C75DE9852754}"/>
          </ac:spMkLst>
        </pc:spChg>
        <pc:spChg chg="add mod">
          <ac:chgData name="Josephine Hoffheinz" userId="e0f5c9e3-43ea-4b53-8ebb-53a75749d87d" providerId="ADAL" clId="{0872592D-9313-4A1B-94BC-CA9361F875F6}" dt="2021-08-20T10:35:14.193" v="1882"/>
          <ac:spMkLst>
            <pc:docMk/>
            <pc:sldMk cId="3176584335" sldId="281"/>
            <ac:spMk id="17" creationId="{A1A643EE-06B7-4D19-B08B-3E9EE05F366A}"/>
          </ac:spMkLst>
        </pc:spChg>
        <pc:spChg chg="add mod">
          <ac:chgData name="Josephine Hoffheinz" userId="e0f5c9e3-43ea-4b53-8ebb-53a75749d87d" providerId="ADAL" clId="{0872592D-9313-4A1B-94BC-CA9361F875F6}" dt="2021-08-20T10:35:14.193" v="1882"/>
          <ac:spMkLst>
            <pc:docMk/>
            <pc:sldMk cId="3176584335" sldId="281"/>
            <ac:spMk id="18" creationId="{836AA0F4-FF45-424B-AA10-1AF8BA166B24}"/>
          </ac:spMkLst>
        </pc:spChg>
        <pc:spChg chg="add mod">
          <ac:chgData name="Josephine Hoffheinz" userId="e0f5c9e3-43ea-4b53-8ebb-53a75749d87d" providerId="ADAL" clId="{0872592D-9313-4A1B-94BC-CA9361F875F6}" dt="2021-08-20T10:35:14.193" v="1882"/>
          <ac:spMkLst>
            <pc:docMk/>
            <pc:sldMk cId="3176584335" sldId="281"/>
            <ac:spMk id="19" creationId="{AAAF7AC9-85CD-4F84-842E-72A96B68BE0F}"/>
          </ac:spMkLst>
        </pc:spChg>
        <pc:spChg chg="add mod">
          <ac:chgData name="Josephine Hoffheinz" userId="e0f5c9e3-43ea-4b53-8ebb-53a75749d87d" providerId="ADAL" clId="{0872592D-9313-4A1B-94BC-CA9361F875F6}" dt="2021-08-20T10:35:14.193" v="1882"/>
          <ac:spMkLst>
            <pc:docMk/>
            <pc:sldMk cId="3176584335" sldId="281"/>
            <ac:spMk id="20" creationId="{1118F863-1659-4A30-8833-9DF5D15B64FF}"/>
          </ac:spMkLst>
        </pc:spChg>
        <pc:spChg chg="add mod">
          <ac:chgData name="Josephine Hoffheinz" userId="e0f5c9e3-43ea-4b53-8ebb-53a75749d87d" providerId="ADAL" clId="{0872592D-9313-4A1B-94BC-CA9361F875F6}" dt="2021-08-20T10:35:14.193" v="1882"/>
          <ac:spMkLst>
            <pc:docMk/>
            <pc:sldMk cId="3176584335" sldId="281"/>
            <ac:spMk id="21" creationId="{36B17FAD-621D-4385-A846-15013E9555A3}"/>
          </ac:spMkLst>
        </pc:spChg>
        <pc:spChg chg="add mod">
          <ac:chgData name="Josephine Hoffheinz" userId="e0f5c9e3-43ea-4b53-8ebb-53a75749d87d" providerId="ADAL" clId="{0872592D-9313-4A1B-94BC-CA9361F875F6}" dt="2021-08-20T10:35:14.193" v="1882"/>
          <ac:spMkLst>
            <pc:docMk/>
            <pc:sldMk cId="3176584335" sldId="281"/>
            <ac:spMk id="22" creationId="{15BBD2FB-8DD4-41EE-B5D6-D22482CD4430}"/>
          </ac:spMkLst>
        </pc:spChg>
        <pc:spChg chg="add mod">
          <ac:chgData name="Josephine Hoffheinz" userId="e0f5c9e3-43ea-4b53-8ebb-53a75749d87d" providerId="ADAL" clId="{0872592D-9313-4A1B-94BC-CA9361F875F6}" dt="2021-08-20T10:35:14.193" v="1882"/>
          <ac:spMkLst>
            <pc:docMk/>
            <pc:sldMk cId="3176584335" sldId="281"/>
            <ac:spMk id="23" creationId="{F4CFB316-D01C-45C0-90F3-CD7050CAE850}"/>
          </ac:spMkLst>
        </pc:spChg>
        <pc:spChg chg="add mod">
          <ac:chgData name="Josephine Hoffheinz" userId="e0f5c9e3-43ea-4b53-8ebb-53a75749d87d" providerId="ADAL" clId="{0872592D-9313-4A1B-94BC-CA9361F875F6}" dt="2021-08-20T10:35:14.193" v="1882"/>
          <ac:spMkLst>
            <pc:docMk/>
            <pc:sldMk cId="3176584335" sldId="281"/>
            <ac:spMk id="24" creationId="{ECD7B073-A198-4F0E-8D46-91B5AEB7D39E}"/>
          </ac:spMkLst>
        </pc:spChg>
        <pc:spChg chg="add mod">
          <ac:chgData name="Josephine Hoffheinz" userId="e0f5c9e3-43ea-4b53-8ebb-53a75749d87d" providerId="ADAL" clId="{0872592D-9313-4A1B-94BC-CA9361F875F6}" dt="2021-08-20T10:35:14.193" v="1882"/>
          <ac:spMkLst>
            <pc:docMk/>
            <pc:sldMk cId="3176584335" sldId="281"/>
            <ac:spMk id="25" creationId="{ED8459C2-A736-4B65-BF07-99F43E66FFDA}"/>
          </ac:spMkLst>
        </pc:spChg>
        <pc:spChg chg="add mod">
          <ac:chgData name="Josephine Hoffheinz" userId="e0f5c9e3-43ea-4b53-8ebb-53a75749d87d" providerId="ADAL" clId="{0872592D-9313-4A1B-94BC-CA9361F875F6}" dt="2021-08-20T10:35:14.193" v="1882"/>
          <ac:spMkLst>
            <pc:docMk/>
            <pc:sldMk cId="3176584335" sldId="281"/>
            <ac:spMk id="26" creationId="{5815B809-A3C5-4C68-B944-5D2E5B4ED2D6}"/>
          </ac:spMkLst>
        </pc:spChg>
        <pc:spChg chg="add mod">
          <ac:chgData name="Josephine Hoffheinz" userId="e0f5c9e3-43ea-4b53-8ebb-53a75749d87d" providerId="ADAL" clId="{0872592D-9313-4A1B-94BC-CA9361F875F6}" dt="2021-08-20T10:35:14.193" v="1882"/>
          <ac:spMkLst>
            <pc:docMk/>
            <pc:sldMk cId="3176584335" sldId="281"/>
            <ac:spMk id="27" creationId="{50829573-5BC2-4E2D-9F04-82AB9542884B}"/>
          </ac:spMkLst>
        </pc:spChg>
        <pc:spChg chg="add mod">
          <ac:chgData name="Josephine Hoffheinz" userId="e0f5c9e3-43ea-4b53-8ebb-53a75749d87d" providerId="ADAL" clId="{0872592D-9313-4A1B-94BC-CA9361F875F6}" dt="2021-08-20T10:35:14.193" v="1882"/>
          <ac:spMkLst>
            <pc:docMk/>
            <pc:sldMk cId="3176584335" sldId="281"/>
            <ac:spMk id="28" creationId="{0E600A85-D64E-4273-9102-133D42E82925}"/>
          </ac:spMkLst>
        </pc:spChg>
        <pc:spChg chg="add mod">
          <ac:chgData name="Josephine Hoffheinz" userId="e0f5c9e3-43ea-4b53-8ebb-53a75749d87d" providerId="ADAL" clId="{0872592D-9313-4A1B-94BC-CA9361F875F6}" dt="2021-08-20T10:35:14.193" v="1882"/>
          <ac:spMkLst>
            <pc:docMk/>
            <pc:sldMk cId="3176584335" sldId="281"/>
            <ac:spMk id="29" creationId="{619DB02C-98AB-404A-A13E-66A96EA132BA}"/>
          </ac:spMkLst>
        </pc:spChg>
        <pc:spChg chg="add mod">
          <ac:chgData name="Josephine Hoffheinz" userId="e0f5c9e3-43ea-4b53-8ebb-53a75749d87d" providerId="ADAL" clId="{0872592D-9313-4A1B-94BC-CA9361F875F6}" dt="2021-08-20T10:35:14.193" v="1882"/>
          <ac:spMkLst>
            <pc:docMk/>
            <pc:sldMk cId="3176584335" sldId="281"/>
            <ac:spMk id="30" creationId="{75433C0E-AC91-430C-A2BA-99717F16814D}"/>
          </ac:spMkLst>
        </pc:spChg>
        <pc:spChg chg="add mod">
          <ac:chgData name="Josephine Hoffheinz" userId="e0f5c9e3-43ea-4b53-8ebb-53a75749d87d" providerId="ADAL" clId="{0872592D-9313-4A1B-94BC-CA9361F875F6}" dt="2021-08-20T10:35:14.193" v="1882"/>
          <ac:spMkLst>
            <pc:docMk/>
            <pc:sldMk cId="3176584335" sldId="281"/>
            <ac:spMk id="31" creationId="{2FB00DD3-30F2-4D3F-9919-88DCDA1BA756}"/>
          </ac:spMkLst>
        </pc:spChg>
        <pc:spChg chg="add mod">
          <ac:chgData name="Josephine Hoffheinz" userId="e0f5c9e3-43ea-4b53-8ebb-53a75749d87d" providerId="ADAL" clId="{0872592D-9313-4A1B-94BC-CA9361F875F6}" dt="2021-08-20T10:35:14.193" v="1882"/>
          <ac:spMkLst>
            <pc:docMk/>
            <pc:sldMk cId="3176584335" sldId="281"/>
            <ac:spMk id="32" creationId="{87F020DD-DFF1-4CA2-BDE7-7529A6A41724}"/>
          </ac:spMkLst>
        </pc:spChg>
        <pc:spChg chg="add mod">
          <ac:chgData name="Josephine Hoffheinz" userId="e0f5c9e3-43ea-4b53-8ebb-53a75749d87d" providerId="ADAL" clId="{0872592D-9313-4A1B-94BC-CA9361F875F6}" dt="2021-08-20T10:35:14.193" v="1882"/>
          <ac:spMkLst>
            <pc:docMk/>
            <pc:sldMk cId="3176584335" sldId="281"/>
            <ac:spMk id="33" creationId="{CEB8B33D-5DD6-4C76-AE9C-1F2FC1B91464}"/>
          </ac:spMkLst>
        </pc:spChg>
        <pc:spChg chg="add mod">
          <ac:chgData name="Josephine Hoffheinz" userId="e0f5c9e3-43ea-4b53-8ebb-53a75749d87d" providerId="ADAL" clId="{0872592D-9313-4A1B-94BC-CA9361F875F6}" dt="2021-08-20T10:35:14.193" v="1882"/>
          <ac:spMkLst>
            <pc:docMk/>
            <pc:sldMk cId="3176584335" sldId="281"/>
            <ac:spMk id="34" creationId="{D0C79521-770E-42B0-A2A9-68C57E612DD1}"/>
          </ac:spMkLst>
        </pc:spChg>
        <pc:spChg chg="add mod">
          <ac:chgData name="Josephine Hoffheinz" userId="e0f5c9e3-43ea-4b53-8ebb-53a75749d87d" providerId="ADAL" clId="{0872592D-9313-4A1B-94BC-CA9361F875F6}" dt="2021-08-20T10:35:14.193" v="1882"/>
          <ac:spMkLst>
            <pc:docMk/>
            <pc:sldMk cId="3176584335" sldId="281"/>
            <ac:spMk id="35" creationId="{ADC57D2F-51F2-4C50-B0EE-E6556D7DB5BF}"/>
          </ac:spMkLst>
        </pc:spChg>
        <pc:spChg chg="add mod">
          <ac:chgData name="Josephine Hoffheinz" userId="e0f5c9e3-43ea-4b53-8ebb-53a75749d87d" providerId="ADAL" clId="{0872592D-9313-4A1B-94BC-CA9361F875F6}" dt="2021-08-20T10:35:14.193" v="1882"/>
          <ac:spMkLst>
            <pc:docMk/>
            <pc:sldMk cId="3176584335" sldId="281"/>
            <ac:spMk id="36" creationId="{7A7A804A-F7D1-48B5-B212-0DA234DF6ED5}"/>
          </ac:spMkLst>
        </pc:spChg>
        <pc:spChg chg="add mod">
          <ac:chgData name="Josephine Hoffheinz" userId="e0f5c9e3-43ea-4b53-8ebb-53a75749d87d" providerId="ADAL" clId="{0872592D-9313-4A1B-94BC-CA9361F875F6}" dt="2021-08-20T10:35:14.193" v="1882"/>
          <ac:spMkLst>
            <pc:docMk/>
            <pc:sldMk cId="3176584335" sldId="281"/>
            <ac:spMk id="37" creationId="{FBAB53FC-01FA-4B92-8711-4CB17F2C6BE8}"/>
          </ac:spMkLst>
        </pc:spChg>
        <pc:spChg chg="add mod">
          <ac:chgData name="Josephine Hoffheinz" userId="e0f5c9e3-43ea-4b53-8ebb-53a75749d87d" providerId="ADAL" clId="{0872592D-9313-4A1B-94BC-CA9361F875F6}" dt="2021-08-20T10:35:14.193" v="1882"/>
          <ac:spMkLst>
            <pc:docMk/>
            <pc:sldMk cId="3176584335" sldId="281"/>
            <ac:spMk id="38" creationId="{C2243DA6-2FFC-4913-A8F0-543D66DC5886}"/>
          </ac:spMkLst>
        </pc:spChg>
        <pc:spChg chg="add mod">
          <ac:chgData name="Josephine Hoffheinz" userId="e0f5c9e3-43ea-4b53-8ebb-53a75749d87d" providerId="ADAL" clId="{0872592D-9313-4A1B-94BC-CA9361F875F6}" dt="2021-08-20T10:35:14.193" v="1882"/>
          <ac:spMkLst>
            <pc:docMk/>
            <pc:sldMk cId="3176584335" sldId="281"/>
            <ac:spMk id="39" creationId="{D0EB3B68-A216-463D-819D-6D215F6C43A6}"/>
          </ac:spMkLst>
        </pc:spChg>
        <pc:spChg chg="add mod">
          <ac:chgData name="Josephine Hoffheinz" userId="e0f5c9e3-43ea-4b53-8ebb-53a75749d87d" providerId="ADAL" clId="{0872592D-9313-4A1B-94BC-CA9361F875F6}" dt="2021-08-20T10:35:14.193" v="1882"/>
          <ac:spMkLst>
            <pc:docMk/>
            <pc:sldMk cId="3176584335" sldId="281"/>
            <ac:spMk id="40" creationId="{26087C78-D47E-4C91-8BF6-7FCC965E175E}"/>
          </ac:spMkLst>
        </pc:spChg>
        <pc:spChg chg="add mod">
          <ac:chgData name="Josephine Hoffheinz" userId="e0f5c9e3-43ea-4b53-8ebb-53a75749d87d" providerId="ADAL" clId="{0872592D-9313-4A1B-94BC-CA9361F875F6}" dt="2021-08-20T10:35:14.193" v="1882"/>
          <ac:spMkLst>
            <pc:docMk/>
            <pc:sldMk cId="3176584335" sldId="281"/>
            <ac:spMk id="41" creationId="{257330B6-5C0E-4B26-8F31-A199B458F746}"/>
          </ac:spMkLst>
        </pc:spChg>
        <pc:spChg chg="add mod">
          <ac:chgData name="Josephine Hoffheinz" userId="e0f5c9e3-43ea-4b53-8ebb-53a75749d87d" providerId="ADAL" clId="{0872592D-9313-4A1B-94BC-CA9361F875F6}" dt="2021-08-20T10:35:14.193" v="1882"/>
          <ac:spMkLst>
            <pc:docMk/>
            <pc:sldMk cId="3176584335" sldId="281"/>
            <ac:spMk id="42" creationId="{703FED89-CE7F-4A5E-8FC1-F5E3CF899E9E}"/>
          </ac:spMkLst>
        </pc:spChg>
        <pc:spChg chg="add mod">
          <ac:chgData name="Josephine Hoffheinz" userId="e0f5c9e3-43ea-4b53-8ebb-53a75749d87d" providerId="ADAL" clId="{0872592D-9313-4A1B-94BC-CA9361F875F6}" dt="2021-08-20T10:35:14.193" v="1882"/>
          <ac:spMkLst>
            <pc:docMk/>
            <pc:sldMk cId="3176584335" sldId="281"/>
            <ac:spMk id="43" creationId="{56C75333-2BE0-45FB-B78D-AB84E7781469}"/>
          </ac:spMkLst>
        </pc:spChg>
        <pc:spChg chg="add mod">
          <ac:chgData name="Josephine Hoffheinz" userId="e0f5c9e3-43ea-4b53-8ebb-53a75749d87d" providerId="ADAL" clId="{0872592D-9313-4A1B-94BC-CA9361F875F6}" dt="2021-08-20T10:35:14.193" v="1882"/>
          <ac:spMkLst>
            <pc:docMk/>
            <pc:sldMk cId="3176584335" sldId="281"/>
            <ac:spMk id="44" creationId="{768B2E1C-8014-437C-AA76-3585226C60EC}"/>
          </ac:spMkLst>
        </pc:spChg>
        <pc:spChg chg="add mod">
          <ac:chgData name="Josephine Hoffheinz" userId="e0f5c9e3-43ea-4b53-8ebb-53a75749d87d" providerId="ADAL" clId="{0872592D-9313-4A1B-94BC-CA9361F875F6}" dt="2021-08-20T10:35:14.193" v="1882"/>
          <ac:spMkLst>
            <pc:docMk/>
            <pc:sldMk cId="3176584335" sldId="281"/>
            <ac:spMk id="45" creationId="{3191C096-95FB-4EBC-B476-739DBC08575F}"/>
          </ac:spMkLst>
        </pc:spChg>
        <pc:spChg chg="add mod">
          <ac:chgData name="Josephine Hoffheinz" userId="e0f5c9e3-43ea-4b53-8ebb-53a75749d87d" providerId="ADAL" clId="{0872592D-9313-4A1B-94BC-CA9361F875F6}" dt="2021-08-20T10:35:14.193" v="1882"/>
          <ac:spMkLst>
            <pc:docMk/>
            <pc:sldMk cId="3176584335" sldId="281"/>
            <ac:spMk id="46" creationId="{9EB02E5F-9A12-45E5-AB35-E22D0CD050CC}"/>
          </ac:spMkLst>
        </pc:spChg>
      </pc:sldChg>
      <pc:sldChg chg="ord">
        <pc:chgData name="Josephine Hoffheinz" userId="e0f5c9e3-43ea-4b53-8ebb-53a75749d87d" providerId="ADAL" clId="{0872592D-9313-4A1B-94BC-CA9361F875F6}" dt="2021-08-12T10:57:40.481" v="745"/>
        <pc:sldMkLst>
          <pc:docMk/>
          <pc:sldMk cId="495883878" sldId="283"/>
        </pc:sldMkLst>
      </pc:sldChg>
      <pc:sldChg chg="ord">
        <pc:chgData name="Josephine Hoffheinz" userId="e0f5c9e3-43ea-4b53-8ebb-53a75749d87d" providerId="ADAL" clId="{0872592D-9313-4A1B-94BC-CA9361F875F6}" dt="2021-08-12T10:57:45.160" v="747"/>
        <pc:sldMkLst>
          <pc:docMk/>
          <pc:sldMk cId="1343311210" sldId="284"/>
        </pc:sldMkLst>
      </pc:sldChg>
      <pc:sldChg chg="ord delCm">
        <pc:chgData name="Josephine Hoffheinz" userId="e0f5c9e3-43ea-4b53-8ebb-53a75749d87d" providerId="ADAL" clId="{0872592D-9313-4A1B-94BC-CA9361F875F6}" dt="2021-08-20T11:27:42.574" v="1950" actId="1592"/>
        <pc:sldMkLst>
          <pc:docMk/>
          <pc:sldMk cId="3647700478" sldId="285"/>
        </pc:sldMkLst>
      </pc:sldChg>
      <pc:sldChg chg="new del">
        <pc:chgData name="Josephine Hoffheinz" userId="e0f5c9e3-43ea-4b53-8ebb-53a75749d87d" providerId="ADAL" clId="{0872592D-9313-4A1B-94BC-CA9361F875F6}" dt="2021-08-20T11:25:12.008" v="1931" actId="47"/>
        <pc:sldMkLst>
          <pc:docMk/>
          <pc:sldMk cId="377957442" sldId="286"/>
        </pc:sldMkLst>
      </pc:sldChg>
      <pc:sldChg chg="add del">
        <pc:chgData name="Josephine Hoffheinz" userId="e0f5c9e3-43ea-4b53-8ebb-53a75749d87d" providerId="ADAL" clId="{0872592D-9313-4A1B-94BC-CA9361F875F6}" dt="2021-08-20T11:14:24.534" v="1885" actId="47"/>
        <pc:sldMkLst>
          <pc:docMk/>
          <pc:sldMk cId="539603040" sldId="286"/>
        </pc:sldMkLst>
      </pc:sldChg>
      <pc:sldChg chg="new del">
        <pc:chgData name="Josephine Hoffheinz" userId="e0f5c9e3-43ea-4b53-8ebb-53a75749d87d" providerId="ADAL" clId="{0872592D-9313-4A1B-94BC-CA9361F875F6}" dt="2021-08-20T11:25:17.234" v="1933" actId="47"/>
        <pc:sldMkLst>
          <pc:docMk/>
          <pc:sldMk cId="562250078" sldId="286"/>
        </pc:sldMkLst>
      </pc:sldChg>
      <pc:sldChg chg="new del">
        <pc:chgData name="Josephine Hoffheinz" userId="e0f5c9e3-43ea-4b53-8ebb-53a75749d87d" providerId="ADAL" clId="{0872592D-9313-4A1B-94BC-CA9361F875F6}" dt="2021-08-20T11:25:01.598" v="1927" actId="47"/>
        <pc:sldMkLst>
          <pc:docMk/>
          <pc:sldMk cId="686441710" sldId="286"/>
        </pc:sldMkLst>
      </pc:sldChg>
      <pc:sldChg chg="new del">
        <pc:chgData name="Josephine Hoffheinz" userId="e0f5c9e3-43ea-4b53-8ebb-53a75749d87d" providerId="ADAL" clId="{0872592D-9313-4A1B-94BC-CA9361F875F6}" dt="2021-08-20T11:25:07.200" v="1929" actId="47"/>
        <pc:sldMkLst>
          <pc:docMk/>
          <pc:sldMk cId="1092831451" sldId="286"/>
        </pc:sldMkLst>
      </pc:sldChg>
      <pc:sldChg chg="new del">
        <pc:chgData name="Josephine Hoffheinz" userId="e0f5c9e3-43ea-4b53-8ebb-53a75749d87d" providerId="ADAL" clId="{0872592D-9313-4A1B-94BC-CA9361F875F6}" dt="2021-08-20T11:25:26.308" v="1936" actId="47"/>
        <pc:sldMkLst>
          <pc:docMk/>
          <pc:sldMk cId="1704015206" sldId="286"/>
        </pc:sldMkLst>
      </pc:sldChg>
      <pc:sldChg chg="new ord">
        <pc:chgData name="Josephine Hoffheinz" userId="e0f5c9e3-43ea-4b53-8ebb-53a75749d87d" providerId="ADAL" clId="{0872592D-9313-4A1B-94BC-CA9361F875F6}" dt="2021-08-20T11:25:28.878" v="1938"/>
        <pc:sldMkLst>
          <pc:docMk/>
          <pc:sldMk cId="3244637419" sldId="287"/>
        </pc:sldMkLst>
      </pc:sldChg>
      <pc:sldMasterChg chg="addSldLayout delSldLayout modSldLayout sldLayoutOrd">
        <pc:chgData name="Josephine Hoffheinz" userId="e0f5c9e3-43ea-4b53-8ebb-53a75749d87d" providerId="ADAL" clId="{0872592D-9313-4A1B-94BC-CA9361F875F6}" dt="2021-08-20T13:27:52.942" v="1955" actId="20577"/>
        <pc:sldMasterMkLst>
          <pc:docMk/>
          <pc:sldMasterMk cId="2168357150" sldId="2147483648"/>
        </pc:sldMasterMkLst>
        <pc:sldLayoutChg chg="addSp delSp modSp mod">
          <pc:chgData name="Josephine Hoffheinz" userId="e0f5c9e3-43ea-4b53-8ebb-53a75749d87d" providerId="ADAL" clId="{0872592D-9313-4A1B-94BC-CA9361F875F6}" dt="2021-08-20T11:28:11.222" v="1954" actId="20577"/>
          <pc:sldLayoutMkLst>
            <pc:docMk/>
            <pc:sldMasterMk cId="2168357150" sldId="2147483648"/>
            <pc:sldLayoutMk cId="3375007619" sldId="2147483649"/>
          </pc:sldLayoutMkLst>
          <pc:spChg chg="mod">
            <ac:chgData name="Josephine Hoffheinz" userId="e0f5c9e3-43ea-4b53-8ebb-53a75749d87d" providerId="ADAL" clId="{0872592D-9313-4A1B-94BC-CA9361F875F6}" dt="2021-08-20T11:28:11.222" v="1954" actId="20577"/>
            <ac:spMkLst>
              <pc:docMk/>
              <pc:sldMasterMk cId="2168357150" sldId="2147483648"/>
              <pc:sldLayoutMk cId="3375007619" sldId="2147483649"/>
              <ac:spMk id="2" creationId="{D92B8D51-1BBB-4055-BF58-D6F6CBF2681E}"/>
            </ac:spMkLst>
          </pc:spChg>
          <pc:spChg chg="mod">
            <ac:chgData name="Josephine Hoffheinz" userId="e0f5c9e3-43ea-4b53-8ebb-53a75749d87d" providerId="ADAL" clId="{0872592D-9313-4A1B-94BC-CA9361F875F6}" dt="2021-08-12T10:44:43.766" v="621" actId="2711"/>
            <ac:spMkLst>
              <pc:docMk/>
              <pc:sldMasterMk cId="2168357150" sldId="2147483648"/>
              <pc:sldLayoutMk cId="3375007619" sldId="2147483649"/>
              <ac:spMk id="7" creationId="{50516A09-B0D5-446F-8DEB-078CFE98604A}"/>
            </ac:spMkLst>
          </pc:spChg>
          <pc:spChg chg="mod">
            <ac:chgData name="Josephine Hoffheinz" userId="e0f5c9e3-43ea-4b53-8ebb-53a75749d87d" providerId="ADAL" clId="{0872592D-9313-4A1B-94BC-CA9361F875F6}" dt="2021-08-12T10:44:37.542" v="620" actId="2711"/>
            <ac:spMkLst>
              <pc:docMk/>
              <pc:sldMasterMk cId="2168357150" sldId="2147483648"/>
              <pc:sldLayoutMk cId="3375007619" sldId="2147483649"/>
              <ac:spMk id="8" creationId="{1944FAA1-0A31-4F41-B83D-90F4E6E2B7B4}"/>
            </ac:spMkLst>
          </pc:spChg>
          <pc:picChg chg="add del mod">
            <ac:chgData name="Josephine Hoffheinz" userId="e0f5c9e3-43ea-4b53-8ebb-53a75749d87d" providerId="ADAL" clId="{0872592D-9313-4A1B-94BC-CA9361F875F6}" dt="2021-08-12T10:08:24.843" v="140" actId="478"/>
            <ac:picMkLst>
              <pc:docMk/>
              <pc:sldMasterMk cId="2168357150" sldId="2147483648"/>
              <pc:sldLayoutMk cId="3375007619" sldId="2147483649"/>
              <ac:picMk id="9" creationId="{527A1A15-6D34-46A6-8C9E-EA8A9E6A75AF}"/>
            </ac:picMkLst>
          </pc:picChg>
          <pc:picChg chg="add mod">
            <ac:chgData name="Josephine Hoffheinz" userId="e0f5c9e3-43ea-4b53-8ebb-53a75749d87d" providerId="ADAL" clId="{0872592D-9313-4A1B-94BC-CA9361F875F6}" dt="2021-08-12T10:08:25.207" v="141"/>
            <ac:picMkLst>
              <pc:docMk/>
              <pc:sldMasterMk cId="2168357150" sldId="2147483648"/>
              <pc:sldLayoutMk cId="3375007619" sldId="2147483649"/>
              <ac:picMk id="10" creationId="{C7EF0C49-BA54-4431-8BDB-74A7EE5D8000}"/>
            </ac:picMkLst>
          </pc:picChg>
        </pc:sldLayoutChg>
        <pc:sldLayoutChg chg="addSp modSp mod">
          <pc:chgData name="Josephine Hoffheinz" userId="e0f5c9e3-43ea-4b53-8ebb-53a75749d87d" providerId="ADAL" clId="{0872592D-9313-4A1B-94BC-CA9361F875F6}" dt="2021-08-20T10:21:46.699" v="1835" actId="1076"/>
          <pc:sldLayoutMkLst>
            <pc:docMk/>
            <pc:sldMasterMk cId="2168357150" sldId="2147483648"/>
            <pc:sldLayoutMk cId="314067447" sldId="2147483660"/>
          </pc:sldLayoutMkLst>
          <pc:spChg chg="mod">
            <ac:chgData name="Josephine Hoffheinz" userId="e0f5c9e3-43ea-4b53-8ebb-53a75749d87d" providerId="ADAL" clId="{0872592D-9313-4A1B-94BC-CA9361F875F6}" dt="2021-08-12T10:54:55.861" v="728" actId="404"/>
            <ac:spMkLst>
              <pc:docMk/>
              <pc:sldMasterMk cId="2168357150" sldId="2147483648"/>
              <pc:sldLayoutMk cId="314067447" sldId="2147483660"/>
              <ac:spMk id="7" creationId="{04BA4F50-C1E0-45AC-9904-14B1BA5A9E05}"/>
            </ac:spMkLst>
          </pc:spChg>
          <pc:spChg chg="mod">
            <ac:chgData name="Josephine Hoffheinz" userId="e0f5c9e3-43ea-4b53-8ebb-53a75749d87d" providerId="ADAL" clId="{0872592D-9313-4A1B-94BC-CA9361F875F6}" dt="2021-08-12T10:54:55.861" v="728" actId="404"/>
            <ac:spMkLst>
              <pc:docMk/>
              <pc:sldMasterMk cId="2168357150" sldId="2147483648"/>
              <pc:sldLayoutMk cId="314067447" sldId="2147483660"/>
              <ac:spMk id="10" creationId="{3F219F1A-E84F-4B9F-AD40-EF602B45373C}"/>
            </ac:spMkLst>
          </pc:spChg>
          <pc:spChg chg="mod">
            <ac:chgData name="Josephine Hoffheinz" userId="e0f5c9e3-43ea-4b53-8ebb-53a75749d87d" providerId="ADAL" clId="{0872592D-9313-4A1B-94BC-CA9361F875F6}" dt="2021-08-12T10:54:55.861" v="728" actId="404"/>
            <ac:spMkLst>
              <pc:docMk/>
              <pc:sldMasterMk cId="2168357150" sldId="2147483648"/>
              <pc:sldLayoutMk cId="314067447" sldId="2147483660"/>
              <ac:spMk id="11" creationId="{FBF684F9-6DC7-4FA1-94BA-368D42D06721}"/>
            </ac:spMkLst>
          </pc:spChg>
          <pc:spChg chg="mod">
            <ac:chgData name="Josephine Hoffheinz" userId="e0f5c9e3-43ea-4b53-8ebb-53a75749d87d" providerId="ADAL" clId="{0872592D-9313-4A1B-94BC-CA9361F875F6}" dt="2021-08-12T10:54:55.861" v="728" actId="404"/>
            <ac:spMkLst>
              <pc:docMk/>
              <pc:sldMasterMk cId="2168357150" sldId="2147483648"/>
              <pc:sldLayoutMk cId="314067447" sldId="2147483660"/>
              <ac:spMk id="12" creationId="{DAC92EB3-1747-4EA2-AADC-DC52B6924385}"/>
            </ac:spMkLst>
          </pc:spChg>
          <pc:spChg chg="mod">
            <ac:chgData name="Josephine Hoffheinz" userId="e0f5c9e3-43ea-4b53-8ebb-53a75749d87d" providerId="ADAL" clId="{0872592D-9313-4A1B-94BC-CA9361F875F6}" dt="2021-08-12T10:54:55.861" v="728" actId="404"/>
            <ac:spMkLst>
              <pc:docMk/>
              <pc:sldMasterMk cId="2168357150" sldId="2147483648"/>
              <pc:sldLayoutMk cId="314067447" sldId="2147483660"/>
              <ac:spMk id="13" creationId="{54C1767C-C363-4947-87A5-75902F1A3063}"/>
            </ac:spMkLst>
          </pc:spChg>
          <pc:spChg chg="mod">
            <ac:chgData name="Josephine Hoffheinz" userId="e0f5c9e3-43ea-4b53-8ebb-53a75749d87d" providerId="ADAL" clId="{0872592D-9313-4A1B-94BC-CA9361F875F6}" dt="2021-08-20T10:20:35.002" v="1826" actId="255"/>
            <ac:spMkLst>
              <pc:docMk/>
              <pc:sldMasterMk cId="2168357150" sldId="2147483648"/>
              <pc:sldLayoutMk cId="314067447" sldId="2147483660"/>
              <ac:spMk id="14" creationId="{5B73592A-DAFF-4691-A506-046BF0EB1C05}"/>
            </ac:spMkLst>
          </pc:spChg>
          <pc:spChg chg="mod">
            <ac:chgData name="Josephine Hoffheinz" userId="e0f5c9e3-43ea-4b53-8ebb-53a75749d87d" providerId="ADAL" clId="{0872592D-9313-4A1B-94BC-CA9361F875F6}" dt="2021-08-20T10:20:35.002" v="1826" actId="255"/>
            <ac:spMkLst>
              <pc:docMk/>
              <pc:sldMasterMk cId="2168357150" sldId="2147483648"/>
              <pc:sldLayoutMk cId="314067447" sldId="2147483660"/>
              <ac:spMk id="15" creationId="{DF494F12-6958-468F-ACCB-9EFDEF558838}"/>
            </ac:spMkLst>
          </pc:spChg>
          <pc:spChg chg="mod">
            <ac:chgData name="Josephine Hoffheinz" userId="e0f5c9e3-43ea-4b53-8ebb-53a75749d87d" providerId="ADAL" clId="{0872592D-9313-4A1B-94BC-CA9361F875F6}" dt="2021-08-20T10:20:35.002" v="1826" actId="255"/>
            <ac:spMkLst>
              <pc:docMk/>
              <pc:sldMasterMk cId="2168357150" sldId="2147483648"/>
              <pc:sldLayoutMk cId="314067447" sldId="2147483660"/>
              <ac:spMk id="16" creationId="{435E4A3D-EC8D-44A9-9156-5463513E1975}"/>
            </ac:spMkLst>
          </pc:spChg>
          <pc:spChg chg="mod">
            <ac:chgData name="Josephine Hoffheinz" userId="e0f5c9e3-43ea-4b53-8ebb-53a75749d87d" providerId="ADAL" clId="{0872592D-9313-4A1B-94BC-CA9361F875F6}" dt="2021-08-20T10:20:35.002" v="1826" actId="255"/>
            <ac:spMkLst>
              <pc:docMk/>
              <pc:sldMasterMk cId="2168357150" sldId="2147483648"/>
              <pc:sldLayoutMk cId="314067447" sldId="2147483660"/>
              <ac:spMk id="17" creationId="{8654706E-5992-4024-90EE-EE6EA99681DB}"/>
            </ac:spMkLst>
          </pc:spChg>
          <pc:spChg chg="mod">
            <ac:chgData name="Josephine Hoffheinz" userId="e0f5c9e3-43ea-4b53-8ebb-53a75749d87d" providerId="ADAL" clId="{0872592D-9313-4A1B-94BC-CA9361F875F6}" dt="2021-08-20T10:20:35.002" v="1826" actId="255"/>
            <ac:spMkLst>
              <pc:docMk/>
              <pc:sldMasterMk cId="2168357150" sldId="2147483648"/>
              <pc:sldLayoutMk cId="314067447" sldId="2147483660"/>
              <ac:spMk id="18" creationId="{D420D6FE-F132-4683-A7D2-0240A98AE6FB}"/>
            </ac:spMkLst>
          </pc:spChg>
          <pc:spChg chg="mod">
            <ac:chgData name="Josephine Hoffheinz" userId="e0f5c9e3-43ea-4b53-8ebb-53a75749d87d" providerId="ADAL" clId="{0872592D-9313-4A1B-94BC-CA9361F875F6}" dt="2021-08-20T10:20:35.002" v="1826" actId="255"/>
            <ac:spMkLst>
              <pc:docMk/>
              <pc:sldMasterMk cId="2168357150" sldId="2147483648"/>
              <pc:sldLayoutMk cId="314067447" sldId="2147483660"/>
              <ac:spMk id="19" creationId="{0E798245-6B11-4A21-961F-FC06FD039CC3}"/>
            </ac:spMkLst>
          </pc:spChg>
          <pc:spChg chg="mod">
            <ac:chgData name="Josephine Hoffheinz" userId="e0f5c9e3-43ea-4b53-8ebb-53a75749d87d" providerId="ADAL" clId="{0872592D-9313-4A1B-94BC-CA9361F875F6}" dt="2021-08-12T10:54:55.861" v="728" actId="404"/>
            <ac:spMkLst>
              <pc:docMk/>
              <pc:sldMasterMk cId="2168357150" sldId="2147483648"/>
              <pc:sldLayoutMk cId="314067447" sldId="2147483660"/>
              <ac:spMk id="20" creationId="{D1C9BD79-F83B-4749-A11D-CBED19B16974}"/>
            </ac:spMkLst>
          </pc:spChg>
          <pc:spChg chg="mod">
            <ac:chgData name="Josephine Hoffheinz" userId="e0f5c9e3-43ea-4b53-8ebb-53a75749d87d" providerId="ADAL" clId="{0872592D-9313-4A1B-94BC-CA9361F875F6}" dt="2021-08-20T10:20:35.002" v="1826" actId="255"/>
            <ac:spMkLst>
              <pc:docMk/>
              <pc:sldMasterMk cId="2168357150" sldId="2147483648"/>
              <pc:sldLayoutMk cId="314067447" sldId="2147483660"/>
              <ac:spMk id="21" creationId="{D774F752-86F5-45DA-95F9-20410BF78F1D}"/>
            </ac:spMkLst>
          </pc:spChg>
          <pc:spChg chg="mod">
            <ac:chgData name="Josephine Hoffheinz" userId="e0f5c9e3-43ea-4b53-8ebb-53a75749d87d" providerId="ADAL" clId="{0872592D-9313-4A1B-94BC-CA9361F875F6}" dt="2021-08-20T10:20:35.002" v="1826" actId="255"/>
            <ac:spMkLst>
              <pc:docMk/>
              <pc:sldMasterMk cId="2168357150" sldId="2147483648"/>
              <pc:sldLayoutMk cId="314067447" sldId="2147483660"/>
              <ac:spMk id="22" creationId="{56550E3B-CE23-47A0-A872-49F5A2E2C89D}"/>
            </ac:spMkLst>
          </pc:spChg>
          <pc:spChg chg="mod">
            <ac:chgData name="Josephine Hoffheinz" userId="e0f5c9e3-43ea-4b53-8ebb-53a75749d87d" providerId="ADAL" clId="{0872592D-9313-4A1B-94BC-CA9361F875F6}" dt="2021-08-20T10:20:35.002" v="1826" actId="255"/>
            <ac:spMkLst>
              <pc:docMk/>
              <pc:sldMasterMk cId="2168357150" sldId="2147483648"/>
              <pc:sldLayoutMk cId="314067447" sldId="2147483660"/>
              <ac:spMk id="23" creationId="{AF0F1CF9-ED82-49FA-BC8D-1CCDD2931BCC}"/>
            </ac:spMkLst>
          </pc:spChg>
          <pc:spChg chg="mod">
            <ac:chgData name="Josephine Hoffheinz" userId="e0f5c9e3-43ea-4b53-8ebb-53a75749d87d" providerId="ADAL" clId="{0872592D-9313-4A1B-94BC-CA9361F875F6}" dt="2021-08-20T10:20:35.002" v="1826" actId="255"/>
            <ac:spMkLst>
              <pc:docMk/>
              <pc:sldMasterMk cId="2168357150" sldId="2147483648"/>
              <pc:sldLayoutMk cId="314067447" sldId="2147483660"/>
              <ac:spMk id="24" creationId="{8F39551E-2E9E-453F-8B37-272C141B4644}"/>
            </ac:spMkLst>
          </pc:spChg>
          <pc:spChg chg="mod">
            <ac:chgData name="Josephine Hoffheinz" userId="e0f5c9e3-43ea-4b53-8ebb-53a75749d87d" providerId="ADAL" clId="{0872592D-9313-4A1B-94BC-CA9361F875F6}" dt="2021-08-20T10:20:35.002" v="1826" actId="255"/>
            <ac:spMkLst>
              <pc:docMk/>
              <pc:sldMasterMk cId="2168357150" sldId="2147483648"/>
              <pc:sldLayoutMk cId="314067447" sldId="2147483660"/>
              <ac:spMk id="25" creationId="{2516D4F6-1251-4EF6-90E7-B9741CD11BCC}"/>
            </ac:spMkLst>
          </pc:spChg>
          <pc:spChg chg="mod">
            <ac:chgData name="Josephine Hoffheinz" userId="e0f5c9e3-43ea-4b53-8ebb-53a75749d87d" providerId="ADAL" clId="{0872592D-9313-4A1B-94BC-CA9361F875F6}" dt="2021-08-20T10:20:35.002" v="1826" actId="255"/>
            <ac:spMkLst>
              <pc:docMk/>
              <pc:sldMasterMk cId="2168357150" sldId="2147483648"/>
              <pc:sldLayoutMk cId="314067447" sldId="2147483660"/>
              <ac:spMk id="26" creationId="{D5ADFED9-A410-40F5-A34F-5FBA64C3A8A1}"/>
            </ac:spMkLst>
          </pc:spChg>
          <pc:spChg chg="mod">
            <ac:chgData name="Josephine Hoffheinz" userId="e0f5c9e3-43ea-4b53-8ebb-53a75749d87d" providerId="ADAL" clId="{0872592D-9313-4A1B-94BC-CA9361F875F6}" dt="2021-08-20T10:21:46.699" v="1835" actId="1076"/>
            <ac:spMkLst>
              <pc:docMk/>
              <pc:sldMasterMk cId="2168357150" sldId="2147483648"/>
              <pc:sldLayoutMk cId="314067447" sldId="2147483660"/>
              <ac:spMk id="39" creationId="{BE3CA7D0-03B4-4BCF-BF86-CC64CBAC35B7}"/>
            </ac:spMkLst>
          </pc:spChg>
          <pc:spChg chg="mod">
            <ac:chgData name="Josephine Hoffheinz" userId="e0f5c9e3-43ea-4b53-8ebb-53a75749d87d" providerId="ADAL" clId="{0872592D-9313-4A1B-94BC-CA9361F875F6}" dt="2021-08-20T10:21:39.171" v="1834" actId="14100"/>
            <ac:spMkLst>
              <pc:docMk/>
              <pc:sldMasterMk cId="2168357150" sldId="2147483648"/>
              <pc:sldLayoutMk cId="314067447" sldId="2147483660"/>
              <ac:spMk id="41" creationId="{0292DD11-14C7-4E01-89EC-07A034DB243A}"/>
            </ac:spMkLst>
          </pc:spChg>
          <pc:spChg chg="mod">
            <ac:chgData name="Josephine Hoffheinz" userId="e0f5c9e3-43ea-4b53-8ebb-53a75749d87d" providerId="ADAL" clId="{0872592D-9313-4A1B-94BC-CA9361F875F6}" dt="2021-08-20T10:21:39.171" v="1834" actId="14100"/>
            <ac:spMkLst>
              <pc:docMk/>
              <pc:sldMasterMk cId="2168357150" sldId="2147483648"/>
              <pc:sldLayoutMk cId="314067447" sldId="2147483660"/>
              <ac:spMk id="42" creationId="{1679E08D-9AED-456E-9D98-9D93ADF9A88A}"/>
            </ac:spMkLst>
          </pc:spChg>
          <pc:spChg chg="mod">
            <ac:chgData name="Josephine Hoffheinz" userId="e0f5c9e3-43ea-4b53-8ebb-53a75749d87d" providerId="ADAL" clId="{0872592D-9313-4A1B-94BC-CA9361F875F6}" dt="2021-08-20T10:21:39.171" v="1834" actId="14100"/>
            <ac:spMkLst>
              <pc:docMk/>
              <pc:sldMasterMk cId="2168357150" sldId="2147483648"/>
              <pc:sldLayoutMk cId="314067447" sldId="2147483660"/>
              <ac:spMk id="43" creationId="{59E41B18-9E06-45C2-B6EC-C5F1B9DF56ED}"/>
            </ac:spMkLst>
          </pc:spChg>
          <pc:spChg chg="mod">
            <ac:chgData name="Josephine Hoffheinz" userId="e0f5c9e3-43ea-4b53-8ebb-53a75749d87d" providerId="ADAL" clId="{0872592D-9313-4A1B-94BC-CA9361F875F6}" dt="2021-08-20T10:21:39.171" v="1834" actId="14100"/>
            <ac:spMkLst>
              <pc:docMk/>
              <pc:sldMasterMk cId="2168357150" sldId="2147483648"/>
              <pc:sldLayoutMk cId="314067447" sldId="2147483660"/>
              <ac:spMk id="44" creationId="{BB9ECF77-B841-4F1C-92ED-2430DEEBC35A}"/>
            </ac:spMkLst>
          </pc:spChg>
          <pc:spChg chg="mod">
            <ac:chgData name="Josephine Hoffheinz" userId="e0f5c9e3-43ea-4b53-8ebb-53a75749d87d" providerId="ADAL" clId="{0872592D-9313-4A1B-94BC-CA9361F875F6}" dt="2021-08-20T10:21:39.171" v="1834" actId="14100"/>
            <ac:spMkLst>
              <pc:docMk/>
              <pc:sldMasterMk cId="2168357150" sldId="2147483648"/>
              <pc:sldLayoutMk cId="314067447" sldId="2147483660"/>
              <ac:spMk id="45" creationId="{113C454B-6F0E-4551-A4AD-112530408C66}"/>
            </ac:spMkLst>
          </pc:spChg>
          <pc:spChg chg="mod">
            <ac:chgData name="Josephine Hoffheinz" userId="e0f5c9e3-43ea-4b53-8ebb-53a75749d87d" providerId="ADAL" clId="{0872592D-9313-4A1B-94BC-CA9361F875F6}" dt="2021-08-20T10:21:39.171" v="1834" actId="14100"/>
            <ac:spMkLst>
              <pc:docMk/>
              <pc:sldMasterMk cId="2168357150" sldId="2147483648"/>
              <pc:sldLayoutMk cId="314067447" sldId="2147483660"/>
              <ac:spMk id="46" creationId="{B4200DFC-601B-49DE-A2A7-CE8E0452CBF5}"/>
            </ac:spMkLst>
          </pc:spChg>
          <pc:spChg chg="mod">
            <ac:chgData name="Josephine Hoffheinz" userId="e0f5c9e3-43ea-4b53-8ebb-53a75749d87d" providerId="ADAL" clId="{0872592D-9313-4A1B-94BC-CA9361F875F6}" dt="2021-08-12T10:54:55.861" v="728" actId="404"/>
            <ac:spMkLst>
              <pc:docMk/>
              <pc:sldMasterMk cId="2168357150" sldId="2147483648"/>
              <pc:sldLayoutMk cId="314067447" sldId="2147483660"/>
              <ac:spMk id="48" creationId="{A60D084F-9457-44A1-B860-C2077036AA2F}"/>
            </ac:spMkLst>
          </pc:spChg>
          <pc:spChg chg="mod">
            <ac:chgData name="Josephine Hoffheinz" userId="e0f5c9e3-43ea-4b53-8ebb-53a75749d87d" providerId="ADAL" clId="{0872592D-9313-4A1B-94BC-CA9361F875F6}" dt="2021-08-20T10:20:35.002" v="1826" actId="255"/>
            <ac:spMkLst>
              <pc:docMk/>
              <pc:sldMasterMk cId="2168357150" sldId="2147483648"/>
              <pc:sldLayoutMk cId="314067447" sldId="2147483660"/>
              <ac:spMk id="49" creationId="{5D4DB068-F5DB-4992-AD08-E0516723A85E}"/>
            </ac:spMkLst>
          </pc:spChg>
          <pc:spChg chg="mod">
            <ac:chgData name="Josephine Hoffheinz" userId="e0f5c9e3-43ea-4b53-8ebb-53a75749d87d" providerId="ADAL" clId="{0872592D-9313-4A1B-94BC-CA9361F875F6}" dt="2021-08-20T10:20:35.002" v="1826" actId="255"/>
            <ac:spMkLst>
              <pc:docMk/>
              <pc:sldMasterMk cId="2168357150" sldId="2147483648"/>
              <pc:sldLayoutMk cId="314067447" sldId="2147483660"/>
              <ac:spMk id="50" creationId="{42154BFE-A8C6-4384-86D8-5761CC1F8A9A}"/>
            </ac:spMkLst>
          </pc:spChg>
          <pc:spChg chg="mod">
            <ac:chgData name="Josephine Hoffheinz" userId="e0f5c9e3-43ea-4b53-8ebb-53a75749d87d" providerId="ADAL" clId="{0872592D-9313-4A1B-94BC-CA9361F875F6}" dt="2021-08-20T10:20:35.002" v="1826" actId="255"/>
            <ac:spMkLst>
              <pc:docMk/>
              <pc:sldMasterMk cId="2168357150" sldId="2147483648"/>
              <pc:sldLayoutMk cId="314067447" sldId="2147483660"/>
              <ac:spMk id="51" creationId="{C837CCBB-4759-4997-A29B-109EB2C7F35E}"/>
            </ac:spMkLst>
          </pc:spChg>
          <pc:spChg chg="mod">
            <ac:chgData name="Josephine Hoffheinz" userId="e0f5c9e3-43ea-4b53-8ebb-53a75749d87d" providerId="ADAL" clId="{0872592D-9313-4A1B-94BC-CA9361F875F6}" dt="2021-08-20T10:20:35.002" v="1826" actId="255"/>
            <ac:spMkLst>
              <pc:docMk/>
              <pc:sldMasterMk cId="2168357150" sldId="2147483648"/>
              <pc:sldLayoutMk cId="314067447" sldId="2147483660"/>
              <ac:spMk id="52" creationId="{24BC20CF-2B35-4D65-93A8-B90A80453158}"/>
            </ac:spMkLst>
          </pc:spChg>
          <pc:spChg chg="mod">
            <ac:chgData name="Josephine Hoffheinz" userId="e0f5c9e3-43ea-4b53-8ebb-53a75749d87d" providerId="ADAL" clId="{0872592D-9313-4A1B-94BC-CA9361F875F6}" dt="2021-08-20T10:20:35.002" v="1826" actId="255"/>
            <ac:spMkLst>
              <pc:docMk/>
              <pc:sldMasterMk cId="2168357150" sldId="2147483648"/>
              <pc:sldLayoutMk cId="314067447" sldId="2147483660"/>
              <ac:spMk id="53" creationId="{4932FC87-7967-4428-A992-F7EB5C74780C}"/>
            </ac:spMkLst>
          </pc:spChg>
          <pc:spChg chg="mod">
            <ac:chgData name="Josephine Hoffheinz" userId="e0f5c9e3-43ea-4b53-8ebb-53a75749d87d" providerId="ADAL" clId="{0872592D-9313-4A1B-94BC-CA9361F875F6}" dt="2021-08-20T10:20:35.002" v="1826" actId="255"/>
            <ac:spMkLst>
              <pc:docMk/>
              <pc:sldMasterMk cId="2168357150" sldId="2147483648"/>
              <pc:sldLayoutMk cId="314067447" sldId="2147483660"/>
              <ac:spMk id="54" creationId="{0B8DB824-AFCC-44FA-971B-4B14F26E5A8D}"/>
            </ac:spMkLst>
          </pc:spChg>
          <pc:spChg chg="mod">
            <ac:chgData name="Josephine Hoffheinz" userId="e0f5c9e3-43ea-4b53-8ebb-53a75749d87d" providerId="ADAL" clId="{0872592D-9313-4A1B-94BC-CA9361F875F6}" dt="2021-08-20T10:20:35.002" v="1826" actId="255"/>
            <ac:spMkLst>
              <pc:docMk/>
              <pc:sldMasterMk cId="2168357150" sldId="2147483648"/>
              <pc:sldLayoutMk cId="314067447" sldId="2147483660"/>
              <ac:spMk id="55" creationId="{2361CBAD-AC48-47FE-B491-8B5E309D7A2B}"/>
            </ac:spMkLst>
          </pc:spChg>
          <pc:spChg chg="mod">
            <ac:chgData name="Josephine Hoffheinz" userId="e0f5c9e3-43ea-4b53-8ebb-53a75749d87d" providerId="ADAL" clId="{0872592D-9313-4A1B-94BC-CA9361F875F6}" dt="2021-08-20T10:20:35.002" v="1826" actId="255"/>
            <ac:spMkLst>
              <pc:docMk/>
              <pc:sldMasterMk cId="2168357150" sldId="2147483648"/>
              <pc:sldLayoutMk cId="314067447" sldId="2147483660"/>
              <ac:spMk id="56" creationId="{CEF61865-A83B-4B65-894C-EB0EF41D4C01}"/>
            </ac:spMkLst>
          </pc:spChg>
          <pc:spChg chg="mod">
            <ac:chgData name="Josephine Hoffheinz" userId="e0f5c9e3-43ea-4b53-8ebb-53a75749d87d" providerId="ADAL" clId="{0872592D-9313-4A1B-94BC-CA9361F875F6}" dt="2021-08-20T10:20:35.002" v="1826" actId="255"/>
            <ac:spMkLst>
              <pc:docMk/>
              <pc:sldMasterMk cId="2168357150" sldId="2147483648"/>
              <pc:sldLayoutMk cId="314067447" sldId="2147483660"/>
              <ac:spMk id="57" creationId="{2CA8EA38-91FA-4C37-AD08-84FD9F8EE105}"/>
            </ac:spMkLst>
          </pc:spChg>
          <pc:spChg chg="mod">
            <ac:chgData name="Josephine Hoffheinz" userId="e0f5c9e3-43ea-4b53-8ebb-53a75749d87d" providerId="ADAL" clId="{0872592D-9313-4A1B-94BC-CA9361F875F6}" dt="2021-08-20T10:20:35.002" v="1826" actId="255"/>
            <ac:spMkLst>
              <pc:docMk/>
              <pc:sldMasterMk cId="2168357150" sldId="2147483648"/>
              <pc:sldLayoutMk cId="314067447" sldId="2147483660"/>
              <ac:spMk id="58" creationId="{EF9369E2-8F60-42AC-A454-B5B86205AE18}"/>
            </ac:spMkLst>
          </pc:spChg>
          <pc:spChg chg="mod">
            <ac:chgData name="Josephine Hoffheinz" userId="e0f5c9e3-43ea-4b53-8ebb-53a75749d87d" providerId="ADAL" clId="{0872592D-9313-4A1B-94BC-CA9361F875F6}" dt="2021-08-20T10:20:35.002" v="1826" actId="255"/>
            <ac:spMkLst>
              <pc:docMk/>
              <pc:sldMasterMk cId="2168357150" sldId="2147483648"/>
              <pc:sldLayoutMk cId="314067447" sldId="2147483660"/>
              <ac:spMk id="59" creationId="{2E268D2B-310D-4E88-AE3E-361103879EB0}"/>
            </ac:spMkLst>
          </pc:spChg>
          <pc:spChg chg="mod">
            <ac:chgData name="Josephine Hoffheinz" userId="e0f5c9e3-43ea-4b53-8ebb-53a75749d87d" providerId="ADAL" clId="{0872592D-9313-4A1B-94BC-CA9361F875F6}" dt="2021-08-20T10:20:35.002" v="1826" actId="255"/>
            <ac:spMkLst>
              <pc:docMk/>
              <pc:sldMasterMk cId="2168357150" sldId="2147483648"/>
              <pc:sldLayoutMk cId="314067447" sldId="2147483660"/>
              <ac:spMk id="60" creationId="{1C75AA20-E9E2-472D-84A9-9637BB485712}"/>
            </ac:spMkLst>
          </pc:spChg>
          <pc:spChg chg="add mod">
            <ac:chgData name="Josephine Hoffheinz" userId="e0f5c9e3-43ea-4b53-8ebb-53a75749d87d" providerId="ADAL" clId="{0872592D-9313-4A1B-94BC-CA9361F875F6}" dt="2021-08-20T10:21:39.171" v="1834" actId="14100"/>
            <ac:spMkLst>
              <pc:docMk/>
              <pc:sldMasterMk cId="2168357150" sldId="2147483648"/>
              <pc:sldLayoutMk cId="314067447" sldId="2147483660"/>
              <ac:spMk id="61" creationId="{9DFED692-716F-4266-AA52-C4D6B951D709}"/>
            </ac:spMkLst>
          </pc:spChg>
          <pc:spChg chg="add mod">
            <ac:chgData name="Josephine Hoffheinz" userId="e0f5c9e3-43ea-4b53-8ebb-53a75749d87d" providerId="ADAL" clId="{0872592D-9313-4A1B-94BC-CA9361F875F6}" dt="2021-08-20T10:21:39.171" v="1834" actId="14100"/>
            <ac:spMkLst>
              <pc:docMk/>
              <pc:sldMasterMk cId="2168357150" sldId="2147483648"/>
              <pc:sldLayoutMk cId="314067447" sldId="2147483660"/>
              <ac:spMk id="62" creationId="{145D39DA-5A84-4FD8-819C-CCB0B6EC69D0}"/>
            </ac:spMkLst>
          </pc:spChg>
          <pc:spChg chg="mod">
            <ac:chgData name="Josephine Hoffheinz" userId="e0f5c9e3-43ea-4b53-8ebb-53a75749d87d" providerId="ADAL" clId="{0872592D-9313-4A1B-94BC-CA9361F875F6}" dt="2021-08-20T10:20:24.304" v="1825" actId="403"/>
            <ac:spMkLst>
              <pc:docMk/>
              <pc:sldMasterMk cId="2168357150" sldId="2147483648"/>
              <pc:sldLayoutMk cId="314067447" sldId="2147483660"/>
              <ac:spMk id="65" creationId="{5F11DEE9-CF16-4A1E-9BB8-294C16213C59}"/>
            </ac:spMkLst>
          </pc:spChg>
          <pc:spChg chg="mod">
            <ac:chgData name="Josephine Hoffheinz" userId="e0f5c9e3-43ea-4b53-8ebb-53a75749d87d" providerId="ADAL" clId="{0872592D-9313-4A1B-94BC-CA9361F875F6}" dt="2021-08-12T10:54:55.861" v="728" actId="404"/>
            <ac:spMkLst>
              <pc:docMk/>
              <pc:sldMasterMk cId="2168357150" sldId="2147483648"/>
              <pc:sldLayoutMk cId="314067447" sldId="2147483660"/>
              <ac:spMk id="66" creationId="{D3E48B07-EA1D-4CA8-8366-35EAA08B1D7F}"/>
            </ac:spMkLst>
          </pc:spChg>
          <pc:spChg chg="mod">
            <ac:chgData name="Josephine Hoffheinz" userId="e0f5c9e3-43ea-4b53-8ebb-53a75749d87d" providerId="ADAL" clId="{0872592D-9313-4A1B-94BC-CA9361F875F6}" dt="2021-08-12T10:45:45.299" v="631" actId="2711"/>
            <ac:spMkLst>
              <pc:docMk/>
              <pc:sldMasterMk cId="2168357150" sldId="2147483648"/>
              <pc:sldLayoutMk cId="314067447" sldId="2147483660"/>
              <ac:spMk id="70" creationId="{81D62E1C-E0A3-4BFB-8FD5-2BC807EDB923}"/>
            </ac:spMkLst>
          </pc:spChg>
          <pc:spChg chg="mod">
            <ac:chgData name="Josephine Hoffheinz" userId="e0f5c9e3-43ea-4b53-8ebb-53a75749d87d" providerId="ADAL" clId="{0872592D-9313-4A1B-94BC-CA9361F875F6}" dt="2021-08-12T10:45:40.029" v="630" actId="2711"/>
            <ac:spMkLst>
              <pc:docMk/>
              <pc:sldMasterMk cId="2168357150" sldId="2147483648"/>
              <pc:sldLayoutMk cId="314067447" sldId="2147483660"/>
              <ac:spMk id="71" creationId="{2F46A055-A8FE-4FC2-9CF1-F51863DB412F}"/>
            </ac:spMkLst>
          </pc:spChg>
          <pc:spChg chg="mod">
            <ac:chgData name="Josephine Hoffheinz" userId="e0f5c9e3-43ea-4b53-8ebb-53a75749d87d" providerId="ADAL" clId="{0872592D-9313-4A1B-94BC-CA9361F875F6}" dt="2021-08-20T10:21:39.171" v="1834" actId="14100"/>
            <ac:spMkLst>
              <pc:docMk/>
              <pc:sldMasterMk cId="2168357150" sldId="2147483648"/>
              <pc:sldLayoutMk cId="314067447" sldId="2147483660"/>
              <ac:spMk id="74" creationId="{DDB46905-8A89-4E90-BC89-3555E43F285D}"/>
            </ac:spMkLst>
          </pc:spChg>
          <pc:spChg chg="mod">
            <ac:chgData name="Josephine Hoffheinz" userId="e0f5c9e3-43ea-4b53-8ebb-53a75749d87d" providerId="ADAL" clId="{0872592D-9313-4A1B-94BC-CA9361F875F6}" dt="2021-08-20T10:21:39.171" v="1834" actId="14100"/>
            <ac:spMkLst>
              <pc:docMk/>
              <pc:sldMasterMk cId="2168357150" sldId="2147483648"/>
              <pc:sldLayoutMk cId="314067447" sldId="2147483660"/>
              <ac:spMk id="75" creationId="{AF1954E5-981C-4117-AFAD-E5E33E17BF51}"/>
            </ac:spMkLst>
          </pc:spChg>
          <pc:spChg chg="mod">
            <ac:chgData name="Josephine Hoffheinz" userId="e0f5c9e3-43ea-4b53-8ebb-53a75749d87d" providerId="ADAL" clId="{0872592D-9313-4A1B-94BC-CA9361F875F6}" dt="2021-08-20T10:21:39.171" v="1834" actId="14100"/>
            <ac:spMkLst>
              <pc:docMk/>
              <pc:sldMasterMk cId="2168357150" sldId="2147483648"/>
              <pc:sldLayoutMk cId="314067447" sldId="2147483660"/>
              <ac:spMk id="76" creationId="{AE9DBE4E-8C84-4842-B4CE-7214AA2BE9A8}"/>
            </ac:spMkLst>
          </pc:spChg>
          <pc:spChg chg="mod">
            <ac:chgData name="Josephine Hoffheinz" userId="e0f5c9e3-43ea-4b53-8ebb-53a75749d87d" providerId="ADAL" clId="{0872592D-9313-4A1B-94BC-CA9361F875F6}" dt="2021-08-20T10:21:39.171" v="1834" actId="14100"/>
            <ac:spMkLst>
              <pc:docMk/>
              <pc:sldMasterMk cId="2168357150" sldId="2147483648"/>
              <pc:sldLayoutMk cId="314067447" sldId="2147483660"/>
              <ac:spMk id="77" creationId="{4F8764E9-3F43-4549-8BEC-5A7ED16DA632}"/>
            </ac:spMkLst>
          </pc:spChg>
          <pc:picChg chg="add mod">
            <ac:chgData name="Josephine Hoffheinz" userId="e0f5c9e3-43ea-4b53-8ebb-53a75749d87d" providerId="ADAL" clId="{0872592D-9313-4A1B-94BC-CA9361F875F6}" dt="2021-08-12T10:08:33.105" v="146"/>
            <ac:picMkLst>
              <pc:docMk/>
              <pc:sldMasterMk cId="2168357150" sldId="2147483648"/>
              <pc:sldLayoutMk cId="314067447" sldId="2147483660"/>
              <ac:picMk id="64" creationId="{C81EBCFC-F84F-433F-B653-58EF32363EF7}"/>
            </ac:picMkLst>
          </pc:picChg>
        </pc:sldLayoutChg>
        <pc:sldLayoutChg chg="addSp modSp mod">
          <pc:chgData name="Josephine Hoffheinz" userId="e0f5c9e3-43ea-4b53-8ebb-53a75749d87d" providerId="ADAL" clId="{0872592D-9313-4A1B-94BC-CA9361F875F6}" dt="2021-08-12T10:16:41.453" v="345" actId="20577"/>
          <pc:sldLayoutMkLst>
            <pc:docMk/>
            <pc:sldMasterMk cId="2168357150" sldId="2147483648"/>
            <pc:sldLayoutMk cId="2872467938" sldId="2147483666"/>
          </pc:sldLayoutMkLst>
          <pc:spChg chg="add mod">
            <ac:chgData name="Josephine Hoffheinz" userId="e0f5c9e3-43ea-4b53-8ebb-53a75749d87d" providerId="ADAL" clId="{0872592D-9313-4A1B-94BC-CA9361F875F6}" dt="2021-08-12T10:16:41.453" v="345" actId="20577"/>
            <ac:spMkLst>
              <pc:docMk/>
              <pc:sldMasterMk cId="2168357150" sldId="2147483648"/>
              <pc:sldLayoutMk cId="2872467938" sldId="2147483666"/>
              <ac:spMk id="4" creationId="{18E4D046-FAB2-4F96-9BB6-F045740ED35C}"/>
            </ac:spMkLst>
          </pc:spChg>
          <pc:picChg chg="add mod">
            <ac:chgData name="Josephine Hoffheinz" userId="e0f5c9e3-43ea-4b53-8ebb-53a75749d87d" providerId="ADAL" clId="{0872592D-9313-4A1B-94BC-CA9361F875F6}" dt="2021-08-12T10:08:30.912" v="144"/>
            <ac:picMkLst>
              <pc:docMk/>
              <pc:sldMasterMk cId="2168357150" sldId="2147483648"/>
              <pc:sldLayoutMk cId="2872467938" sldId="2147483666"/>
              <ac:picMk id="3" creationId="{652BAF8F-D58D-4C0C-8A74-C78A66BF7DA2}"/>
            </ac:picMkLst>
          </pc:picChg>
        </pc:sldLayoutChg>
        <pc:sldLayoutChg chg="addSp modSp">
          <pc:chgData name="Josephine Hoffheinz" userId="e0f5c9e3-43ea-4b53-8ebb-53a75749d87d" providerId="ADAL" clId="{0872592D-9313-4A1B-94BC-CA9361F875F6}" dt="2021-08-12T10:47:51.780" v="651" actId="2711"/>
          <pc:sldLayoutMkLst>
            <pc:docMk/>
            <pc:sldMasterMk cId="2168357150" sldId="2147483648"/>
            <pc:sldLayoutMk cId="833378813" sldId="2147483667"/>
          </pc:sldLayoutMkLst>
          <pc:spChg chg="mod">
            <ac:chgData name="Josephine Hoffheinz" userId="e0f5c9e3-43ea-4b53-8ebb-53a75749d87d" providerId="ADAL" clId="{0872592D-9313-4A1B-94BC-CA9361F875F6}" dt="2021-08-12T10:47:51.780" v="651" actId="2711"/>
            <ac:spMkLst>
              <pc:docMk/>
              <pc:sldMasterMk cId="2168357150" sldId="2147483648"/>
              <pc:sldLayoutMk cId="833378813" sldId="2147483667"/>
              <ac:spMk id="4" creationId="{152E0B59-ABA5-48C3-B93E-E89AEA17494B}"/>
            </ac:spMkLst>
          </pc:spChg>
          <pc:spChg chg="mod">
            <ac:chgData name="Josephine Hoffheinz" userId="e0f5c9e3-43ea-4b53-8ebb-53a75749d87d" providerId="ADAL" clId="{0872592D-9313-4A1B-94BC-CA9361F875F6}" dt="2021-08-12T10:47:51.780" v="651" actId="2711"/>
            <ac:spMkLst>
              <pc:docMk/>
              <pc:sldMasterMk cId="2168357150" sldId="2147483648"/>
              <pc:sldLayoutMk cId="833378813" sldId="2147483667"/>
              <ac:spMk id="11" creationId="{C433C8A4-0573-4D0C-9FBA-41AB61069686}"/>
            </ac:spMkLst>
          </pc:spChg>
          <pc:spChg chg="mod">
            <ac:chgData name="Josephine Hoffheinz" userId="e0f5c9e3-43ea-4b53-8ebb-53a75749d87d" providerId="ADAL" clId="{0872592D-9313-4A1B-94BC-CA9361F875F6}" dt="2021-08-12T10:47:51.780" v="651" actId="2711"/>
            <ac:spMkLst>
              <pc:docMk/>
              <pc:sldMasterMk cId="2168357150" sldId="2147483648"/>
              <pc:sldLayoutMk cId="833378813" sldId="2147483667"/>
              <ac:spMk id="13" creationId="{A31D08D5-7D38-4717-B8F5-36024097A1CA}"/>
            </ac:spMkLst>
          </pc:spChg>
          <pc:spChg chg="mod">
            <ac:chgData name="Josephine Hoffheinz" userId="e0f5c9e3-43ea-4b53-8ebb-53a75749d87d" providerId="ADAL" clId="{0872592D-9313-4A1B-94BC-CA9361F875F6}" dt="2021-08-12T10:47:51.780" v="651" actId="2711"/>
            <ac:spMkLst>
              <pc:docMk/>
              <pc:sldMasterMk cId="2168357150" sldId="2147483648"/>
              <pc:sldLayoutMk cId="833378813" sldId="2147483667"/>
              <ac:spMk id="15" creationId="{F114384A-11EF-4736-B226-6EB5C8F738F7}"/>
            </ac:spMkLst>
          </pc:spChg>
          <pc:picChg chg="mod">
            <ac:chgData name="Josephine Hoffheinz" userId="e0f5c9e3-43ea-4b53-8ebb-53a75749d87d" providerId="ADAL" clId="{0872592D-9313-4A1B-94BC-CA9361F875F6}" dt="2021-08-12T10:47:51.780" v="651" actId="2711"/>
            <ac:picMkLst>
              <pc:docMk/>
              <pc:sldMasterMk cId="2168357150" sldId="2147483648"/>
              <pc:sldLayoutMk cId="833378813" sldId="2147483667"/>
              <ac:picMk id="7" creationId="{D4D7E7EA-18D0-4E59-8923-1CFBB2104778}"/>
            </ac:picMkLst>
          </pc:picChg>
          <pc:picChg chg="add mod">
            <ac:chgData name="Josephine Hoffheinz" userId="e0f5c9e3-43ea-4b53-8ebb-53a75749d87d" providerId="ADAL" clId="{0872592D-9313-4A1B-94BC-CA9361F875F6}" dt="2021-08-12T10:47:51.780" v="651" actId="2711"/>
            <ac:picMkLst>
              <pc:docMk/>
              <pc:sldMasterMk cId="2168357150" sldId="2147483648"/>
              <pc:sldLayoutMk cId="833378813" sldId="2147483667"/>
              <ac:picMk id="8" creationId="{1388A257-2C63-42F0-A4A7-D3491EBC491E}"/>
            </ac:picMkLst>
          </pc:picChg>
        </pc:sldLayoutChg>
        <pc:sldLayoutChg chg="addSp modSp mod">
          <pc:chgData name="Josephine Hoffheinz" userId="e0f5c9e3-43ea-4b53-8ebb-53a75749d87d" providerId="ADAL" clId="{0872592D-9313-4A1B-94BC-CA9361F875F6}" dt="2021-08-12T10:45:18.954" v="625" actId="2711"/>
          <pc:sldLayoutMkLst>
            <pc:docMk/>
            <pc:sldMasterMk cId="2168357150" sldId="2147483648"/>
            <pc:sldLayoutMk cId="3580464592" sldId="2147483668"/>
          </pc:sldLayoutMkLst>
          <pc:spChg chg="mod">
            <ac:chgData name="Josephine Hoffheinz" userId="e0f5c9e3-43ea-4b53-8ebb-53a75749d87d" providerId="ADAL" clId="{0872592D-9313-4A1B-94BC-CA9361F875F6}" dt="2021-08-12T10:16:49.983" v="346" actId="207"/>
            <ac:spMkLst>
              <pc:docMk/>
              <pc:sldMasterMk cId="2168357150" sldId="2147483648"/>
              <pc:sldLayoutMk cId="3580464592" sldId="2147483668"/>
              <ac:spMk id="7" creationId="{80A45E5B-D045-482C-BA02-8B6C73E330EB}"/>
            </ac:spMkLst>
          </pc:spChg>
          <pc:spChg chg="mod">
            <ac:chgData name="Josephine Hoffheinz" userId="e0f5c9e3-43ea-4b53-8ebb-53a75749d87d" providerId="ADAL" clId="{0872592D-9313-4A1B-94BC-CA9361F875F6}" dt="2021-08-12T10:16:54.066" v="347" actId="207"/>
            <ac:spMkLst>
              <pc:docMk/>
              <pc:sldMasterMk cId="2168357150" sldId="2147483648"/>
              <pc:sldLayoutMk cId="3580464592" sldId="2147483668"/>
              <ac:spMk id="10" creationId="{DF7B374B-37FE-4F26-8B72-CFD0A68CDBF6}"/>
            </ac:spMkLst>
          </pc:spChg>
          <pc:spChg chg="mod">
            <ac:chgData name="Josephine Hoffheinz" userId="e0f5c9e3-43ea-4b53-8ebb-53a75749d87d" providerId="ADAL" clId="{0872592D-9313-4A1B-94BC-CA9361F875F6}" dt="2021-08-12T10:45:13.693" v="624" actId="2711"/>
            <ac:spMkLst>
              <pc:docMk/>
              <pc:sldMasterMk cId="2168357150" sldId="2147483648"/>
              <pc:sldLayoutMk cId="3580464592" sldId="2147483668"/>
              <ac:spMk id="14" creationId="{3A0E83CA-5246-4653-8936-8B4111A3563F}"/>
            </ac:spMkLst>
          </pc:spChg>
          <pc:spChg chg="mod">
            <ac:chgData name="Josephine Hoffheinz" userId="e0f5c9e3-43ea-4b53-8ebb-53a75749d87d" providerId="ADAL" clId="{0872592D-9313-4A1B-94BC-CA9361F875F6}" dt="2021-08-12T10:45:18.954" v="625" actId="2711"/>
            <ac:spMkLst>
              <pc:docMk/>
              <pc:sldMasterMk cId="2168357150" sldId="2147483648"/>
              <pc:sldLayoutMk cId="3580464592" sldId="2147483668"/>
              <ac:spMk id="16" creationId="{98E0487E-2B04-4409-92FD-5560BC4B74E9}"/>
            </ac:spMkLst>
          </pc:spChg>
          <pc:picChg chg="add mod">
            <ac:chgData name="Josephine Hoffheinz" userId="e0f5c9e3-43ea-4b53-8ebb-53a75749d87d" providerId="ADAL" clId="{0872592D-9313-4A1B-94BC-CA9361F875F6}" dt="2021-08-12T10:08:31.885" v="145"/>
            <ac:picMkLst>
              <pc:docMk/>
              <pc:sldMasterMk cId="2168357150" sldId="2147483648"/>
              <pc:sldLayoutMk cId="3580464592" sldId="2147483668"/>
              <ac:picMk id="9" creationId="{6CEEDD03-EA0F-4A75-B016-2C1AD4E5A651}"/>
            </ac:picMkLst>
          </pc:picChg>
        </pc:sldLayoutChg>
        <pc:sldLayoutChg chg="addSp delSp modSp mod">
          <pc:chgData name="Josephine Hoffheinz" userId="e0f5c9e3-43ea-4b53-8ebb-53a75749d87d" providerId="ADAL" clId="{0872592D-9313-4A1B-94BC-CA9361F875F6}" dt="2021-08-12T10:16:17.934" v="299" actId="207"/>
          <pc:sldLayoutMkLst>
            <pc:docMk/>
            <pc:sldMasterMk cId="2168357150" sldId="2147483648"/>
            <pc:sldLayoutMk cId="810192366" sldId="2147483672"/>
          </pc:sldLayoutMkLst>
          <pc:spChg chg="mod">
            <ac:chgData name="Josephine Hoffheinz" userId="e0f5c9e3-43ea-4b53-8ebb-53a75749d87d" providerId="ADAL" clId="{0872592D-9313-4A1B-94BC-CA9361F875F6}" dt="2021-08-12T10:16:17.934" v="299" actId="207"/>
            <ac:spMkLst>
              <pc:docMk/>
              <pc:sldMasterMk cId="2168357150" sldId="2147483648"/>
              <pc:sldLayoutMk cId="810192366" sldId="2147483672"/>
              <ac:spMk id="2" creationId="{240D1972-0245-4873-9CF0-0B70E91EDE38}"/>
            </ac:spMkLst>
          </pc:spChg>
          <pc:picChg chg="add del mod ord">
            <ac:chgData name="Josephine Hoffheinz" userId="e0f5c9e3-43ea-4b53-8ebb-53a75749d87d" providerId="ADAL" clId="{0872592D-9313-4A1B-94BC-CA9361F875F6}" dt="2021-08-12T10:08:28.203" v="142" actId="478"/>
            <ac:picMkLst>
              <pc:docMk/>
              <pc:sldMasterMk cId="2168357150" sldId="2147483648"/>
              <pc:sldLayoutMk cId="810192366" sldId="2147483672"/>
              <ac:picMk id="6" creationId="{9FE6A940-434D-4519-8497-F4ED88A28C70}"/>
            </ac:picMkLst>
          </pc:picChg>
          <pc:picChg chg="add mod">
            <ac:chgData name="Josephine Hoffheinz" userId="e0f5c9e3-43ea-4b53-8ebb-53a75749d87d" providerId="ADAL" clId="{0872592D-9313-4A1B-94BC-CA9361F875F6}" dt="2021-08-12T10:08:28.472" v="143"/>
            <ac:picMkLst>
              <pc:docMk/>
              <pc:sldMasterMk cId="2168357150" sldId="2147483648"/>
              <pc:sldLayoutMk cId="810192366" sldId="2147483672"/>
              <ac:picMk id="7" creationId="{A40C946E-4528-4053-9E49-7767BA20D05C}"/>
            </ac:picMkLst>
          </pc:picChg>
        </pc:sldLayoutChg>
        <pc:sldLayoutChg chg="addSp delSp modSp mod">
          <pc:chgData name="Josephine Hoffheinz" userId="e0f5c9e3-43ea-4b53-8ebb-53a75749d87d" providerId="ADAL" clId="{0872592D-9313-4A1B-94BC-CA9361F875F6}" dt="2021-08-20T11:15:41.595" v="1893" actId="207"/>
          <pc:sldLayoutMkLst>
            <pc:docMk/>
            <pc:sldMasterMk cId="2168357150" sldId="2147483648"/>
            <pc:sldLayoutMk cId="1399635338" sldId="2147483706"/>
          </pc:sldLayoutMkLst>
          <pc:spChg chg="mod">
            <ac:chgData name="Josephine Hoffheinz" userId="e0f5c9e3-43ea-4b53-8ebb-53a75749d87d" providerId="ADAL" clId="{0872592D-9313-4A1B-94BC-CA9361F875F6}" dt="2021-08-12T10:47:00.255" v="644" actId="2711"/>
            <ac:spMkLst>
              <pc:docMk/>
              <pc:sldMasterMk cId="2168357150" sldId="2147483648"/>
              <pc:sldLayoutMk cId="1399635338" sldId="2147483706"/>
              <ac:spMk id="8" creationId="{6BA3C8C5-A0A2-428F-988A-5BC25CC52955}"/>
            </ac:spMkLst>
          </pc:spChg>
          <pc:spChg chg="mod">
            <ac:chgData name="Josephine Hoffheinz" userId="e0f5c9e3-43ea-4b53-8ebb-53a75749d87d" providerId="ADAL" clId="{0872592D-9313-4A1B-94BC-CA9361F875F6}" dt="2021-08-20T11:15:41.595" v="1893" actId="207"/>
            <ac:spMkLst>
              <pc:docMk/>
              <pc:sldMasterMk cId="2168357150" sldId="2147483648"/>
              <pc:sldLayoutMk cId="1399635338" sldId="2147483706"/>
              <ac:spMk id="9" creationId="{957A9A3B-6417-4E1A-A35B-4E8283744991}"/>
            </ac:spMkLst>
          </pc:spChg>
          <pc:spChg chg="mod">
            <ac:chgData name="Josephine Hoffheinz" userId="e0f5c9e3-43ea-4b53-8ebb-53a75749d87d" providerId="ADAL" clId="{0872592D-9313-4A1B-94BC-CA9361F875F6}" dt="2021-08-12T10:47:00.255" v="644" actId="2711"/>
            <ac:spMkLst>
              <pc:docMk/>
              <pc:sldMasterMk cId="2168357150" sldId="2147483648"/>
              <pc:sldLayoutMk cId="1399635338" sldId="2147483706"/>
              <ac:spMk id="10" creationId="{B346E2C4-ED8B-4408-974D-EE98A32ED1D3}"/>
            </ac:spMkLst>
          </pc:spChg>
          <pc:spChg chg="mod">
            <ac:chgData name="Josephine Hoffheinz" userId="e0f5c9e3-43ea-4b53-8ebb-53a75749d87d" providerId="ADAL" clId="{0872592D-9313-4A1B-94BC-CA9361F875F6}" dt="2021-08-12T10:47:00.255" v="644" actId="2711"/>
            <ac:spMkLst>
              <pc:docMk/>
              <pc:sldMasterMk cId="2168357150" sldId="2147483648"/>
              <pc:sldLayoutMk cId="1399635338" sldId="2147483706"/>
              <ac:spMk id="14" creationId="{0A490D77-2950-4532-A0B0-5CCF2C8A4596}"/>
            </ac:spMkLst>
          </pc:spChg>
          <pc:spChg chg="mod">
            <ac:chgData name="Josephine Hoffheinz" userId="e0f5c9e3-43ea-4b53-8ebb-53a75749d87d" providerId="ADAL" clId="{0872592D-9313-4A1B-94BC-CA9361F875F6}" dt="2021-08-12T10:47:00.255" v="644" actId="2711"/>
            <ac:spMkLst>
              <pc:docMk/>
              <pc:sldMasterMk cId="2168357150" sldId="2147483648"/>
              <pc:sldLayoutMk cId="1399635338" sldId="2147483706"/>
              <ac:spMk id="16" creationId="{5B8D948F-CE09-45B0-AE88-D143A3C351AE}"/>
            </ac:spMkLst>
          </pc:spChg>
          <pc:spChg chg="mod">
            <ac:chgData name="Josephine Hoffheinz" userId="e0f5c9e3-43ea-4b53-8ebb-53a75749d87d" providerId="ADAL" clId="{0872592D-9313-4A1B-94BC-CA9361F875F6}" dt="2021-08-20T11:15:35.399" v="1892" actId="20577"/>
            <ac:spMkLst>
              <pc:docMk/>
              <pc:sldMasterMk cId="2168357150" sldId="2147483648"/>
              <pc:sldLayoutMk cId="1399635338" sldId="2147483706"/>
              <ac:spMk id="18" creationId="{816B7E31-D2E4-4171-8517-529D98513827}"/>
            </ac:spMkLst>
          </pc:spChg>
          <pc:picChg chg="add mod">
            <ac:chgData name="Josephine Hoffheinz" userId="e0f5c9e3-43ea-4b53-8ebb-53a75749d87d" providerId="ADAL" clId="{0872592D-9313-4A1B-94BC-CA9361F875F6}" dt="2021-08-12T10:47:00.255" v="644" actId="2711"/>
            <ac:picMkLst>
              <pc:docMk/>
              <pc:sldMasterMk cId="2168357150" sldId="2147483648"/>
              <pc:sldLayoutMk cId="1399635338" sldId="2147483706"/>
              <ac:picMk id="11" creationId="{FFA04B0F-F447-4C54-BE18-21E0F2038E57}"/>
            </ac:picMkLst>
          </pc:picChg>
          <pc:picChg chg="mod">
            <ac:chgData name="Josephine Hoffheinz" userId="e0f5c9e3-43ea-4b53-8ebb-53a75749d87d" providerId="ADAL" clId="{0872592D-9313-4A1B-94BC-CA9361F875F6}" dt="2021-08-12T10:47:00.255" v="644" actId="2711"/>
            <ac:picMkLst>
              <pc:docMk/>
              <pc:sldMasterMk cId="2168357150" sldId="2147483648"/>
              <pc:sldLayoutMk cId="1399635338" sldId="2147483706"/>
              <ac:picMk id="12" creationId="{279D47E2-BB3A-42C0-8B0E-BB688C5E06E0}"/>
            </ac:picMkLst>
          </pc:picChg>
          <pc:picChg chg="del">
            <ac:chgData name="Josephine Hoffheinz" userId="e0f5c9e3-43ea-4b53-8ebb-53a75749d87d" providerId="ADAL" clId="{0872592D-9313-4A1B-94BC-CA9361F875F6}" dt="2021-08-12T10:07:52.534" v="131" actId="478"/>
            <ac:picMkLst>
              <pc:docMk/>
              <pc:sldMasterMk cId="2168357150" sldId="2147483648"/>
              <pc:sldLayoutMk cId="1399635338" sldId="2147483706"/>
              <ac:picMk id="20" creationId="{4CF30487-0455-4C77-A294-3304500E5C0A}"/>
            </ac:picMkLst>
          </pc:picChg>
        </pc:sldLayoutChg>
        <pc:sldLayoutChg chg="addSp delSp modSp mod">
          <pc:chgData name="Josephine Hoffheinz" userId="e0f5c9e3-43ea-4b53-8ebb-53a75749d87d" providerId="ADAL" clId="{0872592D-9313-4A1B-94BC-CA9361F875F6}" dt="2021-08-20T10:33:43.508" v="1873" actId="404"/>
          <pc:sldLayoutMkLst>
            <pc:docMk/>
            <pc:sldMasterMk cId="2168357150" sldId="2147483648"/>
            <pc:sldLayoutMk cId="312231674" sldId="2147483707"/>
          </pc:sldLayoutMkLst>
          <pc:spChg chg="mod">
            <ac:chgData name="Josephine Hoffheinz" userId="e0f5c9e3-43ea-4b53-8ebb-53a75749d87d" providerId="ADAL" clId="{0872592D-9313-4A1B-94BC-CA9361F875F6}" dt="2021-08-20T10:33:37.299" v="1870" actId="1076"/>
            <ac:spMkLst>
              <pc:docMk/>
              <pc:sldMasterMk cId="2168357150" sldId="2147483648"/>
              <pc:sldLayoutMk cId="312231674" sldId="2147483707"/>
              <ac:spMk id="3" creationId="{8A848F21-C20A-41E9-8F6A-1527859F42DC}"/>
            </ac:spMkLst>
          </pc:spChg>
          <pc:spChg chg="mod">
            <ac:chgData name="Josephine Hoffheinz" userId="e0f5c9e3-43ea-4b53-8ebb-53a75749d87d" providerId="ADAL" clId="{0872592D-9313-4A1B-94BC-CA9361F875F6}" dt="2021-08-12T10:46:11.378" v="635" actId="2711"/>
            <ac:spMkLst>
              <pc:docMk/>
              <pc:sldMasterMk cId="2168357150" sldId="2147483648"/>
              <pc:sldLayoutMk cId="312231674" sldId="2147483707"/>
              <ac:spMk id="5" creationId="{95F0B00B-06DF-41F8-9940-A238F330A083}"/>
            </ac:spMkLst>
          </pc:spChg>
          <pc:spChg chg="mod">
            <ac:chgData name="Josephine Hoffheinz" userId="e0f5c9e3-43ea-4b53-8ebb-53a75749d87d" providerId="ADAL" clId="{0872592D-9313-4A1B-94BC-CA9361F875F6}" dt="2021-08-12T10:46:11.378" v="635" actId="2711"/>
            <ac:spMkLst>
              <pc:docMk/>
              <pc:sldMasterMk cId="2168357150" sldId="2147483648"/>
              <pc:sldLayoutMk cId="312231674" sldId="2147483707"/>
              <ac:spMk id="6" creationId="{8892C0BA-2424-4E1D-BF98-A65159DDE343}"/>
            </ac:spMkLst>
          </pc:spChg>
          <pc:spChg chg="del mod">
            <ac:chgData name="Josephine Hoffheinz" userId="e0f5c9e3-43ea-4b53-8ebb-53a75749d87d" providerId="ADAL" clId="{0872592D-9313-4A1B-94BC-CA9361F875F6}" dt="2021-08-20T10:33:27.722" v="1869" actId="478"/>
            <ac:spMkLst>
              <pc:docMk/>
              <pc:sldMasterMk cId="2168357150" sldId="2147483648"/>
              <pc:sldLayoutMk cId="312231674" sldId="2147483707"/>
              <ac:spMk id="25" creationId="{2B59FF27-161E-4EFB-8C00-2023D8570BD3}"/>
            </ac:spMkLst>
          </pc:spChg>
          <pc:spChg chg="del mod">
            <ac:chgData name="Josephine Hoffheinz" userId="e0f5c9e3-43ea-4b53-8ebb-53a75749d87d" providerId="ADAL" clId="{0872592D-9313-4A1B-94BC-CA9361F875F6}" dt="2021-08-20T10:33:27.722" v="1869" actId="478"/>
            <ac:spMkLst>
              <pc:docMk/>
              <pc:sldMasterMk cId="2168357150" sldId="2147483648"/>
              <pc:sldLayoutMk cId="312231674" sldId="2147483707"/>
              <ac:spMk id="28" creationId="{14D8D2AB-2834-4A1A-B1BF-208CF9332B05}"/>
            </ac:spMkLst>
          </pc:spChg>
          <pc:spChg chg="del mod">
            <ac:chgData name="Josephine Hoffheinz" userId="e0f5c9e3-43ea-4b53-8ebb-53a75749d87d" providerId="ADAL" clId="{0872592D-9313-4A1B-94BC-CA9361F875F6}" dt="2021-08-20T10:33:27.722" v="1869" actId="478"/>
            <ac:spMkLst>
              <pc:docMk/>
              <pc:sldMasterMk cId="2168357150" sldId="2147483648"/>
              <pc:sldLayoutMk cId="312231674" sldId="2147483707"/>
              <ac:spMk id="29" creationId="{A48B9282-658A-4D80-8655-C457803516B7}"/>
            </ac:spMkLst>
          </pc:spChg>
          <pc:spChg chg="del mod">
            <ac:chgData name="Josephine Hoffheinz" userId="e0f5c9e3-43ea-4b53-8ebb-53a75749d87d" providerId="ADAL" clId="{0872592D-9313-4A1B-94BC-CA9361F875F6}" dt="2021-08-20T10:33:27.722" v="1869" actId="478"/>
            <ac:spMkLst>
              <pc:docMk/>
              <pc:sldMasterMk cId="2168357150" sldId="2147483648"/>
              <pc:sldLayoutMk cId="312231674" sldId="2147483707"/>
              <ac:spMk id="30" creationId="{1A9582E8-1F67-47DB-8C2A-4407BC96957E}"/>
            </ac:spMkLst>
          </pc:spChg>
          <pc:spChg chg="add mod">
            <ac:chgData name="Josephine Hoffheinz" userId="e0f5c9e3-43ea-4b53-8ebb-53a75749d87d" providerId="ADAL" clId="{0872592D-9313-4A1B-94BC-CA9361F875F6}" dt="2021-08-20T10:33:37.299" v="1870" actId="1076"/>
            <ac:spMkLst>
              <pc:docMk/>
              <pc:sldMasterMk cId="2168357150" sldId="2147483648"/>
              <pc:sldLayoutMk cId="312231674" sldId="2147483707"/>
              <ac:spMk id="32" creationId="{DFACFD00-0129-4672-B548-B41E1B85B39D}"/>
            </ac:spMkLst>
          </pc:spChg>
          <pc:spChg chg="add mod">
            <ac:chgData name="Josephine Hoffheinz" userId="e0f5c9e3-43ea-4b53-8ebb-53a75749d87d" providerId="ADAL" clId="{0872592D-9313-4A1B-94BC-CA9361F875F6}" dt="2021-08-20T10:33:37.299" v="1870" actId="1076"/>
            <ac:spMkLst>
              <pc:docMk/>
              <pc:sldMasterMk cId="2168357150" sldId="2147483648"/>
              <pc:sldLayoutMk cId="312231674" sldId="2147483707"/>
              <ac:spMk id="34" creationId="{1BCA49A4-1AD0-48F9-A751-F465DC279D3B}"/>
            </ac:spMkLst>
          </pc:spChg>
          <pc:spChg chg="add mod">
            <ac:chgData name="Josephine Hoffheinz" userId="e0f5c9e3-43ea-4b53-8ebb-53a75749d87d" providerId="ADAL" clId="{0872592D-9313-4A1B-94BC-CA9361F875F6}" dt="2021-08-20T10:33:37.299" v="1870" actId="1076"/>
            <ac:spMkLst>
              <pc:docMk/>
              <pc:sldMasterMk cId="2168357150" sldId="2147483648"/>
              <pc:sldLayoutMk cId="312231674" sldId="2147483707"/>
              <ac:spMk id="35" creationId="{98C733AA-9D19-4B3D-8DEC-0B62FD3C1E40}"/>
            </ac:spMkLst>
          </pc:spChg>
          <pc:spChg chg="add mod">
            <ac:chgData name="Josephine Hoffheinz" userId="e0f5c9e3-43ea-4b53-8ebb-53a75749d87d" providerId="ADAL" clId="{0872592D-9313-4A1B-94BC-CA9361F875F6}" dt="2021-08-20T10:33:37.299" v="1870" actId="1076"/>
            <ac:spMkLst>
              <pc:docMk/>
              <pc:sldMasterMk cId="2168357150" sldId="2147483648"/>
              <pc:sldLayoutMk cId="312231674" sldId="2147483707"/>
              <ac:spMk id="36" creationId="{46E3F1F7-0553-4F00-9FD2-F2B5EC07B50F}"/>
            </ac:spMkLst>
          </pc:spChg>
          <pc:spChg chg="add mod">
            <ac:chgData name="Josephine Hoffheinz" userId="e0f5c9e3-43ea-4b53-8ebb-53a75749d87d" providerId="ADAL" clId="{0872592D-9313-4A1B-94BC-CA9361F875F6}" dt="2021-08-20T10:33:37.299" v="1870" actId="1076"/>
            <ac:spMkLst>
              <pc:docMk/>
              <pc:sldMasterMk cId="2168357150" sldId="2147483648"/>
              <pc:sldLayoutMk cId="312231674" sldId="2147483707"/>
              <ac:spMk id="37" creationId="{DB628907-D24C-418C-B390-53F4B0D2B082}"/>
            </ac:spMkLst>
          </pc:spChg>
          <pc:spChg chg="add mod">
            <ac:chgData name="Josephine Hoffheinz" userId="e0f5c9e3-43ea-4b53-8ebb-53a75749d87d" providerId="ADAL" clId="{0872592D-9313-4A1B-94BC-CA9361F875F6}" dt="2021-08-20T10:33:37.299" v="1870" actId="1076"/>
            <ac:spMkLst>
              <pc:docMk/>
              <pc:sldMasterMk cId="2168357150" sldId="2147483648"/>
              <pc:sldLayoutMk cId="312231674" sldId="2147483707"/>
              <ac:spMk id="38" creationId="{5D876E42-8FEE-4877-B5B7-C0697AF5D3FF}"/>
            </ac:spMkLst>
          </pc:spChg>
          <pc:spChg chg="add mod">
            <ac:chgData name="Josephine Hoffheinz" userId="e0f5c9e3-43ea-4b53-8ebb-53a75749d87d" providerId="ADAL" clId="{0872592D-9313-4A1B-94BC-CA9361F875F6}" dt="2021-08-20T10:33:37.299" v="1870" actId="1076"/>
            <ac:spMkLst>
              <pc:docMk/>
              <pc:sldMasterMk cId="2168357150" sldId="2147483648"/>
              <pc:sldLayoutMk cId="312231674" sldId="2147483707"/>
              <ac:spMk id="39" creationId="{5D29173C-1662-4EC6-BAE7-6E36E0AA013E}"/>
            </ac:spMkLst>
          </pc:spChg>
          <pc:spChg chg="add mod">
            <ac:chgData name="Josephine Hoffheinz" userId="e0f5c9e3-43ea-4b53-8ebb-53a75749d87d" providerId="ADAL" clId="{0872592D-9313-4A1B-94BC-CA9361F875F6}" dt="2021-08-20T10:33:37.299" v="1870" actId="1076"/>
            <ac:spMkLst>
              <pc:docMk/>
              <pc:sldMasterMk cId="2168357150" sldId="2147483648"/>
              <pc:sldLayoutMk cId="312231674" sldId="2147483707"/>
              <ac:spMk id="40" creationId="{1E694919-51A3-42AA-8917-953D88C51383}"/>
            </ac:spMkLst>
          </pc:spChg>
          <pc:spChg chg="add mod">
            <ac:chgData name="Josephine Hoffheinz" userId="e0f5c9e3-43ea-4b53-8ebb-53a75749d87d" providerId="ADAL" clId="{0872592D-9313-4A1B-94BC-CA9361F875F6}" dt="2021-08-20T10:33:37.299" v="1870" actId="1076"/>
            <ac:spMkLst>
              <pc:docMk/>
              <pc:sldMasterMk cId="2168357150" sldId="2147483648"/>
              <pc:sldLayoutMk cId="312231674" sldId="2147483707"/>
              <ac:spMk id="41" creationId="{B80B7D49-DD25-4C50-86E2-19C7AD9743EF}"/>
            </ac:spMkLst>
          </pc:spChg>
          <pc:spChg chg="add mod">
            <ac:chgData name="Josephine Hoffheinz" userId="e0f5c9e3-43ea-4b53-8ebb-53a75749d87d" providerId="ADAL" clId="{0872592D-9313-4A1B-94BC-CA9361F875F6}" dt="2021-08-20T10:33:37.299" v="1870" actId="1076"/>
            <ac:spMkLst>
              <pc:docMk/>
              <pc:sldMasterMk cId="2168357150" sldId="2147483648"/>
              <pc:sldLayoutMk cId="312231674" sldId="2147483707"/>
              <ac:spMk id="42" creationId="{18D834D0-8AA6-4E5A-A407-6E364733DC0C}"/>
            </ac:spMkLst>
          </pc:spChg>
          <pc:spChg chg="add mod">
            <ac:chgData name="Josephine Hoffheinz" userId="e0f5c9e3-43ea-4b53-8ebb-53a75749d87d" providerId="ADAL" clId="{0872592D-9313-4A1B-94BC-CA9361F875F6}" dt="2021-08-20T10:33:37.299" v="1870" actId="1076"/>
            <ac:spMkLst>
              <pc:docMk/>
              <pc:sldMasterMk cId="2168357150" sldId="2147483648"/>
              <pc:sldLayoutMk cId="312231674" sldId="2147483707"/>
              <ac:spMk id="43" creationId="{86B35670-615D-4173-BEDB-CBE630712733}"/>
            </ac:spMkLst>
          </pc:spChg>
          <pc:spChg chg="add mod">
            <ac:chgData name="Josephine Hoffheinz" userId="e0f5c9e3-43ea-4b53-8ebb-53a75749d87d" providerId="ADAL" clId="{0872592D-9313-4A1B-94BC-CA9361F875F6}" dt="2021-08-20T10:33:37.299" v="1870" actId="1076"/>
            <ac:spMkLst>
              <pc:docMk/>
              <pc:sldMasterMk cId="2168357150" sldId="2147483648"/>
              <pc:sldLayoutMk cId="312231674" sldId="2147483707"/>
              <ac:spMk id="44" creationId="{9231E285-0E1D-4722-A3AF-E40C6FD86113}"/>
            </ac:spMkLst>
          </pc:spChg>
          <pc:spChg chg="add mod">
            <ac:chgData name="Josephine Hoffheinz" userId="e0f5c9e3-43ea-4b53-8ebb-53a75749d87d" providerId="ADAL" clId="{0872592D-9313-4A1B-94BC-CA9361F875F6}" dt="2021-08-20T10:33:37.299" v="1870" actId="1076"/>
            <ac:spMkLst>
              <pc:docMk/>
              <pc:sldMasterMk cId="2168357150" sldId="2147483648"/>
              <pc:sldLayoutMk cId="312231674" sldId="2147483707"/>
              <ac:spMk id="45" creationId="{41C4E068-BDC5-4FB7-B7F7-7B2720A5B7D6}"/>
            </ac:spMkLst>
          </pc:spChg>
          <pc:spChg chg="add mod">
            <ac:chgData name="Josephine Hoffheinz" userId="e0f5c9e3-43ea-4b53-8ebb-53a75749d87d" providerId="ADAL" clId="{0872592D-9313-4A1B-94BC-CA9361F875F6}" dt="2021-08-20T10:33:37.299" v="1870" actId="1076"/>
            <ac:spMkLst>
              <pc:docMk/>
              <pc:sldMasterMk cId="2168357150" sldId="2147483648"/>
              <pc:sldLayoutMk cId="312231674" sldId="2147483707"/>
              <ac:spMk id="46" creationId="{537DCE3C-9818-4145-BA2E-B7C219D3F8CA}"/>
            </ac:spMkLst>
          </pc:spChg>
          <pc:spChg chg="add mod">
            <ac:chgData name="Josephine Hoffheinz" userId="e0f5c9e3-43ea-4b53-8ebb-53a75749d87d" providerId="ADAL" clId="{0872592D-9313-4A1B-94BC-CA9361F875F6}" dt="2021-08-20T10:33:37.299" v="1870" actId="1076"/>
            <ac:spMkLst>
              <pc:docMk/>
              <pc:sldMasterMk cId="2168357150" sldId="2147483648"/>
              <pc:sldLayoutMk cId="312231674" sldId="2147483707"/>
              <ac:spMk id="47" creationId="{1FB0551B-9870-4862-A351-22AD98E7C337}"/>
            </ac:spMkLst>
          </pc:spChg>
          <pc:spChg chg="add mod">
            <ac:chgData name="Josephine Hoffheinz" userId="e0f5c9e3-43ea-4b53-8ebb-53a75749d87d" providerId="ADAL" clId="{0872592D-9313-4A1B-94BC-CA9361F875F6}" dt="2021-08-20T10:33:37.299" v="1870" actId="1076"/>
            <ac:spMkLst>
              <pc:docMk/>
              <pc:sldMasterMk cId="2168357150" sldId="2147483648"/>
              <pc:sldLayoutMk cId="312231674" sldId="2147483707"/>
              <ac:spMk id="48" creationId="{5BE49850-C1FE-468B-BEA4-86366B388806}"/>
            </ac:spMkLst>
          </pc:spChg>
          <pc:spChg chg="add mod">
            <ac:chgData name="Josephine Hoffheinz" userId="e0f5c9e3-43ea-4b53-8ebb-53a75749d87d" providerId="ADAL" clId="{0872592D-9313-4A1B-94BC-CA9361F875F6}" dt="2021-08-20T10:33:37.299" v="1870" actId="1076"/>
            <ac:spMkLst>
              <pc:docMk/>
              <pc:sldMasterMk cId="2168357150" sldId="2147483648"/>
              <pc:sldLayoutMk cId="312231674" sldId="2147483707"/>
              <ac:spMk id="49" creationId="{471EBB5B-4CB6-4F60-BCD1-399E0A9F139F}"/>
            </ac:spMkLst>
          </pc:spChg>
          <pc:spChg chg="add mod">
            <ac:chgData name="Josephine Hoffheinz" userId="e0f5c9e3-43ea-4b53-8ebb-53a75749d87d" providerId="ADAL" clId="{0872592D-9313-4A1B-94BC-CA9361F875F6}" dt="2021-08-20T10:33:37.299" v="1870" actId="1076"/>
            <ac:spMkLst>
              <pc:docMk/>
              <pc:sldMasterMk cId="2168357150" sldId="2147483648"/>
              <pc:sldLayoutMk cId="312231674" sldId="2147483707"/>
              <ac:spMk id="50" creationId="{3E4CCD8F-9465-4960-92D6-E2ACC3C08718}"/>
            </ac:spMkLst>
          </pc:spChg>
          <pc:spChg chg="add mod">
            <ac:chgData name="Josephine Hoffheinz" userId="e0f5c9e3-43ea-4b53-8ebb-53a75749d87d" providerId="ADAL" clId="{0872592D-9313-4A1B-94BC-CA9361F875F6}" dt="2021-08-20T10:33:37.299" v="1870" actId="1076"/>
            <ac:spMkLst>
              <pc:docMk/>
              <pc:sldMasterMk cId="2168357150" sldId="2147483648"/>
              <pc:sldLayoutMk cId="312231674" sldId="2147483707"/>
              <ac:spMk id="51" creationId="{90AE58D0-5AB8-4CCF-A68C-1964241B8BDD}"/>
            </ac:spMkLst>
          </pc:spChg>
          <pc:spChg chg="add mod">
            <ac:chgData name="Josephine Hoffheinz" userId="e0f5c9e3-43ea-4b53-8ebb-53a75749d87d" providerId="ADAL" clId="{0872592D-9313-4A1B-94BC-CA9361F875F6}" dt="2021-08-20T10:33:37.299" v="1870" actId="1076"/>
            <ac:spMkLst>
              <pc:docMk/>
              <pc:sldMasterMk cId="2168357150" sldId="2147483648"/>
              <pc:sldLayoutMk cId="312231674" sldId="2147483707"/>
              <ac:spMk id="52" creationId="{6EBBEB6E-61FE-4D58-B5E5-F25C79A45258}"/>
            </ac:spMkLst>
          </pc:spChg>
          <pc:spChg chg="add mod">
            <ac:chgData name="Josephine Hoffheinz" userId="e0f5c9e3-43ea-4b53-8ebb-53a75749d87d" providerId="ADAL" clId="{0872592D-9313-4A1B-94BC-CA9361F875F6}" dt="2021-08-20T10:33:37.299" v="1870" actId="1076"/>
            <ac:spMkLst>
              <pc:docMk/>
              <pc:sldMasterMk cId="2168357150" sldId="2147483648"/>
              <pc:sldLayoutMk cId="312231674" sldId="2147483707"/>
              <ac:spMk id="53" creationId="{042F56A3-20A7-4982-810A-51A399E1DC5D}"/>
            </ac:spMkLst>
          </pc:spChg>
          <pc:spChg chg="add mod">
            <ac:chgData name="Josephine Hoffheinz" userId="e0f5c9e3-43ea-4b53-8ebb-53a75749d87d" providerId="ADAL" clId="{0872592D-9313-4A1B-94BC-CA9361F875F6}" dt="2021-08-20T10:33:37.299" v="1870" actId="1076"/>
            <ac:spMkLst>
              <pc:docMk/>
              <pc:sldMasterMk cId="2168357150" sldId="2147483648"/>
              <pc:sldLayoutMk cId="312231674" sldId="2147483707"/>
              <ac:spMk id="54" creationId="{C00C613F-10C5-410B-90DB-C22B7DA1205A}"/>
            </ac:spMkLst>
          </pc:spChg>
          <pc:spChg chg="add mod">
            <ac:chgData name="Josephine Hoffheinz" userId="e0f5c9e3-43ea-4b53-8ebb-53a75749d87d" providerId="ADAL" clId="{0872592D-9313-4A1B-94BC-CA9361F875F6}" dt="2021-08-20T10:33:37.299" v="1870" actId="1076"/>
            <ac:spMkLst>
              <pc:docMk/>
              <pc:sldMasterMk cId="2168357150" sldId="2147483648"/>
              <pc:sldLayoutMk cId="312231674" sldId="2147483707"/>
              <ac:spMk id="55" creationId="{EE03AE34-3160-42B9-A7C4-5A0DE0D840C1}"/>
            </ac:spMkLst>
          </pc:spChg>
          <pc:spChg chg="add mod">
            <ac:chgData name="Josephine Hoffheinz" userId="e0f5c9e3-43ea-4b53-8ebb-53a75749d87d" providerId="ADAL" clId="{0872592D-9313-4A1B-94BC-CA9361F875F6}" dt="2021-08-20T10:33:37.299" v="1870" actId="1076"/>
            <ac:spMkLst>
              <pc:docMk/>
              <pc:sldMasterMk cId="2168357150" sldId="2147483648"/>
              <pc:sldLayoutMk cId="312231674" sldId="2147483707"/>
              <ac:spMk id="56" creationId="{82566CFC-E997-431F-A05C-F465758C11AA}"/>
            </ac:spMkLst>
          </pc:spChg>
          <pc:spChg chg="add mod">
            <ac:chgData name="Josephine Hoffheinz" userId="e0f5c9e3-43ea-4b53-8ebb-53a75749d87d" providerId="ADAL" clId="{0872592D-9313-4A1B-94BC-CA9361F875F6}" dt="2021-08-20T10:33:37.299" v="1870" actId="1076"/>
            <ac:spMkLst>
              <pc:docMk/>
              <pc:sldMasterMk cId="2168357150" sldId="2147483648"/>
              <pc:sldLayoutMk cId="312231674" sldId="2147483707"/>
              <ac:spMk id="57" creationId="{FE43B34D-0D1F-46ED-A890-DC55E869980E}"/>
            </ac:spMkLst>
          </pc:spChg>
          <pc:spChg chg="add mod">
            <ac:chgData name="Josephine Hoffheinz" userId="e0f5c9e3-43ea-4b53-8ebb-53a75749d87d" providerId="ADAL" clId="{0872592D-9313-4A1B-94BC-CA9361F875F6}" dt="2021-08-20T10:33:37.299" v="1870" actId="1076"/>
            <ac:spMkLst>
              <pc:docMk/>
              <pc:sldMasterMk cId="2168357150" sldId="2147483648"/>
              <pc:sldLayoutMk cId="312231674" sldId="2147483707"/>
              <ac:spMk id="58" creationId="{01CD6753-180E-472D-98F1-CCDEB6F60886}"/>
            </ac:spMkLst>
          </pc:spChg>
          <pc:spChg chg="mod">
            <ac:chgData name="Josephine Hoffheinz" userId="e0f5c9e3-43ea-4b53-8ebb-53a75749d87d" providerId="ADAL" clId="{0872592D-9313-4A1B-94BC-CA9361F875F6}" dt="2021-08-12T10:55:09.450" v="731" actId="14100"/>
            <ac:spMkLst>
              <pc:docMk/>
              <pc:sldMasterMk cId="2168357150" sldId="2147483648"/>
              <pc:sldLayoutMk cId="312231674" sldId="2147483707"/>
              <ac:spMk id="79" creationId="{F9CC36FA-61EE-48A0-9CF2-8DBFFC3B5A7D}"/>
            </ac:spMkLst>
          </pc:spChg>
          <pc:spChg chg="mod">
            <ac:chgData name="Josephine Hoffheinz" userId="e0f5c9e3-43ea-4b53-8ebb-53a75749d87d" providerId="ADAL" clId="{0872592D-9313-4A1B-94BC-CA9361F875F6}" dt="2021-08-12T10:46:11.378" v="635" actId="2711"/>
            <ac:spMkLst>
              <pc:docMk/>
              <pc:sldMasterMk cId="2168357150" sldId="2147483648"/>
              <pc:sldLayoutMk cId="312231674" sldId="2147483707"/>
              <ac:spMk id="80" creationId="{9DE52D9E-C0E6-4AF5-A5C8-6A613AAF75FF}"/>
            </ac:spMkLst>
          </pc:spChg>
          <pc:spChg chg="mod">
            <ac:chgData name="Josephine Hoffheinz" userId="e0f5c9e3-43ea-4b53-8ebb-53a75749d87d" providerId="ADAL" clId="{0872592D-9313-4A1B-94BC-CA9361F875F6}" dt="2021-08-20T10:33:43.508" v="1873" actId="404"/>
            <ac:spMkLst>
              <pc:docMk/>
              <pc:sldMasterMk cId="2168357150" sldId="2147483648"/>
              <pc:sldLayoutMk cId="312231674" sldId="2147483707"/>
              <ac:spMk id="81" creationId="{D74060E7-A19B-4265-A707-84079E4E6F07}"/>
            </ac:spMkLst>
          </pc:spChg>
          <pc:spChg chg="del mod">
            <ac:chgData name="Josephine Hoffheinz" userId="e0f5c9e3-43ea-4b53-8ebb-53a75749d87d" providerId="ADAL" clId="{0872592D-9313-4A1B-94BC-CA9361F875F6}" dt="2021-08-20T10:33:27.722" v="1869" actId="478"/>
            <ac:spMkLst>
              <pc:docMk/>
              <pc:sldMasterMk cId="2168357150" sldId="2147483648"/>
              <pc:sldLayoutMk cId="312231674" sldId="2147483707"/>
              <ac:spMk id="82" creationId="{330D7C1A-1837-42FE-86C5-9C3CE28D1F7F}"/>
            </ac:spMkLst>
          </pc:spChg>
          <pc:spChg chg="del mod">
            <ac:chgData name="Josephine Hoffheinz" userId="e0f5c9e3-43ea-4b53-8ebb-53a75749d87d" providerId="ADAL" clId="{0872592D-9313-4A1B-94BC-CA9361F875F6}" dt="2021-08-20T10:33:27.722" v="1869" actId="478"/>
            <ac:spMkLst>
              <pc:docMk/>
              <pc:sldMasterMk cId="2168357150" sldId="2147483648"/>
              <pc:sldLayoutMk cId="312231674" sldId="2147483707"/>
              <ac:spMk id="83" creationId="{49224296-2B5C-47FD-967D-DC32FBEB5210}"/>
            </ac:spMkLst>
          </pc:spChg>
          <pc:spChg chg="mod">
            <ac:chgData name="Josephine Hoffheinz" userId="e0f5c9e3-43ea-4b53-8ebb-53a75749d87d" providerId="ADAL" clId="{0872592D-9313-4A1B-94BC-CA9361F875F6}" dt="2021-08-20T10:33:37.299" v="1870" actId="1076"/>
            <ac:spMkLst>
              <pc:docMk/>
              <pc:sldMasterMk cId="2168357150" sldId="2147483648"/>
              <pc:sldLayoutMk cId="312231674" sldId="2147483707"/>
              <ac:spMk id="144" creationId="{62EDD0D4-87D4-4E40-AAAC-677A3732CB4A}"/>
            </ac:spMkLst>
          </pc:spChg>
          <pc:spChg chg="mod">
            <ac:chgData name="Josephine Hoffheinz" userId="e0f5c9e3-43ea-4b53-8ebb-53a75749d87d" providerId="ADAL" clId="{0872592D-9313-4A1B-94BC-CA9361F875F6}" dt="2021-08-20T10:33:37.299" v="1870" actId="1076"/>
            <ac:spMkLst>
              <pc:docMk/>
              <pc:sldMasterMk cId="2168357150" sldId="2147483648"/>
              <pc:sldLayoutMk cId="312231674" sldId="2147483707"/>
              <ac:spMk id="145" creationId="{AD7ECF15-24C6-494D-8111-23BE876841A4}"/>
            </ac:spMkLst>
          </pc:spChg>
          <pc:spChg chg="mod">
            <ac:chgData name="Josephine Hoffheinz" userId="e0f5c9e3-43ea-4b53-8ebb-53a75749d87d" providerId="ADAL" clId="{0872592D-9313-4A1B-94BC-CA9361F875F6}" dt="2021-08-20T10:33:37.299" v="1870" actId="1076"/>
            <ac:spMkLst>
              <pc:docMk/>
              <pc:sldMasterMk cId="2168357150" sldId="2147483648"/>
              <pc:sldLayoutMk cId="312231674" sldId="2147483707"/>
              <ac:spMk id="146" creationId="{3C7C20CA-2972-4A3C-BE30-87C9DE3969A5}"/>
            </ac:spMkLst>
          </pc:spChg>
          <pc:spChg chg="mod">
            <ac:chgData name="Josephine Hoffheinz" userId="e0f5c9e3-43ea-4b53-8ebb-53a75749d87d" providerId="ADAL" clId="{0872592D-9313-4A1B-94BC-CA9361F875F6}" dt="2021-08-20T10:33:37.299" v="1870" actId="1076"/>
            <ac:spMkLst>
              <pc:docMk/>
              <pc:sldMasterMk cId="2168357150" sldId="2147483648"/>
              <pc:sldLayoutMk cId="312231674" sldId="2147483707"/>
              <ac:spMk id="147" creationId="{F788877A-C996-4073-9220-A45A1044DF68}"/>
            </ac:spMkLst>
          </pc:spChg>
          <pc:spChg chg="mod">
            <ac:chgData name="Josephine Hoffheinz" userId="e0f5c9e3-43ea-4b53-8ebb-53a75749d87d" providerId="ADAL" clId="{0872592D-9313-4A1B-94BC-CA9361F875F6}" dt="2021-08-20T10:33:37.299" v="1870" actId="1076"/>
            <ac:spMkLst>
              <pc:docMk/>
              <pc:sldMasterMk cId="2168357150" sldId="2147483648"/>
              <pc:sldLayoutMk cId="312231674" sldId="2147483707"/>
              <ac:spMk id="148" creationId="{9CF679EC-58F2-48B1-BF79-4D4D33761AE5}"/>
            </ac:spMkLst>
          </pc:spChg>
          <pc:spChg chg="mod">
            <ac:chgData name="Josephine Hoffheinz" userId="e0f5c9e3-43ea-4b53-8ebb-53a75749d87d" providerId="ADAL" clId="{0872592D-9313-4A1B-94BC-CA9361F875F6}" dt="2021-08-20T10:33:37.299" v="1870" actId="1076"/>
            <ac:spMkLst>
              <pc:docMk/>
              <pc:sldMasterMk cId="2168357150" sldId="2147483648"/>
              <pc:sldLayoutMk cId="312231674" sldId="2147483707"/>
              <ac:spMk id="149" creationId="{1CB7E6FD-D1A4-45D0-BCBE-8CB94E2220A5}"/>
            </ac:spMkLst>
          </pc:spChg>
          <pc:spChg chg="mod">
            <ac:chgData name="Josephine Hoffheinz" userId="e0f5c9e3-43ea-4b53-8ebb-53a75749d87d" providerId="ADAL" clId="{0872592D-9313-4A1B-94BC-CA9361F875F6}" dt="2021-08-20T10:33:37.299" v="1870" actId="1076"/>
            <ac:spMkLst>
              <pc:docMk/>
              <pc:sldMasterMk cId="2168357150" sldId="2147483648"/>
              <pc:sldLayoutMk cId="312231674" sldId="2147483707"/>
              <ac:spMk id="150" creationId="{3271172F-2C41-418D-976A-0747BAC5E877}"/>
            </ac:spMkLst>
          </pc:spChg>
          <pc:spChg chg="mod">
            <ac:chgData name="Josephine Hoffheinz" userId="e0f5c9e3-43ea-4b53-8ebb-53a75749d87d" providerId="ADAL" clId="{0872592D-9313-4A1B-94BC-CA9361F875F6}" dt="2021-08-20T10:33:37.299" v="1870" actId="1076"/>
            <ac:spMkLst>
              <pc:docMk/>
              <pc:sldMasterMk cId="2168357150" sldId="2147483648"/>
              <pc:sldLayoutMk cId="312231674" sldId="2147483707"/>
              <ac:spMk id="151" creationId="{6A1ACEC0-4E55-4C87-AA65-29B9AC6B3F22}"/>
            </ac:spMkLst>
          </pc:spChg>
          <pc:spChg chg="mod">
            <ac:chgData name="Josephine Hoffheinz" userId="e0f5c9e3-43ea-4b53-8ebb-53a75749d87d" providerId="ADAL" clId="{0872592D-9313-4A1B-94BC-CA9361F875F6}" dt="2021-08-20T10:33:37.299" v="1870" actId="1076"/>
            <ac:spMkLst>
              <pc:docMk/>
              <pc:sldMasterMk cId="2168357150" sldId="2147483648"/>
              <pc:sldLayoutMk cId="312231674" sldId="2147483707"/>
              <ac:spMk id="152" creationId="{95C9260C-693A-4CA5-8119-B6CDA6AB149B}"/>
            </ac:spMkLst>
          </pc:spChg>
          <pc:spChg chg="mod">
            <ac:chgData name="Josephine Hoffheinz" userId="e0f5c9e3-43ea-4b53-8ebb-53a75749d87d" providerId="ADAL" clId="{0872592D-9313-4A1B-94BC-CA9361F875F6}" dt="2021-08-20T10:33:37.299" v="1870" actId="1076"/>
            <ac:spMkLst>
              <pc:docMk/>
              <pc:sldMasterMk cId="2168357150" sldId="2147483648"/>
              <pc:sldLayoutMk cId="312231674" sldId="2147483707"/>
              <ac:spMk id="153" creationId="{15EC51CE-A7A9-4D62-8288-281B57C96F07}"/>
            </ac:spMkLst>
          </pc:spChg>
          <pc:spChg chg="mod">
            <ac:chgData name="Josephine Hoffheinz" userId="e0f5c9e3-43ea-4b53-8ebb-53a75749d87d" providerId="ADAL" clId="{0872592D-9313-4A1B-94BC-CA9361F875F6}" dt="2021-08-20T10:33:37.299" v="1870" actId="1076"/>
            <ac:spMkLst>
              <pc:docMk/>
              <pc:sldMasterMk cId="2168357150" sldId="2147483648"/>
              <pc:sldLayoutMk cId="312231674" sldId="2147483707"/>
              <ac:spMk id="154" creationId="{C1D107C8-5BFA-41B3-80B4-460EBBC07462}"/>
            </ac:spMkLst>
          </pc:spChg>
          <pc:spChg chg="mod">
            <ac:chgData name="Josephine Hoffheinz" userId="e0f5c9e3-43ea-4b53-8ebb-53a75749d87d" providerId="ADAL" clId="{0872592D-9313-4A1B-94BC-CA9361F875F6}" dt="2021-08-20T10:33:37.299" v="1870" actId="1076"/>
            <ac:spMkLst>
              <pc:docMk/>
              <pc:sldMasterMk cId="2168357150" sldId="2147483648"/>
              <pc:sldLayoutMk cId="312231674" sldId="2147483707"/>
              <ac:spMk id="155" creationId="{C64E63A6-34D0-420D-87D4-5DE3B4681E04}"/>
            </ac:spMkLst>
          </pc:spChg>
          <pc:picChg chg="del">
            <ac:chgData name="Josephine Hoffheinz" userId="e0f5c9e3-43ea-4b53-8ebb-53a75749d87d" providerId="ADAL" clId="{0872592D-9313-4A1B-94BC-CA9361F875F6}" dt="2021-08-12T10:07:27.682" v="120" actId="478"/>
            <ac:picMkLst>
              <pc:docMk/>
              <pc:sldMasterMk cId="2168357150" sldId="2147483648"/>
              <pc:sldLayoutMk cId="312231674" sldId="2147483707"/>
              <ac:picMk id="8" creationId="{3F5176F1-0112-480A-9E43-A5C6B2ADCF23}"/>
            </ac:picMkLst>
          </pc:picChg>
          <pc:picChg chg="add mod">
            <ac:chgData name="Josephine Hoffheinz" userId="e0f5c9e3-43ea-4b53-8ebb-53a75749d87d" providerId="ADAL" clId="{0872592D-9313-4A1B-94BC-CA9361F875F6}" dt="2021-08-12T10:46:11.378" v="635" actId="2711"/>
            <ac:picMkLst>
              <pc:docMk/>
              <pc:sldMasterMk cId="2168357150" sldId="2147483648"/>
              <pc:sldLayoutMk cId="312231674" sldId="2147483707"/>
              <ac:picMk id="31" creationId="{0E103C95-D955-425A-A856-05157FB612D6}"/>
            </ac:picMkLst>
          </pc:picChg>
          <pc:picChg chg="mod">
            <ac:chgData name="Josephine Hoffheinz" userId="e0f5c9e3-43ea-4b53-8ebb-53a75749d87d" providerId="ADAL" clId="{0872592D-9313-4A1B-94BC-CA9361F875F6}" dt="2021-08-12T10:46:11.378" v="635" actId="2711"/>
            <ac:picMkLst>
              <pc:docMk/>
              <pc:sldMasterMk cId="2168357150" sldId="2147483648"/>
              <pc:sldLayoutMk cId="312231674" sldId="2147483707"/>
              <ac:picMk id="33" creationId="{02A12F75-2E08-46C5-AE8D-DBAC4828BAD7}"/>
            </ac:picMkLst>
          </pc:picChg>
        </pc:sldLayoutChg>
        <pc:sldLayoutChg chg="addSp delSp modSp mod">
          <pc:chgData name="Josephine Hoffheinz" userId="e0f5c9e3-43ea-4b53-8ebb-53a75749d87d" providerId="ADAL" clId="{0872592D-9313-4A1B-94BC-CA9361F875F6}" dt="2021-08-12T10:54:23.223" v="718" actId="113"/>
          <pc:sldLayoutMkLst>
            <pc:docMk/>
            <pc:sldMasterMk cId="2168357150" sldId="2147483648"/>
            <pc:sldLayoutMk cId="1498338772" sldId="2147483708"/>
          </pc:sldLayoutMkLst>
          <pc:spChg chg="mod">
            <ac:chgData name="Josephine Hoffheinz" userId="e0f5c9e3-43ea-4b53-8ebb-53a75749d87d" providerId="ADAL" clId="{0872592D-9313-4A1B-94BC-CA9361F875F6}" dt="2021-08-12T10:47:58.861" v="652" actId="2711"/>
            <ac:spMkLst>
              <pc:docMk/>
              <pc:sldMasterMk cId="2168357150" sldId="2147483648"/>
              <pc:sldLayoutMk cId="1498338772" sldId="2147483708"/>
              <ac:spMk id="8" creationId="{6BA3C8C5-A0A2-428F-988A-5BC25CC52955}"/>
            </ac:spMkLst>
          </pc:spChg>
          <pc:spChg chg="mod">
            <ac:chgData name="Josephine Hoffheinz" userId="e0f5c9e3-43ea-4b53-8ebb-53a75749d87d" providerId="ADAL" clId="{0872592D-9313-4A1B-94BC-CA9361F875F6}" dt="2021-08-12T10:47:58.861" v="652" actId="2711"/>
            <ac:spMkLst>
              <pc:docMk/>
              <pc:sldMasterMk cId="2168357150" sldId="2147483648"/>
              <pc:sldLayoutMk cId="1498338772" sldId="2147483708"/>
              <ac:spMk id="9" creationId="{957A9A3B-6417-4E1A-A35B-4E8283744991}"/>
            </ac:spMkLst>
          </pc:spChg>
          <pc:spChg chg="mod">
            <ac:chgData name="Josephine Hoffheinz" userId="e0f5c9e3-43ea-4b53-8ebb-53a75749d87d" providerId="ADAL" clId="{0872592D-9313-4A1B-94BC-CA9361F875F6}" dt="2021-08-12T10:47:58.861" v="652" actId="2711"/>
            <ac:spMkLst>
              <pc:docMk/>
              <pc:sldMasterMk cId="2168357150" sldId="2147483648"/>
              <pc:sldLayoutMk cId="1498338772" sldId="2147483708"/>
              <ac:spMk id="10" creationId="{B346E2C4-ED8B-4408-974D-EE98A32ED1D3}"/>
            </ac:spMkLst>
          </pc:spChg>
          <pc:spChg chg="mod">
            <ac:chgData name="Josephine Hoffheinz" userId="e0f5c9e3-43ea-4b53-8ebb-53a75749d87d" providerId="ADAL" clId="{0872592D-9313-4A1B-94BC-CA9361F875F6}" dt="2021-08-12T10:47:58.861" v="652" actId="2711"/>
            <ac:spMkLst>
              <pc:docMk/>
              <pc:sldMasterMk cId="2168357150" sldId="2147483648"/>
              <pc:sldLayoutMk cId="1498338772" sldId="2147483708"/>
              <ac:spMk id="14" creationId="{0A490D77-2950-4532-A0B0-5CCF2C8A4596}"/>
            </ac:spMkLst>
          </pc:spChg>
          <pc:spChg chg="mod">
            <ac:chgData name="Josephine Hoffheinz" userId="e0f5c9e3-43ea-4b53-8ebb-53a75749d87d" providerId="ADAL" clId="{0872592D-9313-4A1B-94BC-CA9361F875F6}" dt="2021-08-12T10:47:58.861" v="652" actId="2711"/>
            <ac:spMkLst>
              <pc:docMk/>
              <pc:sldMasterMk cId="2168357150" sldId="2147483648"/>
              <pc:sldLayoutMk cId="1498338772" sldId="2147483708"/>
              <ac:spMk id="16" creationId="{5B8D948F-CE09-45B0-AE88-D143A3C351AE}"/>
            </ac:spMkLst>
          </pc:spChg>
          <pc:spChg chg="mod">
            <ac:chgData name="Josephine Hoffheinz" userId="e0f5c9e3-43ea-4b53-8ebb-53a75749d87d" providerId="ADAL" clId="{0872592D-9313-4A1B-94BC-CA9361F875F6}" dt="2021-08-12T10:54:23.223" v="718" actId="113"/>
            <ac:spMkLst>
              <pc:docMk/>
              <pc:sldMasterMk cId="2168357150" sldId="2147483648"/>
              <pc:sldLayoutMk cId="1498338772" sldId="2147483708"/>
              <ac:spMk id="18" creationId="{816B7E31-D2E4-4171-8517-529D98513827}"/>
            </ac:spMkLst>
          </pc:spChg>
          <pc:picChg chg="add mod">
            <ac:chgData name="Josephine Hoffheinz" userId="e0f5c9e3-43ea-4b53-8ebb-53a75749d87d" providerId="ADAL" clId="{0872592D-9313-4A1B-94BC-CA9361F875F6}" dt="2021-08-12T10:47:58.861" v="652" actId="2711"/>
            <ac:picMkLst>
              <pc:docMk/>
              <pc:sldMasterMk cId="2168357150" sldId="2147483648"/>
              <pc:sldLayoutMk cId="1498338772" sldId="2147483708"/>
              <ac:picMk id="11" creationId="{D3EAFB78-8C48-4D03-9865-901EB35260AB}"/>
            </ac:picMkLst>
          </pc:picChg>
          <pc:picChg chg="mod">
            <ac:chgData name="Josephine Hoffheinz" userId="e0f5c9e3-43ea-4b53-8ebb-53a75749d87d" providerId="ADAL" clId="{0872592D-9313-4A1B-94BC-CA9361F875F6}" dt="2021-08-12T10:47:58.861" v="652" actId="2711"/>
            <ac:picMkLst>
              <pc:docMk/>
              <pc:sldMasterMk cId="2168357150" sldId="2147483648"/>
              <pc:sldLayoutMk cId="1498338772" sldId="2147483708"/>
              <ac:picMk id="12" creationId="{7A5DD4ED-B98D-401F-A3F3-05852CE42F50}"/>
            </ac:picMkLst>
          </pc:picChg>
          <pc:picChg chg="del">
            <ac:chgData name="Josephine Hoffheinz" userId="e0f5c9e3-43ea-4b53-8ebb-53a75749d87d" providerId="ADAL" clId="{0872592D-9313-4A1B-94BC-CA9361F875F6}" dt="2021-08-12T10:07:34.199" v="123" actId="478"/>
            <ac:picMkLst>
              <pc:docMk/>
              <pc:sldMasterMk cId="2168357150" sldId="2147483648"/>
              <pc:sldLayoutMk cId="1498338772" sldId="2147483708"/>
              <ac:picMk id="20" creationId="{4CF30487-0455-4C77-A294-3304500E5C0A}"/>
            </ac:picMkLst>
          </pc:picChg>
        </pc:sldLayoutChg>
        <pc:sldLayoutChg chg="addSp delSp modSp mod">
          <pc:chgData name="Josephine Hoffheinz" userId="e0f5c9e3-43ea-4b53-8ebb-53a75749d87d" providerId="ADAL" clId="{0872592D-9313-4A1B-94BC-CA9361F875F6}" dt="2021-08-12T10:54:19.749" v="717" actId="113"/>
          <pc:sldLayoutMkLst>
            <pc:docMk/>
            <pc:sldMasterMk cId="2168357150" sldId="2147483648"/>
            <pc:sldLayoutMk cId="2293935550" sldId="2147483709"/>
          </pc:sldLayoutMkLst>
          <pc:spChg chg="mod">
            <ac:chgData name="Josephine Hoffheinz" userId="e0f5c9e3-43ea-4b53-8ebb-53a75749d87d" providerId="ADAL" clId="{0872592D-9313-4A1B-94BC-CA9361F875F6}" dt="2021-08-12T10:48:43.088" v="659" actId="14100"/>
            <ac:spMkLst>
              <pc:docMk/>
              <pc:sldMasterMk cId="2168357150" sldId="2147483648"/>
              <pc:sldLayoutMk cId="2293935550" sldId="2147483709"/>
              <ac:spMk id="8" creationId="{6BA3C8C5-A0A2-428F-988A-5BC25CC52955}"/>
            </ac:spMkLst>
          </pc:spChg>
          <pc:spChg chg="mod">
            <ac:chgData name="Josephine Hoffheinz" userId="e0f5c9e3-43ea-4b53-8ebb-53a75749d87d" providerId="ADAL" clId="{0872592D-9313-4A1B-94BC-CA9361F875F6}" dt="2021-08-12T10:48:21.096" v="656" actId="2711"/>
            <ac:spMkLst>
              <pc:docMk/>
              <pc:sldMasterMk cId="2168357150" sldId="2147483648"/>
              <pc:sldLayoutMk cId="2293935550" sldId="2147483709"/>
              <ac:spMk id="9" creationId="{957A9A3B-6417-4E1A-A35B-4E8283744991}"/>
            </ac:spMkLst>
          </pc:spChg>
          <pc:spChg chg="mod">
            <ac:chgData name="Josephine Hoffheinz" userId="e0f5c9e3-43ea-4b53-8ebb-53a75749d87d" providerId="ADAL" clId="{0872592D-9313-4A1B-94BC-CA9361F875F6}" dt="2021-08-12T10:48:46.750" v="660" actId="1076"/>
            <ac:spMkLst>
              <pc:docMk/>
              <pc:sldMasterMk cId="2168357150" sldId="2147483648"/>
              <pc:sldLayoutMk cId="2293935550" sldId="2147483709"/>
              <ac:spMk id="10" creationId="{B346E2C4-ED8B-4408-974D-EE98A32ED1D3}"/>
            </ac:spMkLst>
          </pc:spChg>
          <pc:spChg chg="mod">
            <ac:chgData name="Josephine Hoffheinz" userId="e0f5c9e3-43ea-4b53-8ebb-53a75749d87d" providerId="ADAL" clId="{0872592D-9313-4A1B-94BC-CA9361F875F6}" dt="2021-08-12T10:48:21.096" v="656" actId="2711"/>
            <ac:spMkLst>
              <pc:docMk/>
              <pc:sldMasterMk cId="2168357150" sldId="2147483648"/>
              <pc:sldLayoutMk cId="2293935550" sldId="2147483709"/>
              <ac:spMk id="14" creationId="{0A490D77-2950-4532-A0B0-5CCF2C8A4596}"/>
            </ac:spMkLst>
          </pc:spChg>
          <pc:spChg chg="mod">
            <ac:chgData name="Josephine Hoffheinz" userId="e0f5c9e3-43ea-4b53-8ebb-53a75749d87d" providerId="ADAL" clId="{0872592D-9313-4A1B-94BC-CA9361F875F6}" dt="2021-08-12T10:48:21.096" v="656" actId="2711"/>
            <ac:spMkLst>
              <pc:docMk/>
              <pc:sldMasterMk cId="2168357150" sldId="2147483648"/>
              <pc:sldLayoutMk cId="2293935550" sldId="2147483709"/>
              <ac:spMk id="16" creationId="{5B8D948F-CE09-45B0-AE88-D143A3C351AE}"/>
            </ac:spMkLst>
          </pc:spChg>
          <pc:spChg chg="mod">
            <ac:chgData name="Josephine Hoffheinz" userId="e0f5c9e3-43ea-4b53-8ebb-53a75749d87d" providerId="ADAL" clId="{0872592D-9313-4A1B-94BC-CA9361F875F6}" dt="2021-08-12T10:54:19.749" v="717" actId="113"/>
            <ac:spMkLst>
              <pc:docMk/>
              <pc:sldMasterMk cId="2168357150" sldId="2147483648"/>
              <pc:sldLayoutMk cId="2293935550" sldId="2147483709"/>
              <ac:spMk id="18" creationId="{816B7E31-D2E4-4171-8517-529D98513827}"/>
            </ac:spMkLst>
          </pc:spChg>
          <pc:picChg chg="add mod">
            <ac:chgData name="Josephine Hoffheinz" userId="e0f5c9e3-43ea-4b53-8ebb-53a75749d87d" providerId="ADAL" clId="{0872592D-9313-4A1B-94BC-CA9361F875F6}" dt="2021-08-12T10:48:21.096" v="656" actId="2711"/>
            <ac:picMkLst>
              <pc:docMk/>
              <pc:sldMasterMk cId="2168357150" sldId="2147483648"/>
              <pc:sldLayoutMk cId="2293935550" sldId="2147483709"/>
              <ac:picMk id="11" creationId="{55FA07DB-06E4-483A-927E-6D5ED2165D0D}"/>
            </ac:picMkLst>
          </pc:picChg>
          <pc:picChg chg="mod">
            <ac:chgData name="Josephine Hoffheinz" userId="e0f5c9e3-43ea-4b53-8ebb-53a75749d87d" providerId="ADAL" clId="{0872592D-9313-4A1B-94BC-CA9361F875F6}" dt="2021-08-12T10:48:21.096" v="656" actId="2711"/>
            <ac:picMkLst>
              <pc:docMk/>
              <pc:sldMasterMk cId="2168357150" sldId="2147483648"/>
              <pc:sldLayoutMk cId="2293935550" sldId="2147483709"/>
              <ac:picMk id="12" creationId="{36AC7801-BE87-4FC1-A952-481C2209C0B5}"/>
            </ac:picMkLst>
          </pc:picChg>
          <pc:picChg chg="del">
            <ac:chgData name="Josephine Hoffheinz" userId="e0f5c9e3-43ea-4b53-8ebb-53a75749d87d" providerId="ADAL" clId="{0872592D-9313-4A1B-94BC-CA9361F875F6}" dt="2021-08-12T10:07:49.463" v="130" actId="478"/>
            <ac:picMkLst>
              <pc:docMk/>
              <pc:sldMasterMk cId="2168357150" sldId="2147483648"/>
              <pc:sldLayoutMk cId="2293935550" sldId="2147483709"/>
              <ac:picMk id="20" creationId="{4CF30487-0455-4C77-A294-3304500E5C0A}"/>
            </ac:picMkLst>
          </pc:picChg>
        </pc:sldLayoutChg>
        <pc:sldLayoutChg chg="addSp delSp modSp mod ord">
          <pc:chgData name="Josephine Hoffheinz" userId="e0f5c9e3-43ea-4b53-8ebb-53a75749d87d" providerId="ADAL" clId="{0872592D-9313-4A1B-94BC-CA9361F875F6}" dt="2021-08-12T10:54:01.574" v="713" actId="113"/>
          <pc:sldLayoutMkLst>
            <pc:docMk/>
            <pc:sldMasterMk cId="2168357150" sldId="2147483648"/>
            <pc:sldLayoutMk cId="2546339094" sldId="2147483711"/>
          </pc:sldLayoutMkLst>
          <pc:spChg chg="mod">
            <ac:chgData name="Josephine Hoffheinz" userId="e0f5c9e3-43ea-4b53-8ebb-53a75749d87d" providerId="ADAL" clId="{0872592D-9313-4A1B-94BC-CA9361F875F6}" dt="2021-08-12T10:53:54.340" v="712" actId="2711"/>
            <ac:spMkLst>
              <pc:docMk/>
              <pc:sldMasterMk cId="2168357150" sldId="2147483648"/>
              <pc:sldLayoutMk cId="2546339094" sldId="2147483711"/>
              <ac:spMk id="8" creationId="{6BA3C8C5-A0A2-428F-988A-5BC25CC52955}"/>
            </ac:spMkLst>
          </pc:spChg>
          <pc:spChg chg="mod">
            <ac:chgData name="Josephine Hoffheinz" userId="e0f5c9e3-43ea-4b53-8ebb-53a75749d87d" providerId="ADAL" clId="{0872592D-9313-4A1B-94BC-CA9361F875F6}" dt="2021-08-12T10:53:54.340" v="712" actId="2711"/>
            <ac:spMkLst>
              <pc:docMk/>
              <pc:sldMasterMk cId="2168357150" sldId="2147483648"/>
              <pc:sldLayoutMk cId="2546339094" sldId="2147483711"/>
              <ac:spMk id="9" creationId="{957A9A3B-6417-4E1A-A35B-4E8283744991}"/>
            </ac:spMkLst>
          </pc:spChg>
          <pc:spChg chg="mod">
            <ac:chgData name="Josephine Hoffheinz" userId="e0f5c9e3-43ea-4b53-8ebb-53a75749d87d" providerId="ADAL" clId="{0872592D-9313-4A1B-94BC-CA9361F875F6}" dt="2021-08-12T10:53:54.340" v="712" actId="2711"/>
            <ac:spMkLst>
              <pc:docMk/>
              <pc:sldMasterMk cId="2168357150" sldId="2147483648"/>
              <pc:sldLayoutMk cId="2546339094" sldId="2147483711"/>
              <ac:spMk id="10" creationId="{B346E2C4-ED8B-4408-974D-EE98A32ED1D3}"/>
            </ac:spMkLst>
          </pc:spChg>
          <pc:spChg chg="mod">
            <ac:chgData name="Josephine Hoffheinz" userId="e0f5c9e3-43ea-4b53-8ebb-53a75749d87d" providerId="ADAL" clId="{0872592D-9313-4A1B-94BC-CA9361F875F6}" dt="2021-08-12T10:53:54.340" v="712" actId="2711"/>
            <ac:spMkLst>
              <pc:docMk/>
              <pc:sldMasterMk cId="2168357150" sldId="2147483648"/>
              <pc:sldLayoutMk cId="2546339094" sldId="2147483711"/>
              <ac:spMk id="14" creationId="{0A490D77-2950-4532-A0B0-5CCF2C8A4596}"/>
            </ac:spMkLst>
          </pc:spChg>
          <pc:spChg chg="mod">
            <ac:chgData name="Josephine Hoffheinz" userId="e0f5c9e3-43ea-4b53-8ebb-53a75749d87d" providerId="ADAL" clId="{0872592D-9313-4A1B-94BC-CA9361F875F6}" dt="2021-08-12T10:53:54.340" v="712" actId="2711"/>
            <ac:spMkLst>
              <pc:docMk/>
              <pc:sldMasterMk cId="2168357150" sldId="2147483648"/>
              <pc:sldLayoutMk cId="2546339094" sldId="2147483711"/>
              <ac:spMk id="16" creationId="{5B8D948F-CE09-45B0-AE88-D143A3C351AE}"/>
            </ac:spMkLst>
          </pc:spChg>
          <pc:spChg chg="mod">
            <ac:chgData name="Josephine Hoffheinz" userId="e0f5c9e3-43ea-4b53-8ebb-53a75749d87d" providerId="ADAL" clId="{0872592D-9313-4A1B-94BC-CA9361F875F6}" dt="2021-08-12T10:54:01.574" v="713" actId="113"/>
            <ac:spMkLst>
              <pc:docMk/>
              <pc:sldMasterMk cId="2168357150" sldId="2147483648"/>
              <pc:sldLayoutMk cId="2546339094" sldId="2147483711"/>
              <ac:spMk id="18" creationId="{816B7E31-D2E4-4171-8517-529D98513827}"/>
            </ac:spMkLst>
          </pc:spChg>
          <pc:picChg chg="add mod">
            <ac:chgData name="Josephine Hoffheinz" userId="e0f5c9e3-43ea-4b53-8ebb-53a75749d87d" providerId="ADAL" clId="{0872592D-9313-4A1B-94BC-CA9361F875F6}" dt="2021-08-12T10:53:54.340" v="712" actId="2711"/>
            <ac:picMkLst>
              <pc:docMk/>
              <pc:sldMasterMk cId="2168357150" sldId="2147483648"/>
              <pc:sldLayoutMk cId="2546339094" sldId="2147483711"/>
              <ac:picMk id="11" creationId="{A528589F-DCE9-4472-9129-00F24ACF1E30}"/>
            </ac:picMkLst>
          </pc:picChg>
          <pc:picChg chg="mod">
            <ac:chgData name="Josephine Hoffheinz" userId="e0f5c9e3-43ea-4b53-8ebb-53a75749d87d" providerId="ADAL" clId="{0872592D-9313-4A1B-94BC-CA9361F875F6}" dt="2021-08-12T10:53:54.340" v="712" actId="2711"/>
            <ac:picMkLst>
              <pc:docMk/>
              <pc:sldMasterMk cId="2168357150" sldId="2147483648"/>
              <pc:sldLayoutMk cId="2546339094" sldId="2147483711"/>
              <ac:picMk id="12" creationId="{CEC20826-2B71-4CEC-8A92-D9D0DDED77FC}"/>
            </ac:picMkLst>
          </pc:picChg>
          <pc:picChg chg="del">
            <ac:chgData name="Josephine Hoffheinz" userId="e0f5c9e3-43ea-4b53-8ebb-53a75749d87d" providerId="ADAL" clId="{0872592D-9313-4A1B-94BC-CA9361F875F6}" dt="2021-08-12T10:07:43.325" v="127" actId="478"/>
            <ac:picMkLst>
              <pc:docMk/>
              <pc:sldMasterMk cId="2168357150" sldId="2147483648"/>
              <pc:sldLayoutMk cId="2546339094" sldId="2147483711"/>
              <ac:picMk id="20" creationId="{4CF30487-0455-4C77-A294-3304500E5C0A}"/>
            </ac:picMkLst>
          </pc:picChg>
        </pc:sldLayoutChg>
        <pc:sldLayoutChg chg="addSp delSp modSp mod">
          <pc:chgData name="Josephine Hoffheinz" userId="e0f5c9e3-43ea-4b53-8ebb-53a75749d87d" providerId="ADAL" clId="{0872592D-9313-4A1B-94BC-CA9361F875F6}" dt="2021-08-20T11:24:24.494" v="1925" actId="404"/>
          <pc:sldLayoutMkLst>
            <pc:docMk/>
            <pc:sldMasterMk cId="2168357150" sldId="2147483648"/>
            <pc:sldLayoutMk cId="3363619428" sldId="2147483712"/>
          </pc:sldLayoutMkLst>
          <pc:spChg chg="mod">
            <ac:chgData name="Josephine Hoffheinz" userId="e0f5c9e3-43ea-4b53-8ebb-53a75749d87d" providerId="ADAL" clId="{0872592D-9313-4A1B-94BC-CA9361F875F6}" dt="2021-08-12T10:50:24.367" v="662" actId="2711"/>
            <ac:spMkLst>
              <pc:docMk/>
              <pc:sldMasterMk cId="2168357150" sldId="2147483648"/>
              <pc:sldLayoutMk cId="3363619428" sldId="2147483712"/>
              <ac:spMk id="8" creationId="{6BA3C8C5-A0A2-428F-988A-5BC25CC52955}"/>
            </ac:spMkLst>
          </pc:spChg>
          <pc:spChg chg="mod">
            <ac:chgData name="Josephine Hoffheinz" userId="e0f5c9e3-43ea-4b53-8ebb-53a75749d87d" providerId="ADAL" clId="{0872592D-9313-4A1B-94BC-CA9361F875F6}" dt="2021-08-12T10:50:24.367" v="662" actId="2711"/>
            <ac:spMkLst>
              <pc:docMk/>
              <pc:sldMasterMk cId="2168357150" sldId="2147483648"/>
              <pc:sldLayoutMk cId="3363619428" sldId="2147483712"/>
              <ac:spMk id="9" creationId="{957A9A3B-6417-4E1A-A35B-4E8283744991}"/>
            </ac:spMkLst>
          </pc:spChg>
          <pc:spChg chg="mod">
            <ac:chgData name="Josephine Hoffheinz" userId="e0f5c9e3-43ea-4b53-8ebb-53a75749d87d" providerId="ADAL" clId="{0872592D-9313-4A1B-94BC-CA9361F875F6}" dt="2021-08-12T10:50:24.367" v="662" actId="2711"/>
            <ac:spMkLst>
              <pc:docMk/>
              <pc:sldMasterMk cId="2168357150" sldId="2147483648"/>
              <pc:sldLayoutMk cId="3363619428" sldId="2147483712"/>
              <ac:spMk id="10" creationId="{B346E2C4-ED8B-4408-974D-EE98A32ED1D3}"/>
            </ac:spMkLst>
          </pc:spChg>
          <pc:spChg chg="mod">
            <ac:chgData name="Josephine Hoffheinz" userId="e0f5c9e3-43ea-4b53-8ebb-53a75749d87d" providerId="ADAL" clId="{0872592D-9313-4A1B-94BC-CA9361F875F6}" dt="2021-08-12T10:50:24.367" v="662" actId="2711"/>
            <ac:spMkLst>
              <pc:docMk/>
              <pc:sldMasterMk cId="2168357150" sldId="2147483648"/>
              <pc:sldLayoutMk cId="3363619428" sldId="2147483712"/>
              <ac:spMk id="14" creationId="{0A490D77-2950-4532-A0B0-5CCF2C8A4596}"/>
            </ac:spMkLst>
          </pc:spChg>
          <pc:spChg chg="mod">
            <ac:chgData name="Josephine Hoffheinz" userId="e0f5c9e3-43ea-4b53-8ebb-53a75749d87d" providerId="ADAL" clId="{0872592D-9313-4A1B-94BC-CA9361F875F6}" dt="2021-08-12T10:50:24.367" v="662" actId="2711"/>
            <ac:spMkLst>
              <pc:docMk/>
              <pc:sldMasterMk cId="2168357150" sldId="2147483648"/>
              <pc:sldLayoutMk cId="3363619428" sldId="2147483712"/>
              <ac:spMk id="16" creationId="{5B8D948F-CE09-45B0-AE88-D143A3C351AE}"/>
            </ac:spMkLst>
          </pc:spChg>
          <pc:spChg chg="mod">
            <ac:chgData name="Josephine Hoffheinz" userId="e0f5c9e3-43ea-4b53-8ebb-53a75749d87d" providerId="ADAL" clId="{0872592D-9313-4A1B-94BC-CA9361F875F6}" dt="2021-08-20T11:24:24.494" v="1925" actId="404"/>
            <ac:spMkLst>
              <pc:docMk/>
              <pc:sldMasterMk cId="2168357150" sldId="2147483648"/>
              <pc:sldLayoutMk cId="3363619428" sldId="2147483712"/>
              <ac:spMk id="18" creationId="{816B7E31-D2E4-4171-8517-529D98513827}"/>
            </ac:spMkLst>
          </pc:spChg>
          <pc:picChg chg="add mod">
            <ac:chgData name="Josephine Hoffheinz" userId="e0f5c9e3-43ea-4b53-8ebb-53a75749d87d" providerId="ADAL" clId="{0872592D-9313-4A1B-94BC-CA9361F875F6}" dt="2021-08-12T10:50:24.367" v="662" actId="2711"/>
            <ac:picMkLst>
              <pc:docMk/>
              <pc:sldMasterMk cId="2168357150" sldId="2147483648"/>
              <pc:sldLayoutMk cId="3363619428" sldId="2147483712"/>
              <ac:picMk id="11" creationId="{0DFE3A79-B713-4414-8ECD-7945026FAB4D}"/>
            </ac:picMkLst>
          </pc:picChg>
          <pc:picChg chg="mod">
            <ac:chgData name="Josephine Hoffheinz" userId="e0f5c9e3-43ea-4b53-8ebb-53a75749d87d" providerId="ADAL" clId="{0872592D-9313-4A1B-94BC-CA9361F875F6}" dt="2021-08-12T10:50:24.367" v="662" actId="2711"/>
            <ac:picMkLst>
              <pc:docMk/>
              <pc:sldMasterMk cId="2168357150" sldId="2147483648"/>
              <pc:sldLayoutMk cId="3363619428" sldId="2147483712"/>
              <ac:picMk id="12" creationId="{F2C3D7E2-2230-425E-9A45-4FDC89B087F9}"/>
            </ac:picMkLst>
          </pc:picChg>
          <pc:picChg chg="del">
            <ac:chgData name="Josephine Hoffheinz" userId="e0f5c9e3-43ea-4b53-8ebb-53a75749d87d" providerId="ADAL" clId="{0872592D-9313-4A1B-94BC-CA9361F875F6}" dt="2021-08-12T10:07:36.404" v="124" actId="478"/>
            <ac:picMkLst>
              <pc:docMk/>
              <pc:sldMasterMk cId="2168357150" sldId="2147483648"/>
              <pc:sldLayoutMk cId="3363619428" sldId="2147483712"/>
              <ac:picMk id="20" creationId="{4CF30487-0455-4C77-A294-3304500E5C0A}"/>
            </ac:picMkLst>
          </pc:picChg>
        </pc:sldLayoutChg>
        <pc:sldLayoutChg chg="addSp delSp modSp mod">
          <pc:chgData name="Josephine Hoffheinz" userId="e0f5c9e3-43ea-4b53-8ebb-53a75749d87d" providerId="ADAL" clId="{0872592D-9313-4A1B-94BC-CA9361F875F6}" dt="2021-08-12T10:53:09.369" v="702" actId="113"/>
          <pc:sldLayoutMkLst>
            <pc:docMk/>
            <pc:sldMasterMk cId="2168357150" sldId="2147483648"/>
            <pc:sldLayoutMk cId="2575555482" sldId="2147483713"/>
          </pc:sldLayoutMkLst>
          <pc:spChg chg="mod">
            <ac:chgData name="Josephine Hoffheinz" userId="e0f5c9e3-43ea-4b53-8ebb-53a75749d87d" providerId="ADAL" clId="{0872592D-9313-4A1B-94BC-CA9361F875F6}" dt="2021-08-12T10:53:05.999" v="701" actId="2711"/>
            <ac:spMkLst>
              <pc:docMk/>
              <pc:sldMasterMk cId="2168357150" sldId="2147483648"/>
              <pc:sldLayoutMk cId="2575555482" sldId="2147483713"/>
              <ac:spMk id="8" creationId="{6BA3C8C5-A0A2-428F-988A-5BC25CC52955}"/>
            </ac:spMkLst>
          </pc:spChg>
          <pc:spChg chg="mod">
            <ac:chgData name="Josephine Hoffheinz" userId="e0f5c9e3-43ea-4b53-8ebb-53a75749d87d" providerId="ADAL" clId="{0872592D-9313-4A1B-94BC-CA9361F875F6}" dt="2021-08-12T10:53:05.999" v="701" actId="2711"/>
            <ac:spMkLst>
              <pc:docMk/>
              <pc:sldMasterMk cId="2168357150" sldId="2147483648"/>
              <pc:sldLayoutMk cId="2575555482" sldId="2147483713"/>
              <ac:spMk id="9" creationId="{957A9A3B-6417-4E1A-A35B-4E8283744991}"/>
            </ac:spMkLst>
          </pc:spChg>
          <pc:spChg chg="mod">
            <ac:chgData name="Josephine Hoffheinz" userId="e0f5c9e3-43ea-4b53-8ebb-53a75749d87d" providerId="ADAL" clId="{0872592D-9313-4A1B-94BC-CA9361F875F6}" dt="2021-08-12T10:53:05.999" v="701" actId="2711"/>
            <ac:spMkLst>
              <pc:docMk/>
              <pc:sldMasterMk cId="2168357150" sldId="2147483648"/>
              <pc:sldLayoutMk cId="2575555482" sldId="2147483713"/>
              <ac:spMk id="10" creationId="{B346E2C4-ED8B-4408-974D-EE98A32ED1D3}"/>
            </ac:spMkLst>
          </pc:spChg>
          <pc:spChg chg="mod">
            <ac:chgData name="Josephine Hoffheinz" userId="e0f5c9e3-43ea-4b53-8ebb-53a75749d87d" providerId="ADAL" clId="{0872592D-9313-4A1B-94BC-CA9361F875F6}" dt="2021-08-12T10:53:05.999" v="701" actId="2711"/>
            <ac:spMkLst>
              <pc:docMk/>
              <pc:sldMasterMk cId="2168357150" sldId="2147483648"/>
              <pc:sldLayoutMk cId="2575555482" sldId="2147483713"/>
              <ac:spMk id="14" creationId="{0A490D77-2950-4532-A0B0-5CCF2C8A4596}"/>
            </ac:spMkLst>
          </pc:spChg>
          <pc:spChg chg="mod">
            <ac:chgData name="Josephine Hoffheinz" userId="e0f5c9e3-43ea-4b53-8ebb-53a75749d87d" providerId="ADAL" clId="{0872592D-9313-4A1B-94BC-CA9361F875F6}" dt="2021-08-12T10:53:05.999" v="701" actId="2711"/>
            <ac:spMkLst>
              <pc:docMk/>
              <pc:sldMasterMk cId="2168357150" sldId="2147483648"/>
              <pc:sldLayoutMk cId="2575555482" sldId="2147483713"/>
              <ac:spMk id="16" creationId="{5B8D948F-CE09-45B0-AE88-D143A3C351AE}"/>
            </ac:spMkLst>
          </pc:spChg>
          <pc:spChg chg="mod">
            <ac:chgData name="Josephine Hoffheinz" userId="e0f5c9e3-43ea-4b53-8ebb-53a75749d87d" providerId="ADAL" clId="{0872592D-9313-4A1B-94BC-CA9361F875F6}" dt="2021-08-12T10:53:09.369" v="702" actId="113"/>
            <ac:spMkLst>
              <pc:docMk/>
              <pc:sldMasterMk cId="2168357150" sldId="2147483648"/>
              <pc:sldLayoutMk cId="2575555482" sldId="2147483713"/>
              <ac:spMk id="18" creationId="{816B7E31-D2E4-4171-8517-529D98513827}"/>
            </ac:spMkLst>
          </pc:spChg>
          <pc:picChg chg="add mod">
            <ac:chgData name="Josephine Hoffheinz" userId="e0f5c9e3-43ea-4b53-8ebb-53a75749d87d" providerId="ADAL" clId="{0872592D-9313-4A1B-94BC-CA9361F875F6}" dt="2021-08-12T10:53:05.999" v="701" actId="2711"/>
            <ac:picMkLst>
              <pc:docMk/>
              <pc:sldMasterMk cId="2168357150" sldId="2147483648"/>
              <pc:sldLayoutMk cId="2575555482" sldId="2147483713"/>
              <ac:picMk id="11" creationId="{9D26B07B-1F39-4135-BA97-89634A7E6B79}"/>
            </ac:picMkLst>
          </pc:picChg>
          <pc:picChg chg="mod">
            <ac:chgData name="Josephine Hoffheinz" userId="e0f5c9e3-43ea-4b53-8ebb-53a75749d87d" providerId="ADAL" clId="{0872592D-9313-4A1B-94BC-CA9361F875F6}" dt="2021-08-12T10:53:05.999" v="701" actId="2711"/>
            <ac:picMkLst>
              <pc:docMk/>
              <pc:sldMasterMk cId="2168357150" sldId="2147483648"/>
              <pc:sldLayoutMk cId="2575555482" sldId="2147483713"/>
              <ac:picMk id="12" creationId="{A1CBAFF1-52B6-4545-BE0F-4B6D0849872F}"/>
            </ac:picMkLst>
          </pc:picChg>
          <pc:picChg chg="del">
            <ac:chgData name="Josephine Hoffheinz" userId="e0f5c9e3-43ea-4b53-8ebb-53a75749d87d" providerId="ADAL" clId="{0872592D-9313-4A1B-94BC-CA9361F875F6}" dt="2021-08-12T10:07:45.679" v="128" actId="478"/>
            <ac:picMkLst>
              <pc:docMk/>
              <pc:sldMasterMk cId="2168357150" sldId="2147483648"/>
              <pc:sldLayoutMk cId="2575555482" sldId="2147483713"/>
              <ac:picMk id="20" creationId="{4CF30487-0455-4C77-A294-3304500E5C0A}"/>
            </ac:picMkLst>
          </pc:picChg>
        </pc:sldLayoutChg>
        <pc:sldLayoutChg chg="addSp delSp modSp mod ord">
          <pc:chgData name="Josephine Hoffheinz" userId="e0f5c9e3-43ea-4b53-8ebb-53a75749d87d" providerId="ADAL" clId="{0872592D-9313-4A1B-94BC-CA9361F875F6}" dt="2021-08-12T10:53:34.424" v="707" actId="113"/>
          <pc:sldLayoutMkLst>
            <pc:docMk/>
            <pc:sldMasterMk cId="2168357150" sldId="2147483648"/>
            <pc:sldLayoutMk cId="2654703595" sldId="2147483715"/>
          </pc:sldLayoutMkLst>
          <pc:spChg chg="mod">
            <ac:chgData name="Josephine Hoffheinz" userId="e0f5c9e3-43ea-4b53-8ebb-53a75749d87d" providerId="ADAL" clId="{0872592D-9313-4A1B-94BC-CA9361F875F6}" dt="2021-08-12T10:53:30.180" v="705" actId="2711"/>
            <ac:spMkLst>
              <pc:docMk/>
              <pc:sldMasterMk cId="2168357150" sldId="2147483648"/>
              <pc:sldLayoutMk cId="2654703595" sldId="2147483715"/>
              <ac:spMk id="8" creationId="{6BA3C8C5-A0A2-428F-988A-5BC25CC52955}"/>
            </ac:spMkLst>
          </pc:spChg>
          <pc:spChg chg="mod">
            <ac:chgData name="Josephine Hoffheinz" userId="e0f5c9e3-43ea-4b53-8ebb-53a75749d87d" providerId="ADAL" clId="{0872592D-9313-4A1B-94BC-CA9361F875F6}" dt="2021-08-12T10:53:30.180" v="705" actId="2711"/>
            <ac:spMkLst>
              <pc:docMk/>
              <pc:sldMasterMk cId="2168357150" sldId="2147483648"/>
              <pc:sldLayoutMk cId="2654703595" sldId="2147483715"/>
              <ac:spMk id="9" creationId="{957A9A3B-6417-4E1A-A35B-4E8283744991}"/>
            </ac:spMkLst>
          </pc:spChg>
          <pc:spChg chg="mod">
            <ac:chgData name="Josephine Hoffheinz" userId="e0f5c9e3-43ea-4b53-8ebb-53a75749d87d" providerId="ADAL" clId="{0872592D-9313-4A1B-94BC-CA9361F875F6}" dt="2021-08-12T10:53:30.180" v="705" actId="2711"/>
            <ac:spMkLst>
              <pc:docMk/>
              <pc:sldMasterMk cId="2168357150" sldId="2147483648"/>
              <pc:sldLayoutMk cId="2654703595" sldId="2147483715"/>
              <ac:spMk id="10" creationId="{B346E2C4-ED8B-4408-974D-EE98A32ED1D3}"/>
            </ac:spMkLst>
          </pc:spChg>
          <pc:spChg chg="mod">
            <ac:chgData name="Josephine Hoffheinz" userId="e0f5c9e3-43ea-4b53-8ebb-53a75749d87d" providerId="ADAL" clId="{0872592D-9313-4A1B-94BC-CA9361F875F6}" dt="2021-08-12T10:53:30.180" v="705" actId="2711"/>
            <ac:spMkLst>
              <pc:docMk/>
              <pc:sldMasterMk cId="2168357150" sldId="2147483648"/>
              <pc:sldLayoutMk cId="2654703595" sldId="2147483715"/>
              <ac:spMk id="14" creationId="{0A490D77-2950-4532-A0B0-5CCF2C8A4596}"/>
            </ac:spMkLst>
          </pc:spChg>
          <pc:spChg chg="mod">
            <ac:chgData name="Josephine Hoffheinz" userId="e0f5c9e3-43ea-4b53-8ebb-53a75749d87d" providerId="ADAL" clId="{0872592D-9313-4A1B-94BC-CA9361F875F6}" dt="2021-08-12T10:53:30.180" v="705" actId="2711"/>
            <ac:spMkLst>
              <pc:docMk/>
              <pc:sldMasterMk cId="2168357150" sldId="2147483648"/>
              <pc:sldLayoutMk cId="2654703595" sldId="2147483715"/>
              <ac:spMk id="16" creationId="{5B8D948F-CE09-45B0-AE88-D143A3C351AE}"/>
            </ac:spMkLst>
          </pc:spChg>
          <pc:spChg chg="mod">
            <ac:chgData name="Josephine Hoffheinz" userId="e0f5c9e3-43ea-4b53-8ebb-53a75749d87d" providerId="ADAL" clId="{0872592D-9313-4A1B-94BC-CA9361F875F6}" dt="2021-08-12T10:53:34.424" v="707" actId="113"/>
            <ac:spMkLst>
              <pc:docMk/>
              <pc:sldMasterMk cId="2168357150" sldId="2147483648"/>
              <pc:sldLayoutMk cId="2654703595" sldId="2147483715"/>
              <ac:spMk id="18" creationId="{816B7E31-D2E4-4171-8517-529D98513827}"/>
            </ac:spMkLst>
          </pc:spChg>
          <pc:picChg chg="add mod">
            <ac:chgData name="Josephine Hoffheinz" userId="e0f5c9e3-43ea-4b53-8ebb-53a75749d87d" providerId="ADAL" clId="{0872592D-9313-4A1B-94BC-CA9361F875F6}" dt="2021-08-12T10:53:30.180" v="705" actId="2711"/>
            <ac:picMkLst>
              <pc:docMk/>
              <pc:sldMasterMk cId="2168357150" sldId="2147483648"/>
              <pc:sldLayoutMk cId="2654703595" sldId="2147483715"/>
              <ac:picMk id="11" creationId="{E78A3C09-E6AC-41CF-8618-A4D6235B7F91}"/>
            </ac:picMkLst>
          </pc:picChg>
          <pc:picChg chg="mod">
            <ac:chgData name="Josephine Hoffheinz" userId="e0f5c9e3-43ea-4b53-8ebb-53a75749d87d" providerId="ADAL" clId="{0872592D-9313-4A1B-94BC-CA9361F875F6}" dt="2021-08-12T10:53:30.180" v="705" actId="2711"/>
            <ac:picMkLst>
              <pc:docMk/>
              <pc:sldMasterMk cId="2168357150" sldId="2147483648"/>
              <pc:sldLayoutMk cId="2654703595" sldId="2147483715"/>
              <ac:picMk id="12" creationId="{8A982FF9-6143-4D2E-A683-7B4599E313F8}"/>
            </ac:picMkLst>
          </pc:picChg>
          <pc:picChg chg="del">
            <ac:chgData name="Josephine Hoffheinz" userId="e0f5c9e3-43ea-4b53-8ebb-53a75749d87d" providerId="ADAL" clId="{0872592D-9313-4A1B-94BC-CA9361F875F6}" dt="2021-08-12T10:07:46.899" v="129" actId="478"/>
            <ac:picMkLst>
              <pc:docMk/>
              <pc:sldMasterMk cId="2168357150" sldId="2147483648"/>
              <pc:sldLayoutMk cId="2654703595" sldId="2147483715"/>
              <ac:picMk id="20" creationId="{4CF30487-0455-4C77-A294-3304500E5C0A}"/>
            </ac:picMkLst>
          </pc:picChg>
        </pc:sldLayoutChg>
        <pc:sldLayoutChg chg="addSp delSp modSp del mod ord">
          <pc:chgData name="Josephine Hoffheinz" userId="e0f5c9e3-43ea-4b53-8ebb-53a75749d87d" providerId="ADAL" clId="{0872592D-9313-4A1B-94BC-CA9361F875F6}" dt="2021-08-17T20:46:06.378" v="1812" actId="2696"/>
          <pc:sldLayoutMkLst>
            <pc:docMk/>
            <pc:sldMasterMk cId="2168357150" sldId="2147483648"/>
            <pc:sldLayoutMk cId="2293192484" sldId="2147483718"/>
          </pc:sldLayoutMkLst>
          <pc:spChg chg="mod">
            <ac:chgData name="Josephine Hoffheinz" userId="e0f5c9e3-43ea-4b53-8ebb-53a75749d87d" providerId="ADAL" clId="{0872592D-9313-4A1B-94BC-CA9361F875F6}" dt="2021-08-12T10:53:40.376" v="708" actId="2711"/>
            <ac:spMkLst>
              <pc:docMk/>
              <pc:sldMasterMk cId="2168357150" sldId="2147483648"/>
              <pc:sldLayoutMk cId="2293192484" sldId="2147483718"/>
              <ac:spMk id="4" creationId="{72EB4E8B-CFA7-4C41-BE00-D1504936C44E}"/>
            </ac:spMkLst>
          </pc:spChg>
          <pc:spChg chg="mod">
            <ac:chgData name="Josephine Hoffheinz" userId="e0f5c9e3-43ea-4b53-8ebb-53a75749d87d" providerId="ADAL" clId="{0872592D-9313-4A1B-94BC-CA9361F875F6}" dt="2021-08-12T10:53:40.376" v="708" actId="2711"/>
            <ac:spMkLst>
              <pc:docMk/>
              <pc:sldMasterMk cId="2168357150" sldId="2147483648"/>
              <pc:sldLayoutMk cId="2293192484" sldId="2147483718"/>
              <ac:spMk id="9" creationId="{957A9A3B-6417-4E1A-A35B-4E8283744991}"/>
            </ac:spMkLst>
          </pc:spChg>
          <pc:spChg chg="mod">
            <ac:chgData name="Josephine Hoffheinz" userId="e0f5c9e3-43ea-4b53-8ebb-53a75749d87d" providerId="ADAL" clId="{0872592D-9313-4A1B-94BC-CA9361F875F6}" dt="2021-08-12T10:53:40.376" v="708" actId="2711"/>
            <ac:spMkLst>
              <pc:docMk/>
              <pc:sldMasterMk cId="2168357150" sldId="2147483648"/>
              <pc:sldLayoutMk cId="2293192484" sldId="2147483718"/>
              <ac:spMk id="14" creationId="{0A490D77-2950-4532-A0B0-5CCF2C8A4596}"/>
            </ac:spMkLst>
          </pc:spChg>
          <pc:spChg chg="mod">
            <ac:chgData name="Josephine Hoffheinz" userId="e0f5c9e3-43ea-4b53-8ebb-53a75749d87d" providerId="ADAL" clId="{0872592D-9313-4A1B-94BC-CA9361F875F6}" dt="2021-08-12T10:53:40.376" v="708" actId="2711"/>
            <ac:spMkLst>
              <pc:docMk/>
              <pc:sldMasterMk cId="2168357150" sldId="2147483648"/>
              <pc:sldLayoutMk cId="2293192484" sldId="2147483718"/>
              <ac:spMk id="16" creationId="{5B8D948F-CE09-45B0-AE88-D143A3C351AE}"/>
            </ac:spMkLst>
          </pc:spChg>
          <pc:spChg chg="mod">
            <ac:chgData name="Josephine Hoffheinz" userId="e0f5c9e3-43ea-4b53-8ebb-53a75749d87d" providerId="ADAL" clId="{0872592D-9313-4A1B-94BC-CA9361F875F6}" dt="2021-08-12T10:53:47.524" v="711" actId="114"/>
            <ac:spMkLst>
              <pc:docMk/>
              <pc:sldMasterMk cId="2168357150" sldId="2147483648"/>
              <pc:sldLayoutMk cId="2293192484" sldId="2147483718"/>
              <ac:spMk id="18" creationId="{816B7E31-D2E4-4171-8517-529D98513827}"/>
            </ac:spMkLst>
          </pc:spChg>
          <pc:spChg chg="mod">
            <ac:chgData name="Josephine Hoffheinz" userId="e0f5c9e3-43ea-4b53-8ebb-53a75749d87d" providerId="ADAL" clId="{0872592D-9313-4A1B-94BC-CA9361F875F6}" dt="2021-08-12T10:53:40.376" v="708" actId="2711"/>
            <ac:spMkLst>
              <pc:docMk/>
              <pc:sldMasterMk cId="2168357150" sldId="2147483648"/>
              <pc:sldLayoutMk cId="2293192484" sldId="2147483718"/>
              <ac:spMk id="21" creationId="{06689988-8435-43D2-8369-8E01B82A6329}"/>
            </ac:spMkLst>
          </pc:spChg>
          <pc:picChg chg="mod">
            <ac:chgData name="Josephine Hoffheinz" userId="e0f5c9e3-43ea-4b53-8ebb-53a75749d87d" providerId="ADAL" clId="{0872592D-9313-4A1B-94BC-CA9361F875F6}" dt="2021-08-12T10:53:40.376" v="708" actId="2711"/>
            <ac:picMkLst>
              <pc:docMk/>
              <pc:sldMasterMk cId="2168357150" sldId="2147483648"/>
              <pc:sldLayoutMk cId="2293192484" sldId="2147483718"/>
              <ac:picMk id="10" creationId="{4388DFE4-AD22-4652-B7A1-82013564A361}"/>
            </ac:picMkLst>
          </pc:picChg>
          <pc:picChg chg="add mod">
            <ac:chgData name="Josephine Hoffheinz" userId="e0f5c9e3-43ea-4b53-8ebb-53a75749d87d" providerId="ADAL" clId="{0872592D-9313-4A1B-94BC-CA9361F875F6}" dt="2021-08-12T10:53:40.376" v="708" actId="2711"/>
            <ac:picMkLst>
              <pc:docMk/>
              <pc:sldMasterMk cId="2168357150" sldId="2147483648"/>
              <pc:sldLayoutMk cId="2293192484" sldId="2147483718"/>
              <ac:picMk id="11" creationId="{26433A58-5CA4-41D4-A832-17CBD8AC41CB}"/>
            </ac:picMkLst>
          </pc:picChg>
          <pc:picChg chg="del">
            <ac:chgData name="Josephine Hoffheinz" userId="e0f5c9e3-43ea-4b53-8ebb-53a75749d87d" providerId="ADAL" clId="{0872592D-9313-4A1B-94BC-CA9361F875F6}" dt="2021-08-12T10:07:32.371" v="122" actId="478"/>
            <ac:picMkLst>
              <pc:docMk/>
              <pc:sldMasterMk cId="2168357150" sldId="2147483648"/>
              <pc:sldLayoutMk cId="2293192484" sldId="2147483718"/>
              <ac:picMk id="20" creationId="{4CF30487-0455-4C77-A294-3304500E5C0A}"/>
            </ac:picMkLst>
          </pc:picChg>
        </pc:sldLayoutChg>
        <pc:sldLayoutChg chg="addSp delSp modSp mod">
          <pc:chgData name="Josephine Hoffheinz" userId="e0f5c9e3-43ea-4b53-8ebb-53a75749d87d" providerId="ADAL" clId="{0872592D-9313-4A1B-94BC-CA9361F875F6}" dt="2021-08-20T11:21:31.862" v="1917" actId="20577"/>
          <pc:sldLayoutMkLst>
            <pc:docMk/>
            <pc:sldMasterMk cId="2168357150" sldId="2147483648"/>
            <pc:sldLayoutMk cId="1126330863" sldId="2147483719"/>
          </pc:sldLayoutMkLst>
          <pc:spChg chg="mod">
            <ac:chgData name="Josephine Hoffheinz" userId="e0f5c9e3-43ea-4b53-8ebb-53a75749d87d" providerId="ADAL" clId="{0872592D-9313-4A1B-94BC-CA9361F875F6}" dt="2021-08-20T11:21:31.862" v="1917" actId="20577"/>
            <ac:spMkLst>
              <pc:docMk/>
              <pc:sldMasterMk cId="2168357150" sldId="2147483648"/>
              <pc:sldLayoutMk cId="1126330863" sldId="2147483719"/>
              <ac:spMk id="2" creationId="{D92B8D51-1BBB-4055-BF58-D6F6CBF2681E}"/>
            </ac:spMkLst>
          </pc:spChg>
          <pc:spChg chg="mod">
            <ac:chgData name="Josephine Hoffheinz" userId="e0f5c9e3-43ea-4b53-8ebb-53a75749d87d" providerId="ADAL" clId="{0872592D-9313-4A1B-94BC-CA9361F875F6}" dt="2021-08-12T10:47:20.991" v="646" actId="2711"/>
            <ac:spMkLst>
              <pc:docMk/>
              <pc:sldMasterMk cId="2168357150" sldId="2147483648"/>
              <pc:sldLayoutMk cId="1126330863" sldId="2147483719"/>
              <ac:spMk id="7" creationId="{50516A09-B0D5-446F-8DEB-078CFE98604A}"/>
            </ac:spMkLst>
          </pc:spChg>
          <pc:spChg chg="mod">
            <ac:chgData name="Josephine Hoffheinz" userId="e0f5c9e3-43ea-4b53-8ebb-53a75749d87d" providerId="ADAL" clId="{0872592D-9313-4A1B-94BC-CA9361F875F6}" dt="2021-08-12T10:47:20.991" v="646" actId="2711"/>
            <ac:spMkLst>
              <pc:docMk/>
              <pc:sldMasterMk cId="2168357150" sldId="2147483648"/>
              <pc:sldLayoutMk cId="1126330863" sldId="2147483719"/>
              <ac:spMk id="8" creationId="{1944FAA1-0A31-4F41-B83D-90F4E6E2B7B4}"/>
            </ac:spMkLst>
          </pc:spChg>
          <pc:spChg chg="mod">
            <ac:chgData name="Josephine Hoffheinz" userId="e0f5c9e3-43ea-4b53-8ebb-53a75749d87d" providerId="ADAL" clId="{0872592D-9313-4A1B-94BC-CA9361F875F6}" dt="2021-08-12T10:47:20.991" v="646" actId="2711"/>
            <ac:spMkLst>
              <pc:docMk/>
              <pc:sldMasterMk cId="2168357150" sldId="2147483648"/>
              <pc:sldLayoutMk cId="1126330863" sldId="2147483719"/>
              <ac:spMk id="16" creationId="{9F46C327-062E-4D09-89EF-932A0A52B6CF}"/>
            </ac:spMkLst>
          </pc:spChg>
          <pc:spChg chg="mod">
            <ac:chgData name="Josephine Hoffheinz" userId="e0f5c9e3-43ea-4b53-8ebb-53a75749d87d" providerId="ADAL" clId="{0872592D-9313-4A1B-94BC-CA9361F875F6}" dt="2021-08-12T10:47:20.991" v="646" actId="2711"/>
            <ac:spMkLst>
              <pc:docMk/>
              <pc:sldMasterMk cId="2168357150" sldId="2147483648"/>
              <pc:sldLayoutMk cId="1126330863" sldId="2147483719"/>
              <ac:spMk id="17" creationId="{8F255C35-AE39-4D85-A650-26D493E08C91}"/>
            </ac:spMkLst>
          </pc:spChg>
          <pc:picChg chg="mod">
            <ac:chgData name="Josephine Hoffheinz" userId="e0f5c9e3-43ea-4b53-8ebb-53a75749d87d" providerId="ADAL" clId="{0872592D-9313-4A1B-94BC-CA9361F875F6}" dt="2021-08-12T10:47:20.991" v="646" actId="2711"/>
            <ac:picMkLst>
              <pc:docMk/>
              <pc:sldMasterMk cId="2168357150" sldId="2147483648"/>
              <pc:sldLayoutMk cId="1126330863" sldId="2147483719"/>
              <ac:picMk id="9" creationId="{4E68DDF5-8386-4DC6-90AC-C4AAB1FEFA1A}"/>
            </ac:picMkLst>
          </pc:picChg>
          <pc:picChg chg="add mod">
            <ac:chgData name="Josephine Hoffheinz" userId="e0f5c9e3-43ea-4b53-8ebb-53a75749d87d" providerId="ADAL" clId="{0872592D-9313-4A1B-94BC-CA9361F875F6}" dt="2021-08-12T10:47:20.991" v="646" actId="2711"/>
            <ac:picMkLst>
              <pc:docMk/>
              <pc:sldMasterMk cId="2168357150" sldId="2147483648"/>
              <pc:sldLayoutMk cId="1126330863" sldId="2147483719"/>
              <ac:picMk id="10" creationId="{DB6EBCE1-7202-4038-A7E7-776DFE2EA8CA}"/>
            </ac:picMkLst>
          </pc:picChg>
          <pc:picChg chg="del mod">
            <ac:chgData name="Josephine Hoffheinz" userId="e0f5c9e3-43ea-4b53-8ebb-53a75749d87d" providerId="ADAL" clId="{0872592D-9313-4A1B-94BC-CA9361F875F6}" dt="2021-08-12T10:07:29.518" v="121" actId="478"/>
            <ac:picMkLst>
              <pc:docMk/>
              <pc:sldMasterMk cId="2168357150" sldId="2147483648"/>
              <pc:sldLayoutMk cId="1126330863" sldId="2147483719"/>
              <ac:picMk id="13" creationId="{2D4D0A9C-8995-427D-A2A3-142934BAE44D}"/>
            </ac:picMkLst>
          </pc:picChg>
        </pc:sldLayoutChg>
        <pc:sldLayoutChg chg="modSp mod">
          <pc:chgData name="Josephine Hoffheinz" userId="e0f5c9e3-43ea-4b53-8ebb-53a75749d87d" providerId="ADAL" clId="{0872592D-9313-4A1B-94BC-CA9361F875F6}" dt="2021-08-12T10:44:54.685" v="623" actId="2711"/>
          <pc:sldLayoutMkLst>
            <pc:docMk/>
            <pc:sldMasterMk cId="2168357150" sldId="2147483648"/>
            <pc:sldLayoutMk cId="837989620" sldId="2147483720"/>
          </pc:sldLayoutMkLst>
          <pc:spChg chg="mod">
            <ac:chgData name="Josephine Hoffheinz" userId="e0f5c9e3-43ea-4b53-8ebb-53a75749d87d" providerId="ADAL" clId="{0872592D-9313-4A1B-94BC-CA9361F875F6}" dt="2021-08-12T10:44:50.273" v="622" actId="2711"/>
            <ac:spMkLst>
              <pc:docMk/>
              <pc:sldMasterMk cId="2168357150" sldId="2147483648"/>
              <pc:sldLayoutMk cId="837989620" sldId="2147483720"/>
              <ac:spMk id="13" creationId="{939CD75D-5FFC-D842-B0E7-B8F2AAEA3D71}"/>
            </ac:spMkLst>
          </pc:spChg>
          <pc:spChg chg="mod">
            <ac:chgData name="Josephine Hoffheinz" userId="e0f5c9e3-43ea-4b53-8ebb-53a75749d87d" providerId="ADAL" clId="{0872592D-9313-4A1B-94BC-CA9361F875F6}" dt="2021-08-12T10:44:54.685" v="623" actId="2711"/>
            <ac:spMkLst>
              <pc:docMk/>
              <pc:sldMasterMk cId="2168357150" sldId="2147483648"/>
              <pc:sldLayoutMk cId="837989620" sldId="2147483720"/>
              <ac:spMk id="14" creationId="{58224154-8364-4DAC-A3DE-4B203118032D}"/>
            </ac:spMkLst>
          </pc:spChg>
          <pc:picChg chg="mod">
            <ac:chgData name="Josephine Hoffheinz" userId="e0f5c9e3-43ea-4b53-8ebb-53a75749d87d" providerId="ADAL" clId="{0872592D-9313-4A1B-94BC-CA9361F875F6}" dt="2021-08-12T10:08:20.910" v="139" actId="1076"/>
            <ac:picMkLst>
              <pc:docMk/>
              <pc:sldMasterMk cId="2168357150" sldId="2147483648"/>
              <pc:sldLayoutMk cId="837989620" sldId="2147483720"/>
              <ac:picMk id="16" creationId="{55783596-7367-41CD-AAEA-9B937E767122}"/>
            </ac:picMkLst>
          </pc:picChg>
        </pc:sldLayoutChg>
        <pc:sldLayoutChg chg="addSp delSp modSp mod">
          <pc:chgData name="Josephine Hoffheinz" userId="e0f5c9e3-43ea-4b53-8ebb-53a75749d87d" providerId="ADAL" clId="{0872592D-9313-4A1B-94BC-CA9361F875F6}" dt="2021-08-12T10:53:21.196" v="704" actId="113"/>
          <pc:sldLayoutMkLst>
            <pc:docMk/>
            <pc:sldMasterMk cId="2168357150" sldId="2147483648"/>
            <pc:sldLayoutMk cId="536527650" sldId="2147483722"/>
          </pc:sldLayoutMkLst>
          <pc:spChg chg="mod">
            <ac:chgData name="Josephine Hoffheinz" userId="e0f5c9e3-43ea-4b53-8ebb-53a75749d87d" providerId="ADAL" clId="{0872592D-9313-4A1B-94BC-CA9361F875F6}" dt="2021-08-12T10:53:18" v="703" actId="2711"/>
            <ac:spMkLst>
              <pc:docMk/>
              <pc:sldMasterMk cId="2168357150" sldId="2147483648"/>
              <pc:sldLayoutMk cId="536527650" sldId="2147483722"/>
              <ac:spMk id="8" creationId="{6BA3C8C5-A0A2-428F-988A-5BC25CC52955}"/>
            </ac:spMkLst>
          </pc:spChg>
          <pc:spChg chg="mod">
            <ac:chgData name="Josephine Hoffheinz" userId="e0f5c9e3-43ea-4b53-8ebb-53a75749d87d" providerId="ADAL" clId="{0872592D-9313-4A1B-94BC-CA9361F875F6}" dt="2021-08-12T10:53:18" v="703" actId="2711"/>
            <ac:spMkLst>
              <pc:docMk/>
              <pc:sldMasterMk cId="2168357150" sldId="2147483648"/>
              <pc:sldLayoutMk cId="536527650" sldId="2147483722"/>
              <ac:spMk id="9" creationId="{957A9A3B-6417-4E1A-A35B-4E8283744991}"/>
            </ac:spMkLst>
          </pc:spChg>
          <pc:spChg chg="mod">
            <ac:chgData name="Josephine Hoffheinz" userId="e0f5c9e3-43ea-4b53-8ebb-53a75749d87d" providerId="ADAL" clId="{0872592D-9313-4A1B-94BC-CA9361F875F6}" dt="2021-08-12T10:53:18" v="703" actId="2711"/>
            <ac:spMkLst>
              <pc:docMk/>
              <pc:sldMasterMk cId="2168357150" sldId="2147483648"/>
              <pc:sldLayoutMk cId="536527650" sldId="2147483722"/>
              <ac:spMk id="10" creationId="{B346E2C4-ED8B-4408-974D-EE98A32ED1D3}"/>
            </ac:spMkLst>
          </pc:spChg>
          <pc:spChg chg="mod">
            <ac:chgData name="Josephine Hoffheinz" userId="e0f5c9e3-43ea-4b53-8ebb-53a75749d87d" providerId="ADAL" clId="{0872592D-9313-4A1B-94BC-CA9361F875F6}" dt="2021-08-12T10:53:18" v="703" actId="2711"/>
            <ac:spMkLst>
              <pc:docMk/>
              <pc:sldMasterMk cId="2168357150" sldId="2147483648"/>
              <pc:sldLayoutMk cId="536527650" sldId="2147483722"/>
              <ac:spMk id="14" creationId="{0A490D77-2950-4532-A0B0-5CCF2C8A4596}"/>
            </ac:spMkLst>
          </pc:spChg>
          <pc:spChg chg="mod">
            <ac:chgData name="Josephine Hoffheinz" userId="e0f5c9e3-43ea-4b53-8ebb-53a75749d87d" providerId="ADAL" clId="{0872592D-9313-4A1B-94BC-CA9361F875F6}" dt="2021-08-12T10:53:18" v="703" actId="2711"/>
            <ac:spMkLst>
              <pc:docMk/>
              <pc:sldMasterMk cId="2168357150" sldId="2147483648"/>
              <pc:sldLayoutMk cId="536527650" sldId="2147483722"/>
              <ac:spMk id="16" creationId="{5B8D948F-CE09-45B0-AE88-D143A3C351AE}"/>
            </ac:spMkLst>
          </pc:spChg>
          <pc:spChg chg="mod">
            <ac:chgData name="Josephine Hoffheinz" userId="e0f5c9e3-43ea-4b53-8ebb-53a75749d87d" providerId="ADAL" clId="{0872592D-9313-4A1B-94BC-CA9361F875F6}" dt="2021-08-12T10:53:21.196" v="704" actId="113"/>
            <ac:spMkLst>
              <pc:docMk/>
              <pc:sldMasterMk cId="2168357150" sldId="2147483648"/>
              <pc:sldLayoutMk cId="536527650" sldId="2147483722"/>
              <ac:spMk id="18" creationId="{816B7E31-D2E4-4171-8517-529D98513827}"/>
            </ac:spMkLst>
          </pc:spChg>
          <pc:picChg chg="add mod">
            <ac:chgData name="Josephine Hoffheinz" userId="e0f5c9e3-43ea-4b53-8ebb-53a75749d87d" providerId="ADAL" clId="{0872592D-9313-4A1B-94BC-CA9361F875F6}" dt="2021-08-12T10:53:18" v="703" actId="2711"/>
            <ac:picMkLst>
              <pc:docMk/>
              <pc:sldMasterMk cId="2168357150" sldId="2147483648"/>
              <pc:sldLayoutMk cId="536527650" sldId="2147483722"/>
              <ac:picMk id="11" creationId="{49F3A03F-C764-4F13-999E-9E7DA9C1DC5B}"/>
            </ac:picMkLst>
          </pc:picChg>
          <pc:picChg chg="mod">
            <ac:chgData name="Josephine Hoffheinz" userId="e0f5c9e3-43ea-4b53-8ebb-53a75749d87d" providerId="ADAL" clId="{0872592D-9313-4A1B-94BC-CA9361F875F6}" dt="2021-08-12T10:53:18" v="703" actId="2711"/>
            <ac:picMkLst>
              <pc:docMk/>
              <pc:sldMasterMk cId="2168357150" sldId="2147483648"/>
              <pc:sldLayoutMk cId="536527650" sldId="2147483722"/>
              <ac:picMk id="12" creationId="{2B0DFB14-A3CB-4D8C-83EF-EC1B22DBF3ED}"/>
            </ac:picMkLst>
          </pc:picChg>
          <pc:picChg chg="del">
            <ac:chgData name="Josephine Hoffheinz" userId="e0f5c9e3-43ea-4b53-8ebb-53a75749d87d" providerId="ADAL" clId="{0872592D-9313-4A1B-94BC-CA9361F875F6}" dt="2021-08-12T10:07:38.170" v="125" actId="478"/>
            <ac:picMkLst>
              <pc:docMk/>
              <pc:sldMasterMk cId="2168357150" sldId="2147483648"/>
              <pc:sldLayoutMk cId="536527650" sldId="2147483722"/>
              <ac:picMk id="20" creationId="{4CF30487-0455-4C77-A294-3304500E5C0A}"/>
            </ac:picMkLst>
          </pc:picChg>
        </pc:sldLayoutChg>
        <pc:sldLayoutChg chg="addSp delSp modSp mod ord">
          <pc:chgData name="Josephine Hoffheinz" userId="e0f5c9e3-43ea-4b53-8ebb-53a75749d87d" providerId="ADAL" clId="{0872592D-9313-4A1B-94BC-CA9361F875F6}" dt="2021-08-12T10:54:15.018" v="714" actId="113"/>
          <pc:sldLayoutMkLst>
            <pc:docMk/>
            <pc:sldMasterMk cId="2168357150" sldId="2147483648"/>
            <pc:sldLayoutMk cId="2460780125" sldId="2147483723"/>
          </pc:sldLayoutMkLst>
          <pc:spChg chg="mod">
            <ac:chgData name="Josephine Hoffheinz" userId="e0f5c9e3-43ea-4b53-8ebb-53a75749d87d" providerId="ADAL" clId="{0872592D-9313-4A1B-94BC-CA9361F875F6}" dt="2021-08-12T10:49:30.360" v="661" actId="2711"/>
            <ac:spMkLst>
              <pc:docMk/>
              <pc:sldMasterMk cId="2168357150" sldId="2147483648"/>
              <pc:sldLayoutMk cId="2460780125" sldId="2147483723"/>
              <ac:spMk id="8" creationId="{6BA3C8C5-A0A2-428F-988A-5BC25CC52955}"/>
            </ac:spMkLst>
          </pc:spChg>
          <pc:spChg chg="mod">
            <ac:chgData name="Josephine Hoffheinz" userId="e0f5c9e3-43ea-4b53-8ebb-53a75749d87d" providerId="ADAL" clId="{0872592D-9313-4A1B-94BC-CA9361F875F6}" dt="2021-08-12T10:49:30.360" v="661" actId="2711"/>
            <ac:spMkLst>
              <pc:docMk/>
              <pc:sldMasterMk cId="2168357150" sldId="2147483648"/>
              <pc:sldLayoutMk cId="2460780125" sldId="2147483723"/>
              <ac:spMk id="9" creationId="{957A9A3B-6417-4E1A-A35B-4E8283744991}"/>
            </ac:spMkLst>
          </pc:spChg>
          <pc:spChg chg="mod">
            <ac:chgData name="Josephine Hoffheinz" userId="e0f5c9e3-43ea-4b53-8ebb-53a75749d87d" providerId="ADAL" clId="{0872592D-9313-4A1B-94BC-CA9361F875F6}" dt="2021-08-12T10:49:30.360" v="661" actId="2711"/>
            <ac:spMkLst>
              <pc:docMk/>
              <pc:sldMasterMk cId="2168357150" sldId="2147483648"/>
              <pc:sldLayoutMk cId="2460780125" sldId="2147483723"/>
              <ac:spMk id="10" creationId="{B346E2C4-ED8B-4408-974D-EE98A32ED1D3}"/>
            </ac:spMkLst>
          </pc:spChg>
          <pc:spChg chg="mod">
            <ac:chgData name="Josephine Hoffheinz" userId="e0f5c9e3-43ea-4b53-8ebb-53a75749d87d" providerId="ADAL" clId="{0872592D-9313-4A1B-94BC-CA9361F875F6}" dt="2021-08-12T10:49:30.360" v="661" actId="2711"/>
            <ac:spMkLst>
              <pc:docMk/>
              <pc:sldMasterMk cId="2168357150" sldId="2147483648"/>
              <pc:sldLayoutMk cId="2460780125" sldId="2147483723"/>
              <ac:spMk id="14" creationId="{0A490D77-2950-4532-A0B0-5CCF2C8A4596}"/>
            </ac:spMkLst>
          </pc:spChg>
          <pc:spChg chg="mod">
            <ac:chgData name="Josephine Hoffheinz" userId="e0f5c9e3-43ea-4b53-8ebb-53a75749d87d" providerId="ADAL" clId="{0872592D-9313-4A1B-94BC-CA9361F875F6}" dt="2021-08-12T10:49:30.360" v="661" actId="2711"/>
            <ac:spMkLst>
              <pc:docMk/>
              <pc:sldMasterMk cId="2168357150" sldId="2147483648"/>
              <pc:sldLayoutMk cId="2460780125" sldId="2147483723"/>
              <ac:spMk id="16" creationId="{5B8D948F-CE09-45B0-AE88-D143A3C351AE}"/>
            </ac:spMkLst>
          </pc:spChg>
          <pc:spChg chg="mod">
            <ac:chgData name="Josephine Hoffheinz" userId="e0f5c9e3-43ea-4b53-8ebb-53a75749d87d" providerId="ADAL" clId="{0872592D-9313-4A1B-94BC-CA9361F875F6}" dt="2021-08-12T10:54:15.018" v="714" actId="113"/>
            <ac:spMkLst>
              <pc:docMk/>
              <pc:sldMasterMk cId="2168357150" sldId="2147483648"/>
              <pc:sldLayoutMk cId="2460780125" sldId="2147483723"/>
              <ac:spMk id="18" creationId="{816B7E31-D2E4-4171-8517-529D98513827}"/>
            </ac:spMkLst>
          </pc:spChg>
          <pc:picChg chg="add mod">
            <ac:chgData name="Josephine Hoffheinz" userId="e0f5c9e3-43ea-4b53-8ebb-53a75749d87d" providerId="ADAL" clId="{0872592D-9313-4A1B-94BC-CA9361F875F6}" dt="2021-08-12T10:49:30.360" v="661" actId="2711"/>
            <ac:picMkLst>
              <pc:docMk/>
              <pc:sldMasterMk cId="2168357150" sldId="2147483648"/>
              <pc:sldLayoutMk cId="2460780125" sldId="2147483723"/>
              <ac:picMk id="11" creationId="{B60360D8-ED67-4A76-AD13-22A5FFA0B247}"/>
            </ac:picMkLst>
          </pc:picChg>
          <pc:picChg chg="mod">
            <ac:chgData name="Josephine Hoffheinz" userId="e0f5c9e3-43ea-4b53-8ebb-53a75749d87d" providerId="ADAL" clId="{0872592D-9313-4A1B-94BC-CA9361F875F6}" dt="2021-08-12T10:49:30.360" v="661" actId="2711"/>
            <ac:picMkLst>
              <pc:docMk/>
              <pc:sldMasterMk cId="2168357150" sldId="2147483648"/>
              <pc:sldLayoutMk cId="2460780125" sldId="2147483723"/>
              <ac:picMk id="12" creationId="{92D8D511-137C-4B45-AFDC-C7D1C7F3F08D}"/>
            </ac:picMkLst>
          </pc:picChg>
          <pc:picChg chg="del">
            <ac:chgData name="Josephine Hoffheinz" userId="e0f5c9e3-43ea-4b53-8ebb-53a75749d87d" providerId="ADAL" clId="{0872592D-9313-4A1B-94BC-CA9361F875F6}" dt="2021-08-12T10:07:40.819" v="126" actId="478"/>
            <ac:picMkLst>
              <pc:docMk/>
              <pc:sldMasterMk cId="2168357150" sldId="2147483648"/>
              <pc:sldLayoutMk cId="2460780125" sldId="2147483723"/>
              <ac:picMk id="20" creationId="{4CF30487-0455-4C77-A294-3304500E5C0A}"/>
            </ac:picMkLst>
          </pc:picChg>
        </pc:sldLayoutChg>
        <pc:sldLayoutChg chg="modSp add mod modTransition">
          <pc:chgData name="Josephine Hoffheinz" userId="e0f5c9e3-43ea-4b53-8ebb-53a75749d87d" providerId="ADAL" clId="{0872592D-9313-4A1B-94BC-CA9361F875F6}" dt="2021-08-20T13:27:52.942" v="1955" actId="20577"/>
          <pc:sldLayoutMkLst>
            <pc:docMk/>
            <pc:sldMasterMk cId="2168357150" sldId="2147483648"/>
            <pc:sldLayoutMk cId="3226908599" sldId="2147483724"/>
          </pc:sldLayoutMkLst>
          <pc:spChg chg="mod">
            <ac:chgData name="Josephine Hoffheinz" userId="e0f5c9e3-43ea-4b53-8ebb-53a75749d87d" providerId="ADAL" clId="{0872592D-9313-4A1B-94BC-CA9361F875F6}" dt="2021-08-20T11:26:57.627" v="1947" actId="14100"/>
            <ac:spMkLst>
              <pc:docMk/>
              <pc:sldMasterMk cId="2168357150" sldId="2147483648"/>
              <pc:sldLayoutMk cId="3226908599" sldId="2147483724"/>
              <ac:spMk id="8" creationId="{6BA3C8C5-A0A2-428F-988A-5BC25CC52955}"/>
            </ac:spMkLst>
          </pc:spChg>
          <pc:spChg chg="mod">
            <ac:chgData name="Josephine Hoffheinz" userId="e0f5c9e3-43ea-4b53-8ebb-53a75749d87d" providerId="ADAL" clId="{0872592D-9313-4A1B-94BC-CA9361F875F6}" dt="2021-08-12T10:50:31.306" v="663" actId="2711"/>
            <ac:spMkLst>
              <pc:docMk/>
              <pc:sldMasterMk cId="2168357150" sldId="2147483648"/>
              <pc:sldLayoutMk cId="3226908599" sldId="2147483724"/>
              <ac:spMk id="9" creationId="{957A9A3B-6417-4E1A-A35B-4E8283744991}"/>
            </ac:spMkLst>
          </pc:spChg>
          <pc:spChg chg="mod">
            <ac:chgData name="Josephine Hoffheinz" userId="e0f5c9e3-43ea-4b53-8ebb-53a75749d87d" providerId="ADAL" clId="{0872592D-9313-4A1B-94BC-CA9361F875F6}" dt="2021-08-20T11:26:44.401" v="1945" actId="14100"/>
            <ac:spMkLst>
              <pc:docMk/>
              <pc:sldMasterMk cId="2168357150" sldId="2147483648"/>
              <pc:sldLayoutMk cId="3226908599" sldId="2147483724"/>
              <ac:spMk id="10" creationId="{B346E2C4-ED8B-4408-974D-EE98A32ED1D3}"/>
            </ac:spMkLst>
          </pc:spChg>
          <pc:spChg chg="mod">
            <ac:chgData name="Josephine Hoffheinz" userId="e0f5c9e3-43ea-4b53-8ebb-53a75749d87d" providerId="ADAL" clId="{0872592D-9313-4A1B-94BC-CA9361F875F6}" dt="2021-08-12T10:50:31.306" v="663" actId="2711"/>
            <ac:spMkLst>
              <pc:docMk/>
              <pc:sldMasterMk cId="2168357150" sldId="2147483648"/>
              <pc:sldLayoutMk cId="3226908599" sldId="2147483724"/>
              <ac:spMk id="14" creationId="{0A490D77-2950-4532-A0B0-5CCF2C8A4596}"/>
            </ac:spMkLst>
          </pc:spChg>
          <pc:spChg chg="mod">
            <ac:chgData name="Josephine Hoffheinz" userId="e0f5c9e3-43ea-4b53-8ebb-53a75749d87d" providerId="ADAL" clId="{0872592D-9313-4A1B-94BC-CA9361F875F6}" dt="2021-08-12T10:50:31.306" v="663" actId="2711"/>
            <ac:spMkLst>
              <pc:docMk/>
              <pc:sldMasterMk cId="2168357150" sldId="2147483648"/>
              <pc:sldLayoutMk cId="3226908599" sldId="2147483724"/>
              <ac:spMk id="16" creationId="{5B8D948F-CE09-45B0-AE88-D143A3C351AE}"/>
            </ac:spMkLst>
          </pc:spChg>
          <pc:spChg chg="mod">
            <ac:chgData name="Josephine Hoffheinz" userId="e0f5c9e3-43ea-4b53-8ebb-53a75749d87d" providerId="ADAL" clId="{0872592D-9313-4A1B-94BC-CA9361F875F6}" dt="2021-08-20T13:27:52.942" v="1955" actId="20577"/>
            <ac:spMkLst>
              <pc:docMk/>
              <pc:sldMasterMk cId="2168357150" sldId="2147483648"/>
              <pc:sldLayoutMk cId="3226908599" sldId="2147483724"/>
              <ac:spMk id="18" creationId="{816B7E31-D2E4-4171-8517-529D98513827}"/>
            </ac:spMkLst>
          </pc:spChg>
          <pc:picChg chg="mod">
            <ac:chgData name="Josephine Hoffheinz" userId="e0f5c9e3-43ea-4b53-8ebb-53a75749d87d" providerId="ADAL" clId="{0872592D-9313-4A1B-94BC-CA9361F875F6}" dt="2021-08-12T10:50:31.306" v="663" actId="2711"/>
            <ac:picMkLst>
              <pc:docMk/>
              <pc:sldMasterMk cId="2168357150" sldId="2147483648"/>
              <pc:sldLayoutMk cId="3226908599" sldId="2147483724"/>
              <ac:picMk id="11" creationId="{0DFE3A79-B713-4414-8ECD-7945026FAB4D}"/>
            </ac:picMkLst>
          </pc:picChg>
          <pc:picChg chg="mod">
            <ac:chgData name="Josephine Hoffheinz" userId="e0f5c9e3-43ea-4b53-8ebb-53a75749d87d" providerId="ADAL" clId="{0872592D-9313-4A1B-94BC-CA9361F875F6}" dt="2021-08-12T10:50:31.306" v="663" actId="2711"/>
            <ac:picMkLst>
              <pc:docMk/>
              <pc:sldMasterMk cId="2168357150" sldId="2147483648"/>
              <pc:sldLayoutMk cId="3226908599" sldId="2147483724"/>
              <ac:picMk id="12" creationId="{F2C3D7E2-2230-425E-9A45-4FDC89B087F9}"/>
            </ac:picMkLst>
          </pc:pic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id="{A9692088-6A06-4AE1-BA25-2F7999B05D6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a:extLst>
              <a:ext uri="{FF2B5EF4-FFF2-40B4-BE49-F238E27FC236}">
                <a16:creationId xmlns:a16="http://schemas.microsoft.com/office/drawing/2014/main" id="{9ED2B881-AC31-4914-8225-6C2CB763506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058C43C-A5B3-40C8-BE1C-4F42044117BF}" type="datetimeFigureOut">
              <a:rPr lang="de-DE" smtClean="0"/>
              <a:t>20.08.2021</a:t>
            </a:fld>
            <a:endParaRPr lang="de-DE"/>
          </a:p>
        </p:txBody>
      </p:sp>
      <p:sp>
        <p:nvSpPr>
          <p:cNvPr id="4" name="Fußzeilenplatzhalter 3">
            <a:extLst>
              <a:ext uri="{FF2B5EF4-FFF2-40B4-BE49-F238E27FC236}">
                <a16:creationId xmlns:a16="http://schemas.microsoft.com/office/drawing/2014/main" id="{101A1109-1521-40E4-8BC8-0986BD533EC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a:extLst>
              <a:ext uri="{FF2B5EF4-FFF2-40B4-BE49-F238E27FC236}">
                <a16:creationId xmlns:a16="http://schemas.microsoft.com/office/drawing/2014/main" id="{182D0A50-2432-46E4-9C5E-4B48B45F78F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53BFE0D-32FA-4908-8444-0A97090D9D77}" type="slidenum">
              <a:rPr lang="de-DE" smtClean="0"/>
              <a:t>‹Nr.›</a:t>
            </a:fld>
            <a:endParaRPr lang="de-DE"/>
          </a:p>
        </p:txBody>
      </p:sp>
    </p:spTree>
    <p:extLst>
      <p:ext uri="{BB962C8B-B14F-4D97-AF65-F5344CB8AC3E}">
        <p14:creationId xmlns:p14="http://schemas.microsoft.com/office/powerpoint/2010/main" val="384478163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hello@ekipa.de" TargetMode="External"/><Relationship Id="rId1" Type="http://schemas.openxmlformats.org/officeDocument/2006/relationships/slideMaster" Target="../slideMasters/slideMaster1.xml"/><Relationship Id="rId4" Type="http://schemas.openxmlformats.org/officeDocument/2006/relationships/image" Target="../media/image2.jpe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Cover">
    <p:spTree>
      <p:nvGrpSpPr>
        <p:cNvPr id="1" name=""/>
        <p:cNvGrpSpPr/>
        <p:nvPr/>
      </p:nvGrpSpPr>
      <p:grpSpPr>
        <a:xfrm>
          <a:off x="0" y="0"/>
          <a:ext cx="0" cy="0"/>
          <a:chOff x="0" y="0"/>
          <a:chExt cx="0" cy="0"/>
        </a:xfrm>
      </p:grpSpPr>
      <p:pic>
        <p:nvPicPr>
          <p:cNvPr id="6" name="Grafik 5" descr="Ein Bild, das LEGO, Spielzeug enthält.&#10;&#10;Automatisch generierte Beschreibung">
            <a:extLst>
              <a:ext uri="{FF2B5EF4-FFF2-40B4-BE49-F238E27FC236}">
                <a16:creationId xmlns:a16="http://schemas.microsoft.com/office/drawing/2014/main" id="{64BADE2D-499B-4B45-9376-25D0C6BBB62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22268"/>
            <a:ext cx="7260792" cy="5135732"/>
          </a:xfrm>
          <a:prstGeom prst="rect">
            <a:avLst/>
          </a:prstGeom>
        </p:spPr>
      </p:pic>
      <p:sp>
        <p:nvSpPr>
          <p:cNvPr id="11" name="AutoShape 4">
            <a:extLst>
              <a:ext uri="{FF2B5EF4-FFF2-40B4-BE49-F238E27FC236}">
                <a16:creationId xmlns:a16="http://schemas.microsoft.com/office/drawing/2014/main" id="{1131BA31-8C8C-41AC-B30C-D3A0015254F5}"/>
              </a:ext>
            </a:extLst>
          </p:cNvPr>
          <p:cNvSpPr>
            <a:spLocks noChangeAspect="1" noChangeArrowheads="1"/>
          </p:cNvSpPr>
          <p:nvPr userDrawn="1"/>
        </p:nvSpPr>
        <p:spPr bwMode="auto">
          <a:xfrm>
            <a:off x="4913454" y="3392347"/>
            <a:ext cx="297400" cy="2974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2" name="AutoShape 6">
            <a:extLst>
              <a:ext uri="{FF2B5EF4-FFF2-40B4-BE49-F238E27FC236}">
                <a16:creationId xmlns:a16="http://schemas.microsoft.com/office/drawing/2014/main" id="{B9417A91-9FD5-4F78-8D82-33763CEC8A8E}"/>
              </a:ext>
            </a:extLst>
          </p:cNvPr>
          <p:cNvSpPr>
            <a:spLocks noChangeAspect="1" noChangeArrowheads="1"/>
          </p:cNvSpPr>
          <p:nvPr userDrawn="1"/>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4" name="Textfeld 13">
            <a:extLst>
              <a:ext uri="{FF2B5EF4-FFF2-40B4-BE49-F238E27FC236}">
                <a16:creationId xmlns:a16="http://schemas.microsoft.com/office/drawing/2014/main" id="{58224154-8364-4DAC-A3DE-4B203118032D}"/>
              </a:ext>
            </a:extLst>
          </p:cNvPr>
          <p:cNvSpPr txBox="1"/>
          <p:nvPr userDrawn="1"/>
        </p:nvSpPr>
        <p:spPr>
          <a:xfrm>
            <a:off x="5062154" y="2044115"/>
            <a:ext cx="6077527" cy="400110"/>
          </a:xfrm>
          <a:prstGeom prst="rect">
            <a:avLst/>
          </a:prstGeom>
          <a:noFill/>
        </p:spPr>
        <p:txBody>
          <a:bodyPr wrap="square" rtlCol="0">
            <a:spAutoFit/>
          </a:bodyPr>
          <a:lstStyle/>
          <a:p>
            <a:r>
              <a:rPr lang="de-DE" sz="2000" spc="600" dirty="0">
                <a:latin typeface="Apercu Pro" panose="020B0503050601040103" pitchFamily="34" charset="0"/>
              </a:rPr>
              <a:t>SUBMISSION TEMPLATE</a:t>
            </a:r>
          </a:p>
        </p:txBody>
      </p:sp>
      <p:pic>
        <p:nvPicPr>
          <p:cNvPr id="16" name="Grafik 15" descr="Ein Bild, das Zeichnung enthält.&#10;&#10;Automatisch generierte Beschreibung">
            <a:extLst>
              <a:ext uri="{FF2B5EF4-FFF2-40B4-BE49-F238E27FC236}">
                <a16:creationId xmlns:a16="http://schemas.microsoft.com/office/drawing/2014/main" id="{55783596-7367-41CD-AAEA-9B937E76712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248643" y="6156421"/>
            <a:ext cx="881555" cy="622598"/>
          </a:xfrm>
          <a:prstGeom prst="rect">
            <a:avLst/>
          </a:prstGeom>
        </p:spPr>
      </p:pic>
      <p:sp>
        <p:nvSpPr>
          <p:cNvPr id="13" name="Textfeld 12">
            <a:extLst>
              <a:ext uri="{FF2B5EF4-FFF2-40B4-BE49-F238E27FC236}">
                <a16:creationId xmlns:a16="http://schemas.microsoft.com/office/drawing/2014/main" id="{939CD75D-5FFC-D842-B0E7-B8F2AAEA3D71}"/>
              </a:ext>
            </a:extLst>
          </p:cNvPr>
          <p:cNvSpPr txBox="1"/>
          <p:nvPr userDrawn="1"/>
        </p:nvSpPr>
        <p:spPr>
          <a:xfrm>
            <a:off x="5071032" y="1568225"/>
            <a:ext cx="6845144" cy="461665"/>
          </a:xfrm>
          <a:prstGeom prst="rect">
            <a:avLst/>
          </a:prstGeom>
          <a:noFill/>
        </p:spPr>
        <p:txBody>
          <a:bodyPr wrap="square" rtlCol="0">
            <a:spAutoFit/>
          </a:bodyPr>
          <a:lstStyle/>
          <a:p>
            <a:r>
              <a:rPr lang="de-DE" sz="2400" b="1" spc="600" dirty="0">
                <a:latin typeface="Apercu Pro" panose="020B0503050601040103" pitchFamily="34" charset="0"/>
              </a:rPr>
              <a:t>Future of Regional Banking</a:t>
            </a:r>
          </a:p>
        </p:txBody>
      </p:sp>
    </p:spTree>
    <p:extLst>
      <p:ext uri="{BB962C8B-B14F-4D97-AF65-F5344CB8AC3E}">
        <p14:creationId xmlns:p14="http://schemas.microsoft.com/office/powerpoint/2010/main" val="8379896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eitfragen">
    <p:spTree>
      <p:nvGrpSpPr>
        <p:cNvPr id="1" name=""/>
        <p:cNvGrpSpPr/>
        <p:nvPr/>
      </p:nvGrpSpPr>
      <p:grpSpPr>
        <a:xfrm>
          <a:off x="0" y="0"/>
          <a:ext cx="0" cy="0"/>
          <a:chOff x="0" y="0"/>
          <a:chExt cx="0" cy="0"/>
        </a:xfrm>
      </p:grpSpPr>
      <p:sp>
        <p:nvSpPr>
          <p:cNvPr id="16" name="AutoShape 2">
            <a:extLst>
              <a:ext uri="{FF2B5EF4-FFF2-40B4-BE49-F238E27FC236}">
                <a16:creationId xmlns:a16="http://schemas.microsoft.com/office/drawing/2014/main" id="{9F46C327-062E-4D09-89EF-932A0A52B6CF}"/>
              </a:ext>
            </a:extLst>
          </p:cNvPr>
          <p:cNvSpPr>
            <a:spLocks noChangeAspect="1" noChangeArrowheads="1"/>
          </p:cNvSpPr>
          <p:nvPr userDrawn="1"/>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b="0">
              <a:latin typeface="Apercu Pro" panose="020B0503050601040103" pitchFamily="34" charset="0"/>
            </a:endParaRPr>
          </a:p>
        </p:txBody>
      </p:sp>
      <p:sp>
        <p:nvSpPr>
          <p:cNvPr id="17" name="AutoShape 4">
            <a:extLst>
              <a:ext uri="{FF2B5EF4-FFF2-40B4-BE49-F238E27FC236}">
                <a16:creationId xmlns:a16="http://schemas.microsoft.com/office/drawing/2014/main" id="{8F255C35-AE39-4D85-A650-26D493E08C91}"/>
              </a:ext>
            </a:extLst>
          </p:cNvPr>
          <p:cNvSpPr>
            <a:spLocks noChangeAspect="1" noChangeArrowheads="1"/>
          </p:cNvSpPr>
          <p:nvPr userDrawn="1"/>
        </p:nvSpPr>
        <p:spPr bwMode="auto">
          <a:xfrm>
            <a:off x="6096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b="0">
              <a:latin typeface="Apercu Pro" panose="020B0503050601040103" pitchFamily="34" charset="0"/>
            </a:endParaRPr>
          </a:p>
        </p:txBody>
      </p:sp>
      <p:sp>
        <p:nvSpPr>
          <p:cNvPr id="7" name="Textfeld 6">
            <a:extLst>
              <a:ext uri="{FF2B5EF4-FFF2-40B4-BE49-F238E27FC236}">
                <a16:creationId xmlns:a16="http://schemas.microsoft.com/office/drawing/2014/main" id="{50516A09-B0D5-446F-8DEB-078CFE98604A}"/>
              </a:ext>
            </a:extLst>
          </p:cNvPr>
          <p:cNvSpPr txBox="1"/>
          <p:nvPr userDrawn="1"/>
        </p:nvSpPr>
        <p:spPr>
          <a:xfrm>
            <a:off x="1180618" y="722292"/>
            <a:ext cx="10478947"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2000" b="0" i="0" u="none" strike="noStrike" kern="1200" cap="none" spc="300" normalizeH="0" baseline="0" noProof="0">
                <a:ln>
                  <a:noFill/>
                </a:ln>
                <a:solidFill>
                  <a:prstClr val="black"/>
                </a:solidFill>
                <a:effectLst/>
                <a:uLnTx/>
                <a:uFillTx/>
                <a:latin typeface="Apercu Pro" panose="020B0503050601040103" pitchFamily="34" charset="0"/>
                <a:ea typeface="+mn-ea"/>
                <a:cs typeface="+mn-cs"/>
              </a:rPr>
              <a:t>LEITFRAGEN</a:t>
            </a:r>
          </a:p>
        </p:txBody>
      </p:sp>
      <p:sp>
        <p:nvSpPr>
          <p:cNvPr id="8" name="Textfeld 7">
            <a:extLst>
              <a:ext uri="{FF2B5EF4-FFF2-40B4-BE49-F238E27FC236}">
                <a16:creationId xmlns:a16="http://schemas.microsoft.com/office/drawing/2014/main" id="{1944FAA1-0A31-4F41-B83D-90F4E6E2B7B4}"/>
              </a:ext>
            </a:extLst>
          </p:cNvPr>
          <p:cNvSpPr txBox="1"/>
          <p:nvPr userDrawn="1"/>
        </p:nvSpPr>
        <p:spPr>
          <a:xfrm>
            <a:off x="1202134" y="527960"/>
            <a:ext cx="10478947"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400" b="0" i="0" u="none" strike="noStrike" kern="1200" cap="none" spc="300" normalizeH="0" baseline="0" noProof="0">
                <a:ln>
                  <a:noFill/>
                </a:ln>
                <a:solidFill>
                  <a:prstClr val="black"/>
                </a:solidFill>
                <a:effectLst/>
                <a:uLnTx/>
                <a:uFillTx/>
                <a:latin typeface="Apercu Pro" panose="020B0503050601040103" pitchFamily="34" charset="0"/>
                <a:ea typeface="+mn-ea"/>
                <a:cs typeface="+mn-cs"/>
              </a:rPr>
              <a:t>#SUBMISSION TEMPLATE</a:t>
            </a:r>
          </a:p>
        </p:txBody>
      </p:sp>
      <p:sp>
        <p:nvSpPr>
          <p:cNvPr id="2" name="Rechteck 1">
            <a:extLst>
              <a:ext uri="{FF2B5EF4-FFF2-40B4-BE49-F238E27FC236}">
                <a16:creationId xmlns:a16="http://schemas.microsoft.com/office/drawing/2014/main" id="{D92B8D51-1BBB-4055-BF58-D6F6CBF2681E}"/>
              </a:ext>
            </a:extLst>
          </p:cNvPr>
          <p:cNvSpPr/>
          <p:nvPr userDrawn="1"/>
        </p:nvSpPr>
        <p:spPr>
          <a:xfrm>
            <a:off x="800253" y="1218452"/>
            <a:ext cx="11264500" cy="5278368"/>
          </a:xfrm>
          <a:prstGeom prst="rect">
            <a:avLst/>
          </a:prstGeom>
        </p:spPr>
        <p:txBody>
          <a:bodyPr wrap="square" anchor="t">
            <a:spAutoFit/>
          </a:bodyPr>
          <a:lstStyle/>
          <a:p>
            <a:pPr algn="just">
              <a:defRPr/>
            </a:pPr>
            <a:r>
              <a:rPr lang="de-DE" sz="1200" b="0" dirty="0">
                <a:latin typeface="Apercu Pro" panose="020B0503050601040103" pitchFamily="34" charset="0"/>
              </a:rPr>
              <a:t>Liebe Teilnehmende,</a:t>
            </a:r>
          </a:p>
          <a:p>
            <a:pPr algn="just">
              <a:defRPr/>
            </a:pPr>
            <a:r>
              <a:rPr lang="de-DE" sz="1200" b="0" dirty="0">
                <a:latin typeface="Apercu Pro" panose="020B0503050601040103" pitchFamily="34" charset="0"/>
              </a:rPr>
              <a:t>Die VVRB hat euch im Briefing verschiedene Leitfragen vorgegeben.</a:t>
            </a:r>
          </a:p>
          <a:p>
            <a:pPr algn="just">
              <a:defRPr/>
            </a:pPr>
            <a:r>
              <a:rPr lang="de-DE" sz="1200" b="0" dirty="0">
                <a:latin typeface="Apercu Pro" panose="020B0503050601040103" pitchFamily="34" charset="0"/>
              </a:rPr>
              <a:t>Diese müssen nicht alle zwangsläufig beantwortet werden, sondern dienen euch als Orientierung und Inspiration.</a:t>
            </a:r>
          </a:p>
          <a:p>
            <a:pPr algn="just">
              <a:defRPr/>
            </a:pPr>
            <a:r>
              <a:rPr lang="de-DE" sz="1200" b="0" dirty="0">
                <a:latin typeface="Apercu Pro" panose="020B0503050601040103" pitchFamily="34" charset="0"/>
              </a:rPr>
              <a:t>Im Folgenden findet ihr noch einmal die Leitfragen aus dem Briefing:</a:t>
            </a:r>
          </a:p>
          <a:p>
            <a:pPr marL="171450" indent="-171450" algn="just">
              <a:buFont typeface="Arial" panose="020B0604020202020204" pitchFamily="34" charset="0"/>
              <a:buChar char="•"/>
              <a:defRPr/>
            </a:pPr>
            <a:endParaRPr lang="de-DE" sz="1200" b="0" dirty="0">
              <a:highlight>
                <a:srgbClr val="FFFF00"/>
              </a:highlight>
              <a:latin typeface="Apercu Pro" panose="020B0503050601040103" pitchFamily="34" charset="0"/>
            </a:endParaRPr>
          </a:p>
          <a:p>
            <a:r>
              <a:rPr lang="de-DE" sz="1200" b="1" dirty="0">
                <a:solidFill>
                  <a:srgbClr val="005CA9"/>
                </a:solidFill>
                <a:latin typeface="Apercu Pro" panose="020B0503050601040103" pitchFamily="34" charset="0"/>
              </a:rPr>
              <a:t>Bank-Experience</a:t>
            </a:r>
          </a:p>
          <a:p>
            <a:pPr marL="628650" lvl="1" indent="-171450">
              <a:buFont typeface="Arial" panose="020B0604020202020204" pitchFamily="34" charset="0"/>
              <a:buChar char="•"/>
            </a:pPr>
            <a:r>
              <a:rPr lang="de-DE" sz="1100" dirty="0">
                <a:latin typeface="Apercu Pro" panose="020B0503050601040103" pitchFamily="34" charset="0"/>
              </a:rPr>
              <a:t>Wie kann der Besuch in einer Geschäftsstelle der VVRB zum Erlebnis werden? </a:t>
            </a:r>
          </a:p>
          <a:p>
            <a:pPr marL="628650" lvl="1" indent="-171450">
              <a:buFont typeface="Arial" panose="020B0604020202020204" pitchFamily="34" charset="0"/>
              <a:buChar char="•"/>
            </a:pPr>
            <a:r>
              <a:rPr lang="de-DE" sz="1100" dirty="0">
                <a:latin typeface="Apercu Pro" panose="020B0503050601040103" pitchFamily="34" charset="0"/>
              </a:rPr>
              <a:t>Wie können die User Experience und die Customer Journey der Besuche in der Geschäftsstelle verbessert werden?</a:t>
            </a:r>
          </a:p>
          <a:p>
            <a:pPr marL="628650" lvl="1" indent="-171450">
              <a:buFont typeface="Arial" panose="020B0604020202020204" pitchFamily="34" charset="0"/>
              <a:buChar char="•"/>
            </a:pPr>
            <a:r>
              <a:rPr lang="de-DE" sz="1100" dirty="0">
                <a:latin typeface="Apercu Pro" panose="020B0503050601040103" pitchFamily="34" charset="0"/>
              </a:rPr>
              <a:t>Wie kann eine gelungene Kombination aus analoger und digitaler Welt erschaffen werden? </a:t>
            </a:r>
          </a:p>
          <a:p>
            <a:pPr marL="457200" lvl="1" indent="0">
              <a:buFont typeface="Arial" panose="020B0604020202020204" pitchFamily="34" charset="0"/>
              <a:buNone/>
            </a:pPr>
            <a:endParaRPr lang="de-DE" sz="1100" dirty="0">
              <a:latin typeface="Apercu Pro" panose="020B0503050601040103" pitchFamily="34" charset="0"/>
            </a:endParaRPr>
          </a:p>
          <a:p>
            <a:r>
              <a:rPr lang="en-US" sz="1200" b="1" dirty="0" err="1">
                <a:solidFill>
                  <a:srgbClr val="005CA9"/>
                </a:solidFill>
                <a:latin typeface="Apercu Pro" panose="020B0503050601040103" pitchFamily="34" charset="0"/>
              </a:rPr>
              <a:t>Ökosystem</a:t>
            </a:r>
            <a:r>
              <a:rPr lang="en-US" sz="1200" b="1" dirty="0">
                <a:solidFill>
                  <a:srgbClr val="005CA9"/>
                </a:solidFill>
                <a:latin typeface="Apercu Pro" panose="020B0503050601040103" pitchFamily="34" charset="0"/>
              </a:rPr>
              <a:t> &amp; </a:t>
            </a:r>
            <a:r>
              <a:rPr lang="en-US" sz="1200" b="1" dirty="0" err="1">
                <a:solidFill>
                  <a:srgbClr val="005CA9"/>
                </a:solidFill>
                <a:latin typeface="Apercu Pro" panose="020B0503050601040103" pitchFamily="34" charset="0"/>
              </a:rPr>
              <a:t>Kooperationen</a:t>
            </a:r>
            <a:endParaRPr lang="en-US" sz="1200" b="1" dirty="0">
              <a:solidFill>
                <a:srgbClr val="005CA9"/>
              </a:solidFill>
              <a:latin typeface="Apercu Pro" panose="020B0503050601040103" pitchFamily="34" charset="0"/>
            </a:endParaRPr>
          </a:p>
          <a:p>
            <a:pPr marL="628650" lvl="1" indent="-171450">
              <a:buFont typeface="Arial" panose="020B0604020202020204" pitchFamily="34" charset="0"/>
              <a:buChar char="•"/>
            </a:pPr>
            <a:r>
              <a:rPr lang="en-US" sz="1100" dirty="0">
                <a:latin typeface="Apercu Pro" panose="020B0503050601040103" pitchFamily="34" charset="0"/>
              </a:rPr>
              <a:t>Wie </a:t>
            </a:r>
            <a:r>
              <a:rPr lang="en-US" sz="1100" dirty="0" err="1">
                <a:latin typeface="Apercu Pro" panose="020B0503050601040103" pitchFamily="34" charset="0"/>
              </a:rPr>
              <a:t>kann</a:t>
            </a:r>
            <a:r>
              <a:rPr lang="en-US" sz="1100" dirty="0">
                <a:latin typeface="Apercu Pro" panose="020B0503050601040103" pitchFamily="34" charset="0"/>
              </a:rPr>
              <a:t> die </a:t>
            </a:r>
            <a:r>
              <a:rPr lang="en-US" sz="1100" dirty="0" err="1">
                <a:latin typeface="Apercu Pro" panose="020B0503050601040103" pitchFamily="34" charset="0"/>
              </a:rPr>
              <a:t>Geschäftsstelle</a:t>
            </a:r>
            <a:r>
              <a:rPr lang="en-US" sz="1100" dirty="0">
                <a:latin typeface="Apercu Pro" panose="020B0503050601040103" pitchFamily="34" charset="0"/>
              </a:rPr>
              <a:t> von morgen </a:t>
            </a:r>
            <a:r>
              <a:rPr lang="en-US" sz="1100" dirty="0" err="1">
                <a:latin typeface="Apercu Pro" panose="020B0503050601040103" pitchFamily="34" charset="0"/>
              </a:rPr>
              <a:t>als</a:t>
            </a:r>
            <a:r>
              <a:rPr lang="en-US" sz="1100" dirty="0">
                <a:latin typeface="Apercu Pro" panose="020B0503050601040103" pitchFamily="34" charset="0"/>
              </a:rPr>
              <a:t> </a:t>
            </a:r>
            <a:r>
              <a:rPr lang="en-US" sz="1100" dirty="0" err="1">
                <a:latin typeface="Apercu Pro" panose="020B0503050601040103" pitchFamily="34" charset="0"/>
              </a:rPr>
              <a:t>Ausgangspunkt</a:t>
            </a:r>
            <a:r>
              <a:rPr lang="en-US" sz="1100" dirty="0">
                <a:latin typeface="Apercu Pro" panose="020B0503050601040103" pitchFamily="34" charset="0"/>
              </a:rPr>
              <a:t> </a:t>
            </a:r>
            <a:r>
              <a:rPr lang="en-US" sz="1100" dirty="0" err="1">
                <a:latin typeface="Apercu Pro" panose="020B0503050601040103" pitchFamily="34" charset="0"/>
              </a:rPr>
              <a:t>für</a:t>
            </a:r>
            <a:r>
              <a:rPr lang="en-US" sz="1100" dirty="0">
                <a:latin typeface="Apercu Pro" panose="020B0503050601040103" pitchFamily="34" charset="0"/>
              </a:rPr>
              <a:t> die </a:t>
            </a:r>
            <a:r>
              <a:rPr lang="en-US" sz="1100" dirty="0" err="1">
                <a:latin typeface="Apercu Pro" panose="020B0503050601040103" pitchFamily="34" charset="0"/>
              </a:rPr>
              <a:t>Etablierung</a:t>
            </a:r>
            <a:r>
              <a:rPr lang="en-US" sz="1100" dirty="0">
                <a:latin typeface="Apercu Pro" panose="020B0503050601040103" pitchFamily="34" charset="0"/>
              </a:rPr>
              <a:t> </a:t>
            </a:r>
            <a:r>
              <a:rPr lang="en-US" sz="1100" dirty="0" err="1">
                <a:latin typeface="Apercu Pro" panose="020B0503050601040103" pitchFamily="34" charset="0"/>
              </a:rPr>
              <a:t>eines</a:t>
            </a:r>
            <a:r>
              <a:rPr lang="en-US" sz="1100" dirty="0">
                <a:latin typeface="Apercu Pro" panose="020B0503050601040103" pitchFamily="34" charset="0"/>
              </a:rPr>
              <a:t> </a:t>
            </a:r>
            <a:r>
              <a:rPr lang="en-US" sz="1100" dirty="0" err="1">
                <a:latin typeface="Apercu Pro" panose="020B0503050601040103" pitchFamily="34" charset="0"/>
              </a:rPr>
              <a:t>Ökosystems</a:t>
            </a:r>
            <a:r>
              <a:rPr lang="en-US" sz="1100" dirty="0">
                <a:latin typeface="Apercu Pro" panose="020B0503050601040103" pitchFamily="34" charset="0"/>
              </a:rPr>
              <a:t> </a:t>
            </a:r>
            <a:r>
              <a:rPr lang="en-US" sz="1100" dirty="0" err="1">
                <a:latin typeface="Apercu Pro" panose="020B0503050601040103" pitchFamily="34" charset="0"/>
              </a:rPr>
              <a:t>fungieren</a:t>
            </a:r>
            <a:r>
              <a:rPr lang="en-US" sz="1100" dirty="0">
                <a:latin typeface="Apercu Pro" panose="020B0503050601040103" pitchFamily="34" charset="0"/>
              </a:rPr>
              <a:t>? </a:t>
            </a:r>
          </a:p>
          <a:p>
            <a:pPr marL="628650" lvl="1" indent="-171450">
              <a:buFont typeface="Arial" panose="020B0604020202020204" pitchFamily="34" charset="0"/>
              <a:buChar char="•"/>
            </a:pPr>
            <a:r>
              <a:rPr lang="en-US" sz="1100" dirty="0" err="1">
                <a:latin typeface="Apercu Pro" panose="020B0503050601040103" pitchFamily="34" charset="0"/>
              </a:rPr>
              <a:t>Durch</a:t>
            </a:r>
            <a:r>
              <a:rPr lang="en-US" sz="1100" dirty="0">
                <a:latin typeface="Apercu Pro" panose="020B0503050601040103" pitchFamily="34" charset="0"/>
              </a:rPr>
              <a:t> </a:t>
            </a:r>
            <a:r>
              <a:rPr lang="en-US" sz="1100" dirty="0" err="1">
                <a:latin typeface="Apercu Pro" panose="020B0503050601040103" pitchFamily="34" charset="0"/>
              </a:rPr>
              <a:t>welche</a:t>
            </a:r>
            <a:r>
              <a:rPr lang="en-US" sz="1100" dirty="0">
                <a:latin typeface="Apercu Pro" panose="020B0503050601040103" pitchFamily="34" charset="0"/>
              </a:rPr>
              <a:t> </a:t>
            </a:r>
            <a:r>
              <a:rPr lang="en-US" sz="1100" dirty="0" err="1">
                <a:latin typeface="Apercu Pro" panose="020B0503050601040103" pitchFamily="34" charset="0"/>
              </a:rPr>
              <a:t>Kooperationen</a:t>
            </a:r>
            <a:r>
              <a:rPr lang="en-US" sz="1100" dirty="0">
                <a:latin typeface="Apercu Pro" panose="020B0503050601040103" pitchFamily="34" charset="0"/>
              </a:rPr>
              <a:t> </a:t>
            </a:r>
            <a:r>
              <a:rPr lang="en-US" sz="1100" dirty="0" err="1">
                <a:latin typeface="Apercu Pro" panose="020B0503050601040103" pitchFamily="34" charset="0"/>
              </a:rPr>
              <a:t>kann</a:t>
            </a:r>
            <a:r>
              <a:rPr lang="en-US" sz="1100" dirty="0">
                <a:latin typeface="Apercu Pro" panose="020B0503050601040103" pitchFamily="34" charset="0"/>
              </a:rPr>
              <a:t> die </a:t>
            </a:r>
            <a:r>
              <a:rPr lang="en-US" sz="1100" dirty="0" err="1">
                <a:latin typeface="Apercu Pro" panose="020B0503050601040103" pitchFamily="34" charset="0"/>
              </a:rPr>
              <a:t>zentrale</a:t>
            </a:r>
            <a:r>
              <a:rPr lang="en-US" sz="1100" dirty="0">
                <a:latin typeface="Apercu Pro" panose="020B0503050601040103" pitchFamily="34" charset="0"/>
              </a:rPr>
              <a:t> und </a:t>
            </a:r>
            <a:r>
              <a:rPr lang="en-US" sz="1100" dirty="0" err="1">
                <a:latin typeface="Apercu Pro" panose="020B0503050601040103" pitchFamily="34" charset="0"/>
              </a:rPr>
              <a:t>regionale</a:t>
            </a:r>
            <a:r>
              <a:rPr lang="en-US" sz="1100" dirty="0">
                <a:latin typeface="Apercu Pro" panose="020B0503050601040103" pitchFamily="34" charset="0"/>
              </a:rPr>
              <a:t> </a:t>
            </a:r>
            <a:r>
              <a:rPr lang="en-US" sz="1100" dirty="0" err="1">
                <a:latin typeface="Apercu Pro" panose="020B0503050601040103" pitchFamily="34" charset="0"/>
              </a:rPr>
              <a:t>Bedeutung</a:t>
            </a:r>
            <a:r>
              <a:rPr lang="en-US" sz="1100" dirty="0">
                <a:latin typeface="Apercu Pro" panose="020B0503050601040103" pitchFamily="34" charset="0"/>
              </a:rPr>
              <a:t> </a:t>
            </a:r>
            <a:r>
              <a:rPr lang="en-US" sz="1100" dirty="0" err="1">
                <a:latin typeface="Apercu Pro" panose="020B0503050601040103" pitchFamily="34" charset="0"/>
              </a:rPr>
              <a:t>beibehalten</a:t>
            </a:r>
            <a:r>
              <a:rPr lang="en-US" sz="1100" dirty="0">
                <a:latin typeface="Apercu Pro" panose="020B0503050601040103" pitchFamily="34" charset="0"/>
              </a:rPr>
              <a:t> </a:t>
            </a:r>
            <a:r>
              <a:rPr lang="en-US" sz="1100" dirty="0" err="1">
                <a:latin typeface="Apercu Pro" panose="020B0503050601040103" pitchFamily="34" charset="0"/>
              </a:rPr>
              <a:t>oder</a:t>
            </a:r>
            <a:r>
              <a:rPr lang="en-US" sz="1100" dirty="0">
                <a:latin typeface="Apercu Pro" panose="020B0503050601040103" pitchFamily="34" charset="0"/>
              </a:rPr>
              <a:t> </a:t>
            </a:r>
            <a:r>
              <a:rPr lang="en-US" sz="1100" dirty="0" err="1">
                <a:latin typeface="Apercu Pro" panose="020B0503050601040103" pitchFamily="34" charset="0"/>
              </a:rPr>
              <a:t>ausgebaut</a:t>
            </a:r>
            <a:r>
              <a:rPr lang="en-US" sz="1100" dirty="0">
                <a:latin typeface="Apercu Pro" panose="020B0503050601040103" pitchFamily="34" charset="0"/>
              </a:rPr>
              <a:t> </a:t>
            </a:r>
            <a:r>
              <a:rPr lang="en-US" sz="1100" dirty="0" err="1">
                <a:latin typeface="Apercu Pro" panose="020B0503050601040103" pitchFamily="34" charset="0"/>
              </a:rPr>
              <a:t>werden</a:t>
            </a:r>
            <a:r>
              <a:rPr lang="en-US" sz="1100" dirty="0">
                <a:latin typeface="Apercu Pro" panose="020B0503050601040103" pitchFamily="34" charset="0"/>
              </a:rPr>
              <a:t>? </a:t>
            </a:r>
          </a:p>
          <a:p>
            <a:pPr marL="457200" lvl="1" indent="0">
              <a:buFont typeface="Arial" panose="020B0604020202020204" pitchFamily="34" charset="0"/>
              <a:buNone/>
            </a:pPr>
            <a:endParaRPr lang="en-US" sz="1100" dirty="0">
              <a:latin typeface="Apercu Pro" panose="020B0503050601040103" pitchFamily="34" charset="0"/>
            </a:endParaRPr>
          </a:p>
          <a:p>
            <a:r>
              <a:rPr lang="en-US" sz="1200" b="1" dirty="0" err="1">
                <a:solidFill>
                  <a:srgbClr val="005CA9"/>
                </a:solidFill>
                <a:latin typeface="Apercu Pro" panose="020B0503050601040103" pitchFamily="34" charset="0"/>
              </a:rPr>
              <a:t>Einrichtung</a:t>
            </a:r>
            <a:endParaRPr lang="en-US" sz="1200" b="1" dirty="0">
              <a:solidFill>
                <a:srgbClr val="005CA9"/>
              </a:solidFill>
              <a:latin typeface="Apercu Pro" panose="020B0503050601040103" pitchFamily="34" charset="0"/>
            </a:endParaRPr>
          </a:p>
          <a:p>
            <a:pPr marL="628650" lvl="1" indent="-171450">
              <a:buFont typeface="Arial" panose="020B0604020202020204" pitchFamily="34" charset="0"/>
              <a:buChar char="•"/>
            </a:pPr>
            <a:r>
              <a:rPr lang="en-US" sz="1100" dirty="0">
                <a:latin typeface="Apercu Pro" panose="020B0503050601040103" pitchFamily="34" charset="0"/>
              </a:rPr>
              <a:t>Wie </a:t>
            </a:r>
            <a:r>
              <a:rPr lang="en-US" sz="1100" dirty="0" err="1">
                <a:latin typeface="Apercu Pro" panose="020B0503050601040103" pitchFamily="34" charset="0"/>
              </a:rPr>
              <a:t>ist</a:t>
            </a:r>
            <a:r>
              <a:rPr lang="en-US" sz="1100" dirty="0">
                <a:latin typeface="Apercu Pro" panose="020B0503050601040103" pitchFamily="34" charset="0"/>
              </a:rPr>
              <a:t> die </a:t>
            </a:r>
            <a:r>
              <a:rPr lang="en-US" sz="1100" dirty="0" err="1">
                <a:latin typeface="Apercu Pro" panose="020B0503050601040103" pitchFamily="34" charset="0"/>
              </a:rPr>
              <a:t>Geschäftsstelle</a:t>
            </a:r>
            <a:r>
              <a:rPr lang="en-US" sz="1100" dirty="0">
                <a:latin typeface="Apercu Pro" panose="020B0503050601040103" pitchFamily="34" charset="0"/>
              </a:rPr>
              <a:t> der Zukunft </a:t>
            </a:r>
            <a:r>
              <a:rPr lang="en-US" sz="1100" dirty="0" err="1">
                <a:latin typeface="Apercu Pro" panose="020B0503050601040103" pitchFamily="34" charset="0"/>
              </a:rPr>
              <a:t>gestaltet</a:t>
            </a:r>
            <a:r>
              <a:rPr lang="en-US" sz="1100" dirty="0">
                <a:latin typeface="Apercu Pro" panose="020B0503050601040103" pitchFamily="34" charset="0"/>
              </a:rPr>
              <a:t>? </a:t>
            </a:r>
          </a:p>
          <a:p>
            <a:pPr marL="628650" lvl="1" indent="-171450">
              <a:buFont typeface="Arial" panose="020B0604020202020204" pitchFamily="34" charset="0"/>
              <a:buChar char="•"/>
            </a:pPr>
            <a:r>
              <a:rPr lang="en-US" sz="1100" dirty="0">
                <a:latin typeface="Apercu Pro" panose="020B0503050601040103" pitchFamily="34" charset="0"/>
              </a:rPr>
              <a:t>Wie </a:t>
            </a:r>
            <a:r>
              <a:rPr lang="en-US" sz="1100" dirty="0" err="1">
                <a:latin typeface="Apercu Pro" panose="020B0503050601040103" pitchFamily="34" charset="0"/>
              </a:rPr>
              <a:t>können</a:t>
            </a:r>
            <a:r>
              <a:rPr lang="en-US" sz="1100" dirty="0">
                <a:latin typeface="Apercu Pro" panose="020B0503050601040103" pitchFamily="34" charset="0"/>
              </a:rPr>
              <a:t> innovative </a:t>
            </a:r>
            <a:r>
              <a:rPr lang="en-US" sz="1100" dirty="0" err="1">
                <a:latin typeface="Apercu Pro" panose="020B0503050601040103" pitchFamily="34" charset="0"/>
              </a:rPr>
              <a:t>Geschäftsstellenkonzepte</a:t>
            </a:r>
            <a:r>
              <a:rPr lang="en-US" sz="1100" dirty="0">
                <a:latin typeface="Apercu Pro" panose="020B0503050601040103" pitchFamily="34" charset="0"/>
              </a:rPr>
              <a:t> von morgen </a:t>
            </a:r>
            <a:r>
              <a:rPr lang="en-US" sz="1100" dirty="0" err="1">
                <a:latin typeface="Apercu Pro" panose="020B0503050601040103" pitchFamily="34" charset="0"/>
              </a:rPr>
              <a:t>aussehen</a:t>
            </a:r>
            <a:r>
              <a:rPr lang="en-US" sz="1100" dirty="0">
                <a:latin typeface="Apercu Pro" panose="020B0503050601040103" pitchFamily="34" charset="0"/>
              </a:rPr>
              <a:t>, in </a:t>
            </a:r>
            <a:r>
              <a:rPr lang="en-US" sz="1100" dirty="0" err="1">
                <a:latin typeface="Apercu Pro" panose="020B0503050601040103" pitchFamily="34" charset="0"/>
              </a:rPr>
              <a:t>denen</a:t>
            </a:r>
            <a:r>
              <a:rPr lang="en-US" sz="1100" dirty="0">
                <a:latin typeface="Apercu Pro" panose="020B0503050601040103" pitchFamily="34" charset="0"/>
              </a:rPr>
              <a:t> </a:t>
            </a:r>
            <a:r>
              <a:rPr lang="en-US" sz="1100" dirty="0" err="1">
                <a:latin typeface="Apercu Pro" panose="020B0503050601040103" pitchFamily="34" charset="0"/>
              </a:rPr>
              <a:t>Begriffe</a:t>
            </a:r>
            <a:r>
              <a:rPr lang="en-US" sz="1100" dirty="0">
                <a:latin typeface="Apercu Pro" panose="020B0503050601040103" pitchFamily="34" charset="0"/>
              </a:rPr>
              <a:t> </a:t>
            </a:r>
            <a:r>
              <a:rPr lang="en-US" sz="1100" dirty="0" err="1">
                <a:latin typeface="Apercu Pro" panose="020B0503050601040103" pitchFamily="34" charset="0"/>
              </a:rPr>
              <a:t>wie</a:t>
            </a:r>
            <a:r>
              <a:rPr lang="en-US" sz="1100" dirty="0">
                <a:latin typeface="Apercu Pro" panose="020B0503050601040103" pitchFamily="34" charset="0"/>
              </a:rPr>
              <a:t> Customer Journey und User Experience </a:t>
            </a:r>
            <a:r>
              <a:rPr lang="en-US" sz="1100" dirty="0" err="1">
                <a:latin typeface="Apercu Pro" panose="020B0503050601040103" pitchFamily="34" charset="0"/>
              </a:rPr>
              <a:t>ihre</a:t>
            </a:r>
            <a:r>
              <a:rPr lang="en-US" sz="1100" dirty="0">
                <a:latin typeface="Apercu Pro" panose="020B0503050601040103" pitchFamily="34" charset="0"/>
              </a:rPr>
              <a:t> </a:t>
            </a:r>
            <a:r>
              <a:rPr lang="en-US" sz="1100" dirty="0" err="1">
                <a:latin typeface="Apercu Pro" panose="020B0503050601040103" pitchFamily="34" charset="0"/>
              </a:rPr>
              <a:t>Verkörperung</a:t>
            </a:r>
            <a:r>
              <a:rPr lang="en-US" sz="1100" dirty="0">
                <a:latin typeface="Apercu Pro" panose="020B0503050601040103" pitchFamily="34" charset="0"/>
              </a:rPr>
              <a:t> </a:t>
            </a:r>
            <a:r>
              <a:rPr lang="en-US" sz="1100" dirty="0" err="1">
                <a:latin typeface="Apercu Pro" panose="020B0503050601040103" pitchFamily="34" charset="0"/>
              </a:rPr>
              <a:t>finden</a:t>
            </a:r>
            <a:r>
              <a:rPr lang="en-US" sz="1100" dirty="0">
                <a:latin typeface="Apercu Pro" panose="020B0503050601040103" pitchFamily="34" charset="0"/>
              </a:rPr>
              <a:t>?</a:t>
            </a:r>
          </a:p>
          <a:p>
            <a:pPr marL="628650" lvl="1" indent="-171450">
              <a:buFont typeface="Arial" panose="020B0604020202020204" pitchFamily="34" charset="0"/>
              <a:buChar char="•"/>
            </a:pPr>
            <a:r>
              <a:rPr lang="en-US" sz="1100" dirty="0" err="1">
                <a:latin typeface="Apercu Pro" panose="020B0503050601040103" pitchFamily="34" charset="0"/>
              </a:rPr>
              <a:t>Welche</a:t>
            </a:r>
            <a:r>
              <a:rPr lang="en-US" sz="1100" dirty="0">
                <a:latin typeface="Apercu Pro" panose="020B0503050601040103" pitchFamily="34" charset="0"/>
              </a:rPr>
              <a:t> </a:t>
            </a:r>
            <a:r>
              <a:rPr lang="en-US" sz="1100" dirty="0" err="1">
                <a:latin typeface="Apercu Pro" panose="020B0503050601040103" pitchFamily="34" charset="0"/>
              </a:rPr>
              <a:t>architektonischen</a:t>
            </a:r>
            <a:r>
              <a:rPr lang="en-US" sz="1100" dirty="0">
                <a:latin typeface="Apercu Pro" panose="020B0503050601040103" pitchFamily="34" charset="0"/>
              </a:rPr>
              <a:t> </a:t>
            </a:r>
            <a:r>
              <a:rPr lang="en-US" sz="1100" dirty="0" err="1">
                <a:latin typeface="Apercu Pro" panose="020B0503050601040103" pitchFamily="34" charset="0"/>
              </a:rPr>
              <a:t>Elemente</a:t>
            </a:r>
            <a:r>
              <a:rPr lang="en-US" sz="1100" dirty="0">
                <a:latin typeface="Apercu Pro" panose="020B0503050601040103" pitchFamily="34" charset="0"/>
              </a:rPr>
              <a:t> </a:t>
            </a:r>
            <a:r>
              <a:rPr lang="en-US" sz="1100" dirty="0" err="1">
                <a:latin typeface="Apercu Pro" panose="020B0503050601040103" pitchFamily="34" charset="0"/>
              </a:rPr>
              <a:t>wird</a:t>
            </a:r>
            <a:r>
              <a:rPr lang="en-US" sz="1100" dirty="0">
                <a:latin typeface="Apercu Pro" panose="020B0503050601040103" pitchFamily="34" charset="0"/>
              </a:rPr>
              <a:t> die </a:t>
            </a:r>
            <a:r>
              <a:rPr lang="en-US" sz="1100" dirty="0" err="1">
                <a:latin typeface="Apercu Pro" panose="020B0503050601040103" pitchFamily="34" charset="0"/>
              </a:rPr>
              <a:t>Geschäftsstelle</a:t>
            </a:r>
            <a:r>
              <a:rPr lang="en-US" sz="1100" dirty="0">
                <a:latin typeface="Apercu Pro" panose="020B0503050601040103" pitchFamily="34" charset="0"/>
              </a:rPr>
              <a:t> von morgen </a:t>
            </a:r>
            <a:r>
              <a:rPr lang="en-US" sz="1100" dirty="0" err="1">
                <a:latin typeface="Apercu Pro" panose="020B0503050601040103" pitchFamily="34" charset="0"/>
              </a:rPr>
              <a:t>aufweisen</a:t>
            </a:r>
            <a:r>
              <a:rPr lang="en-US" sz="1100" dirty="0">
                <a:latin typeface="Apercu Pro" panose="020B0503050601040103" pitchFamily="34" charset="0"/>
              </a:rPr>
              <a:t>? </a:t>
            </a:r>
          </a:p>
          <a:p>
            <a:pPr marL="628650" lvl="1" indent="-171450">
              <a:buFont typeface="Arial" panose="020B0604020202020204" pitchFamily="34" charset="0"/>
              <a:buChar char="•"/>
            </a:pPr>
            <a:r>
              <a:rPr lang="en-US" sz="1100" dirty="0">
                <a:latin typeface="Apercu Pro" panose="020B0503050601040103" pitchFamily="34" charset="0"/>
              </a:rPr>
              <a:t>Wie </a:t>
            </a:r>
            <a:r>
              <a:rPr lang="en-US" sz="1100" dirty="0" err="1">
                <a:latin typeface="Apercu Pro" panose="020B0503050601040103" pitchFamily="34" charset="0"/>
              </a:rPr>
              <a:t>wird</a:t>
            </a:r>
            <a:r>
              <a:rPr lang="en-US" sz="1100" dirty="0">
                <a:latin typeface="Apercu Pro" panose="020B0503050601040103" pitchFamily="34" charset="0"/>
              </a:rPr>
              <a:t> der </a:t>
            </a:r>
            <a:r>
              <a:rPr lang="en-US" sz="1100" dirty="0" err="1">
                <a:latin typeface="Apercu Pro" panose="020B0503050601040103" pitchFamily="34" charset="0"/>
              </a:rPr>
              <a:t>Raum</a:t>
            </a:r>
            <a:r>
              <a:rPr lang="en-US" sz="1100" dirty="0">
                <a:latin typeface="Apercu Pro" panose="020B0503050601040103" pitchFamily="34" charset="0"/>
              </a:rPr>
              <a:t> </a:t>
            </a:r>
            <a:r>
              <a:rPr lang="en-US" sz="1100" dirty="0" err="1">
                <a:latin typeface="Apercu Pro" panose="020B0503050601040103" pitchFamily="34" charset="0"/>
              </a:rPr>
              <a:t>genutzt</a:t>
            </a:r>
            <a:r>
              <a:rPr lang="en-US" sz="1100" dirty="0">
                <a:latin typeface="Apercu Pro" panose="020B0503050601040103" pitchFamily="34" charset="0"/>
              </a:rPr>
              <a:t> </a:t>
            </a:r>
            <a:r>
              <a:rPr lang="en-US" sz="1100" dirty="0" err="1">
                <a:latin typeface="Apercu Pro" panose="020B0503050601040103" pitchFamily="34" charset="0"/>
              </a:rPr>
              <a:t>werden</a:t>
            </a:r>
            <a:r>
              <a:rPr lang="en-US" sz="1100" dirty="0">
                <a:latin typeface="Apercu Pro" panose="020B0503050601040103" pitchFamily="34" charset="0"/>
              </a:rPr>
              <a:t>? </a:t>
            </a:r>
          </a:p>
          <a:p>
            <a:pPr marL="628650" lvl="1" indent="-171450">
              <a:buFont typeface="Arial" panose="020B0604020202020204" pitchFamily="34" charset="0"/>
              <a:buChar char="•"/>
            </a:pPr>
            <a:r>
              <a:rPr lang="en-US" sz="1100" dirty="0">
                <a:latin typeface="Apercu Pro" panose="020B0503050601040103" pitchFamily="34" charset="0"/>
              </a:rPr>
              <a:t>Wie </a:t>
            </a:r>
            <a:r>
              <a:rPr lang="en-US" sz="1100" dirty="0" err="1">
                <a:latin typeface="Apercu Pro" panose="020B0503050601040103" pitchFamily="34" charset="0"/>
              </a:rPr>
              <a:t>sieht</a:t>
            </a:r>
            <a:r>
              <a:rPr lang="en-US" sz="1100" dirty="0">
                <a:latin typeface="Apercu Pro" panose="020B0503050601040103" pitchFamily="34" charset="0"/>
              </a:rPr>
              <a:t> </a:t>
            </a:r>
            <a:r>
              <a:rPr lang="en-US" sz="1100" dirty="0" err="1">
                <a:latin typeface="Apercu Pro" panose="020B0503050601040103" pitchFamily="34" charset="0"/>
              </a:rPr>
              <a:t>ein</a:t>
            </a:r>
            <a:r>
              <a:rPr lang="en-US" sz="1100" dirty="0">
                <a:latin typeface="Apercu Pro" panose="020B0503050601040103" pitchFamily="34" charset="0"/>
              </a:rPr>
              <a:t> </a:t>
            </a:r>
            <a:r>
              <a:rPr lang="en-US" sz="1100" dirty="0" err="1">
                <a:latin typeface="Apercu Pro" panose="020B0503050601040103" pitchFamily="34" charset="0"/>
              </a:rPr>
              <a:t>künftiges</a:t>
            </a:r>
            <a:r>
              <a:rPr lang="en-US" sz="1100" dirty="0">
                <a:latin typeface="Apercu Pro" panose="020B0503050601040103" pitchFamily="34" charset="0"/>
              </a:rPr>
              <a:t> </a:t>
            </a:r>
            <a:r>
              <a:rPr lang="en-US" sz="1100" dirty="0" err="1">
                <a:latin typeface="Apercu Pro" panose="020B0503050601040103" pitchFamily="34" charset="0"/>
              </a:rPr>
              <a:t>Beratungsgespräch</a:t>
            </a:r>
            <a:r>
              <a:rPr lang="en-US" sz="1100" dirty="0">
                <a:latin typeface="Apercu Pro" panose="020B0503050601040103" pitchFamily="34" charset="0"/>
              </a:rPr>
              <a:t> </a:t>
            </a:r>
            <a:r>
              <a:rPr lang="en-US" sz="1100" dirty="0" err="1">
                <a:latin typeface="Apercu Pro" panose="020B0503050601040103" pitchFamily="34" charset="0"/>
              </a:rPr>
              <a:t>aus</a:t>
            </a:r>
            <a:r>
              <a:rPr lang="en-US" sz="1100" dirty="0">
                <a:latin typeface="Apercu Pro" panose="020B0503050601040103" pitchFamily="34" charset="0"/>
              </a:rPr>
              <a:t>?</a:t>
            </a:r>
          </a:p>
          <a:p>
            <a:pPr marL="628650" lvl="1" indent="-171450">
              <a:buFont typeface="Arial" panose="020B0604020202020204" pitchFamily="34" charset="0"/>
              <a:buChar char="•"/>
            </a:pPr>
            <a:r>
              <a:rPr lang="en-US" sz="1100" dirty="0">
                <a:latin typeface="Apercu Pro" panose="020B0503050601040103" pitchFamily="34" charset="0"/>
              </a:rPr>
              <a:t>Wie </a:t>
            </a:r>
            <a:r>
              <a:rPr lang="en-US" sz="1100" dirty="0" err="1">
                <a:latin typeface="Apercu Pro" panose="020B0503050601040103" pitchFamily="34" charset="0"/>
              </a:rPr>
              <a:t>wird</a:t>
            </a:r>
            <a:r>
              <a:rPr lang="en-US" sz="1100" dirty="0">
                <a:latin typeface="Apercu Pro" panose="020B0503050601040103" pitchFamily="34" charset="0"/>
              </a:rPr>
              <a:t> in der </a:t>
            </a:r>
            <a:r>
              <a:rPr lang="en-US" sz="1100" dirty="0" err="1">
                <a:latin typeface="Apercu Pro" panose="020B0503050601040103" pitchFamily="34" charset="0"/>
              </a:rPr>
              <a:t>Geschäftsstelle</a:t>
            </a:r>
            <a:r>
              <a:rPr lang="en-US" sz="1100" dirty="0">
                <a:latin typeface="Apercu Pro" panose="020B0503050601040103" pitchFamily="34" charset="0"/>
              </a:rPr>
              <a:t> von morgen </a:t>
            </a:r>
            <a:r>
              <a:rPr lang="en-US" sz="1100" dirty="0" err="1">
                <a:latin typeface="Apercu Pro" panose="020B0503050601040103" pitchFamily="34" charset="0"/>
              </a:rPr>
              <a:t>gearbeitet</a:t>
            </a:r>
            <a:r>
              <a:rPr lang="en-US" sz="1100" dirty="0">
                <a:latin typeface="Apercu Pro" panose="020B0503050601040103" pitchFamily="34" charset="0"/>
              </a:rPr>
              <a:t>? </a:t>
            </a:r>
          </a:p>
          <a:p>
            <a:pPr marL="457200" lvl="1" indent="0">
              <a:buFont typeface="Arial" panose="020B0604020202020204" pitchFamily="34" charset="0"/>
              <a:buNone/>
            </a:pPr>
            <a:endParaRPr lang="en-US" sz="1100" dirty="0">
              <a:latin typeface="Apercu Pro" panose="020B0503050601040103" pitchFamily="34" charset="0"/>
            </a:endParaRPr>
          </a:p>
          <a:p>
            <a:r>
              <a:rPr lang="en-US" sz="1200" b="1" dirty="0" err="1">
                <a:solidFill>
                  <a:srgbClr val="005CA9"/>
                </a:solidFill>
                <a:latin typeface="Apercu Pro" panose="020B0503050601040103" pitchFamily="34" charset="0"/>
              </a:rPr>
              <a:t>Technologien</a:t>
            </a:r>
            <a:endParaRPr lang="en-US" sz="1200" b="1" dirty="0">
              <a:solidFill>
                <a:srgbClr val="005CA9"/>
              </a:solidFill>
              <a:latin typeface="Apercu Pro" panose="020B0503050601040103" pitchFamily="34" charset="0"/>
            </a:endParaRPr>
          </a:p>
          <a:p>
            <a:pPr marL="628650" lvl="1" indent="-171450">
              <a:buFont typeface="Arial" panose="020B0604020202020204" pitchFamily="34" charset="0"/>
              <a:buChar char="•"/>
            </a:pPr>
            <a:r>
              <a:rPr lang="en-US" sz="1100" dirty="0" err="1">
                <a:latin typeface="Apercu Pro" panose="020B0503050601040103" pitchFamily="34" charset="0"/>
              </a:rPr>
              <a:t>Welche</a:t>
            </a:r>
            <a:r>
              <a:rPr lang="en-US" sz="1100" dirty="0">
                <a:latin typeface="Apercu Pro" panose="020B0503050601040103" pitchFamily="34" charset="0"/>
              </a:rPr>
              <a:t> </a:t>
            </a:r>
            <a:r>
              <a:rPr lang="en-US" sz="1100" dirty="0" err="1">
                <a:latin typeface="Apercu Pro" panose="020B0503050601040103" pitchFamily="34" charset="0"/>
              </a:rPr>
              <a:t>Zukunftstechnologien</a:t>
            </a:r>
            <a:r>
              <a:rPr lang="en-US" sz="1100" dirty="0">
                <a:latin typeface="Apercu Pro" panose="020B0503050601040103" pitchFamily="34" charset="0"/>
              </a:rPr>
              <a:t> </a:t>
            </a:r>
            <a:r>
              <a:rPr lang="en-US" sz="1100" dirty="0" err="1">
                <a:latin typeface="Apercu Pro" panose="020B0503050601040103" pitchFamily="34" charset="0"/>
              </a:rPr>
              <a:t>werden</a:t>
            </a:r>
            <a:r>
              <a:rPr lang="en-US" sz="1100" dirty="0">
                <a:latin typeface="Apercu Pro" panose="020B0503050601040103" pitchFamily="34" charset="0"/>
              </a:rPr>
              <a:t> die </a:t>
            </a:r>
            <a:r>
              <a:rPr lang="en-US" sz="1100" dirty="0" err="1">
                <a:latin typeface="Apercu Pro" panose="020B0503050601040103" pitchFamily="34" charset="0"/>
              </a:rPr>
              <a:t>Kundenzufriedenheit</a:t>
            </a:r>
            <a:r>
              <a:rPr lang="en-US" sz="1100" dirty="0">
                <a:latin typeface="Apercu Pro" panose="020B0503050601040103" pitchFamily="34" charset="0"/>
              </a:rPr>
              <a:t> in den </a:t>
            </a:r>
            <a:r>
              <a:rPr lang="en-US" sz="1100" dirty="0" err="1">
                <a:latin typeface="Apercu Pro" panose="020B0503050601040103" pitchFamily="34" charset="0"/>
              </a:rPr>
              <a:t>Geschäftsstellen</a:t>
            </a:r>
            <a:r>
              <a:rPr lang="en-US" sz="1100" dirty="0">
                <a:latin typeface="Apercu Pro" panose="020B0503050601040103" pitchFamily="34" charset="0"/>
              </a:rPr>
              <a:t> </a:t>
            </a:r>
            <a:r>
              <a:rPr lang="en-US" sz="1100" dirty="0" err="1">
                <a:latin typeface="Apercu Pro" panose="020B0503050601040103" pitchFamily="34" charset="0"/>
              </a:rPr>
              <a:t>weiter</a:t>
            </a:r>
            <a:r>
              <a:rPr lang="en-US" sz="1100" dirty="0">
                <a:latin typeface="Apercu Pro" panose="020B0503050601040103" pitchFamily="34" charset="0"/>
              </a:rPr>
              <a:t> </a:t>
            </a:r>
            <a:r>
              <a:rPr lang="en-US" sz="1100" dirty="0" err="1">
                <a:latin typeface="Apercu Pro" panose="020B0503050601040103" pitchFamily="34" charset="0"/>
              </a:rPr>
              <a:t>erhöhen</a:t>
            </a:r>
            <a:r>
              <a:rPr lang="en-US" sz="1100" dirty="0">
                <a:latin typeface="Apercu Pro" panose="020B0503050601040103" pitchFamily="34" charset="0"/>
              </a:rPr>
              <a:t> </a:t>
            </a:r>
            <a:r>
              <a:rPr lang="en-US" sz="1100" dirty="0" err="1">
                <a:latin typeface="Apercu Pro" panose="020B0503050601040103" pitchFamily="34" charset="0"/>
              </a:rPr>
              <a:t>können</a:t>
            </a:r>
            <a:r>
              <a:rPr lang="en-US" sz="1100" dirty="0">
                <a:latin typeface="Apercu Pro" panose="020B0503050601040103" pitchFamily="34" charset="0"/>
              </a:rPr>
              <a:t>? </a:t>
            </a:r>
          </a:p>
          <a:p>
            <a:pPr marL="628650" lvl="1" indent="-171450">
              <a:buFont typeface="Arial" panose="020B0604020202020204" pitchFamily="34" charset="0"/>
              <a:buChar char="•"/>
            </a:pPr>
            <a:r>
              <a:rPr lang="en-US" sz="1100" dirty="0" err="1">
                <a:latin typeface="Apercu Pro" panose="020B0503050601040103" pitchFamily="34" charset="0"/>
              </a:rPr>
              <a:t>Welche</a:t>
            </a:r>
            <a:r>
              <a:rPr lang="en-US" sz="1100" dirty="0">
                <a:latin typeface="Apercu Pro" panose="020B0503050601040103" pitchFamily="34" charset="0"/>
              </a:rPr>
              <a:t> warden den </a:t>
            </a:r>
            <a:r>
              <a:rPr lang="en-US" sz="1100" dirty="0" err="1">
                <a:latin typeface="Apercu Pro" panose="020B0503050601040103" pitchFamily="34" charset="0"/>
              </a:rPr>
              <a:t>Mitarbeitenden</a:t>
            </a:r>
            <a:r>
              <a:rPr lang="en-US" sz="1100" dirty="0">
                <a:latin typeface="Apercu Pro" panose="020B0503050601040103" pitchFamily="34" charset="0"/>
              </a:rPr>
              <a:t> der Bank </a:t>
            </a:r>
            <a:r>
              <a:rPr lang="en-US" sz="1100" dirty="0" err="1">
                <a:latin typeface="Apercu Pro" panose="020B0503050601040103" pitchFamily="34" charset="0"/>
              </a:rPr>
              <a:t>bei</a:t>
            </a:r>
            <a:r>
              <a:rPr lang="en-US" sz="1100" dirty="0">
                <a:latin typeface="Apercu Pro" panose="020B0503050601040103" pitchFamily="34" charset="0"/>
              </a:rPr>
              <a:t> </a:t>
            </a:r>
            <a:r>
              <a:rPr lang="en-US" sz="1100" dirty="0" err="1">
                <a:latin typeface="Apercu Pro" panose="020B0503050601040103" pitchFamily="34" charset="0"/>
              </a:rPr>
              <a:t>ihren</a:t>
            </a:r>
            <a:r>
              <a:rPr lang="en-US" sz="1100" dirty="0">
                <a:latin typeface="Apercu Pro" panose="020B0503050601040103" pitchFamily="34" charset="0"/>
              </a:rPr>
              <a:t> </a:t>
            </a:r>
            <a:r>
              <a:rPr lang="en-US" sz="1100" dirty="0" err="1">
                <a:latin typeface="Apercu Pro" panose="020B0503050601040103" pitchFamily="34" charset="0"/>
              </a:rPr>
              <a:t>regelmäßigen</a:t>
            </a:r>
            <a:r>
              <a:rPr lang="en-US" sz="1100" dirty="0">
                <a:latin typeface="Apercu Pro" panose="020B0503050601040103" pitchFamily="34" charset="0"/>
              </a:rPr>
              <a:t> </a:t>
            </a:r>
            <a:r>
              <a:rPr lang="en-US" sz="1100" dirty="0" err="1">
                <a:latin typeface="Apercu Pro" panose="020B0503050601040103" pitchFamily="34" charset="0"/>
              </a:rPr>
              <a:t>Aufgaben</a:t>
            </a:r>
            <a:r>
              <a:rPr lang="en-US" sz="1100" dirty="0">
                <a:latin typeface="Apercu Pro" panose="020B0503050601040103" pitchFamily="34" charset="0"/>
              </a:rPr>
              <a:t> </a:t>
            </a:r>
            <a:r>
              <a:rPr lang="en-US" sz="1100" dirty="0" err="1">
                <a:latin typeface="Apercu Pro" panose="020B0503050601040103" pitchFamily="34" charset="0"/>
              </a:rPr>
              <a:t>helfen</a:t>
            </a:r>
            <a:r>
              <a:rPr lang="en-US" sz="1100" dirty="0">
                <a:latin typeface="Apercu Pro" panose="020B0503050601040103" pitchFamily="34" charset="0"/>
              </a:rPr>
              <a:t>? </a:t>
            </a:r>
          </a:p>
          <a:p>
            <a:pPr lvl="1"/>
            <a:endParaRPr lang="de-DE" sz="1100" dirty="0">
              <a:latin typeface="Apercu Pro" panose="020B0503050601040103" pitchFamily="34" charset="0"/>
            </a:endParaRPr>
          </a:p>
          <a:p>
            <a:pPr marL="0" indent="0">
              <a:lnSpc>
                <a:spcPct val="150000"/>
              </a:lnSpc>
              <a:buFont typeface="Arial" panose="020B0604020202020204" pitchFamily="34" charset="0"/>
              <a:buNone/>
            </a:pPr>
            <a:r>
              <a:rPr lang="de-DE" sz="1200" b="0" dirty="0">
                <a:effectLst/>
                <a:latin typeface="Apercu Pro" panose="020B0503050601040103" pitchFamily="34" charset="0"/>
                <a:ea typeface="Calibri" panose="020F0502020204030204" pitchFamily="34" charset="0"/>
                <a:cs typeface="Times New Roman" panose="02020603050405020304" pitchFamily="18" charset="0"/>
              </a:rPr>
              <a:t>Alle Informationen zu den track-spezifischen Leitfragen findet ihr</a:t>
            </a:r>
            <a:endParaRPr lang="de-DE" sz="1200" b="0" dirty="0">
              <a:latin typeface="Apercu Pro" panose="020B0503050601040103" pitchFamily="34" charset="0"/>
            </a:endParaRPr>
          </a:p>
          <a:p>
            <a:pPr marL="285750" lvl="0" indent="-285750" algn="just">
              <a:buFont typeface="Arial" panose="020B0604020202020204" pitchFamily="34" charset="0"/>
              <a:buChar char="•"/>
              <a:defRPr/>
            </a:pPr>
            <a:endParaRPr lang="de-DE" sz="1200" b="0" dirty="0">
              <a:latin typeface="Apercu Pro" panose="020B0503050601040103" pitchFamily="34" charset="0"/>
            </a:endParaRPr>
          </a:p>
        </p:txBody>
      </p:sp>
      <p:pic>
        <p:nvPicPr>
          <p:cNvPr id="9" name="Grafik 8" descr="Ein Bild, das LEGO, Spielzeug enthält.&#10;&#10;Automatisch generierte Beschreibung">
            <a:extLst>
              <a:ext uri="{FF2B5EF4-FFF2-40B4-BE49-F238E27FC236}">
                <a16:creationId xmlns:a16="http://schemas.microsoft.com/office/drawing/2014/main" id="{4E68DDF5-8386-4DC6-90AC-C4AAB1FEFA1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310718"/>
            <a:ext cx="1348746" cy="954000"/>
          </a:xfrm>
          <a:prstGeom prst="rect">
            <a:avLst/>
          </a:prstGeom>
        </p:spPr>
      </p:pic>
      <p:pic>
        <p:nvPicPr>
          <p:cNvPr id="10" name="Grafik 9" descr="Ein Bild, das Zeichnung enthält.&#10;&#10;Automatisch generierte Beschreibung">
            <a:extLst>
              <a:ext uri="{FF2B5EF4-FFF2-40B4-BE49-F238E27FC236}">
                <a16:creationId xmlns:a16="http://schemas.microsoft.com/office/drawing/2014/main" id="{DB6EBCE1-7202-4038-A7E7-776DFE2EA8C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248643" y="6156421"/>
            <a:ext cx="881555" cy="622598"/>
          </a:xfrm>
          <a:prstGeom prst="rect">
            <a:avLst/>
          </a:prstGeom>
        </p:spPr>
      </p:pic>
    </p:spTree>
    <p:extLst>
      <p:ext uri="{BB962C8B-B14F-4D97-AF65-F5344CB8AC3E}">
        <p14:creationId xmlns:p14="http://schemas.microsoft.com/office/powerpoint/2010/main" val="11263308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levator Pitch">
    <p:spTree>
      <p:nvGrpSpPr>
        <p:cNvPr id="1" name=""/>
        <p:cNvGrpSpPr/>
        <p:nvPr/>
      </p:nvGrpSpPr>
      <p:grpSpPr>
        <a:xfrm>
          <a:off x="0" y="0"/>
          <a:ext cx="0" cy="0"/>
          <a:chOff x="0" y="0"/>
          <a:chExt cx="0" cy="0"/>
        </a:xfrm>
      </p:grpSpPr>
      <p:sp>
        <p:nvSpPr>
          <p:cNvPr id="8" name="Rechteck: abgerundete Ecken 7">
            <a:extLst>
              <a:ext uri="{FF2B5EF4-FFF2-40B4-BE49-F238E27FC236}">
                <a16:creationId xmlns:a16="http://schemas.microsoft.com/office/drawing/2014/main" id="{6BA3C8C5-A0A2-428F-988A-5BC25CC52955}"/>
              </a:ext>
            </a:extLst>
          </p:cNvPr>
          <p:cNvSpPr/>
          <p:nvPr userDrawn="1"/>
        </p:nvSpPr>
        <p:spPr>
          <a:xfrm>
            <a:off x="908626" y="2098830"/>
            <a:ext cx="10480734" cy="4052308"/>
          </a:xfrm>
          <a:prstGeom prst="roundRect">
            <a:avLst>
              <a:gd name="adj" fmla="val 1229"/>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800">
              <a:latin typeface="Apercu Pro" panose="020B0503050601040103" pitchFamily="34" charset="0"/>
            </a:endParaRPr>
          </a:p>
        </p:txBody>
      </p:sp>
      <p:sp>
        <p:nvSpPr>
          <p:cNvPr id="9" name="Rechteck 8">
            <a:extLst>
              <a:ext uri="{FF2B5EF4-FFF2-40B4-BE49-F238E27FC236}">
                <a16:creationId xmlns:a16="http://schemas.microsoft.com/office/drawing/2014/main" id="{957A9A3B-6417-4E1A-A35B-4E8283744991}"/>
              </a:ext>
            </a:extLst>
          </p:cNvPr>
          <p:cNvSpPr/>
          <p:nvPr userDrawn="1"/>
        </p:nvSpPr>
        <p:spPr>
          <a:xfrm>
            <a:off x="797560" y="6151138"/>
            <a:ext cx="7767320" cy="276999"/>
          </a:xfrm>
          <a:prstGeom prst="rect">
            <a:avLst/>
          </a:prstGeom>
        </p:spPr>
        <p:txBody>
          <a:bodyPr wrap="square">
            <a:spAutoFit/>
          </a:bodyPr>
          <a:lstStyle/>
          <a:p>
            <a:pPr lvl="0">
              <a:defRPr/>
            </a:pPr>
            <a:r>
              <a:rPr lang="de-DE" sz="1200" b="0" dirty="0">
                <a:solidFill>
                  <a:srgbClr val="EF6708"/>
                </a:solidFill>
                <a:latin typeface="Apercu Pro" panose="020B0503050601040103" pitchFamily="34" charset="0"/>
                <a:cs typeface="Times New Roman" panose="02020603050405020304" pitchFamily="18" charset="0"/>
              </a:rPr>
              <a:t>Ihr braucht mehr Platz? Kopiert euch einfach die dafür vorgesehene Slide und fügt sie hier ein.</a:t>
            </a:r>
            <a:endParaRPr lang="de-DE" sz="1600" b="1" dirty="0">
              <a:solidFill>
                <a:srgbClr val="EF6708"/>
              </a:solidFill>
              <a:latin typeface="Apercu Pro" panose="020B0503050601040103" pitchFamily="34" charset="0"/>
            </a:endParaRPr>
          </a:p>
        </p:txBody>
      </p:sp>
      <p:sp>
        <p:nvSpPr>
          <p:cNvPr id="10" name="Textplatzhalter 46">
            <a:extLst>
              <a:ext uri="{FF2B5EF4-FFF2-40B4-BE49-F238E27FC236}">
                <a16:creationId xmlns:a16="http://schemas.microsoft.com/office/drawing/2014/main" id="{B346E2C4-ED8B-4408-974D-EE98A32ED1D3}"/>
              </a:ext>
            </a:extLst>
          </p:cNvPr>
          <p:cNvSpPr>
            <a:spLocks noGrp="1"/>
          </p:cNvSpPr>
          <p:nvPr>
            <p:ph type="body" sz="quarter" idx="12"/>
          </p:nvPr>
        </p:nvSpPr>
        <p:spPr>
          <a:xfrm>
            <a:off x="908626" y="2098830"/>
            <a:ext cx="10480734" cy="4065286"/>
          </a:xfrm>
        </p:spPr>
        <p:txBody>
          <a:bodyPr>
            <a:noAutofit/>
          </a:bodyPr>
          <a:lstStyle>
            <a:lvl1pPr marL="0" indent="0">
              <a:buNone/>
              <a:defRPr sz="1600">
                <a:latin typeface="Apercu Pro" panose="020B0503050601040103" pitchFamily="34" charset="0"/>
              </a:defRPr>
            </a:lvl1pPr>
          </a:lstStyle>
          <a:p>
            <a:pPr lvl="0"/>
            <a:endParaRPr lang="de-DE"/>
          </a:p>
        </p:txBody>
      </p:sp>
      <p:sp>
        <p:nvSpPr>
          <p:cNvPr id="14" name="Textfeld 13">
            <a:extLst>
              <a:ext uri="{FF2B5EF4-FFF2-40B4-BE49-F238E27FC236}">
                <a16:creationId xmlns:a16="http://schemas.microsoft.com/office/drawing/2014/main" id="{0A490D77-2950-4532-A0B0-5CCF2C8A4596}"/>
              </a:ext>
            </a:extLst>
          </p:cNvPr>
          <p:cNvSpPr txBox="1"/>
          <p:nvPr userDrawn="1"/>
        </p:nvSpPr>
        <p:spPr>
          <a:xfrm>
            <a:off x="1180618" y="722292"/>
            <a:ext cx="10478947"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2000" b="0" i="0" u="none" strike="noStrike" kern="1200" cap="none" spc="300" normalizeH="0" baseline="0" noProof="0">
                <a:ln>
                  <a:noFill/>
                </a:ln>
                <a:solidFill>
                  <a:prstClr val="black"/>
                </a:solidFill>
                <a:effectLst/>
                <a:uLnTx/>
                <a:uFillTx/>
                <a:latin typeface="Apercu Pro" panose="020B0503050601040103" pitchFamily="34" charset="0"/>
                <a:ea typeface="+mn-ea"/>
                <a:cs typeface="+mn-cs"/>
              </a:rPr>
              <a:t>EUER ANSATZ – ZUSAMMENFASSUNG </a:t>
            </a:r>
          </a:p>
        </p:txBody>
      </p:sp>
      <p:sp>
        <p:nvSpPr>
          <p:cNvPr id="16" name="Textfeld 15">
            <a:extLst>
              <a:ext uri="{FF2B5EF4-FFF2-40B4-BE49-F238E27FC236}">
                <a16:creationId xmlns:a16="http://schemas.microsoft.com/office/drawing/2014/main" id="{5B8D948F-CE09-45B0-AE88-D143A3C351AE}"/>
              </a:ext>
            </a:extLst>
          </p:cNvPr>
          <p:cNvSpPr txBox="1"/>
          <p:nvPr userDrawn="1"/>
        </p:nvSpPr>
        <p:spPr>
          <a:xfrm>
            <a:off x="1202134" y="527960"/>
            <a:ext cx="10478947"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400" b="0" i="0" u="none" strike="noStrike" kern="1200" cap="none" spc="300" normalizeH="0" baseline="0" noProof="0" dirty="0">
                <a:ln>
                  <a:noFill/>
                </a:ln>
                <a:solidFill>
                  <a:prstClr val="black"/>
                </a:solidFill>
                <a:effectLst/>
                <a:uLnTx/>
                <a:uFillTx/>
                <a:latin typeface="Apercu Pro" panose="020B0503050601040103" pitchFamily="34" charset="0"/>
                <a:ea typeface="+mn-ea"/>
                <a:cs typeface="+mn-cs"/>
              </a:rPr>
              <a:t>#SUBMISSION TEMPLATE</a:t>
            </a:r>
          </a:p>
        </p:txBody>
      </p:sp>
      <p:sp>
        <p:nvSpPr>
          <p:cNvPr id="18" name="Rechteck 17">
            <a:extLst>
              <a:ext uri="{FF2B5EF4-FFF2-40B4-BE49-F238E27FC236}">
                <a16:creationId xmlns:a16="http://schemas.microsoft.com/office/drawing/2014/main" id="{816B7E31-D2E4-4171-8517-529D98513827}"/>
              </a:ext>
            </a:extLst>
          </p:cNvPr>
          <p:cNvSpPr/>
          <p:nvPr userDrawn="1"/>
        </p:nvSpPr>
        <p:spPr>
          <a:xfrm>
            <a:off x="797560" y="1490700"/>
            <a:ext cx="10591800" cy="584775"/>
          </a:xfrm>
          <a:prstGeom prst="rect">
            <a:avLst/>
          </a:prstGeom>
        </p:spPr>
        <p:txBody>
          <a:bodyPr wrap="square">
            <a:spAutoFit/>
          </a:bodyPr>
          <a:lstStyle/>
          <a:p>
            <a:pPr lvl="0">
              <a:defRPr/>
            </a:pPr>
            <a:r>
              <a:rPr lang="de-DE" sz="1600" b="0" dirty="0">
                <a:latin typeface="Apercu Pro" panose="020B0503050601040103" pitchFamily="34" charset="0"/>
                <a:cs typeface="Times New Roman" panose="02020603050405020304" pitchFamily="18" charset="0"/>
              </a:rPr>
              <a:t>Bringt eure Idee auf den Punkt! Gebt uns einen kurzen </a:t>
            </a:r>
            <a:r>
              <a:rPr lang="de-DE" sz="1600" b="0" dirty="0">
                <a:solidFill>
                  <a:srgbClr val="005CA9"/>
                </a:solidFill>
                <a:latin typeface="Apercu Pro" panose="020B0503050601040103" pitchFamily="34" charset="0"/>
                <a:cs typeface="Times New Roman" panose="02020603050405020304" pitchFamily="18" charset="0"/>
              </a:rPr>
              <a:t>Elevator-Pitch</a:t>
            </a:r>
            <a:r>
              <a:rPr lang="de-DE" sz="1600" b="0" dirty="0">
                <a:latin typeface="Apercu Pro" panose="020B0503050601040103" pitchFamily="34" charset="0"/>
                <a:cs typeface="Times New Roman" panose="02020603050405020304" pitchFamily="18" charset="0"/>
              </a:rPr>
              <a:t> zu eurer Idee, fasst euer Konzept kurz zusammen: (max. 500 Zeichen exkl. Leerzeichen)</a:t>
            </a:r>
            <a:endParaRPr lang="de-DE" sz="1600" b="0" dirty="0">
              <a:latin typeface="Apercu Pro" panose="020B0503050601040103" pitchFamily="34" charset="0"/>
            </a:endParaRPr>
          </a:p>
        </p:txBody>
      </p:sp>
      <p:pic>
        <p:nvPicPr>
          <p:cNvPr id="12" name="Grafik 11" descr="Ein Bild, das LEGO, Spielzeug enthält.&#10;&#10;Automatisch generierte Beschreibung">
            <a:extLst>
              <a:ext uri="{FF2B5EF4-FFF2-40B4-BE49-F238E27FC236}">
                <a16:creationId xmlns:a16="http://schemas.microsoft.com/office/drawing/2014/main" id="{7A5DD4ED-B98D-401F-A3F3-05852CE42F5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310718"/>
            <a:ext cx="1348746" cy="954000"/>
          </a:xfrm>
          <a:prstGeom prst="rect">
            <a:avLst/>
          </a:prstGeom>
        </p:spPr>
      </p:pic>
      <p:pic>
        <p:nvPicPr>
          <p:cNvPr id="11" name="Grafik 10" descr="Ein Bild, das Zeichnung enthält.&#10;&#10;Automatisch generierte Beschreibung">
            <a:extLst>
              <a:ext uri="{FF2B5EF4-FFF2-40B4-BE49-F238E27FC236}">
                <a16:creationId xmlns:a16="http://schemas.microsoft.com/office/drawing/2014/main" id="{D3EAFB78-8C48-4D03-9865-901EB35260AB}"/>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248643" y="6156421"/>
            <a:ext cx="881555" cy="622598"/>
          </a:xfrm>
          <a:prstGeom prst="rect">
            <a:avLst/>
          </a:prstGeom>
        </p:spPr>
      </p:pic>
    </p:spTree>
    <p:extLst>
      <p:ext uri="{BB962C8B-B14F-4D97-AF65-F5344CB8AC3E}">
        <p14:creationId xmlns:p14="http://schemas.microsoft.com/office/powerpoint/2010/main" val="14983387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roblem Statement">
    <p:spTree>
      <p:nvGrpSpPr>
        <p:cNvPr id="1" name=""/>
        <p:cNvGrpSpPr/>
        <p:nvPr/>
      </p:nvGrpSpPr>
      <p:grpSpPr>
        <a:xfrm>
          <a:off x="0" y="0"/>
          <a:ext cx="0" cy="0"/>
          <a:chOff x="0" y="0"/>
          <a:chExt cx="0" cy="0"/>
        </a:xfrm>
      </p:grpSpPr>
      <p:sp>
        <p:nvSpPr>
          <p:cNvPr id="8" name="Rechteck: abgerundete Ecken 7">
            <a:extLst>
              <a:ext uri="{FF2B5EF4-FFF2-40B4-BE49-F238E27FC236}">
                <a16:creationId xmlns:a16="http://schemas.microsoft.com/office/drawing/2014/main" id="{6BA3C8C5-A0A2-428F-988A-5BC25CC52955}"/>
              </a:ext>
            </a:extLst>
          </p:cNvPr>
          <p:cNvSpPr/>
          <p:nvPr userDrawn="1"/>
        </p:nvSpPr>
        <p:spPr>
          <a:xfrm>
            <a:off x="908626" y="2402378"/>
            <a:ext cx="10480734" cy="3748760"/>
          </a:xfrm>
          <a:prstGeom prst="roundRect">
            <a:avLst>
              <a:gd name="adj" fmla="val 1229"/>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800">
              <a:latin typeface="Apercu Pro" panose="020B0503050601040103" pitchFamily="34" charset="0"/>
            </a:endParaRPr>
          </a:p>
        </p:txBody>
      </p:sp>
      <p:sp>
        <p:nvSpPr>
          <p:cNvPr id="9" name="Rechteck 8">
            <a:extLst>
              <a:ext uri="{FF2B5EF4-FFF2-40B4-BE49-F238E27FC236}">
                <a16:creationId xmlns:a16="http://schemas.microsoft.com/office/drawing/2014/main" id="{957A9A3B-6417-4E1A-A35B-4E8283744991}"/>
              </a:ext>
            </a:extLst>
          </p:cNvPr>
          <p:cNvSpPr/>
          <p:nvPr userDrawn="1"/>
        </p:nvSpPr>
        <p:spPr>
          <a:xfrm>
            <a:off x="797560" y="6151138"/>
            <a:ext cx="7767320" cy="276999"/>
          </a:xfrm>
          <a:prstGeom prst="rect">
            <a:avLst/>
          </a:prstGeom>
        </p:spPr>
        <p:txBody>
          <a:bodyPr wrap="square">
            <a:spAutoFit/>
          </a:bodyPr>
          <a:lstStyle/>
          <a:p>
            <a:pPr lvl="0">
              <a:defRPr/>
            </a:pPr>
            <a:r>
              <a:rPr lang="de-DE" sz="1200" b="0" dirty="0">
                <a:solidFill>
                  <a:srgbClr val="EF6708"/>
                </a:solidFill>
                <a:latin typeface="Apercu Pro" panose="020B0503050601040103" pitchFamily="34" charset="0"/>
                <a:cs typeface="Times New Roman" panose="02020603050405020304" pitchFamily="18" charset="0"/>
              </a:rPr>
              <a:t>Ihr braucht mehr Platz? Kopiert euch einfach die dafür vorgesehene Slide und fügt sie hier ein.</a:t>
            </a:r>
            <a:endParaRPr lang="de-DE" sz="1600" b="1" dirty="0">
              <a:solidFill>
                <a:srgbClr val="EF6708"/>
              </a:solidFill>
              <a:latin typeface="Apercu Pro" panose="020B0503050601040103" pitchFamily="34" charset="0"/>
            </a:endParaRPr>
          </a:p>
        </p:txBody>
      </p:sp>
      <p:sp>
        <p:nvSpPr>
          <p:cNvPr id="10" name="Textplatzhalter 46">
            <a:extLst>
              <a:ext uri="{FF2B5EF4-FFF2-40B4-BE49-F238E27FC236}">
                <a16:creationId xmlns:a16="http://schemas.microsoft.com/office/drawing/2014/main" id="{B346E2C4-ED8B-4408-974D-EE98A32ED1D3}"/>
              </a:ext>
            </a:extLst>
          </p:cNvPr>
          <p:cNvSpPr>
            <a:spLocks noGrp="1"/>
          </p:cNvSpPr>
          <p:nvPr>
            <p:ph type="body" sz="quarter" idx="12"/>
          </p:nvPr>
        </p:nvSpPr>
        <p:spPr>
          <a:xfrm>
            <a:off x="899160" y="2415703"/>
            <a:ext cx="10480734" cy="3748760"/>
          </a:xfrm>
        </p:spPr>
        <p:txBody>
          <a:bodyPr>
            <a:noAutofit/>
          </a:bodyPr>
          <a:lstStyle>
            <a:lvl1pPr marL="0" indent="0">
              <a:buNone/>
              <a:defRPr sz="1600">
                <a:latin typeface="Apercu Pro" panose="020B0503050601040103" pitchFamily="34" charset="0"/>
              </a:defRPr>
            </a:lvl1pPr>
          </a:lstStyle>
          <a:p>
            <a:pPr lvl="0"/>
            <a:endParaRPr lang="de-DE" dirty="0"/>
          </a:p>
        </p:txBody>
      </p:sp>
      <p:sp>
        <p:nvSpPr>
          <p:cNvPr id="14" name="Textfeld 13">
            <a:extLst>
              <a:ext uri="{FF2B5EF4-FFF2-40B4-BE49-F238E27FC236}">
                <a16:creationId xmlns:a16="http://schemas.microsoft.com/office/drawing/2014/main" id="{0A490D77-2950-4532-A0B0-5CCF2C8A4596}"/>
              </a:ext>
            </a:extLst>
          </p:cNvPr>
          <p:cNvSpPr txBox="1"/>
          <p:nvPr userDrawn="1"/>
        </p:nvSpPr>
        <p:spPr>
          <a:xfrm>
            <a:off x="1180618" y="722292"/>
            <a:ext cx="10478947"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2000" b="0" i="0" u="none" strike="noStrike" kern="1200" cap="none" spc="300" normalizeH="0" baseline="0" noProof="0" dirty="0">
                <a:ln>
                  <a:noFill/>
                </a:ln>
                <a:solidFill>
                  <a:prstClr val="black"/>
                </a:solidFill>
                <a:effectLst/>
                <a:uLnTx/>
                <a:uFillTx/>
                <a:latin typeface="Apercu Pro" panose="020B0503050601040103" pitchFamily="34" charset="0"/>
                <a:ea typeface="+mn-ea"/>
                <a:cs typeface="+mn-cs"/>
              </a:rPr>
              <a:t>EUER ANSATZ – STAKEHOLDER &amp; PROBLEMSTELLUNG</a:t>
            </a:r>
          </a:p>
        </p:txBody>
      </p:sp>
      <p:sp>
        <p:nvSpPr>
          <p:cNvPr id="16" name="Textfeld 15">
            <a:extLst>
              <a:ext uri="{FF2B5EF4-FFF2-40B4-BE49-F238E27FC236}">
                <a16:creationId xmlns:a16="http://schemas.microsoft.com/office/drawing/2014/main" id="{5B8D948F-CE09-45B0-AE88-D143A3C351AE}"/>
              </a:ext>
            </a:extLst>
          </p:cNvPr>
          <p:cNvSpPr txBox="1"/>
          <p:nvPr userDrawn="1"/>
        </p:nvSpPr>
        <p:spPr>
          <a:xfrm>
            <a:off x="1202134" y="527960"/>
            <a:ext cx="10478947"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400" b="0" i="0" u="none" strike="noStrike" kern="1200" cap="none" spc="300" normalizeH="0" baseline="0" noProof="0">
                <a:ln>
                  <a:noFill/>
                </a:ln>
                <a:solidFill>
                  <a:prstClr val="black"/>
                </a:solidFill>
                <a:effectLst/>
                <a:uLnTx/>
                <a:uFillTx/>
                <a:latin typeface="Apercu Pro" panose="020B0503050601040103" pitchFamily="34" charset="0"/>
                <a:ea typeface="+mn-ea"/>
                <a:cs typeface="+mn-cs"/>
              </a:rPr>
              <a:t>#SUBMISSION TEMPLATE</a:t>
            </a:r>
          </a:p>
        </p:txBody>
      </p:sp>
      <p:sp>
        <p:nvSpPr>
          <p:cNvPr id="18" name="Rechteck 17">
            <a:extLst>
              <a:ext uri="{FF2B5EF4-FFF2-40B4-BE49-F238E27FC236}">
                <a16:creationId xmlns:a16="http://schemas.microsoft.com/office/drawing/2014/main" id="{816B7E31-D2E4-4171-8517-529D98513827}"/>
              </a:ext>
            </a:extLst>
          </p:cNvPr>
          <p:cNvSpPr/>
          <p:nvPr userDrawn="1"/>
        </p:nvSpPr>
        <p:spPr>
          <a:xfrm>
            <a:off x="797560" y="1490700"/>
            <a:ext cx="10591800" cy="1077218"/>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600" b="0" dirty="0">
                <a:latin typeface="Apercu Pro" panose="020B0503050601040103" pitchFamily="34" charset="0"/>
                <a:cs typeface="Times New Roman" panose="02020603050405020304" pitchFamily="18" charset="0"/>
              </a:rPr>
              <a:t>Welche </a:t>
            </a:r>
            <a:r>
              <a:rPr lang="de-DE" sz="1600" b="0" dirty="0">
                <a:solidFill>
                  <a:srgbClr val="005CA9"/>
                </a:solidFill>
                <a:latin typeface="Apercu Pro" panose="020B0503050601040103" pitchFamily="34" charset="0"/>
                <a:cs typeface="Times New Roman" panose="02020603050405020304" pitchFamily="18" charset="0"/>
              </a:rPr>
              <a:t>konkreten Probleme</a:t>
            </a:r>
            <a:r>
              <a:rPr lang="de-DE" sz="1600" b="0" dirty="0">
                <a:latin typeface="Apercu Pro" panose="020B0503050601040103" pitchFamily="34" charset="0"/>
                <a:cs typeface="Times New Roman" panose="02020603050405020304" pitchFamily="18" charset="0"/>
              </a:rPr>
              <a:t> habt ihr identifiziert, die ihr mit eurer Lösung adressieren wollt? Welche konkreten </a:t>
            </a:r>
            <a:r>
              <a:rPr lang="de-DE" sz="1600" b="0" dirty="0">
                <a:solidFill>
                  <a:srgbClr val="005CA9"/>
                </a:solidFill>
                <a:latin typeface="Apercu Pro" panose="020B0503050601040103" pitchFamily="34" charset="0"/>
                <a:cs typeface="Times New Roman" panose="02020603050405020304" pitchFamily="18" charset="0"/>
              </a:rPr>
              <a:t>Stakeholder</a:t>
            </a:r>
            <a:r>
              <a:rPr lang="de-DE" sz="1600" b="0" dirty="0">
                <a:latin typeface="Apercu Pro" panose="020B0503050601040103" pitchFamily="34" charset="0"/>
                <a:cs typeface="Times New Roman" panose="02020603050405020304" pitchFamily="18" charset="0"/>
              </a:rPr>
              <a:t> sind betroffen? </a:t>
            </a:r>
            <a:r>
              <a:rPr lang="de-DE" sz="1600" b="0" i="0" dirty="0">
                <a:latin typeface="Apercu Pro" panose="020B0503050601040103" pitchFamily="34" charset="0"/>
              </a:rPr>
              <a:t>Welcher Bedarf wird von euch adressiert? Was ist die Konsequenz, wenn es keine Lösung für das Problem gibt? </a:t>
            </a:r>
          </a:p>
          <a:p>
            <a:pPr lvl="0">
              <a:defRPr/>
            </a:pPr>
            <a:endParaRPr lang="de-DE" sz="1600" b="0" dirty="0">
              <a:latin typeface="Apercu Pro" panose="020B0503050601040103" pitchFamily="34" charset="0"/>
            </a:endParaRPr>
          </a:p>
        </p:txBody>
      </p:sp>
      <p:pic>
        <p:nvPicPr>
          <p:cNvPr id="12" name="Grafik 11" descr="Ein Bild, das LEGO, Spielzeug enthält.&#10;&#10;Automatisch generierte Beschreibung">
            <a:extLst>
              <a:ext uri="{FF2B5EF4-FFF2-40B4-BE49-F238E27FC236}">
                <a16:creationId xmlns:a16="http://schemas.microsoft.com/office/drawing/2014/main" id="{36AC7801-BE87-4FC1-A952-481C2209C0B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310718"/>
            <a:ext cx="1348746" cy="954000"/>
          </a:xfrm>
          <a:prstGeom prst="rect">
            <a:avLst/>
          </a:prstGeom>
        </p:spPr>
      </p:pic>
      <p:pic>
        <p:nvPicPr>
          <p:cNvPr id="11" name="Grafik 10" descr="Ein Bild, das Zeichnung enthält.&#10;&#10;Automatisch generierte Beschreibung">
            <a:extLst>
              <a:ext uri="{FF2B5EF4-FFF2-40B4-BE49-F238E27FC236}">
                <a16:creationId xmlns:a16="http://schemas.microsoft.com/office/drawing/2014/main" id="{55FA07DB-06E4-483A-927E-6D5ED2165D0D}"/>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248643" y="6156421"/>
            <a:ext cx="881555" cy="622598"/>
          </a:xfrm>
          <a:prstGeom prst="rect">
            <a:avLst/>
          </a:prstGeom>
        </p:spPr>
      </p:pic>
    </p:spTree>
    <p:extLst>
      <p:ext uri="{BB962C8B-B14F-4D97-AF65-F5344CB8AC3E}">
        <p14:creationId xmlns:p14="http://schemas.microsoft.com/office/powerpoint/2010/main" val="22939355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Foundation">
    <p:spTree>
      <p:nvGrpSpPr>
        <p:cNvPr id="1" name=""/>
        <p:cNvGrpSpPr/>
        <p:nvPr/>
      </p:nvGrpSpPr>
      <p:grpSpPr>
        <a:xfrm>
          <a:off x="0" y="0"/>
          <a:ext cx="0" cy="0"/>
          <a:chOff x="0" y="0"/>
          <a:chExt cx="0" cy="0"/>
        </a:xfrm>
      </p:grpSpPr>
      <p:sp>
        <p:nvSpPr>
          <p:cNvPr id="8" name="Rechteck: abgerundete Ecken 7">
            <a:extLst>
              <a:ext uri="{FF2B5EF4-FFF2-40B4-BE49-F238E27FC236}">
                <a16:creationId xmlns:a16="http://schemas.microsoft.com/office/drawing/2014/main" id="{6BA3C8C5-A0A2-428F-988A-5BC25CC52955}"/>
              </a:ext>
            </a:extLst>
          </p:cNvPr>
          <p:cNvSpPr/>
          <p:nvPr userDrawn="1"/>
        </p:nvSpPr>
        <p:spPr>
          <a:xfrm>
            <a:off x="908626" y="2387252"/>
            <a:ext cx="10480734" cy="3763885"/>
          </a:xfrm>
          <a:prstGeom prst="roundRect">
            <a:avLst>
              <a:gd name="adj" fmla="val 1229"/>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800">
              <a:latin typeface="Apercu Pro" panose="020B0503050601040103" pitchFamily="34" charset="0"/>
            </a:endParaRPr>
          </a:p>
        </p:txBody>
      </p:sp>
      <p:sp>
        <p:nvSpPr>
          <p:cNvPr id="9" name="Rechteck 8">
            <a:extLst>
              <a:ext uri="{FF2B5EF4-FFF2-40B4-BE49-F238E27FC236}">
                <a16:creationId xmlns:a16="http://schemas.microsoft.com/office/drawing/2014/main" id="{957A9A3B-6417-4E1A-A35B-4E8283744991}"/>
              </a:ext>
            </a:extLst>
          </p:cNvPr>
          <p:cNvSpPr/>
          <p:nvPr userDrawn="1"/>
        </p:nvSpPr>
        <p:spPr>
          <a:xfrm>
            <a:off x="797560" y="6151138"/>
            <a:ext cx="7767320" cy="276999"/>
          </a:xfrm>
          <a:prstGeom prst="rect">
            <a:avLst/>
          </a:prstGeom>
        </p:spPr>
        <p:txBody>
          <a:bodyPr wrap="square">
            <a:spAutoFit/>
          </a:bodyPr>
          <a:lstStyle/>
          <a:p>
            <a:pPr lvl="0">
              <a:defRPr/>
            </a:pPr>
            <a:r>
              <a:rPr lang="de-DE" sz="1200" b="0">
                <a:solidFill>
                  <a:srgbClr val="EF6708"/>
                </a:solidFill>
                <a:latin typeface="Apercu Pro" panose="020B0503050601040103" pitchFamily="34" charset="0"/>
                <a:cs typeface="Times New Roman" panose="02020603050405020304" pitchFamily="18" charset="0"/>
              </a:rPr>
              <a:t>Ihr braucht mehr Platz? Kopiert euch einfach die dafür vorgesehene Slide und fügt sie hier ein.</a:t>
            </a:r>
            <a:endParaRPr lang="de-DE" sz="1600" b="1">
              <a:solidFill>
                <a:srgbClr val="EF6708"/>
              </a:solidFill>
              <a:latin typeface="Apercu Pro" panose="020B0503050601040103" pitchFamily="34" charset="0"/>
            </a:endParaRPr>
          </a:p>
        </p:txBody>
      </p:sp>
      <p:sp>
        <p:nvSpPr>
          <p:cNvPr id="10" name="Textplatzhalter 46">
            <a:extLst>
              <a:ext uri="{FF2B5EF4-FFF2-40B4-BE49-F238E27FC236}">
                <a16:creationId xmlns:a16="http://schemas.microsoft.com/office/drawing/2014/main" id="{B346E2C4-ED8B-4408-974D-EE98A32ED1D3}"/>
              </a:ext>
            </a:extLst>
          </p:cNvPr>
          <p:cNvSpPr>
            <a:spLocks noGrp="1"/>
          </p:cNvSpPr>
          <p:nvPr>
            <p:ph type="body" sz="quarter" idx="12"/>
          </p:nvPr>
        </p:nvSpPr>
        <p:spPr>
          <a:xfrm>
            <a:off x="908626" y="2381970"/>
            <a:ext cx="10480734" cy="3769168"/>
          </a:xfrm>
        </p:spPr>
        <p:txBody>
          <a:bodyPr>
            <a:noAutofit/>
          </a:bodyPr>
          <a:lstStyle>
            <a:lvl1pPr marL="0" indent="0">
              <a:buNone/>
              <a:defRPr sz="1600">
                <a:latin typeface="Apercu Pro" panose="020B0503050601040103" pitchFamily="34" charset="0"/>
              </a:defRPr>
            </a:lvl1pPr>
          </a:lstStyle>
          <a:p>
            <a:pPr lvl="0"/>
            <a:endParaRPr lang="de-DE" dirty="0"/>
          </a:p>
        </p:txBody>
      </p:sp>
      <p:sp>
        <p:nvSpPr>
          <p:cNvPr id="14" name="Textfeld 13">
            <a:extLst>
              <a:ext uri="{FF2B5EF4-FFF2-40B4-BE49-F238E27FC236}">
                <a16:creationId xmlns:a16="http://schemas.microsoft.com/office/drawing/2014/main" id="{0A490D77-2950-4532-A0B0-5CCF2C8A4596}"/>
              </a:ext>
            </a:extLst>
          </p:cNvPr>
          <p:cNvSpPr txBox="1"/>
          <p:nvPr userDrawn="1"/>
        </p:nvSpPr>
        <p:spPr>
          <a:xfrm>
            <a:off x="1180618" y="722292"/>
            <a:ext cx="10478947"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2000" b="0" i="0" u="none" strike="noStrike" kern="1200" cap="none" spc="300" normalizeH="0" baseline="0" noProof="0" dirty="0">
                <a:ln>
                  <a:noFill/>
                </a:ln>
                <a:solidFill>
                  <a:prstClr val="black"/>
                </a:solidFill>
                <a:effectLst/>
                <a:uLnTx/>
                <a:uFillTx/>
                <a:latin typeface="Apercu Pro" panose="020B0503050601040103" pitchFamily="34" charset="0"/>
                <a:ea typeface="+mn-ea"/>
                <a:cs typeface="+mn-cs"/>
              </a:rPr>
              <a:t>EUER ANSATZ – LÖSUNG &amp; NUTZEN  </a:t>
            </a:r>
          </a:p>
        </p:txBody>
      </p:sp>
      <p:sp>
        <p:nvSpPr>
          <p:cNvPr id="16" name="Textfeld 15">
            <a:extLst>
              <a:ext uri="{FF2B5EF4-FFF2-40B4-BE49-F238E27FC236}">
                <a16:creationId xmlns:a16="http://schemas.microsoft.com/office/drawing/2014/main" id="{5B8D948F-CE09-45B0-AE88-D143A3C351AE}"/>
              </a:ext>
            </a:extLst>
          </p:cNvPr>
          <p:cNvSpPr txBox="1"/>
          <p:nvPr userDrawn="1"/>
        </p:nvSpPr>
        <p:spPr>
          <a:xfrm>
            <a:off x="1202134" y="527960"/>
            <a:ext cx="10478947"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400" b="0" i="0" u="none" strike="noStrike" kern="1200" cap="none" spc="300" normalizeH="0" baseline="0" noProof="0">
                <a:ln>
                  <a:noFill/>
                </a:ln>
                <a:solidFill>
                  <a:prstClr val="black"/>
                </a:solidFill>
                <a:effectLst/>
                <a:uLnTx/>
                <a:uFillTx/>
                <a:latin typeface="Apercu Pro" panose="020B0503050601040103" pitchFamily="34" charset="0"/>
                <a:ea typeface="+mn-ea"/>
                <a:cs typeface="+mn-cs"/>
              </a:rPr>
              <a:t>#SUBMISSION TEMPLATE</a:t>
            </a:r>
          </a:p>
        </p:txBody>
      </p:sp>
      <p:sp>
        <p:nvSpPr>
          <p:cNvPr id="18" name="Rechteck 17">
            <a:extLst>
              <a:ext uri="{FF2B5EF4-FFF2-40B4-BE49-F238E27FC236}">
                <a16:creationId xmlns:a16="http://schemas.microsoft.com/office/drawing/2014/main" id="{816B7E31-D2E4-4171-8517-529D98513827}"/>
              </a:ext>
            </a:extLst>
          </p:cNvPr>
          <p:cNvSpPr/>
          <p:nvPr userDrawn="1"/>
        </p:nvSpPr>
        <p:spPr>
          <a:xfrm>
            <a:off x="797560" y="1490700"/>
            <a:ext cx="10591800" cy="891270"/>
          </a:xfrm>
          <a:prstGeom prst="rect">
            <a:avLst/>
          </a:prstGeom>
        </p:spPr>
        <p:txBody>
          <a:bodyPr wrap="square">
            <a:spAutoFit/>
          </a:bodyPr>
          <a:lstStyle/>
          <a:p>
            <a:pPr marL="0" marR="0" indent="0">
              <a:lnSpc>
                <a:spcPct val="110000"/>
              </a:lnSpc>
              <a:spcBef>
                <a:spcPts val="600"/>
              </a:spcBef>
              <a:spcAft>
                <a:spcPts val="0"/>
              </a:spcAft>
              <a:buFont typeface="Arial" panose="020B0604020202020204" pitchFamily="34" charset="0"/>
              <a:buNone/>
            </a:pPr>
            <a:r>
              <a:rPr lang="de-DE" sz="1600" b="0" kern="1200" dirty="0">
                <a:solidFill>
                  <a:schemeClr val="tx1"/>
                </a:solidFill>
                <a:latin typeface="Apercu Pro" panose="020B0503050601040103" pitchFamily="34" charset="0"/>
                <a:ea typeface="+mn-ea"/>
                <a:cs typeface="Times New Roman" panose="02020603050405020304" pitchFamily="18" charset="0"/>
              </a:rPr>
              <a:t>Beschreibt </a:t>
            </a:r>
            <a:r>
              <a:rPr lang="de-DE" sz="1600" b="0" kern="1200" dirty="0">
                <a:solidFill>
                  <a:srgbClr val="005CA9"/>
                </a:solidFill>
                <a:latin typeface="Apercu Pro" panose="020B0503050601040103" pitchFamily="34" charset="0"/>
                <a:ea typeface="+mn-ea"/>
                <a:cs typeface="Times New Roman" panose="02020603050405020304" pitchFamily="18" charset="0"/>
              </a:rPr>
              <a:t>euren Lösungsansatz </a:t>
            </a:r>
            <a:r>
              <a:rPr lang="de-DE" sz="1600" b="0" kern="1200" dirty="0">
                <a:solidFill>
                  <a:schemeClr val="tx1"/>
                </a:solidFill>
                <a:latin typeface="Apercu Pro" panose="020B0503050601040103" pitchFamily="34" charset="0"/>
                <a:ea typeface="+mn-ea"/>
                <a:cs typeface="Times New Roman" panose="02020603050405020304" pitchFamily="18" charset="0"/>
              </a:rPr>
              <a:t>ausführlicher, wobei ihr euch an den Leitfragen des Challenge Briefings orientiert und deutlich macht, welcher Wert und Nutzen ermittelt wird. Fühlt euch frei, eure Lösung mit Grafiken und zusätzlichem Bildmaterial zu beschreiben oder zu ergänzen. </a:t>
            </a:r>
          </a:p>
        </p:txBody>
      </p:sp>
      <p:pic>
        <p:nvPicPr>
          <p:cNvPr id="12" name="Grafik 11" descr="Ein Bild, das LEGO, Spielzeug enthält.&#10;&#10;Automatisch generierte Beschreibung">
            <a:extLst>
              <a:ext uri="{FF2B5EF4-FFF2-40B4-BE49-F238E27FC236}">
                <a16:creationId xmlns:a16="http://schemas.microsoft.com/office/drawing/2014/main" id="{92D8D511-137C-4B45-AFDC-C7D1C7F3F08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310718"/>
            <a:ext cx="1348746" cy="954000"/>
          </a:xfrm>
          <a:prstGeom prst="rect">
            <a:avLst/>
          </a:prstGeom>
        </p:spPr>
      </p:pic>
      <p:pic>
        <p:nvPicPr>
          <p:cNvPr id="11" name="Grafik 10" descr="Ein Bild, das Zeichnung enthält.&#10;&#10;Automatisch generierte Beschreibung">
            <a:extLst>
              <a:ext uri="{FF2B5EF4-FFF2-40B4-BE49-F238E27FC236}">
                <a16:creationId xmlns:a16="http://schemas.microsoft.com/office/drawing/2014/main" id="{B60360D8-ED67-4A76-AD13-22A5FFA0B24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248643" y="6156421"/>
            <a:ext cx="881555" cy="622598"/>
          </a:xfrm>
          <a:prstGeom prst="rect">
            <a:avLst/>
          </a:prstGeom>
        </p:spPr>
      </p:pic>
    </p:spTree>
    <p:extLst>
      <p:ext uri="{BB962C8B-B14F-4D97-AF65-F5344CB8AC3E}">
        <p14:creationId xmlns:p14="http://schemas.microsoft.com/office/powerpoint/2010/main" val="24607801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Foundation">
    <p:spTree>
      <p:nvGrpSpPr>
        <p:cNvPr id="1" name=""/>
        <p:cNvGrpSpPr/>
        <p:nvPr/>
      </p:nvGrpSpPr>
      <p:grpSpPr>
        <a:xfrm>
          <a:off x="0" y="0"/>
          <a:ext cx="0" cy="0"/>
          <a:chOff x="0" y="0"/>
          <a:chExt cx="0" cy="0"/>
        </a:xfrm>
      </p:grpSpPr>
      <p:sp>
        <p:nvSpPr>
          <p:cNvPr id="8" name="Rechteck: abgerundete Ecken 7">
            <a:extLst>
              <a:ext uri="{FF2B5EF4-FFF2-40B4-BE49-F238E27FC236}">
                <a16:creationId xmlns:a16="http://schemas.microsoft.com/office/drawing/2014/main" id="{6BA3C8C5-A0A2-428F-988A-5BC25CC52955}"/>
              </a:ext>
            </a:extLst>
          </p:cNvPr>
          <p:cNvSpPr/>
          <p:nvPr userDrawn="1"/>
        </p:nvSpPr>
        <p:spPr>
          <a:xfrm>
            <a:off x="908626" y="2098830"/>
            <a:ext cx="10480734" cy="4052308"/>
          </a:xfrm>
          <a:prstGeom prst="roundRect">
            <a:avLst>
              <a:gd name="adj" fmla="val 1229"/>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800">
              <a:latin typeface="Apercu Pro" panose="020B0503050601040103" pitchFamily="34" charset="0"/>
            </a:endParaRPr>
          </a:p>
        </p:txBody>
      </p:sp>
      <p:sp>
        <p:nvSpPr>
          <p:cNvPr id="9" name="Rechteck 8">
            <a:extLst>
              <a:ext uri="{FF2B5EF4-FFF2-40B4-BE49-F238E27FC236}">
                <a16:creationId xmlns:a16="http://schemas.microsoft.com/office/drawing/2014/main" id="{957A9A3B-6417-4E1A-A35B-4E8283744991}"/>
              </a:ext>
            </a:extLst>
          </p:cNvPr>
          <p:cNvSpPr/>
          <p:nvPr userDrawn="1"/>
        </p:nvSpPr>
        <p:spPr>
          <a:xfrm>
            <a:off x="797560" y="6151138"/>
            <a:ext cx="7767320" cy="276999"/>
          </a:xfrm>
          <a:prstGeom prst="rect">
            <a:avLst/>
          </a:prstGeom>
        </p:spPr>
        <p:txBody>
          <a:bodyPr wrap="square">
            <a:spAutoFit/>
          </a:bodyPr>
          <a:lstStyle/>
          <a:p>
            <a:pPr lvl="0">
              <a:defRPr/>
            </a:pPr>
            <a:r>
              <a:rPr lang="de-DE" sz="1200" b="0" dirty="0">
                <a:solidFill>
                  <a:srgbClr val="EF6708"/>
                </a:solidFill>
                <a:latin typeface="Apercu Pro" panose="020B0503050601040103" pitchFamily="34" charset="0"/>
                <a:cs typeface="Times New Roman" panose="02020603050405020304" pitchFamily="18" charset="0"/>
              </a:rPr>
              <a:t>Ihr braucht mehr Platz? Kopiert euch einfach die dafür vorgesehene Slide und fügt sie hier ein.</a:t>
            </a:r>
            <a:endParaRPr lang="de-DE" sz="1600" b="1" dirty="0">
              <a:solidFill>
                <a:srgbClr val="EF6708"/>
              </a:solidFill>
              <a:latin typeface="Apercu Pro" panose="020B0503050601040103" pitchFamily="34" charset="0"/>
            </a:endParaRPr>
          </a:p>
        </p:txBody>
      </p:sp>
      <p:sp>
        <p:nvSpPr>
          <p:cNvPr id="10" name="Textplatzhalter 46">
            <a:extLst>
              <a:ext uri="{FF2B5EF4-FFF2-40B4-BE49-F238E27FC236}">
                <a16:creationId xmlns:a16="http://schemas.microsoft.com/office/drawing/2014/main" id="{B346E2C4-ED8B-4408-974D-EE98A32ED1D3}"/>
              </a:ext>
            </a:extLst>
          </p:cNvPr>
          <p:cNvSpPr>
            <a:spLocks noGrp="1"/>
          </p:cNvSpPr>
          <p:nvPr>
            <p:ph type="body" sz="quarter" idx="12"/>
          </p:nvPr>
        </p:nvSpPr>
        <p:spPr>
          <a:xfrm>
            <a:off x="908626" y="2098830"/>
            <a:ext cx="10480734" cy="4052308"/>
          </a:xfrm>
        </p:spPr>
        <p:txBody>
          <a:bodyPr>
            <a:noAutofit/>
          </a:bodyPr>
          <a:lstStyle>
            <a:lvl1pPr marL="0" indent="0">
              <a:buNone/>
              <a:defRPr sz="1600">
                <a:latin typeface="Apercu Pro" panose="020B0503050601040103" pitchFamily="34" charset="0"/>
              </a:defRPr>
            </a:lvl1pPr>
          </a:lstStyle>
          <a:p>
            <a:pPr lvl="0"/>
            <a:endParaRPr lang="de-DE"/>
          </a:p>
        </p:txBody>
      </p:sp>
      <p:sp>
        <p:nvSpPr>
          <p:cNvPr id="14" name="Textfeld 13">
            <a:extLst>
              <a:ext uri="{FF2B5EF4-FFF2-40B4-BE49-F238E27FC236}">
                <a16:creationId xmlns:a16="http://schemas.microsoft.com/office/drawing/2014/main" id="{0A490D77-2950-4532-A0B0-5CCF2C8A4596}"/>
              </a:ext>
            </a:extLst>
          </p:cNvPr>
          <p:cNvSpPr txBox="1"/>
          <p:nvPr userDrawn="1"/>
        </p:nvSpPr>
        <p:spPr>
          <a:xfrm>
            <a:off x="1180618" y="722292"/>
            <a:ext cx="10478947"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2000" b="0" i="0" u="none" strike="noStrike" kern="1200" cap="none" spc="300" normalizeH="0" baseline="0" noProof="0" dirty="0">
                <a:ln>
                  <a:noFill/>
                </a:ln>
                <a:solidFill>
                  <a:prstClr val="black"/>
                </a:solidFill>
                <a:effectLst/>
                <a:uLnTx/>
                <a:uFillTx/>
                <a:latin typeface="Apercu Pro" panose="020B0503050601040103" pitchFamily="34" charset="0"/>
                <a:ea typeface="+mn-ea"/>
                <a:cs typeface="+mn-cs"/>
              </a:rPr>
              <a:t>EUER ANSATZ – INNOVATIONSGRAD </a:t>
            </a:r>
          </a:p>
        </p:txBody>
      </p:sp>
      <p:sp>
        <p:nvSpPr>
          <p:cNvPr id="16" name="Textfeld 15">
            <a:extLst>
              <a:ext uri="{FF2B5EF4-FFF2-40B4-BE49-F238E27FC236}">
                <a16:creationId xmlns:a16="http://schemas.microsoft.com/office/drawing/2014/main" id="{5B8D948F-CE09-45B0-AE88-D143A3C351AE}"/>
              </a:ext>
            </a:extLst>
          </p:cNvPr>
          <p:cNvSpPr txBox="1"/>
          <p:nvPr userDrawn="1"/>
        </p:nvSpPr>
        <p:spPr>
          <a:xfrm>
            <a:off x="1202134" y="527960"/>
            <a:ext cx="10478947"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400" b="0" i="0" u="none" strike="noStrike" kern="1200" cap="none" spc="300" normalizeH="0" baseline="0" noProof="0">
                <a:ln>
                  <a:noFill/>
                </a:ln>
                <a:solidFill>
                  <a:prstClr val="black"/>
                </a:solidFill>
                <a:effectLst/>
                <a:uLnTx/>
                <a:uFillTx/>
                <a:latin typeface="Apercu Pro" panose="020B0503050601040103" pitchFamily="34" charset="0"/>
                <a:ea typeface="+mn-ea"/>
                <a:cs typeface="+mn-cs"/>
              </a:rPr>
              <a:t>#SUBMISSION TEMPLATE</a:t>
            </a:r>
          </a:p>
        </p:txBody>
      </p:sp>
      <p:sp>
        <p:nvSpPr>
          <p:cNvPr id="18" name="Rechteck 17">
            <a:extLst>
              <a:ext uri="{FF2B5EF4-FFF2-40B4-BE49-F238E27FC236}">
                <a16:creationId xmlns:a16="http://schemas.microsoft.com/office/drawing/2014/main" id="{816B7E31-D2E4-4171-8517-529D98513827}"/>
              </a:ext>
            </a:extLst>
          </p:cNvPr>
          <p:cNvSpPr/>
          <p:nvPr userDrawn="1"/>
        </p:nvSpPr>
        <p:spPr>
          <a:xfrm>
            <a:off x="797560" y="1490700"/>
            <a:ext cx="10591800" cy="618503"/>
          </a:xfrm>
          <a:prstGeom prst="rect">
            <a:avLst/>
          </a:prstGeom>
        </p:spPr>
        <p:txBody>
          <a:bodyPr wrap="square">
            <a:spAutoFit/>
          </a:bodyPr>
          <a:lstStyle/>
          <a:p>
            <a:pPr marL="0" marR="0" indent="0">
              <a:lnSpc>
                <a:spcPct val="110000"/>
              </a:lnSpc>
              <a:spcBef>
                <a:spcPts val="600"/>
              </a:spcBef>
              <a:spcAft>
                <a:spcPts val="0"/>
              </a:spcAft>
              <a:buFont typeface="Arial" panose="020B0604020202020204" pitchFamily="34" charset="0"/>
              <a:buNone/>
            </a:pPr>
            <a:r>
              <a:rPr lang="de-DE" sz="1600" i="0" dirty="0">
                <a:latin typeface="Apercu Pro" panose="020B0503050601040103" pitchFamily="34" charset="0"/>
              </a:rPr>
              <a:t>Wie </a:t>
            </a:r>
            <a:r>
              <a:rPr lang="de-DE" sz="1600" i="0" dirty="0">
                <a:solidFill>
                  <a:srgbClr val="005CA9"/>
                </a:solidFill>
                <a:latin typeface="Apercu Pro" panose="020B0503050601040103" pitchFamily="34" charset="0"/>
              </a:rPr>
              <a:t>unterscheidet sich die Lösung </a:t>
            </a:r>
            <a:r>
              <a:rPr lang="de-DE" sz="1600" i="0" dirty="0">
                <a:latin typeface="Apercu Pro" panose="020B0503050601040103" pitchFamily="34" charset="0"/>
              </a:rPr>
              <a:t>von bereits existierenden Lösungen? Warum ist sie besser bzw. warum ist sie innovativer?</a:t>
            </a:r>
          </a:p>
        </p:txBody>
      </p:sp>
      <p:pic>
        <p:nvPicPr>
          <p:cNvPr id="12" name="Grafik 11" descr="Ein Bild, das LEGO, Spielzeug enthält.&#10;&#10;Automatisch generierte Beschreibung">
            <a:extLst>
              <a:ext uri="{FF2B5EF4-FFF2-40B4-BE49-F238E27FC236}">
                <a16:creationId xmlns:a16="http://schemas.microsoft.com/office/drawing/2014/main" id="{F2C3D7E2-2230-425E-9A45-4FDC89B087F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310718"/>
            <a:ext cx="1348746" cy="954000"/>
          </a:xfrm>
          <a:prstGeom prst="rect">
            <a:avLst/>
          </a:prstGeom>
        </p:spPr>
      </p:pic>
      <p:pic>
        <p:nvPicPr>
          <p:cNvPr id="11" name="Grafik 10" descr="Ein Bild, das Zeichnung enthält.&#10;&#10;Automatisch generierte Beschreibung">
            <a:extLst>
              <a:ext uri="{FF2B5EF4-FFF2-40B4-BE49-F238E27FC236}">
                <a16:creationId xmlns:a16="http://schemas.microsoft.com/office/drawing/2014/main" id="{0DFE3A79-B713-4414-8ECD-7945026FAB4D}"/>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248643" y="6156421"/>
            <a:ext cx="881555" cy="622598"/>
          </a:xfrm>
          <a:prstGeom prst="rect">
            <a:avLst/>
          </a:prstGeom>
        </p:spPr>
      </p:pic>
    </p:spTree>
    <p:extLst>
      <p:ext uri="{BB962C8B-B14F-4D97-AF65-F5344CB8AC3E}">
        <p14:creationId xmlns:p14="http://schemas.microsoft.com/office/powerpoint/2010/main" val="33636194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_Foundation">
    <p:spTree>
      <p:nvGrpSpPr>
        <p:cNvPr id="1" name=""/>
        <p:cNvGrpSpPr/>
        <p:nvPr/>
      </p:nvGrpSpPr>
      <p:grpSpPr>
        <a:xfrm>
          <a:off x="0" y="0"/>
          <a:ext cx="0" cy="0"/>
          <a:chOff x="0" y="0"/>
          <a:chExt cx="0" cy="0"/>
        </a:xfrm>
      </p:grpSpPr>
      <p:sp>
        <p:nvSpPr>
          <p:cNvPr id="8" name="Rechteck: abgerundete Ecken 7">
            <a:extLst>
              <a:ext uri="{FF2B5EF4-FFF2-40B4-BE49-F238E27FC236}">
                <a16:creationId xmlns:a16="http://schemas.microsoft.com/office/drawing/2014/main" id="{6BA3C8C5-A0A2-428F-988A-5BC25CC52955}"/>
              </a:ext>
            </a:extLst>
          </p:cNvPr>
          <p:cNvSpPr/>
          <p:nvPr userDrawn="1"/>
        </p:nvSpPr>
        <p:spPr>
          <a:xfrm>
            <a:off x="908626" y="2321696"/>
            <a:ext cx="10480734" cy="3829442"/>
          </a:xfrm>
          <a:prstGeom prst="roundRect">
            <a:avLst>
              <a:gd name="adj" fmla="val 1229"/>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800">
              <a:latin typeface="Apercu Pro" panose="020B0503050601040103" pitchFamily="34" charset="0"/>
            </a:endParaRPr>
          </a:p>
        </p:txBody>
      </p:sp>
      <p:sp>
        <p:nvSpPr>
          <p:cNvPr id="9" name="Rechteck 8">
            <a:extLst>
              <a:ext uri="{FF2B5EF4-FFF2-40B4-BE49-F238E27FC236}">
                <a16:creationId xmlns:a16="http://schemas.microsoft.com/office/drawing/2014/main" id="{957A9A3B-6417-4E1A-A35B-4E8283744991}"/>
              </a:ext>
            </a:extLst>
          </p:cNvPr>
          <p:cNvSpPr/>
          <p:nvPr userDrawn="1"/>
        </p:nvSpPr>
        <p:spPr>
          <a:xfrm>
            <a:off x="797560" y="6151138"/>
            <a:ext cx="7767320" cy="276999"/>
          </a:xfrm>
          <a:prstGeom prst="rect">
            <a:avLst/>
          </a:prstGeom>
        </p:spPr>
        <p:txBody>
          <a:bodyPr wrap="square">
            <a:spAutoFit/>
          </a:bodyPr>
          <a:lstStyle/>
          <a:p>
            <a:pPr lvl="0">
              <a:defRPr/>
            </a:pPr>
            <a:r>
              <a:rPr lang="de-DE" sz="1200" b="0" dirty="0">
                <a:solidFill>
                  <a:srgbClr val="EF6708"/>
                </a:solidFill>
                <a:latin typeface="Apercu Pro" panose="020B0503050601040103" pitchFamily="34" charset="0"/>
                <a:cs typeface="Times New Roman" panose="02020603050405020304" pitchFamily="18" charset="0"/>
              </a:rPr>
              <a:t>Ihr braucht mehr Platz? Kopiert euch einfach die dafür vorgesehene Slide und fügt sie hier ein.</a:t>
            </a:r>
            <a:endParaRPr lang="de-DE" sz="1600" b="1" dirty="0">
              <a:solidFill>
                <a:srgbClr val="EF6708"/>
              </a:solidFill>
              <a:latin typeface="Apercu Pro" panose="020B0503050601040103" pitchFamily="34" charset="0"/>
            </a:endParaRPr>
          </a:p>
        </p:txBody>
      </p:sp>
      <p:sp>
        <p:nvSpPr>
          <p:cNvPr id="10" name="Textplatzhalter 46">
            <a:extLst>
              <a:ext uri="{FF2B5EF4-FFF2-40B4-BE49-F238E27FC236}">
                <a16:creationId xmlns:a16="http://schemas.microsoft.com/office/drawing/2014/main" id="{B346E2C4-ED8B-4408-974D-EE98A32ED1D3}"/>
              </a:ext>
            </a:extLst>
          </p:cNvPr>
          <p:cNvSpPr>
            <a:spLocks noGrp="1"/>
          </p:cNvSpPr>
          <p:nvPr>
            <p:ph type="body" sz="quarter" idx="12"/>
          </p:nvPr>
        </p:nvSpPr>
        <p:spPr>
          <a:xfrm>
            <a:off x="908626" y="2321696"/>
            <a:ext cx="10480734" cy="3829441"/>
          </a:xfrm>
        </p:spPr>
        <p:txBody>
          <a:bodyPr>
            <a:noAutofit/>
          </a:bodyPr>
          <a:lstStyle>
            <a:lvl1pPr marL="0" indent="0">
              <a:buNone/>
              <a:defRPr sz="1600">
                <a:latin typeface="Apercu Pro" panose="020B0503050601040103" pitchFamily="34" charset="0"/>
              </a:defRPr>
            </a:lvl1pPr>
          </a:lstStyle>
          <a:p>
            <a:pPr lvl="0"/>
            <a:endParaRPr lang="de-DE" dirty="0"/>
          </a:p>
        </p:txBody>
      </p:sp>
      <p:sp>
        <p:nvSpPr>
          <p:cNvPr id="14" name="Textfeld 13">
            <a:extLst>
              <a:ext uri="{FF2B5EF4-FFF2-40B4-BE49-F238E27FC236}">
                <a16:creationId xmlns:a16="http://schemas.microsoft.com/office/drawing/2014/main" id="{0A490D77-2950-4532-A0B0-5CCF2C8A4596}"/>
              </a:ext>
            </a:extLst>
          </p:cNvPr>
          <p:cNvSpPr txBox="1"/>
          <p:nvPr userDrawn="1"/>
        </p:nvSpPr>
        <p:spPr>
          <a:xfrm>
            <a:off x="1180618" y="722292"/>
            <a:ext cx="10478947"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2000" b="0" i="0" u="none" strike="noStrike" kern="1200" cap="none" spc="300" normalizeH="0" baseline="0" noProof="0" dirty="0">
                <a:ln>
                  <a:noFill/>
                </a:ln>
                <a:solidFill>
                  <a:prstClr val="black"/>
                </a:solidFill>
                <a:effectLst/>
                <a:uLnTx/>
                <a:uFillTx/>
                <a:latin typeface="Apercu Pro" panose="020B0503050601040103" pitchFamily="34" charset="0"/>
                <a:ea typeface="+mn-ea"/>
                <a:cs typeface="+mn-cs"/>
              </a:rPr>
              <a:t>EUER ANSATZ – BUSINESS MODEL</a:t>
            </a:r>
          </a:p>
        </p:txBody>
      </p:sp>
      <p:sp>
        <p:nvSpPr>
          <p:cNvPr id="16" name="Textfeld 15">
            <a:extLst>
              <a:ext uri="{FF2B5EF4-FFF2-40B4-BE49-F238E27FC236}">
                <a16:creationId xmlns:a16="http://schemas.microsoft.com/office/drawing/2014/main" id="{5B8D948F-CE09-45B0-AE88-D143A3C351AE}"/>
              </a:ext>
            </a:extLst>
          </p:cNvPr>
          <p:cNvSpPr txBox="1"/>
          <p:nvPr userDrawn="1"/>
        </p:nvSpPr>
        <p:spPr>
          <a:xfrm>
            <a:off x="1202134" y="527960"/>
            <a:ext cx="10478947"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400" b="0" i="0" u="none" strike="noStrike" kern="1200" cap="none" spc="300" normalizeH="0" baseline="0" noProof="0">
                <a:ln>
                  <a:noFill/>
                </a:ln>
                <a:solidFill>
                  <a:prstClr val="black"/>
                </a:solidFill>
                <a:effectLst/>
                <a:uLnTx/>
                <a:uFillTx/>
                <a:latin typeface="Apercu Pro" panose="020B0503050601040103" pitchFamily="34" charset="0"/>
                <a:ea typeface="+mn-ea"/>
                <a:cs typeface="+mn-cs"/>
              </a:rPr>
              <a:t>#SUBMISSION TEMPLATE</a:t>
            </a:r>
          </a:p>
        </p:txBody>
      </p:sp>
      <p:sp>
        <p:nvSpPr>
          <p:cNvPr id="18" name="Rechteck 17">
            <a:extLst>
              <a:ext uri="{FF2B5EF4-FFF2-40B4-BE49-F238E27FC236}">
                <a16:creationId xmlns:a16="http://schemas.microsoft.com/office/drawing/2014/main" id="{816B7E31-D2E4-4171-8517-529D98513827}"/>
              </a:ext>
            </a:extLst>
          </p:cNvPr>
          <p:cNvSpPr/>
          <p:nvPr userDrawn="1"/>
        </p:nvSpPr>
        <p:spPr>
          <a:xfrm>
            <a:off x="838662" y="1485416"/>
            <a:ext cx="10591800" cy="83099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600" i="0" dirty="0">
                <a:latin typeface="Apercu Pro" panose="020B0503050601040103" pitchFamily="34" charset="0"/>
              </a:rPr>
              <a:t>Wo seht ihr eine </a:t>
            </a:r>
            <a:r>
              <a:rPr lang="de-DE" sz="1600" i="0" dirty="0" err="1">
                <a:solidFill>
                  <a:srgbClr val="005CA9"/>
                </a:solidFill>
                <a:latin typeface="Apercu Pro" panose="020B0503050601040103" pitchFamily="34" charset="0"/>
              </a:rPr>
              <a:t>Monetarisierungsmöglichkeit</a:t>
            </a:r>
            <a:r>
              <a:rPr lang="de-DE" sz="1600" i="0" dirty="0">
                <a:latin typeface="Apercu Pro" panose="020B0503050601040103" pitchFamily="34" charset="0"/>
              </a:rPr>
              <a:t> für diesen Ansatz? Was könnte der </a:t>
            </a:r>
            <a:r>
              <a:rPr lang="de-DE" sz="1600" i="0" dirty="0">
                <a:solidFill>
                  <a:srgbClr val="005CA9"/>
                </a:solidFill>
                <a:latin typeface="Apercu Pro" panose="020B0503050601040103" pitchFamily="34" charset="0"/>
              </a:rPr>
              <a:t>potentielle Markt </a:t>
            </a:r>
            <a:r>
              <a:rPr lang="de-DE" sz="1600" i="0" dirty="0">
                <a:latin typeface="Apercu Pro" panose="020B0503050601040103" pitchFamily="34" charset="0"/>
              </a:rPr>
              <a:t>sein? Wie sieht der Business Case hinter eurem Ansatz aus? Warum übersteigen der Nutzen und ein generierter Umsatz die Kosten und Aufwände?</a:t>
            </a:r>
          </a:p>
        </p:txBody>
      </p:sp>
      <p:pic>
        <p:nvPicPr>
          <p:cNvPr id="12" name="Grafik 11" descr="Ein Bild, das LEGO, Spielzeug enthält.&#10;&#10;Automatisch generierte Beschreibung">
            <a:extLst>
              <a:ext uri="{FF2B5EF4-FFF2-40B4-BE49-F238E27FC236}">
                <a16:creationId xmlns:a16="http://schemas.microsoft.com/office/drawing/2014/main" id="{F2C3D7E2-2230-425E-9A45-4FDC89B087F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310718"/>
            <a:ext cx="1348746" cy="954000"/>
          </a:xfrm>
          <a:prstGeom prst="rect">
            <a:avLst/>
          </a:prstGeom>
        </p:spPr>
      </p:pic>
      <p:pic>
        <p:nvPicPr>
          <p:cNvPr id="11" name="Grafik 10" descr="Ein Bild, das Zeichnung enthält.&#10;&#10;Automatisch generierte Beschreibung">
            <a:extLst>
              <a:ext uri="{FF2B5EF4-FFF2-40B4-BE49-F238E27FC236}">
                <a16:creationId xmlns:a16="http://schemas.microsoft.com/office/drawing/2014/main" id="{0DFE3A79-B713-4414-8ECD-7945026FAB4D}"/>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248643" y="6156421"/>
            <a:ext cx="881555" cy="622598"/>
          </a:xfrm>
          <a:prstGeom prst="rect">
            <a:avLst/>
          </a:prstGeom>
        </p:spPr>
      </p:pic>
    </p:spTree>
    <p:extLst>
      <p:ext uri="{BB962C8B-B14F-4D97-AF65-F5344CB8AC3E}">
        <p14:creationId xmlns:p14="http://schemas.microsoft.com/office/powerpoint/2010/main" val="32269085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Foundation">
    <p:spTree>
      <p:nvGrpSpPr>
        <p:cNvPr id="1" name=""/>
        <p:cNvGrpSpPr/>
        <p:nvPr/>
      </p:nvGrpSpPr>
      <p:grpSpPr>
        <a:xfrm>
          <a:off x="0" y="0"/>
          <a:ext cx="0" cy="0"/>
          <a:chOff x="0" y="0"/>
          <a:chExt cx="0" cy="0"/>
        </a:xfrm>
      </p:grpSpPr>
      <p:sp>
        <p:nvSpPr>
          <p:cNvPr id="8" name="Rechteck: abgerundete Ecken 7">
            <a:extLst>
              <a:ext uri="{FF2B5EF4-FFF2-40B4-BE49-F238E27FC236}">
                <a16:creationId xmlns:a16="http://schemas.microsoft.com/office/drawing/2014/main" id="{6BA3C8C5-A0A2-428F-988A-5BC25CC52955}"/>
              </a:ext>
            </a:extLst>
          </p:cNvPr>
          <p:cNvSpPr/>
          <p:nvPr userDrawn="1"/>
        </p:nvSpPr>
        <p:spPr>
          <a:xfrm>
            <a:off x="908626" y="2098830"/>
            <a:ext cx="10480734" cy="4052308"/>
          </a:xfrm>
          <a:prstGeom prst="roundRect">
            <a:avLst>
              <a:gd name="adj" fmla="val 1229"/>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800">
              <a:latin typeface="Apercu Pro" panose="020B0503050601040103" pitchFamily="34" charset="0"/>
            </a:endParaRPr>
          </a:p>
        </p:txBody>
      </p:sp>
      <p:sp>
        <p:nvSpPr>
          <p:cNvPr id="9" name="Rechteck 8">
            <a:extLst>
              <a:ext uri="{FF2B5EF4-FFF2-40B4-BE49-F238E27FC236}">
                <a16:creationId xmlns:a16="http://schemas.microsoft.com/office/drawing/2014/main" id="{957A9A3B-6417-4E1A-A35B-4E8283744991}"/>
              </a:ext>
            </a:extLst>
          </p:cNvPr>
          <p:cNvSpPr/>
          <p:nvPr userDrawn="1"/>
        </p:nvSpPr>
        <p:spPr>
          <a:xfrm>
            <a:off x="797560" y="6151138"/>
            <a:ext cx="7767320" cy="276999"/>
          </a:xfrm>
          <a:prstGeom prst="rect">
            <a:avLst/>
          </a:prstGeom>
        </p:spPr>
        <p:txBody>
          <a:bodyPr wrap="square">
            <a:spAutoFit/>
          </a:bodyPr>
          <a:lstStyle/>
          <a:p>
            <a:pPr lvl="0">
              <a:defRPr/>
            </a:pPr>
            <a:r>
              <a:rPr lang="de-DE" sz="1200" b="0">
                <a:solidFill>
                  <a:srgbClr val="EF6708"/>
                </a:solidFill>
                <a:latin typeface="Apercu Pro" panose="020B0503050601040103" pitchFamily="34" charset="0"/>
                <a:cs typeface="Times New Roman" panose="02020603050405020304" pitchFamily="18" charset="0"/>
              </a:rPr>
              <a:t>Ihr braucht mehr Platz? Kopiert euch einfach die dafür vorgesehene Slide und fügt sie hier ein.</a:t>
            </a:r>
            <a:endParaRPr lang="de-DE" sz="1600" b="1">
              <a:solidFill>
                <a:srgbClr val="EF6708"/>
              </a:solidFill>
              <a:latin typeface="Apercu Pro" panose="020B0503050601040103" pitchFamily="34" charset="0"/>
            </a:endParaRPr>
          </a:p>
        </p:txBody>
      </p:sp>
      <p:sp>
        <p:nvSpPr>
          <p:cNvPr id="10" name="Textplatzhalter 46">
            <a:extLst>
              <a:ext uri="{FF2B5EF4-FFF2-40B4-BE49-F238E27FC236}">
                <a16:creationId xmlns:a16="http://schemas.microsoft.com/office/drawing/2014/main" id="{B346E2C4-ED8B-4408-974D-EE98A32ED1D3}"/>
              </a:ext>
            </a:extLst>
          </p:cNvPr>
          <p:cNvSpPr>
            <a:spLocks noGrp="1"/>
          </p:cNvSpPr>
          <p:nvPr>
            <p:ph type="body" sz="quarter" idx="12"/>
          </p:nvPr>
        </p:nvSpPr>
        <p:spPr>
          <a:xfrm>
            <a:off x="908626" y="2098830"/>
            <a:ext cx="10480734" cy="4052308"/>
          </a:xfrm>
        </p:spPr>
        <p:txBody>
          <a:bodyPr>
            <a:noAutofit/>
          </a:bodyPr>
          <a:lstStyle>
            <a:lvl1pPr marL="0" indent="0">
              <a:buNone/>
              <a:defRPr sz="1600">
                <a:latin typeface="Apercu Pro" panose="020B0503050601040103" pitchFamily="34" charset="0"/>
              </a:defRPr>
            </a:lvl1pPr>
          </a:lstStyle>
          <a:p>
            <a:pPr lvl="0"/>
            <a:endParaRPr lang="de-DE"/>
          </a:p>
        </p:txBody>
      </p:sp>
      <p:sp>
        <p:nvSpPr>
          <p:cNvPr id="14" name="Textfeld 13">
            <a:extLst>
              <a:ext uri="{FF2B5EF4-FFF2-40B4-BE49-F238E27FC236}">
                <a16:creationId xmlns:a16="http://schemas.microsoft.com/office/drawing/2014/main" id="{0A490D77-2950-4532-A0B0-5CCF2C8A4596}"/>
              </a:ext>
            </a:extLst>
          </p:cNvPr>
          <p:cNvSpPr txBox="1"/>
          <p:nvPr userDrawn="1"/>
        </p:nvSpPr>
        <p:spPr>
          <a:xfrm>
            <a:off x="1180618" y="722292"/>
            <a:ext cx="10478947"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2000" b="0" i="0" u="none" strike="noStrike" kern="1200" cap="none" spc="300" normalizeH="0" baseline="0" noProof="0">
                <a:ln>
                  <a:noFill/>
                </a:ln>
                <a:solidFill>
                  <a:prstClr val="black"/>
                </a:solidFill>
                <a:effectLst/>
                <a:uLnTx/>
                <a:uFillTx/>
                <a:latin typeface="Apercu Pro" panose="020B0503050601040103" pitchFamily="34" charset="0"/>
                <a:ea typeface="+mn-ea"/>
                <a:cs typeface="+mn-cs"/>
              </a:rPr>
              <a:t>EUER ANSATZ – TECHNOLOGIE </a:t>
            </a:r>
          </a:p>
        </p:txBody>
      </p:sp>
      <p:sp>
        <p:nvSpPr>
          <p:cNvPr id="16" name="Textfeld 15">
            <a:extLst>
              <a:ext uri="{FF2B5EF4-FFF2-40B4-BE49-F238E27FC236}">
                <a16:creationId xmlns:a16="http://schemas.microsoft.com/office/drawing/2014/main" id="{5B8D948F-CE09-45B0-AE88-D143A3C351AE}"/>
              </a:ext>
            </a:extLst>
          </p:cNvPr>
          <p:cNvSpPr txBox="1"/>
          <p:nvPr userDrawn="1"/>
        </p:nvSpPr>
        <p:spPr>
          <a:xfrm>
            <a:off x="1202134" y="527960"/>
            <a:ext cx="10478947"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400" b="0" i="0" u="none" strike="noStrike" kern="1200" cap="none" spc="300" normalizeH="0" baseline="0" noProof="0">
                <a:ln>
                  <a:noFill/>
                </a:ln>
                <a:solidFill>
                  <a:prstClr val="black"/>
                </a:solidFill>
                <a:effectLst/>
                <a:uLnTx/>
                <a:uFillTx/>
                <a:latin typeface="Apercu Pro" panose="020B0503050601040103" pitchFamily="34" charset="0"/>
                <a:ea typeface="+mn-ea"/>
                <a:cs typeface="+mn-cs"/>
              </a:rPr>
              <a:t>#SUBMISSION TEMPLATE</a:t>
            </a:r>
          </a:p>
        </p:txBody>
      </p:sp>
      <p:sp>
        <p:nvSpPr>
          <p:cNvPr id="18" name="Rechteck 17">
            <a:extLst>
              <a:ext uri="{FF2B5EF4-FFF2-40B4-BE49-F238E27FC236}">
                <a16:creationId xmlns:a16="http://schemas.microsoft.com/office/drawing/2014/main" id="{816B7E31-D2E4-4171-8517-529D98513827}"/>
              </a:ext>
            </a:extLst>
          </p:cNvPr>
          <p:cNvSpPr/>
          <p:nvPr userDrawn="1"/>
        </p:nvSpPr>
        <p:spPr>
          <a:xfrm>
            <a:off x="797560" y="1490700"/>
            <a:ext cx="10591800" cy="584775"/>
          </a:xfrm>
          <a:prstGeom prst="rect">
            <a:avLst/>
          </a:prstGeom>
        </p:spPr>
        <p:txBody>
          <a:bodyPr wrap="square">
            <a:spAutoFit/>
          </a:bodyPr>
          <a:lstStyle/>
          <a:p>
            <a:pPr lvl="0">
              <a:defRPr/>
            </a:pPr>
            <a:r>
              <a:rPr lang="de-DE" sz="1600" b="0" dirty="0">
                <a:latin typeface="Apercu Pro" panose="020B0503050601040103" pitchFamily="34" charset="0"/>
                <a:cs typeface="Times New Roman" panose="02020603050405020304" pitchFamily="18" charset="0"/>
              </a:rPr>
              <a:t>Welche </a:t>
            </a:r>
            <a:r>
              <a:rPr lang="de-DE" sz="1600" b="0" dirty="0">
                <a:solidFill>
                  <a:srgbClr val="005CA9"/>
                </a:solidFill>
                <a:latin typeface="Apercu Pro" panose="020B0503050601040103" pitchFamily="34" charset="0"/>
                <a:cs typeface="Times New Roman" panose="02020603050405020304" pitchFamily="18" charset="0"/>
              </a:rPr>
              <a:t>digitalen Methoden und Technologien </a:t>
            </a:r>
            <a:r>
              <a:rPr lang="de-DE" sz="1600" b="0" dirty="0">
                <a:latin typeface="Apercu Pro" panose="020B0503050601040103" pitchFamily="34" charset="0"/>
                <a:cs typeface="Times New Roman" panose="02020603050405020304" pitchFamily="18" charset="0"/>
              </a:rPr>
              <a:t>sind in eurem Ansatz enthalten? Verbindet ihr digitale und analoge Aspekte? </a:t>
            </a:r>
            <a:endParaRPr lang="de-DE" sz="1600" b="0" dirty="0">
              <a:latin typeface="Apercu Pro" panose="020B0503050601040103" pitchFamily="34" charset="0"/>
            </a:endParaRPr>
          </a:p>
        </p:txBody>
      </p:sp>
      <p:pic>
        <p:nvPicPr>
          <p:cNvPr id="12" name="Grafik 11" descr="Ein Bild, das LEGO, Spielzeug enthält.&#10;&#10;Automatisch generierte Beschreibung">
            <a:extLst>
              <a:ext uri="{FF2B5EF4-FFF2-40B4-BE49-F238E27FC236}">
                <a16:creationId xmlns:a16="http://schemas.microsoft.com/office/drawing/2014/main" id="{2B0DFB14-A3CB-4D8C-83EF-EC1B22DBF3E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310718"/>
            <a:ext cx="1348746" cy="954000"/>
          </a:xfrm>
          <a:prstGeom prst="rect">
            <a:avLst/>
          </a:prstGeom>
        </p:spPr>
      </p:pic>
      <p:pic>
        <p:nvPicPr>
          <p:cNvPr id="11" name="Grafik 10" descr="Ein Bild, das Zeichnung enthält.&#10;&#10;Automatisch generierte Beschreibung">
            <a:extLst>
              <a:ext uri="{FF2B5EF4-FFF2-40B4-BE49-F238E27FC236}">
                <a16:creationId xmlns:a16="http://schemas.microsoft.com/office/drawing/2014/main" id="{49F3A03F-C764-4F13-999E-9E7DA9C1DC5B}"/>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248643" y="6156421"/>
            <a:ext cx="881555" cy="622598"/>
          </a:xfrm>
          <a:prstGeom prst="rect">
            <a:avLst/>
          </a:prstGeom>
        </p:spPr>
      </p:pic>
    </p:spTree>
    <p:extLst>
      <p:ext uri="{BB962C8B-B14F-4D97-AF65-F5344CB8AC3E}">
        <p14:creationId xmlns:p14="http://schemas.microsoft.com/office/powerpoint/2010/main" val="5365276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Vision">
    <p:spTree>
      <p:nvGrpSpPr>
        <p:cNvPr id="1" name=""/>
        <p:cNvGrpSpPr/>
        <p:nvPr/>
      </p:nvGrpSpPr>
      <p:grpSpPr>
        <a:xfrm>
          <a:off x="0" y="0"/>
          <a:ext cx="0" cy="0"/>
          <a:chOff x="0" y="0"/>
          <a:chExt cx="0" cy="0"/>
        </a:xfrm>
      </p:grpSpPr>
      <p:sp>
        <p:nvSpPr>
          <p:cNvPr id="8" name="Rechteck: abgerundete Ecken 7">
            <a:extLst>
              <a:ext uri="{FF2B5EF4-FFF2-40B4-BE49-F238E27FC236}">
                <a16:creationId xmlns:a16="http://schemas.microsoft.com/office/drawing/2014/main" id="{6BA3C8C5-A0A2-428F-988A-5BC25CC52955}"/>
              </a:ext>
            </a:extLst>
          </p:cNvPr>
          <p:cNvSpPr/>
          <p:nvPr userDrawn="1"/>
        </p:nvSpPr>
        <p:spPr>
          <a:xfrm>
            <a:off x="908626" y="2098830"/>
            <a:ext cx="10480734" cy="4052308"/>
          </a:xfrm>
          <a:prstGeom prst="roundRect">
            <a:avLst>
              <a:gd name="adj" fmla="val 1229"/>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800">
              <a:latin typeface="Apercu Pro" panose="020B0503050601040103" pitchFamily="34" charset="0"/>
            </a:endParaRPr>
          </a:p>
        </p:txBody>
      </p:sp>
      <p:sp>
        <p:nvSpPr>
          <p:cNvPr id="9" name="Rechteck 8">
            <a:extLst>
              <a:ext uri="{FF2B5EF4-FFF2-40B4-BE49-F238E27FC236}">
                <a16:creationId xmlns:a16="http://schemas.microsoft.com/office/drawing/2014/main" id="{957A9A3B-6417-4E1A-A35B-4E8283744991}"/>
              </a:ext>
            </a:extLst>
          </p:cNvPr>
          <p:cNvSpPr/>
          <p:nvPr userDrawn="1"/>
        </p:nvSpPr>
        <p:spPr>
          <a:xfrm>
            <a:off x="797560" y="6151138"/>
            <a:ext cx="7767320" cy="276999"/>
          </a:xfrm>
          <a:prstGeom prst="rect">
            <a:avLst/>
          </a:prstGeom>
        </p:spPr>
        <p:txBody>
          <a:bodyPr wrap="square">
            <a:spAutoFit/>
          </a:bodyPr>
          <a:lstStyle/>
          <a:p>
            <a:pPr lvl="0">
              <a:defRPr/>
            </a:pPr>
            <a:r>
              <a:rPr lang="de-DE" sz="1200" b="0" dirty="0">
                <a:solidFill>
                  <a:srgbClr val="EF6708"/>
                </a:solidFill>
                <a:latin typeface="Apercu Pro" panose="020B0503050601040103" pitchFamily="34" charset="0"/>
                <a:cs typeface="Times New Roman" panose="02020603050405020304" pitchFamily="18" charset="0"/>
              </a:rPr>
              <a:t>Ihr braucht mehr Platz? Kopiert euch einfach die dafür vorgesehene Slide und fügt sie hier ein.</a:t>
            </a:r>
            <a:endParaRPr lang="de-DE" sz="1600" b="1" dirty="0">
              <a:solidFill>
                <a:srgbClr val="EF6708"/>
              </a:solidFill>
              <a:latin typeface="Apercu Pro" panose="020B0503050601040103" pitchFamily="34" charset="0"/>
            </a:endParaRPr>
          </a:p>
        </p:txBody>
      </p:sp>
      <p:sp>
        <p:nvSpPr>
          <p:cNvPr id="10" name="Textplatzhalter 46">
            <a:extLst>
              <a:ext uri="{FF2B5EF4-FFF2-40B4-BE49-F238E27FC236}">
                <a16:creationId xmlns:a16="http://schemas.microsoft.com/office/drawing/2014/main" id="{B346E2C4-ED8B-4408-974D-EE98A32ED1D3}"/>
              </a:ext>
            </a:extLst>
          </p:cNvPr>
          <p:cNvSpPr>
            <a:spLocks noGrp="1"/>
          </p:cNvSpPr>
          <p:nvPr>
            <p:ph type="body" sz="quarter" idx="12"/>
          </p:nvPr>
        </p:nvSpPr>
        <p:spPr>
          <a:xfrm>
            <a:off x="908626" y="2098830"/>
            <a:ext cx="10480734" cy="4052308"/>
          </a:xfrm>
        </p:spPr>
        <p:txBody>
          <a:bodyPr>
            <a:noAutofit/>
          </a:bodyPr>
          <a:lstStyle>
            <a:lvl1pPr marL="0" indent="0">
              <a:buNone/>
              <a:defRPr sz="1600">
                <a:latin typeface="Apercu Pro" panose="020B0503050601040103" pitchFamily="34" charset="0"/>
              </a:defRPr>
            </a:lvl1pPr>
          </a:lstStyle>
          <a:p>
            <a:pPr lvl="0"/>
            <a:endParaRPr lang="de-DE"/>
          </a:p>
        </p:txBody>
      </p:sp>
      <p:sp>
        <p:nvSpPr>
          <p:cNvPr id="14" name="Textfeld 13">
            <a:extLst>
              <a:ext uri="{FF2B5EF4-FFF2-40B4-BE49-F238E27FC236}">
                <a16:creationId xmlns:a16="http://schemas.microsoft.com/office/drawing/2014/main" id="{0A490D77-2950-4532-A0B0-5CCF2C8A4596}"/>
              </a:ext>
            </a:extLst>
          </p:cNvPr>
          <p:cNvSpPr txBox="1"/>
          <p:nvPr userDrawn="1"/>
        </p:nvSpPr>
        <p:spPr>
          <a:xfrm>
            <a:off x="1180618" y="722292"/>
            <a:ext cx="10478947"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2000" b="0" i="0" u="none" strike="noStrike" kern="1200" cap="none" spc="300" normalizeH="0" baseline="0" noProof="0" dirty="0">
                <a:ln>
                  <a:noFill/>
                </a:ln>
                <a:solidFill>
                  <a:prstClr val="black"/>
                </a:solidFill>
                <a:effectLst/>
                <a:uLnTx/>
                <a:uFillTx/>
                <a:latin typeface="Apercu Pro" panose="020B0503050601040103" pitchFamily="34" charset="0"/>
                <a:ea typeface="+mn-ea"/>
                <a:cs typeface="+mn-cs"/>
              </a:rPr>
              <a:t>EUER ANSATZ – NEXT STEPS </a:t>
            </a:r>
          </a:p>
        </p:txBody>
      </p:sp>
      <p:sp>
        <p:nvSpPr>
          <p:cNvPr id="16" name="Textfeld 15">
            <a:extLst>
              <a:ext uri="{FF2B5EF4-FFF2-40B4-BE49-F238E27FC236}">
                <a16:creationId xmlns:a16="http://schemas.microsoft.com/office/drawing/2014/main" id="{5B8D948F-CE09-45B0-AE88-D143A3C351AE}"/>
              </a:ext>
            </a:extLst>
          </p:cNvPr>
          <p:cNvSpPr txBox="1"/>
          <p:nvPr userDrawn="1"/>
        </p:nvSpPr>
        <p:spPr>
          <a:xfrm>
            <a:off x="1202134" y="527960"/>
            <a:ext cx="10478947"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400" b="0" i="0" u="none" strike="noStrike" kern="1200" cap="none" spc="300" normalizeH="0" baseline="0" noProof="0">
                <a:ln>
                  <a:noFill/>
                </a:ln>
                <a:solidFill>
                  <a:prstClr val="black"/>
                </a:solidFill>
                <a:effectLst/>
                <a:uLnTx/>
                <a:uFillTx/>
                <a:latin typeface="Apercu Pro" panose="020B0503050601040103" pitchFamily="34" charset="0"/>
                <a:ea typeface="+mn-ea"/>
                <a:cs typeface="+mn-cs"/>
              </a:rPr>
              <a:t>#SUBMISSION TEMPLATE</a:t>
            </a:r>
          </a:p>
        </p:txBody>
      </p:sp>
      <p:sp>
        <p:nvSpPr>
          <p:cNvPr id="18" name="Rechteck 17">
            <a:extLst>
              <a:ext uri="{FF2B5EF4-FFF2-40B4-BE49-F238E27FC236}">
                <a16:creationId xmlns:a16="http://schemas.microsoft.com/office/drawing/2014/main" id="{816B7E31-D2E4-4171-8517-529D98513827}"/>
              </a:ext>
            </a:extLst>
          </p:cNvPr>
          <p:cNvSpPr/>
          <p:nvPr userDrawn="1"/>
        </p:nvSpPr>
        <p:spPr>
          <a:xfrm>
            <a:off x="797560" y="1490700"/>
            <a:ext cx="10591800" cy="58477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600" b="0" dirty="0">
                <a:solidFill>
                  <a:srgbClr val="005CA9"/>
                </a:solidFill>
                <a:latin typeface="Apercu Pro" panose="020B0503050601040103" pitchFamily="34" charset="0"/>
                <a:cs typeface="Times New Roman" panose="02020603050405020304" pitchFamily="18" charset="0"/>
              </a:rPr>
              <a:t>Blick in die Zukunft</a:t>
            </a:r>
            <a:r>
              <a:rPr lang="de-DE" sz="1600" b="0" dirty="0">
                <a:latin typeface="Apercu Pro" panose="020B0503050601040103" pitchFamily="34" charset="0"/>
                <a:cs typeface="Times New Roman" panose="02020603050405020304" pitchFamily="18" charset="0"/>
              </a:rPr>
              <a:t>: Wie würde eine optimale Umsetzung eures Konzeptes aussehen? Welche Hürden müssen dabei überwunden werden? </a:t>
            </a:r>
            <a:endParaRPr lang="de-DE" sz="1600" b="0" dirty="0">
              <a:latin typeface="Apercu Pro" panose="020B0503050601040103" pitchFamily="34" charset="0"/>
            </a:endParaRPr>
          </a:p>
        </p:txBody>
      </p:sp>
      <p:pic>
        <p:nvPicPr>
          <p:cNvPr id="12" name="Grafik 11" descr="Ein Bild, das LEGO, Spielzeug enthält.&#10;&#10;Automatisch generierte Beschreibung">
            <a:extLst>
              <a:ext uri="{FF2B5EF4-FFF2-40B4-BE49-F238E27FC236}">
                <a16:creationId xmlns:a16="http://schemas.microsoft.com/office/drawing/2014/main" id="{A1CBAFF1-52B6-4545-BE0F-4B6D0849872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310718"/>
            <a:ext cx="1348746" cy="954000"/>
          </a:xfrm>
          <a:prstGeom prst="rect">
            <a:avLst/>
          </a:prstGeom>
        </p:spPr>
      </p:pic>
      <p:pic>
        <p:nvPicPr>
          <p:cNvPr id="11" name="Grafik 10" descr="Ein Bild, das Zeichnung enthält.&#10;&#10;Automatisch generierte Beschreibung">
            <a:extLst>
              <a:ext uri="{FF2B5EF4-FFF2-40B4-BE49-F238E27FC236}">
                <a16:creationId xmlns:a16="http://schemas.microsoft.com/office/drawing/2014/main" id="{9D26B07B-1F39-4135-BA97-89634A7E6B79}"/>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248643" y="6156421"/>
            <a:ext cx="881555" cy="622598"/>
          </a:xfrm>
          <a:prstGeom prst="rect">
            <a:avLst/>
          </a:prstGeom>
        </p:spPr>
      </p:pic>
    </p:spTree>
    <p:extLst>
      <p:ext uri="{BB962C8B-B14F-4D97-AF65-F5344CB8AC3E}">
        <p14:creationId xmlns:p14="http://schemas.microsoft.com/office/powerpoint/2010/main" val="25755554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Next Steps">
    <p:spTree>
      <p:nvGrpSpPr>
        <p:cNvPr id="1" name=""/>
        <p:cNvGrpSpPr/>
        <p:nvPr/>
      </p:nvGrpSpPr>
      <p:grpSpPr>
        <a:xfrm>
          <a:off x="0" y="0"/>
          <a:ext cx="0" cy="0"/>
          <a:chOff x="0" y="0"/>
          <a:chExt cx="0" cy="0"/>
        </a:xfrm>
      </p:grpSpPr>
      <p:sp>
        <p:nvSpPr>
          <p:cNvPr id="8" name="Rechteck: abgerundete Ecken 7">
            <a:extLst>
              <a:ext uri="{FF2B5EF4-FFF2-40B4-BE49-F238E27FC236}">
                <a16:creationId xmlns:a16="http://schemas.microsoft.com/office/drawing/2014/main" id="{6BA3C8C5-A0A2-428F-988A-5BC25CC52955}"/>
              </a:ext>
            </a:extLst>
          </p:cNvPr>
          <p:cNvSpPr/>
          <p:nvPr userDrawn="1"/>
        </p:nvSpPr>
        <p:spPr>
          <a:xfrm>
            <a:off x="908626" y="2098830"/>
            <a:ext cx="10480734" cy="4052308"/>
          </a:xfrm>
          <a:prstGeom prst="roundRect">
            <a:avLst>
              <a:gd name="adj" fmla="val 1229"/>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800">
              <a:latin typeface="Apercu Pro" panose="020B0503050601040103" pitchFamily="34" charset="0"/>
            </a:endParaRPr>
          </a:p>
        </p:txBody>
      </p:sp>
      <p:sp>
        <p:nvSpPr>
          <p:cNvPr id="9" name="Rechteck 8">
            <a:extLst>
              <a:ext uri="{FF2B5EF4-FFF2-40B4-BE49-F238E27FC236}">
                <a16:creationId xmlns:a16="http://schemas.microsoft.com/office/drawing/2014/main" id="{957A9A3B-6417-4E1A-A35B-4E8283744991}"/>
              </a:ext>
            </a:extLst>
          </p:cNvPr>
          <p:cNvSpPr/>
          <p:nvPr userDrawn="1"/>
        </p:nvSpPr>
        <p:spPr>
          <a:xfrm>
            <a:off x="797560" y="6151138"/>
            <a:ext cx="7767320" cy="276999"/>
          </a:xfrm>
          <a:prstGeom prst="rect">
            <a:avLst/>
          </a:prstGeom>
        </p:spPr>
        <p:txBody>
          <a:bodyPr wrap="square">
            <a:spAutoFit/>
          </a:bodyPr>
          <a:lstStyle/>
          <a:p>
            <a:pPr lvl="0">
              <a:defRPr/>
            </a:pPr>
            <a:r>
              <a:rPr lang="de-DE" sz="1200" b="0" dirty="0">
                <a:solidFill>
                  <a:srgbClr val="EF6708"/>
                </a:solidFill>
                <a:latin typeface="Apercu Pro" panose="020B0503050601040103" pitchFamily="34" charset="0"/>
                <a:cs typeface="Times New Roman" panose="02020603050405020304" pitchFamily="18" charset="0"/>
              </a:rPr>
              <a:t>Ihr braucht mehr Platz? Kopiert euch einfach die dafür vorgesehene Slide und fügt sie hier ein.</a:t>
            </a:r>
            <a:endParaRPr lang="de-DE" sz="1600" b="1" dirty="0">
              <a:solidFill>
                <a:srgbClr val="EF6708"/>
              </a:solidFill>
              <a:latin typeface="Apercu Pro" panose="020B0503050601040103" pitchFamily="34" charset="0"/>
            </a:endParaRPr>
          </a:p>
        </p:txBody>
      </p:sp>
      <p:sp>
        <p:nvSpPr>
          <p:cNvPr id="10" name="Textplatzhalter 46">
            <a:extLst>
              <a:ext uri="{FF2B5EF4-FFF2-40B4-BE49-F238E27FC236}">
                <a16:creationId xmlns:a16="http://schemas.microsoft.com/office/drawing/2014/main" id="{B346E2C4-ED8B-4408-974D-EE98A32ED1D3}"/>
              </a:ext>
            </a:extLst>
          </p:cNvPr>
          <p:cNvSpPr>
            <a:spLocks noGrp="1"/>
          </p:cNvSpPr>
          <p:nvPr>
            <p:ph type="body" sz="quarter" idx="12"/>
          </p:nvPr>
        </p:nvSpPr>
        <p:spPr>
          <a:xfrm>
            <a:off x="908626" y="2098830"/>
            <a:ext cx="10480734" cy="4052308"/>
          </a:xfrm>
        </p:spPr>
        <p:txBody>
          <a:bodyPr>
            <a:noAutofit/>
          </a:bodyPr>
          <a:lstStyle>
            <a:lvl1pPr marL="0" indent="0">
              <a:buNone/>
              <a:defRPr sz="1600">
                <a:latin typeface="Apercu Pro" panose="020B0503050601040103" pitchFamily="34" charset="0"/>
              </a:defRPr>
            </a:lvl1pPr>
          </a:lstStyle>
          <a:p>
            <a:pPr lvl="0"/>
            <a:endParaRPr lang="de-DE" dirty="0"/>
          </a:p>
        </p:txBody>
      </p:sp>
      <p:sp>
        <p:nvSpPr>
          <p:cNvPr id="14" name="Textfeld 13">
            <a:extLst>
              <a:ext uri="{FF2B5EF4-FFF2-40B4-BE49-F238E27FC236}">
                <a16:creationId xmlns:a16="http://schemas.microsoft.com/office/drawing/2014/main" id="{0A490D77-2950-4532-A0B0-5CCF2C8A4596}"/>
              </a:ext>
            </a:extLst>
          </p:cNvPr>
          <p:cNvSpPr txBox="1"/>
          <p:nvPr userDrawn="1"/>
        </p:nvSpPr>
        <p:spPr>
          <a:xfrm>
            <a:off x="1180618" y="722292"/>
            <a:ext cx="10478947"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2000" b="0" i="0" u="none" strike="noStrike" kern="1200" cap="none" spc="300" normalizeH="0" baseline="0" noProof="0">
                <a:ln>
                  <a:noFill/>
                </a:ln>
                <a:solidFill>
                  <a:prstClr val="black"/>
                </a:solidFill>
                <a:effectLst/>
                <a:uLnTx/>
                <a:uFillTx/>
                <a:latin typeface="Apercu Pro" panose="020B0503050601040103" pitchFamily="34" charset="0"/>
                <a:ea typeface="+mn-ea"/>
                <a:cs typeface="+mn-cs"/>
              </a:rPr>
              <a:t>EUER ANSATZ – UNTERSTÜTZUNG</a:t>
            </a:r>
          </a:p>
        </p:txBody>
      </p:sp>
      <p:sp>
        <p:nvSpPr>
          <p:cNvPr id="16" name="Textfeld 15">
            <a:extLst>
              <a:ext uri="{FF2B5EF4-FFF2-40B4-BE49-F238E27FC236}">
                <a16:creationId xmlns:a16="http://schemas.microsoft.com/office/drawing/2014/main" id="{5B8D948F-CE09-45B0-AE88-D143A3C351AE}"/>
              </a:ext>
            </a:extLst>
          </p:cNvPr>
          <p:cNvSpPr txBox="1"/>
          <p:nvPr userDrawn="1"/>
        </p:nvSpPr>
        <p:spPr>
          <a:xfrm>
            <a:off x="1202134" y="527960"/>
            <a:ext cx="10478947"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400" b="0" i="0" u="none" strike="noStrike" kern="1200" cap="none" spc="300" normalizeH="0" baseline="0" noProof="0">
                <a:ln>
                  <a:noFill/>
                </a:ln>
                <a:solidFill>
                  <a:prstClr val="black"/>
                </a:solidFill>
                <a:effectLst/>
                <a:uLnTx/>
                <a:uFillTx/>
                <a:latin typeface="Apercu Pro" panose="020B0503050601040103" pitchFamily="34" charset="0"/>
                <a:ea typeface="+mn-ea"/>
                <a:cs typeface="+mn-cs"/>
              </a:rPr>
              <a:t>#SUBMISSION TEMPLATE</a:t>
            </a:r>
          </a:p>
        </p:txBody>
      </p:sp>
      <p:sp>
        <p:nvSpPr>
          <p:cNvPr id="18" name="Rechteck 17">
            <a:extLst>
              <a:ext uri="{FF2B5EF4-FFF2-40B4-BE49-F238E27FC236}">
                <a16:creationId xmlns:a16="http://schemas.microsoft.com/office/drawing/2014/main" id="{816B7E31-D2E4-4171-8517-529D98513827}"/>
              </a:ext>
            </a:extLst>
          </p:cNvPr>
          <p:cNvSpPr/>
          <p:nvPr userDrawn="1"/>
        </p:nvSpPr>
        <p:spPr>
          <a:xfrm>
            <a:off x="816724" y="1482388"/>
            <a:ext cx="10591800" cy="338554"/>
          </a:xfrm>
          <a:prstGeom prst="rect">
            <a:avLst/>
          </a:prstGeom>
        </p:spPr>
        <p:txBody>
          <a:bodyPr wrap="square">
            <a:spAutoFit/>
          </a:bodyPr>
          <a:lstStyle/>
          <a:p>
            <a:pPr lvl="0">
              <a:defRPr/>
            </a:pPr>
            <a:r>
              <a:rPr lang="de-DE" sz="1600" b="0" dirty="0">
                <a:latin typeface="Apercu Pro" panose="020B0503050601040103" pitchFamily="34" charset="0"/>
                <a:cs typeface="Times New Roman" panose="02020603050405020304" pitchFamily="18" charset="0"/>
              </a:rPr>
              <a:t>Welche </a:t>
            </a:r>
            <a:r>
              <a:rPr lang="de-DE" sz="1600" b="0" dirty="0">
                <a:solidFill>
                  <a:srgbClr val="005CA9"/>
                </a:solidFill>
                <a:latin typeface="Apercu Pro" panose="020B0503050601040103" pitchFamily="34" charset="0"/>
                <a:cs typeface="Times New Roman" panose="02020603050405020304" pitchFamily="18" charset="0"/>
              </a:rPr>
              <a:t>Unterstützung wünscht ihr euch </a:t>
            </a:r>
            <a:r>
              <a:rPr lang="de-DE" sz="1600" b="0" dirty="0">
                <a:latin typeface="Apercu Pro" panose="020B0503050601040103" pitchFamily="34" charset="0"/>
                <a:cs typeface="Times New Roman" panose="02020603050405020304" pitchFamily="18" charset="0"/>
              </a:rPr>
              <a:t>von der VVRB bzw. welche Inhalte würden euch weiterhelfen? </a:t>
            </a:r>
            <a:endParaRPr lang="de-DE" sz="1600" b="0" dirty="0">
              <a:latin typeface="Apercu Pro" panose="020B0503050601040103" pitchFamily="34" charset="0"/>
            </a:endParaRPr>
          </a:p>
        </p:txBody>
      </p:sp>
      <p:pic>
        <p:nvPicPr>
          <p:cNvPr id="12" name="Grafik 11" descr="Ein Bild, das LEGO, Spielzeug enthält.&#10;&#10;Automatisch generierte Beschreibung">
            <a:extLst>
              <a:ext uri="{FF2B5EF4-FFF2-40B4-BE49-F238E27FC236}">
                <a16:creationId xmlns:a16="http://schemas.microsoft.com/office/drawing/2014/main" id="{8A982FF9-6143-4D2E-A683-7B4599E313F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310718"/>
            <a:ext cx="1348746" cy="954000"/>
          </a:xfrm>
          <a:prstGeom prst="rect">
            <a:avLst/>
          </a:prstGeom>
        </p:spPr>
      </p:pic>
      <p:pic>
        <p:nvPicPr>
          <p:cNvPr id="11" name="Grafik 10" descr="Ein Bild, das Zeichnung enthält.&#10;&#10;Automatisch generierte Beschreibung">
            <a:extLst>
              <a:ext uri="{FF2B5EF4-FFF2-40B4-BE49-F238E27FC236}">
                <a16:creationId xmlns:a16="http://schemas.microsoft.com/office/drawing/2014/main" id="{E78A3C09-E6AC-41CF-8618-A4D6235B7F9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248643" y="6156421"/>
            <a:ext cx="881555" cy="622598"/>
          </a:xfrm>
          <a:prstGeom prst="rect">
            <a:avLst/>
          </a:prstGeom>
        </p:spPr>
      </p:pic>
    </p:spTree>
    <p:extLst>
      <p:ext uri="{BB962C8B-B14F-4D97-AF65-F5344CB8AC3E}">
        <p14:creationId xmlns:p14="http://schemas.microsoft.com/office/powerpoint/2010/main" val="26547035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hallenge Information">
    <p:spTree>
      <p:nvGrpSpPr>
        <p:cNvPr id="1" name=""/>
        <p:cNvGrpSpPr/>
        <p:nvPr/>
      </p:nvGrpSpPr>
      <p:grpSpPr>
        <a:xfrm>
          <a:off x="0" y="0"/>
          <a:ext cx="0" cy="0"/>
          <a:chOff x="0" y="0"/>
          <a:chExt cx="0" cy="0"/>
        </a:xfrm>
      </p:grpSpPr>
      <p:sp>
        <p:nvSpPr>
          <p:cNvPr id="16" name="AutoShape 2">
            <a:extLst>
              <a:ext uri="{FF2B5EF4-FFF2-40B4-BE49-F238E27FC236}">
                <a16:creationId xmlns:a16="http://schemas.microsoft.com/office/drawing/2014/main" id="{9F46C327-062E-4D09-89EF-932A0A52B6CF}"/>
              </a:ext>
            </a:extLst>
          </p:cNvPr>
          <p:cNvSpPr>
            <a:spLocks noChangeAspect="1" noChangeArrowheads="1"/>
          </p:cNvSpPr>
          <p:nvPr userDrawn="1"/>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sp>
        <p:nvSpPr>
          <p:cNvPr id="17" name="AutoShape 4">
            <a:extLst>
              <a:ext uri="{FF2B5EF4-FFF2-40B4-BE49-F238E27FC236}">
                <a16:creationId xmlns:a16="http://schemas.microsoft.com/office/drawing/2014/main" id="{8F255C35-AE39-4D85-A650-26D493E08C91}"/>
              </a:ext>
            </a:extLst>
          </p:cNvPr>
          <p:cNvSpPr>
            <a:spLocks noChangeAspect="1" noChangeArrowheads="1"/>
          </p:cNvSpPr>
          <p:nvPr userDrawn="1"/>
        </p:nvSpPr>
        <p:spPr bwMode="auto">
          <a:xfrm>
            <a:off x="6096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sp>
        <p:nvSpPr>
          <p:cNvPr id="7" name="Textfeld 6">
            <a:extLst>
              <a:ext uri="{FF2B5EF4-FFF2-40B4-BE49-F238E27FC236}">
                <a16:creationId xmlns:a16="http://schemas.microsoft.com/office/drawing/2014/main" id="{50516A09-B0D5-446F-8DEB-078CFE98604A}"/>
              </a:ext>
            </a:extLst>
          </p:cNvPr>
          <p:cNvSpPr txBox="1"/>
          <p:nvPr userDrawn="1"/>
        </p:nvSpPr>
        <p:spPr>
          <a:xfrm>
            <a:off x="1180618" y="722292"/>
            <a:ext cx="10478947"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2000" b="0" i="0" u="none" strike="noStrike" kern="1200" cap="none" spc="300" normalizeH="0" baseline="0" noProof="0" dirty="0">
                <a:ln>
                  <a:noFill/>
                </a:ln>
                <a:solidFill>
                  <a:prstClr val="black"/>
                </a:solidFill>
                <a:effectLst/>
                <a:uLnTx/>
                <a:uFillTx/>
                <a:latin typeface="Apercu Pro" panose="020B0503050601040103" pitchFamily="34" charset="0"/>
                <a:ea typeface="+mn-ea"/>
                <a:cs typeface="+mn-cs"/>
              </a:rPr>
              <a:t>ALLGEMEINE INFORMATIONEN</a:t>
            </a:r>
          </a:p>
        </p:txBody>
      </p:sp>
      <p:sp>
        <p:nvSpPr>
          <p:cNvPr id="8" name="Textfeld 7">
            <a:extLst>
              <a:ext uri="{FF2B5EF4-FFF2-40B4-BE49-F238E27FC236}">
                <a16:creationId xmlns:a16="http://schemas.microsoft.com/office/drawing/2014/main" id="{1944FAA1-0A31-4F41-B83D-90F4E6E2B7B4}"/>
              </a:ext>
            </a:extLst>
          </p:cNvPr>
          <p:cNvSpPr txBox="1"/>
          <p:nvPr userDrawn="1"/>
        </p:nvSpPr>
        <p:spPr>
          <a:xfrm>
            <a:off x="1202134" y="527960"/>
            <a:ext cx="10478947"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400" b="0" i="0" u="none" strike="noStrike" kern="1200" cap="none" spc="300" normalizeH="0" baseline="0" noProof="0">
                <a:ln>
                  <a:noFill/>
                </a:ln>
                <a:solidFill>
                  <a:prstClr val="black"/>
                </a:solidFill>
                <a:effectLst/>
                <a:uLnTx/>
                <a:uFillTx/>
                <a:latin typeface="Apercu Pro" panose="020B0503050601040103" pitchFamily="34" charset="0"/>
                <a:ea typeface="+mn-ea"/>
                <a:cs typeface="+mn-cs"/>
              </a:rPr>
              <a:t>#SUBMISSION TEMPLATE</a:t>
            </a:r>
          </a:p>
        </p:txBody>
      </p:sp>
      <p:sp>
        <p:nvSpPr>
          <p:cNvPr id="2" name="Rechteck 1">
            <a:extLst>
              <a:ext uri="{FF2B5EF4-FFF2-40B4-BE49-F238E27FC236}">
                <a16:creationId xmlns:a16="http://schemas.microsoft.com/office/drawing/2014/main" id="{D92B8D51-1BBB-4055-BF58-D6F6CBF2681E}"/>
              </a:ext>
            </a:extLst>
          </p:cNvPr>
          <p:cNvSpPr/>
          <p:nvPr userDrawn="1"/>
        </p:nvSpPr>
        <p:spPr>
          <a:xfrm>
            <a:off x="800253" y="1648699"/>
            <a:ext cx="10286693" cy="4185761"/>
          </a:xfrm>
          <a:prstGeom prst="rect">
            <a:avLst/>
          </a:prstGeom>
        </p:spPr>
        <p:txBody>
          <a:bodyPr wrap="square" anchor="t">
            <a:spAutoFit/>
          </a:bodyPr>
          <a:lstStyle/>
          <a:p>
            <a:pPr algn="just">
              <a:defRPr/>
            </a:pPr>
            <a:r>
              <a:rPr lang="de-DE" sz="1400" dirty="0">
                <a:latin typeface="Apercu Pro" panose="020B0503050601040103" pitchFamily="34" charset="0"/>
              </a:rPr>
              <a:t>Liebe Teilnehmenden,</a:t>
            </a:r>
          </a:p>
          <a:p>
            <a:pPr algn="just">
              <a:defRPr/>
            </a:pPr>
            <a:endParaRPr lang="de-DE" sz="1400" dirty="0">
              <a:latin typeface="Apercu Pro" panose="020B0503050601040103" pitchFamily="34" charset="0"/>
            </a:endParaRPr>
          </a:p>
          <a:p>
            <a:pPr algn="just">
              <a:defRPr/>
            </a:pPr>
            <a:r>
              <a:rPr lang="de-DE" sz="1400" dirty="0">
                <a:latin typeface="Apercu Pro" panose="020B0503050601040103" pitchFamily="34" charset="0"/>
              </a:rPr>
              <a:t>Dieses Dokument soll euch dabei helfen, eure Ansätze für die Future of Regional Banking Challenge zu entwickeln und zu strukturieren. </a:t>
            </a:r>
          </a:p>
          <a:p>
            <a:pPr algn="just">
              <a:defRPr/>
            </a:pPr>
            <a:endParaRPr lang="de-DE" sz="1400" dirty="0">
              <a:latin typeface="Apercu Pro" panose="020B0503050601040103" pitchFamily="34" charset="0"/>
            </a:endParaRPr>
          </a:p>
          <a:p>
            <a:pPr algn="just">
              <a:defRPr/>
            </a:pPr>
            <a:r>
              <a:rPr lang="de-DE" sz="1400" b="1" dirty="0">
                <a:latin typeface="Apercu Pro" panose="020B0503050601040103" pitchFamily="34" charset="0"/>
              </a:rPr>
              <a:t>Bitte beachtet:</a:t>
            </a:r>
          </a:p>
          <a:p>
            <a:pPr algn="just">
              <a:defRPr/>
            </a:pPr>
            <a:r>
              <a:rPr lang="de-DE" sz="1400" b="1" dirty="0">
                <a:solidFill>
                  <a:srgbClr val="EF6708"/>
                </a:solidFill>
                <a:latin typeface="Apercu Pro" panose="020B0503050601040103" pitchFamily="34" charset="0"/>
              </a:rPr>
              <a:t>Deadline für die Einreichung ist der 18. Oktober 2021 um 23:59:59 Uhr. </a:t>
            </a:r>
          </a:p>
          <a:p>
            <a:pPr algn="just">
              <a:defRPr/>
            </a:pPr>
            <a:r>
              <a:rPr lang="de-DE" sz="1400" dirty="0">
                <a:latin typeface="Apercu Pro" panose="020B0503050601040103" pitchFamily="34" charset="0"/>
              </a:rPr>
              <a:t>Bitte reicht das vollständige Submission Template bis zu diesem Termin über die ekipa-Plattform ein. </a:t>
            </a:r>
          </a:p>
          <a:p>
            <a:pPr algn="just">
              <a:defRPr/>
            </a:pPr>
            <a:endParaRPr lang="de-DE" sz="1400" dirty="0">
              <a:latin typeface="Apercu Pro" panose="020B0503050601040103" pitchFamily="34" charset="0"/>
            </a:endParaRPr>
          </a:p>
          <a:p>
            <a:pPr algn="just">
              <a:defRPr/>
            </a:pPr>
            <a:r>
              <a:rPr lang="de-DE" sz="1400" dirty="0">
                <a:latin typeface="Apercu Pro" panose="020B0503050601040103" pitchFamily="34" charset="0"/>
              </a:rPr>
              <a:t>Wenn ihr Fragen zur Teilnahme oder Einreichung haben, </a:t>
            </a:r>
            <a:r>
              <a:rPr lang="de-DE" sz="1400">
                <a:latin typeface="Apercu Pro" panose="020B0503050601040103" pitchFamily="34" charset="0"/>
              </a:rPr>
              <a:t>könnt ihr </a:t>
            </a:r>
            <a:r>
              <a:rPr lang="de-DE" sz="1400" dirty="0">
                <a:latin typeface="Apercu Pro" panose="020B0503050601040103" pitchFamily="34" charset="0"/>
              </a:rPr>
              <a:t>uns gerne jederzeit kontaktieren:</a:t>
            </a:r>
          </a:p>
          <a:p>
            <a:pPr algn="just">
              <a:defRPr/>
            </a:pPr>
            <a:endParaRPr lang="de-DE" sz="1400" dirty="0">
              <a:latin typeface="Apercu Pro" panose="020B0503050601040103" pitchFamily="34" charset="0"/>
              <a:hlinkClick r:id="rId2"/>
            </a:endParaRPr>
          </a:p>
          <a:p>
            <a:pPr algn="just">
              <a:defRPr/>
            </a:pPr>
            <a:r>
              <a:rPr lang="de-DE" sz="1400" dirty="0">
                <a:latin typeface="Apercu Pro" panose="020B0503050601040103" pitchFamily="34" charset="0"/>
                <a:hlinkClick r:id="rId2"/>
              </a:rPr>
              <a:t>hello@ekipa.de</a:t>
            </a:r>
            <a:endParaRPr lang="de-DE" sz="1400" dirty="0">
              <a:latin typeface="Apercu Pro" panose="020B0503050601040103" pitchFamily="34" charset="0"/>
            </a:endParaRPr>
          </a:p>
          <a:p>
            <a:pPr algn="just">
              <a:defRPr/>
            </a:pPr>
            <a:r>
              <a:rPr lang="de-DE" sz="1400" dirty="0">
                <a:latin typeface="Apercu Pro" panose="020B0503050601040103" pitchFamily="34" charset="0"/>
              </a:rPr>
              <a:t>Betreff: Future of Regional Banking</a:t>
            </a:r>
          </a:p>
          <a:p>
            <a:pPr algn="just">
              <a:defRPr/>
            </a:pPr>
            <a:endParaRPr lang="de-DE" sz="1400" dirty="0">
              <a:latin typeface="Apercu Pro" panose="020B0503050601040103" pitchFamily="34" charset="0"/>
            </a:endParaRPr>
          </a:p>
          <a:p>
            <a:pPr algn="just">
              <a:defRPr/>
            </a:pPr>
            <a:r>
              <a:rPr lang="de-DE" sz="1400" b="0" dirty="0">
                <a:latin typeface="Apercu Pro" panose="020B0503050601040103" pitchFamily="34" charset="0"/>
              </a:rPr>
              <a:t>Das Submission Template soll einen besseren Überblick und eine bessere Verständlichkeit eures Ansatzes ermöglichen.</a:t>
            </a:r>
          </a:p>
          <a:p>
            <a:pPr algn="just">
              <a:defRPr/>
            </a:pPr>
            <a:r>
              <a:rPr lang="de-DE" sz="1400" b="1" dirty="0">
                <a:latin typeface="Apercu Pro" panose="020B0503050601040103" pitchFamily="34" charset="0"/>
              </a:rPr>
              <a:t>Beachtet also bitte, dass ihr alle Inhalte idealerweise mit Grafiken oder sonstigen visuellen Elementen ergänzt oder darstellt.</a:t>
            </a:r>
          </a:p>
          <a:p>
            <a:pPr algn="just">
              <a:defRPr/>
            </a:pPr>
            <a:endParaRPr lang="de-DE" sz="1400" dirty="0">
              <a:latin typeface="Apercu Pro" panose="020B0503050601040103" pitchFamily="34" charset="0"/>
            </a:endParaRPr>
          </a:p>
          <a:p>
            <a:pPr algn="just">
              <a:defRPr/>
            </a:pPr>
            <a:r>
              <a:rPr lang="de-DE" sz="1400" dirty="0">
                <a:latin typeface="Apercu Pro" panose="020B0503050601040103" pitchFamily="34" charset="0"/>
              </a:rPr>
              <a:t>Wenn ihr bei der Beantwortung einer Frage mehr Platz benötigen, kopiert einfach die dafür vorgesehen Folie (nächste Slide) und fügt sie wieder ein. Sollten euch die Textfelder bei der grafischen Darstellungen behindern, nutzt gerne die übernächste Slide.</a:t>
            </a:r>
            <a:endParaRPr lang="en-US" sz="1400" dirty="0">
              <a:latin typeface="Apercu Pro" panose="020B0503050601040103" pitchFamily="34" charset="0"/>
            </a:endParaRPr>
          </a:p>
        </p:txBody>
      </p:sp>
      <p:pic>
        <p:nvPicPr>
          <p:cNvPr id="12" name="Grafik 11" descr="Ein Bild, das LEGO, Spielzeug enthält.&#10;&#10;Automatisch generierte Beschreibung">
            <a:extLst>
              <a:ext uri="{FF2B5EF4-FFF2-40B4-BE49-F238E27FC236}">
                <a16:creationId xmlns:a16="http://schemas.microsoft.com/office/drawing/2014/main" id="{E18CB66C-6932-490F-849C-227FCE2A330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310718"/>
            <a:ext cx="1348746" cy="954000"/>
          </a:xfrm>
          <a:prstGeom prst="rect">
            <a:avLst/>
          </a:prstGeom>
        </p:spPr>
      </p:pic>
      <p:pic>
        <p:nvPicPr>
          <p:cNvPr id="10" name="Grafik 9" descr="Ein Bild, das Zeichnung enthält.&#10;&#10;Automatisch generierte Beschreibung">
            <a:extLst>
              <a:ext uri="{FF2B5EF4-FFF2-40B4-BE49-F238E27FC236}">
                <a16:creationId xmlns:a16="http://schemas.microsoft.com/office/drawing/2014/main" id="{C7EF0C49-BA54-4431-8BDB-74A7EE5D8000}"/>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248643" y="6156421"/>
            <a:ext cx="881555" cy="622598"/>
          </a:xfrm>
          <a:prstGeom prst="rect">
            <a:avLst/>
          </a:prstGeom>
        </p:spPr>
      </p:pic>
    </p:spTree>
    <p:extLst>
      <p:ext uri="{BB962C8B-B14F-4D97-AF65-F5344CB8AC3E}">
        <p14:creationId xmlns:p14="http://schemas.microsoft.com/office/powerpoint/2010/main" val="33750076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latzhalter_text">
    <p:spTree>
      <p:nvGrpSpPr>
        <p:cNvPr id="1" name=""/>
        <p:cNvGrpSpPr/>
        <p:nvPr/>
      </p:nvGrpSpPr>
      <p:grpSpPr>
        <a:xfrm>
          <a:off x="0" y="0"/>
          <a:ext cx="0" cy="0"/>
          <a:chOff x="0" y="0"/>
          <a:chExt cx="0" cy="0"/>
        </a:xfrm>
      </p:grpSpPr>
      <p:sp>
        <p:nvSpPr>
          <p:cNvPr id="8" name="Rechteck: abgerundete Ecken 7">
            <a:extLst>
              <a:ext uri="{FF2B5EF4-FFF2-40B4-BE49-F238E27FC236}">
                <a16:creationId xmlns:a16="http://schemas.microsoft.com/office/drawing/2014/main" id="{6BA3C8C5-A0A2-428F-988A-5BC25CC52955}"/>
              </a:ext>
            </a:extLst>
          </p:cNvPr>
          <p:cNvSpPr/>
          <p:nvPr userDrawn="1"/>
        </p:nvSpPr>
        <p:spPr>
          <a:xfrm>
            <a:off x="908626" y="1454366"/>
            <a:ext cx="10480734" cy="4696771"/>
          </a:xfrm>
          <a:prstGeom prst="roundRect">
            <a:avLst>
              <a:gd name="adj" fmla="val 1229"/>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800"/>
          </a:p>
        </p:txBody>
      </p:sp>
      <p:sp>
        <p:nvSpPr>
          <p:cNvPr id="10" name="Textplatzhalter 46">
            <a:extLst>
              <a:ext uri="{FF2B5EF4-FFF2-40B4-BE49-F238E27FC236}">
                <a16:creationId xmlns:a16="http://schemas.microsoft.com/office/drawing/2014/main" id="{90EBAD93-E633-40B7-8565-088C474E440A}"/>
              </a:ext>
            </a:extLst>
          </p:cNvPr>
          <p:cNvSpPr>
            <a:spLocks noGrp="1"/>
          </p:cNvSpPr>
          <p:nvPr>
            <p:ph type="body" sz="quarter" idx="12"/>
          </p:nvPr>
        </p:nvSpPr>
        <p:spPr>
          <a:xfrm>
            <a:off x="908626" y="1454367"/>
            <a:ext cx="10480734" cy="4696770"/>
          </a:xfrm>
        </p:spPr>
        <p:txBody>
          <a:bodyPr>
            <a:noAutofit/>
          </a:bodyPr>
          <a:lstStyle>
            <a:lvl1pPr marL="0" indent="0">
              <a:buNone/>
              <a:defRPr sz="1600">
                <a:latin typeface="+mj-lt"/>
              </a:defRPr>
            </a:lvl1pPr>
          </a:lstStyle>
          <a:p>
            <a:pPr lvl="0"/>
            <a:endParaRPr lang="de-DE"/>
          </a:p>
        </p:txBody>
      </p:sp>
      <p:sp>
        <p:nvSpPr>
          <p:cNvPr id="2" name="Rechteck 1">
            <a:extLst>
              <a:ext uri="{FF2B5EF4-FFF2-40B4-BE49-F238E27FC236}">
                <a16:creationId xmlns:a16="http://schemas.microsoft.com/office/drawing/2014/main" id="{240D1972-0245-4873-9CF0-0B70E91EDE38}"/>
              </a:ext>
            </a:extLst>
          </p:cNvPr>
          <p:cNvSpPr/>
          <p:nvPr userDrawn="1"/>
        </p:nvSpPr>
        <p:spPr>
          <a:xfrm>
            <a:off x="797560" y="6151138"/>
            <a:ext cx="7767320" cy="276999"/>
          </a:xfrm>
          <a:prstGeom prst="rect">
            <a:avLst/>
          </a:prstGeom>
        </p:spPr>
        <p:txBody>
          <a:bodyPr wrap="square">
            <a:spAutoFit/>
          </a:bodyPr>
          <a:lstStyle/>
          <a:p>
            <a:pPr lvl="0">
              <a:defRPr/>
            </a:pPr>
            <a:r>
              <a:rPr lang="de-DE" sz="1200" b="0" dirty="0">
                <a:solidFill>
                  <a:srgbClr val="EF6708"/>
                </a:solidFill>
                <a:latin typeface="+mj-lt"/>
                <a:cs typeface="Times New Roman" panose="02020603050405020304" pitchFamily="18" charset="0"/>
              </a:rPr>
              <a:t>Du brauchst mehr Platz? Copy &amp; Paste diese Slide um weiterzuschreiben!</a:t>
            </a:r>
            <a:r>
              <a:rPr lang="de-DE" sz="1200" b="1" dirty="0">
                <a:solidFill>
                  <a:srgbClr val="EF6708"/>
                </a:solidFill>
                <a:latin typeface="+mj-lt"/>
                <a:cs typeface="Times New Roman" panose="02020603050405020304" pitchFamily="18" charset="0"/>
              </a:rPr>
              <a:t> </a:t>
            </a:r>
            <a:endParaRPr lang="de-DE" sz="1600" b="1" dirty="0">
              <a:solidFill>
                <a:srgbClr val="EF6708"/>
              </a:solidFill>
              <a:latin typeface="+mj-lt"/>
            </a:endParaRPr>
          </a:p>
        </p:txBody>
      </p:sp>
      <p:pic>
        <p:nvPicPr>
          <p:cNvPr id="9" name="Grafik 8" descr="Ein Bild, das LEGO, Spielzeug enthält.&#10;&#10;Automatisch generierte Beschreibung">
            <a:extLst>
              <a:ext uri="{FF2B5EF4-FFF2-40B4-BE49-F238E27FC236}">
                <a16:creationId xmlns:a16="http://schemas.microsoft.com/office/drawing/2014/main" id="{2DE54B05-CE9C-4073-A751-8768C12CBB3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310718"/>
            <a:ext cx="1348746" cy="954000"/>
          </a:xfrm>
          <a:prstGeom prst="rect">
            <a:avLst/>
          </a:prstGeom>
        </p:spPr>
      </p:pic>
      <p:pic>
        <p:nvPicPr>
          <p:cNvPr id="7" name="Grafik 6" descr="Ein Bild, das Zeichnung enthält.&#10;&#10;Automatisch generierte Beschreibung">
            <a:extLst>
              <a:ext uri="{FF2B5EF4-FFF2-40B4-BE49-F238E27FC236}">
                <a16:creationId xmlns:a16="http://schemas.microsoft.com/office/drawing/2014/main" id="{A40C946E-4528-4053-9E49-7767BA20D05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248643" y="6156421"/>
            <a:ext cx="881555" cy="622598"/>
          </a:xfrm>
          <a:prstGeom prst="rect">
            <a:avLst/>
          </a:prstGeom>
        </p:spPr>
      </p:pic>
    </p:spTree>
    <p:extLst>
      <p:ext uri="{BB962C8B-B14F-4D97-AF65-F5344CB8AC3E}">
        <p14:creationId xmlns:p14="http://schemas.microsoft.com/office/powerpoint/2010/main" val="8101923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latzhalter">
    <p:spTree>
      <p:nvGrpSpPr>
        <p:cNvPr id="1" name=""/>
        <p:cNvGrpSpPr/>
        <p:nvPr/>
      </p:nvGrpSpPr>
      <p:grpSpPr>
        <a:xfrm>
          <a:off x="0" y="0"/>
          <a:ext cx="0" cy="0"/>
          <a:chOff x="0" y="0"/>
          <a:chExt cx="0" cy="0"/>
        </a:xfrm>
      </p:grpSpPr>
      <p:pic>
        <p:nvPicPr>
          <p:cNvPr id="5" name="Grafik 4" descr="Ein Bild, das LEGO, Spielzeug enthält.&#10;&#10;Automatisch generierte Beschreibung">
            <a:extLst>
              <a:ext uri="{FF2B5EF4-FFF2-40B4-BE49-F238E27FC236}">
                <a16:creationId xmlns:a16="http://schemas.microsoft.com/office/drawing/2014/main" id="{54A7FDB5-D1F1-4DDC-A4F5-9B436095886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310718"/>
            <a:ext cx="1348746" cy="954000"/>
          </a:xfrm>
          <a:prstGeom prst="rect">
            <a:avLst/>
          </a:prstGeom>
        </p:spPr>
      </p:pic>
      <p:pic>
        <p:nvPicPr>
          <p:cNvPr id="3" name="Grafik 2" descr="Ein Bild, das Zeichnung enthält.&#10;&#10;Automatisch generierte Beschreibung">
            <a:extLst>
              <a:ext uri="{FF2B5EF4-FFF2-40B4-BE49-F238E27FC236}">
                <a16:creationId xmlns:a16="http://schemas.microsoft.com/office/drawing/2014/main" id="{652BAF8F-D58D-4C0C-8A74-C78A66BF7DA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248643" y="6156421"/>
            <a:ext cx="881555" cy="622598"/>
          </a:xfrm>
          <a:prstGeom prst="rect">
            <a:avLst/>
          </a:prstGeom>
        </p:spPr>
      </p:pic>
      <p:sp>
        <p:nvSpPr>
          <p:cNvPr id="4" name="Rechteck 3">
            <a:extLst>
              <a:ext uri="{FF2B5EF4-FFF2-40B4-BE49-F238E27FC236}">
                <a16:creationId xmlns:a16="http://schemas.microsoft.com/office/drawing/2014/main" id="{18E4D046-FAB2-4F96-9BB6-F045740ED35C}"/>
              </a:ext>
            </a:extLst>
          </p:cNvPr>
          <p:cNvSpPr/>
          <p:nvPr userDrawn="1"/>
        </p:nvSpPr>
        <p:spPr>
          <a:xfrm>
            <a:off x="797560" y="6151138"/>
            <a:ext cx="7767320" cy="276999"/>
          </a:xfrm>
          <a:prstGeom prst="rect">
            <a:avLst/>
          </a:prstGeom>
        </p:spPr>
        <p:txBody>
          <a:bodyPr wrap="square">
            <a:spAutoFit/>
          </a:bodyPr>
          <a:lstStyle/>
          <a:p>
            <a:pPr lvl="0">
              <a:defRPr/>
            </a:pPr>
            <a:r>
              <a:rPr lang="de-DE" sz="1200" b="0" dirty="0">
                <a:solidFill>
                  <a:srgbClr val="EF6708"/>
                </a:solidFill>
                <a:latin typeface="+mj-lt"/>
                <a:cs typeface="Times New Roman" panose="02020603050405020304" pitchFamily="18" charset="0"/>
              </a:rPr>
              <a:t>Du brauchst mehr Platz für Grafiken? Copy &amp; Paste diese Slide um sie einzufügen!</a:t>
            </a:r>
            <a:r>
              <a:rPr lang="de-DE" sz="1200" b="1" dirty="0">
                <a:solidFill>
                  <a:srgbClr val="EF6708"/>
                </a:solidFill>
                <a:latin typeface="+mj-lt"/>
                <a:cs typeface="Times New Roman" panose="02020603050405020304" pitchFamily="18" charset="0"/>
              </a:rPr>
              <a:t> </a:t>
            </a:r>
            <a:endParaRPr lang="de-DE" sz="1600" b="1" dirty="0">
              <a:solidFill>
                <a:srgbClr val="EF6708"/>
              </a:solidFill>
              <a:latin typeface="+mj-lt"/>
            </a:endParaRPr>
          </a:p>
        </p:txBody>
      </p:sp>
    </p:spTree>
    <p:extLst>
      <p:ext uri="{BB962C8B-B14F-4D97-AF65-F5344CB8AC3E}">
        <p14:creationId xmlns:p14="http://schemas.microsoft.com/office/powerpoint/2010/main" val="287246793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 Cover Personal Information">
    <p:spTree>
      <p:nvGrpSpPr>
        <p:cNvPr id="1" name=""/>
        <p:cNvGrpSpPr/>
        <p:nvPr/>
      </p:nvGrpSpPr>
      <p:grpSpPr>
        <a:xfrm>
          <a:off x="0" y="0"/>
          <a:ext cx="0" cy="0"/>
          <a:chOff x="0" y="0"/>
          <a:chExt cx="0" cy="0"/>
        </a:xfrm>
      </p:grpSpPr>
      <p:sp>
        <p:nvSpPr>
          <p:cNvPr id="4" name="AutoShape 4">
            <a:extLst>
              <a:ext uri="{FF2B5EF4-FFF2-40B4-BE49-F238E27FC236}">
                <a16:creationId xmlns:a16="http://schemas.microsoft.com/office/drawing/2014/main" id="{F87E69AD-A721-4F0D-9685-177E4DD61A2D}"/>
              </a:ext>
            </a:extLst>
          </p:cNvPr>
          <p:cNvSpPr>
            <a:spLocks noChangeAspect="1" noChangeArrowheads="1"/>
          </p:cNvSpPr>
          <p:nvPr userDrawn="1"/>
        </p:nvSpPr>
        <p:spPr bwMode="auto">
          <a:xfrm>
            <a:off x="4913454" y="3392347"/>
            <a:ext cx="297400" cy="2974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 name="AutoShape 6">
            <a:extLst>
              <a:ext uri="{FF2B5EF4-FFF2-40B4-BE49-F238E27FC236}">
                <a16:creationId xmlns:a16="http://schemas.microsoft.com/office/drawing/2014/main" id="{B5207D00-6B4A-4560-8EE2-5EC3FDBBEC47}"/>
              </a:ext>
            </a:extLst>
          </p:cNvPr>
          <p:cNvSpPr>
            <a:spLocks noChangeAspect="1" noChangeArrowheads="1"/>
          </p:cNvSpPr>
          <p:nvPr userDrawn="1"/>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4" name="Textfeld 13">
            <a:extLst>
              <a:ext uri="{FF2B5EF4-FFF2-40B4-BE49-F238E27FC236}">
                <a16:creationId xmlns:a16="http://schemas.microsoft.com/office/drawing/2014/main" id="{3A0E83CA-5246-4653-8936-8B4111A3563F}"/>
              </a:ext>
            </a:extLst>
          </p:cNvPr>
          <p:cNvSpPr txBox="1"/>
          <p:nvPr userDrawn="1"/>
        </p:nvSpPr>
        <p:spPr>
          <a:xfrm>
            <a:off x="4414982" y="2595011"/>
            <a:ext cx="6077527" cy="584775"/>
          </a:xfrm>
          <a:prstGeom prst="rect">
            <a:avLst/>
          </a:prstGeom>
          <a:noFill/>
        </p:spPr>
        <p:txBody>
          <a:bodyPr wrap="square" rtlCol="0">
            <a:spAutoFit/>
          </a:bodyPr>
          <a:lstStyle/>
          <a:p>
            <a:r>
              <a:rPr lang="de-DE" sz="3200" b="0" spc="600" dirty="0">
                <a:latin typeface="Apercu Pro" panose="020B0503050601040103" pitchFamily="34" charset="0"/>
              </a:rPr>
              <a:t>#EUER TEAM</a:t>
            </a:r>
            <a:endParaRPr lang="de-DE" sz="3200" b="0" spc="600" dirty="0">
              <a:effectLst/>
              <a:latin typeface="Apercu Pro" panose="020B0503050601040103" pitchFamily="34" charset="0"/>
            </a:endParaRPr>
          </a:p>
        </p:txBody>
      </p:sp>
      <p:sp>
        <p:nvSpPr>
          <p:cNvPr id="16" name="Textfeld 15">
            <a:extLst>
              <a:ext uri="{FF2B5EF4-FFF2-40B4-BE49-F238E27FC236}">
                <a16:creationId xmlns:a16="http://schemas.microsoft.com/office/drawing/2014/main" id="{98E0487E-2B04-4409-92FD-5560BC4B74E9}"/>
              </a:ext>
            </a:extLst>
          </p:cNvPr>
          <p:cNvSpPr txBox="1"/>
          <p:nvPr userDrawn="1"/>
        </p:nvSpPr>
        <p:spPr>
          <a:xfrm>
            <a:off x="4442690" y="3150601"/>
            <a:ext cx="6077527" cy="400110"/>
          </a:xfrm>
          <a:prstGeom prst="rect">
            <a:avLst/>
          </a:prstGeom>
          <a:noFill/>
        </p:spPr>
        <p:txBody>
          <a:bodyPr wrap="square" rtlCol="0">
            <a:spAutoFit/>
          </a:bodyPr>
          <a:lstStyle/>
          <a:p>
            <a:r>
              <a:rPr lang="de-DE" sz="2000" spc="600" dirty="0">
                <a:latin typeface="Apercu Pro" panose="020B0503050601040103" pitchFamily="34" charset="0"/>
              </a:rPr>
              <a:t>SUBMISSION TEMPLATE</a:t>
            </a:r>
          </a:p>
        </p:txBody>
      </p:sp>
      <p:sp>
        <p:nvSpPr>
          <p:cNvPr id="7" name="Textplatzhalter 6">
            <a:extLst>
              <a:ext uri="{FF2B5EF4-FFF2-40B4-BE49-F238E27FC236}">
                <a16:creationId xmlns:a16="http://schemas.microsoft.com/office/drawing/2014/main" id="{80A45E5B-D045-482C-BA02-8B6C73E330EB}"/>
              </a:ext>
            </a:extLst>
          </p:cNvPr>
          <p:cNvSpPr>
            <a:spLocks noGrp="1"/>
          </p:cNvSpPr>
          <p:nvPr>
            <p:ph type="body" sz="quarter" idx="10" hasCustomPrompt="1"/>
          </p:nvPr>
        </p:nvSpPr>
        <p:spPr>
          <a:xfrm>
            <a:off x="4442690" y="3765092"/>
            <a:ext cx="5136316" cy="548460"/>
          </a:xfrm>
        </p:spPr>
        <p:txBody>
          <a:bodyPr>
            <a:normAutofit/>
          </a:bodyPr>
          <a:lstStyle>
            <a:lvl1pPr marL="0" indent="0">
              <a:buNone/>
              <a:defRPr sz="2000" b="0">
                <a:solidFill>
                  <a:srgbClr val="005CA9"/>
                </a:solidFill>
                <a:latin typeface="Apercu Pro" panose="02000506040000020004" pitchFamily="50" charset="0"/>
              </a:defRPr>
            </a:lvl1pPr>
          </a:lstStyle>
          <a:p>
            <a:pPr lvl="0"/>
            <a:r>
              <a:rPr lang="de-DE" dirty="0"/>
              <a:t>Team Name</a:t>
            </a:r>
          </a:p>
        </p:txBody>
      </p:sp>
      <p:sp>
        <p:nvSpPr>
          <p:cNvPr id="10" name="Textplatzhalter 6">
            <a:extLst>
              <a:ext uri="{FF2B5EF4-FFF2-40B4-BE49-F238E27FC236}">
                <a16:creationId xmlns:a16="http://schemas.microsoft.com/office/drawing/2014/main" id="{DF7B374B-37FE-4F26-8B72-CFD0A68CDBF6}"/>
              </a:ext>
            </a:extLst>
          </p:cNvPr>
          <p:cNvSpPr>
            <a:spLocks noGrp="1"/>
          </p:cNvSpPr>
          <p:nvPr>
            <p:ph type="body" sz="quarter" idx="11" hasCustomPrompt="1"/>
          </p:nvPr>
        </p:nvSpPr>
        <p:spPr>
          <a:xfrm>
            <a:off x="4442690" y="4570633"/>
            <a:ext cx="5136316" cy="548460"/>
          </a:xfrm>
        </p:spPr>
        <p:txBody>
          <a:bodyPr>
            <a:normAutofit/>
          </a:bodyPr>
          <a:lstStyle>
            <a:lvl1pPr marL="0" indent="0">
              <a:buNone/>
              <a:defRPr sz="2000" b="0">
                <a:solidFill>
                  <a:srgbClr val="EF6708"/>
                </a:solidFill>
                <a:latin typeface="Apercu Pro" panose="02000506040000020004" pitchFamily="50" charset="0"/>
              </a:defRPr>
            </a:lvl1pPr>
          </a:lstStyle>
          <a:p>
            <a:pPr lvl="0"/>
            <a:r>
              <a:rPr lang="de-DE" dirty="0"/>
              <a:t>Titel der Idee</a:t>
            </a:r>
          </a:p>
        </p:txBody>
      </p:sp>
      <p:pic>
        <p:nvPicPr>
          <p:cNvPr id="11" name="Grafik 10" descr="Ein Bild, das LEGO, Spielzeug enthält.&#10;&#10;Automatisch generierte Beschreibung">
            <a:extLst>
              <a:ext uri="{FF2B5EF4-FFF2-40B4-BE49-F238E27FC236}">
                <a16:creationId xmlns:a16="http://schemas.microsoft.com/office/drawing/2014/main" id="{DFF85DB2-D468-47E0-BE6F-75D2B1FD816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3164" y="1748900"/>
            <a:ext cx="4129303" cy="2920754"/>
          </a:xfrm>
          <a:prstGeom prst="rect">
            <a:avLst/>
          </a:prstGeom>
        </p:spPr>
      </p:pic>
      <p:pic>
        <p:nvPicPr>
          <p:cNvPr id="9" name="Grafik 8" descr="Ein Bild, das Zeichnung enthält.&#10;&#10;Automatisch generierte Beschreibung">
            <a:extLst>
              <a:ext uri="{FF2B5EF4-FFF2-40B4-BE49-F238E27FC236}">
                <a16:creationId xmlns:a16="http://schemas.microsoft.com/office/drawing/2014/main" id="{6CEEDD03-EA0F-4A75-B016-2C1AD4E5A65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248643" y="6156421"/>
            <a:ext cx="881555" cy="622598"/>
          </a:xfrm>
          <a:prstGeom prst="rect">
            <a:avLst/>
          </a:prstGeom>
        </p:spPr>
      </p:pic>
    </p:spTree>
    <p:extLst>
      <p:ext uri="{BB962C8B-B14F-4D97-AF65-F5344CB8AC3E}">
        <p14:creationId xmlns:p14="http://schemas.microsoft.com/office/powerpoint/2010/main" val="35804645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 Personal Data I">
    <p:spTree>
      <p:nvGrpSpPr>
        <p:cNvPr id="1" name=""/>
        <p:cNvGrpSpPr/>
        <p:nvPr/>
      </p:nvGrpSpPr>
      <p:grpSpPr>
        <a:xfrm>
          <a:off x="0" y="0"/>
          <a:ext cx="0" cy="0"/>
          <a:chOff x="0" y="0"/>
          <a:chExt cx="0" cy="0"/>
        </a:xfrm>
      </p:grpSpPr>
      <p:sp>
        <p:nvSpPr>
          <p:cNvPr id="11" name="Rechteck 10">
            <a:extLst>
              <a:ext uri="{FF2B5EF4-FFF2-40B4-BE49-F238E27FC236}">
                <a16:creationId xmlns:a16="http://schemas.microsoft.com/office/drawing/2014/main" id="{FBF684F9-6DC7-4FA1-94BA-368D42D06721}"/>
              </a:ext>
            </a:extLst>
          </p:cNvPr>
          <p:cNvSpPr/>
          <p:nvPr userDrawn="1"/>
        </p:nvSpPr>
        <p:spPr>
          <a:xfrm>
            <a:off x="980440" y="1778864"/>
            <a:ext cx="7141212" cy="307777"/>
          </a:xfrm>
          <a:prstGeom prst="rect">
            <a:avLst/>
          </a:prstGeom>
        </p:spPr>
        <p:txBody>
          <a:bodyPr wrap="square">
            <a:spAutoFit/>
          </a:bodyPr>
          <a:lstStyle/>
          <a:p>
            <a:pPr lvl="0">
              <a:defRPr/>
            </a:pPr>
            <a:r>
              <a:rPr lang="de-DE" sz="1400" b="1" dirty="0">
                <a:latin typeface="Apercu Pro" panose="020B0503050601040103" pitchFamily="34" charset="0"/>
                <a:cs typeface="Times New Roman" panose="02020603050405020304" pitchFamily="18" charset="0"/>
              </a:rPr>
              <a:t>Teamname:</a:t>
            </a:r>
            <a:endParaRPr lang="de-DE" sz="1400" b="1" dirty="0">
              <a:latin typeface="Apercu Pro" panose="020B0503050601040103" pitchFamily="34" charset="0"/>
            </a:endParaRPr>
          </a:p>
        </p:txBody>
      </p:sp>
      <p:sp>
        <p:nvSpPr>
          <p:cNvPr id="12" name="Rechteck: abgerundete Ecken 11">
            <a:extLst>
              <a:ext uri="{FF2B5EF4-FFF2-40B4-BE49-F238E27FC236}">
                <a16:creationId xmlns:a16="http://schemas.microsoft.com/office/drawing/2014/main" id="{DAC92EB3-1747-4EA2-AADC-DC52B6924385}"/>
              </a:ext>
            </a:extLst>
          </p:cNvPr>
          <p:cNvSpPr/>
          <p:nvPr userDrawn="1"/>
        </p:nvSpPr>
        <p:spPr>
          <a:xfrm>
            <a:off x="2685011" y="1784661"/>
            <a:ext cx="8812123" cy="338554"/>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a:latin typeface="+mj-lt"/>
            </a:endParaRPr>
          </a:p>
        </p:txBody>
      </p:sp>
      <p:sp>
        <p:nvSpPr>
          <p:cNvPr id="13" name="Rechteck 12">
            <a:extLst>
              <a:ext uri="{FF2B5EF4-FFF2-40B4-BE49-F238E27FC236}">
                <a16:creationId xmlns:a16="http://schemas.microsoft.com/office/drawing/2014/main" id="{54C1767C-C363-4947-87A5-75902F1A3063}"/>
              </a:ext>
            </a:extLst>
          </p:cNvPr>
          <p:cNvSpPr/>
          <p:nvPr userDrawn="1"/>
        </p:nvSpPr>
        <p:spPr>
          <a:xfrm>
            <a:off x="980440" y="3069124"/>
            <a:ext cx="4623864" cy="307777"/>
          </a:xfrm>
          <a:prstGeom prst="rect">
            <a:avLst/>
          </a:prstGeom>
        </p:spPr>
        <p:txBody>
          <a:bodyPr wrap="square">
            <a:spAutoFit/>
          </a:bodyPr>
          <a:lstStyle/>
          <a:p>
            <a:pPr lvl="0">
              <a:defRPr/>
            </a:pPr>
            <a:r>
              <a:rPr lang="de-DE" sz="1400" b="1" dirty="0">
                <a:latin typeface="Apercu Pro" panose="020B0503050601040103" pitchFamily="34" charset="0"/>
                <a:cs typeface="Times New Roman" panose="02020603050405020304" pitchFamily="18" charset="0"/>
              </a:rPr>
              <a:t>E-Mail:</a:t>
            </a:r>
            <a:endParaRPr lang="de-DE" sz="1400" b="1" dirty="0">
              <a:latin typeface="Apercu Pro" panose="020B0503050601040103" pitchFamily="34" charset="0"/>
            </a:endParaRPr>
          </a:p>
        </p:txBody>
      </p:sp>
      <p:sp>
        <p:nvSpPr>
          <p:cNvPr id="14" name="Rechteck: abgerundete Ecken 13">
            <a:extLst>
              <a:ext uri="{FF2B5EF4-FFF2-40B4-BE49-F238E27FC236}">
                <a16:creationId xmlns:a16="http://schemas.microsoft.com/office/drawing/2014/main" id="{5B73592A-DAFF-4691-A506-046BF0EB1C05}"/>
              </a:ext>
            </a:extLst>
          </p:cNvPr>
          <p:cNvSpPr/>
          <p:nvPr userDrawn="1"/>
        </p:nvSpPr>
        <p:spPr>
          <a:xfrm>
            <a:off x="1091682" y="3398524"/>
            <a:ext cx="4526974" cy="338554"/>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a:latin typeface="Apercu Pro" panose="020B0503050601040103" pitchFamily="34" charset="0"/>
            </a:endParaRPr>
          </a:p>
        </p:txBody>
      </p:sp>
      <p:sp>
        <p:nvSpPr>
          <p:cNvPr id="15" name="Rechteck: abgerundete Ecken 14">
            <a:extLst>
              <a:ext uri="{FF2B5EF4-FFF2-40B4-BE49-F238E27FC236}">
                <a16:creationId xmlns:a16="http://schemas.microsoft.com/office/drawing/2014/main" id="{DF494F12-6958-468F-ACCB-9EFDEF558838}"/>
              </a:ext>
            </a:extLst>
          </p:cNvPr>
          <p:cNvSpPr/>
          <p:nvPr userDrawn="1"/>
        </p:nvSpPr>
        <p:spPr>
          <a:xfrm>
            <a:off x="1091682" y="3866223"/>
            <a:ext cx="4526974" cy="338554"/>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a:latin typeface="Apercu Pro" panose="020B0503050601040103" pitchFamily="34" charset="0"/>
            </a:endParaRPr>
          </a:p>
        </p:txBody>
      </p:sp>
      <p:sp>
        <p:nvSpPr>
          <p:cNvPr id="16" name="Rechteck: abgerundete Ecken 15">
            <a:extLst>
              <a:ext uri="{FF2B5EF4-FFF2-40B4-BE49-F238E27FC236}">
                <a16:creationId xmlns:a16="http://schemas.microsoft.com/office/drawing/2014/main" id="{435E4A3D-EC8D-44A9-9156-5463513E1975}"/>
              </a:ext>
            </a:extLst>
          </p:cNvPr>
          <p:cNvSpPr/>
          <p:nvPr userDrawn="1"/>
        </p:nvSpPr>
        <p:spPr>
          <a:xfrm>
            <a:off x="1091682" y="4368207"/>
            <a:ext cx="4526974" cy="338554"/>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a:latin typeface="Apercu Pro" panose="020B0503050601040103" pitchFamily="34" charset="0"/>
            </a:endParaRPr>
          </a:p>
        </p:txBody>
      </p:sp>
      <p:sp>
        <p:nvSpPr>
          <p:cNvPr id="17" name="Rechteck: abgerundete Ecken 16">
            <a:extLst>
              <a:ext uri="{FF2B5EF4-FFF2-40B4-BE49-F238E27FC236}">
                <a16:creationId xmlns:a16="http://schemas.microsoft.com/office/drawing/2014/main" id="{8654706E-5992-4024-90EE-EE6EA99681DB}"/>
              </a:ext>
            </a:extLst>
          </p:cNvPr>
          <p:cNvSpPr/>
          <p:nvPr userDrawn="1"/>
        </p:nvSpPr>
        <p:spPr>
          <a:xfrm>
            <a:off x="1091682" y="4838076"/>
            <a:ext cx="4526974" cy="338554"/>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a:latin typeface="Apercu Pro" panose="020B0503050601040103" pitchFamily="34" charset="0"/>
            </a:endParaRPr>
          </a:p>
        </p:txBody>
      </p:sp>
      <p:sp>
        <p:nvSpPr>
          <p:cNvPr id="18" name="Rechteck: abgerundete Ecken 17">
            <a:extLst>
              <a:ext uri="{FF2B5EF4-FFF2-40B4-BE49-F238E27FC236}">
                <a16:creationId xmlns:a16="http://schemas.microsoft.com/office/drawing/2014/main" id="{D420D6FE-F132-4683-A7D2-0240A98AE6FB}"/>
              </a:ext>
            </a:extLst>
          </p:cNvPr>
          <p:cNvSpPr/>
          <p:nvPr userDrawn="1"/>
        </p:nvSpPr>
        <p:spPr>
          <a:xfrm>
            <a:off x="1091682" y="5296390"/>
            <a:ext cx="4526974" cy="338554"/>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a:latin typeface="Apercu Pro" panose="020B0503050601040103" pitchFamily="34" charset="0"/>
            </a:endParaRPr>
          </a:p>
        </p:txBody>
      </p:sp>
      <p:sp>
        <p:nvSpPr>
          <p:cNvPr id="19" name="Rechteck: abgerundete Ecken 18">
            <a:extLst>
              <a:ext uri="{FF2B5EF4-FFF2-40B4-BE49-F238E27FC236}">
                <a16:creationId xmlns:a16="http://schemas.microsoft.com/office/drawing/2014/main" id="{0E798245-6B11-4A21-961F-FC06FD039CC3}"/>
              </a:ext>
            </a:extLst>
          </p:cNvPr>
          <p:cNvSpPr/>
          <p:nvPr userDrawn="1"/>
        </p:nvSpPr>
        <p:spPr>
          <a:xfrm>
            <a:off x="1091682" y="5754704"/>
            <a:ext cx="4526974" cy="338554"/>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a:latin typeface="Apercu Pro" panose="020B0503050601040103" pitchFamily="34" charset="0"/>
            </a:endParaRPr>
          </a:p>
        </p:txBody>
      </p:sp>
      <p:sp>
        <p:nvSpPr>
          <p:cNvPr id="20" name="Rechteck 19">
            <a:extLst>
              <a:ext uri="{FF2B5EF4-FFF2-40B4-BE49-F238E27FC236}">
                <a16:creationId xmlns:a16="http://schemas.microsoft.com/office/drawing/2014/main" id="{D1C9BD79-F83B-4749-A11D-CBED19B16974}"/>
              </a:ext>
            </a:extLst>
          </p:cNvPr>
          <p:cNvSpPr/>
          <p:nvPr userDrawn="1"/>
        </p:nvSpPr>
        <p:spPr>
          <a:xfrm>
            <a:off x="5733317" y="3051599"/>
            <a:ext cx="2920231" cy="307777"/>
          </a:xfrm>
          <a:prstGeom prst="rect">
            <a:avLst/>
          </a:prstGeom>
        </p:spPr>
        <p:txBody>
          <a:bodyPr wrap="square">
            <a:spAutoFit/>
          </a:bodyPr>
          <a:lstStyle/>
          <a:p>
            <a:pPr lvl="0">
              <a:defRPr/>
            </a:pPr>
            <a:r>
              <a:rPr lang="de-DE" sz="1400" b="1" dirty="0">
                <a:latin typeface="Apercu Pro" panose="020B0503050601040103" pitchFamily="34" charset="0"/>
                <a:cs typeface="Times New Roman" panose="02020603050405020304" pitchFamily="18" charset="0"/>
              </a:rPr>
              <a:t>Vor- &amp; Nachname:</a:t>
            </a:r>
            <a:endParaRPr lang="de-DE" sz="1400" b="1" dirty="0">
              <a:latin typeface="Apercu Pro" panose="020B0503050601040103" pitchFamily="34" charset="0"/>
            </a:endParaRPr>
          </a:p>
        </p:txBody>
      </p:sp>
      <p:sp>
        <p:nvSpPr>
          <p:cNvPr id="21" name="Rechteck: abgerundete Ecken 20">
            <a:extLst>
              <a:ext uri="{FF2B5EF4-FFF2-40B4-BE49-F238E27FC236}">
                <a16:creationId xmlns:a16="http://schemas.microsoft.com/office/drawing/2014/main" id="{D774F752-86F5-45DA-95F9-20410BF78F1D}"/>
              </a:ext>
            </a:extLst>
          </p:cNvPr>
          <p:cNvSpPr/>
          <p:nvPr userDrawn="1"/>
        </p:nvSpPr>
        <p:spPr>
          <a:xfrm>
            <a:off x="5858165" y="3414756"/>
            <a:ext cx="4526974" cy="338554"/>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a:latin typeface="Apercu Pro" panose="020B0503050601040103" pitchFamily="34" charset="0"/>
            </a:endParaRPr>
          </a:p>
        </p:txBody>
      </p:sp>
      <p:sp>
        <p:nvSpPr>
          <p:cNvPr id="22" name="Rechteck: abgerundete Ecken 21">
            <a:extLst>
              <a:ext uri="{FF2B5EF4-FFF2-40B4-BE49-F238E27FC236}">
                <a16:creationId xmlns:a16="http://schemas.microsoft.com/office/drawing/2014/main" id="{56550E3B-CE23-47A0-A872-49F5A2E2C89D}"/>
              </a:ext>
            </a:extLst>
          </p:cNvPr>
          <p:cNvSpPr/>
          <p:nvPr userDrawn="1"/>
        </p:nvSpPr>
        <p:spPr>
          <a:xfrm>
            <a:off x="5858165" y="3882120"/>
            <a:ext cx="4526974" cy="338554"/>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a:latin typeface="Apercu Pro" panose="020B0503050601040103" pitchFamily="34" charset="0"/>
            </a:endParaRPr>
          </a:p>
        </p:txBody>
      </p:sp>
      <p:sp>
        <p:nvSpPr>
          <p:cNvPr id="23" name="Rechteck: abgerundete Ecken 22">
            <a:extLst>
              <a:ext uri="{FF2B5EF4-FFF2-40B4-BE49-F238E27FC236}">
                <a16:creationId xmlns:a16="http://schemas.microsoft.com/office/drawing/2014/main" id="{AF0F1CF9-ED82-49FA-BC8D-1CCDD2931BCC}"/>
              </a:ext>
            </a:extLst>
          </p:cNvPr>
          <p:cNvSpPr/>
          <p:nvPr userDrawn="1"/>
        </p:nvSpPr>
        <p:spPr>
          <a:xfrm>
            <a:off x="5858165" y="4368207"/>
            <a:ext cx="4526974" cy="338554"/>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a:latin typeface="Apercu Pro" panose="020B0503050601040103" pitchFamily="34" charset="0"/>
            </a:endParaRPr>
          </a:p>
        </p:txBody>
      </p:sp>
      <p:sp>
        <p:nvSpPr>
          <p:cNvPr id="24" name="Rechteck: abgerundete Ecken 23">
            <a:extLst>
              <a:ext uri="{FF2B5EF4-FFF2-40B4-BE49-F238E27FC236}">
                <a16:creationId xmlns:a16="http://schemas.microsoft.com/office/drawing/2014/main" id="{8F39551E-2E9E-453F-8B37-272C141B4644}"/>
              </a:ext>
            </a:extLst>
          </p:cNvPr>
          <p:cNvSpPr/>
          <p:nvPr userDrawn="1"/>
        </p:nvSpPr>
        <p:spPr>
          <a:xfrm>
            <a:off x="5858165" y="4862440"/>
            <a:ext cx="4526974" cy="338554"/>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a:latin typeface="Apercu Pro" panose="020B0503050601040103" pitchFamily="34" charset="0"/>
            </a:endParaRPr>
          </a:p>
        </p:txBody>
      </p:sp>
      <p:sp>
        <p:nvSpPr>
          <p:cNvPr id="25" name="Rechteck: abgerundete Ecken 24">
            <a:extLst>
              <a:ext uri="{FF2B5EF4-FFF2-40B4-BE49-F238E27FC236}">
                <a16:creationId xmlns:a16="http://schemas.microsoft.com/office/drawing/2014/main" id="{2516D4F6-1251-4EF6-90E7-B9741CD11BCC}"/>
              </a:ext>
            </a:extLst>
          </p:cNvPr>
          <p:cNvSpPr/>
          <p:nvPr userDrawn="1"/>
        </p:nvSpPr>
        <p:spPr>
          <a:xfrm>
            <a:off x="5871166" y="5313787"/>
            <a:ext cx="4526974" cy="338554"/>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a:latin typeface="Apercu Pro" panose="020B0503050601040103" pitchFamily="34" charset="0"/>
            </a:endParaRPr>
          </a:p>
        </p:txBody>
      </p:sp>
      <p:sp>
        <p:nvSpPr>
          <p:cNvPr id="26" name="Rechteck: abgerundete Ecken 25">
            <a:extLst>
              <a:ext uri="{FF2B5EF4-FFF2-40B4-BE49-F238E27FC236}">
                <a16:creationId xmlns:a16="http://schemas.microsoft.com/office/drawing/2014/main" id="{D5ADFED9-A410-40F5-A34F-5FBA64C3A8A1}"/>
              </a:ext>
            </a:extLst>
          </p:cNvPr>
          <p:cNvSpPr/>
          <p:nvPr userDrawn="1"/>
        </p:nvSpPr>
        <p:spPr>
          <a:xfrm>
            <a:off x="5871166" y="5778947"/>
            <a:ext cx="4526974" cy="338554"/>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a:latin typeface="Apercu Pro" panose="020B0503050601040103" pitchFamily="34" charset="0"/>
            </a:endParaRPr>
          </a:p>
        </p:txBody>
      </p:sp>
      <p:sp>
        <p:nvSpPr>
          <p:cNvPr id="48" name="Textplatzhalter 46">
            <a:extLst>
              <a:ext uri="{FF2B5EF4-FFF2-40B4-BE49-F238E27FC236}">
                <a16:creationId xmlns:a16="http://schemas.microsoft.com/office/drawing/2014/main" id="{A60D084F-9457-44A1-B860-C2077036AA2F}"/>
              </a:ext>
            </a:extLst>
          </p:cNvPr>
          <p:cNvSpPr>
            <a:spLocks noGrp="1"/>
          </p:cNvSpPr>
          <p:nvPr userDrawn="1">
            <p:ph type="body" sz="quarter" idx="11"/>
          </p:nvPr>
        </p:nvSpPr>
        <p:spPr>
          <a:xfrm>
            <a:off x="2685011" y="1778228"/>
            <a:ext cx="8812123" cy="338315"/>
          </a:xfrm>
        </p:spPr>
        <p:txBody>
          <a:bodyPr>
            <a:noAutofit/>
          </a:bodyPr>
          <a:lstStyle>
            <a:lvl1pPr marL="0" indent="0">
              <a:buNone/>
              <a:defRPr sz="1400">
                <a:latin typeface="Apercu Pro" panose="020B0503050601040103" pitchFamily="34" charset="0"/>
              </a:defRPr>
            </a:lvl1pPr>
          </a:lstStyle>
          <a:p>
            <a:pPr lvl="0"/>
            <a:endParaRPr lang="de-DE" dirty="0"/>
          </a:p>
        </p:txBody>
      </p:sp>
      <p:sp>
        <p:nvSpPr>
          <p:cNvPr id="49" name="Textplatzhalter 46">
            <a:extLst>
              <a:ext uri="{FF2B5EF4-FFF2-40B4-BE49-F238E27FC236}">
                <a16:creationId xmlns:a16="http://schemas.microsoft.com/office/drawing/2014/main" id="{5D4DB068-F5DB-4992-AD08-E0516723A85E}"/>
              </a:ext>
            </a:extLst>
          </p:cNvPr>
          <p:cNvSpPr>
            <a:spLocks noGrp="1"/>
          </p:cNvSpPr>
          <p:nvPr userDrawn="1">
            <p:ph type="body" sz="quarter" idx="12"/>
          </p:nvPr>
        </p:nvSpPr>
        <p:spPr>
          <a:xfrm>
            <a:off x="1083106" y="3385491"/>
            <a:ext cx="4521198" cy="338315"/>
          </a:xfrm>
        </p:spPr>
        <p:txBody>
          <a:bodyPr>
            <a:noAutofit/>
          </a:bodyPr>
          <a:lstStyle>
            <a:lvl1pPr marL="0" indent="0">
              <a:buNone/>
              <a:defRPr sz="1400">
                <a:latin typeface="Apercu Pro" panose="020B0503050601040103" pitchFamily="34" charset="0"/>
              </a:defRPr>
            </a:lvl1pPr>
          </a:lstStyle>
          <a:p>
            <a:pPr lvl="0"/>
            <a:endParaRPr lang="de-DE"/>
          </a:p>
        </p:txBody>
      </p:sp>
      <p:sp>
        <p:nvSpPr>
          <p:cNvPr id="50" name="Textplatzhalter 46">
            <a:extLst>
              <a:ext uri="{FF2B5EF4-FFF2-40B4-BE49-F238E27FC236}">
                <a16:creationId xmlns:a16="http://schemas.microsoft.com/office/drawing/2014/main" id="{42154BFE-A8C6-4384-86D8-5761CC1F8A9A}"/>
              </a:ext>
            </a:extLst>
          </p:cNvPr>
          <p:cNvSpPr>
            <a:spLocks noGrp="1"/>
          </p:cNvSpPr>
          <p:nvPr userDrawn="1">
            <p:ph type="body" sz="quarter" idx="13"/>
          </p:nvPr>
        </p:nvSpPr>
        <p:spPr>
          <a:xfrm>
            <a:off x="1091682" y="3849368"/>
            <a:ext cx="4526974" cy="338315"/>
          </a:xfrm>
        </p:spPr>
        <p:txBody>
          <a:bodyPr>
            <a:noAutofit/>
          </a:bodyPr>
          <a:lstStyle>
            <a:lvl1pPr marL="0" indent="0">
              <a:buNone/>
              <a:defRPr sz="1400">
                <a:latin typeface="Apercu Pro" panose="020B0503050601040103" pitchFamily="34" charset="0"/>
              </a:defRPr>
            </a:lvl1pPr>
          </a:lstStyle>
          <a:p>
            <a:pPr lvl="0"/>
            <a:endParaRPr lang="de-DE"/>
          </a:p>
        </p:txBody>
      </p:sp>
      <p:sp>
        <p:nvSpPr>
          <p:cNvPr id="51" name="Textplatzhalter 46">
            <a:extLst>
              <a:ext uri="{FF2B5EF4-FFF2-40B4-BE49-F238E27FC236}">
                <a16:creationId xmlns:a16="http://schemas.microsoft.com/office/drawing/2014/main" id="{C837CCBB-4759-4997-A29B-109EB2C7F35E}"/>
              </a:ext>
            </a:extLst>
          </p:cNvPr>
          <p:cNvSpPr>
            <a:spLocks noGrp="1"/>
          </p:cNvSpPr>
          <p:nvPr userDrawn="1">
            <p:ph type="body" sz="quarter" idx="14"/>
          </p:nvPr>
        </p:nvSpPr>
        <p:spPr>
          <a:xfrm>
            <a:off x="1091682" y="4351867"/>
            <a:ext cx="4526974" cy="338315"/>
          </a:xfrm>
        </p:spPr>
        <p:txBody>
          <a:bodyPr>
            <a:noAutofit/>
          </a:bodyPr>
          <a:lstStyle>
            <a:lvl1pPr marL="0" indent="0">
              <a:buNone/>
              <a:defRPr sz="1400">
                <a:latin typeface="Apercu Pro" panose="020B0503050601040103" pitchFamily="34" charset="0"/>
              </a:defRPr>
            </a:lvl1pPr>
          </a:lstStyle>
          <a:p>
            <a:pPr lvl="0"/>
            <a:endParaRPr lang="de-DE"/>
          </a:p>
        </p:txBody>
      </p:sp>
      <p:sp>
        <p:nvSpPr>
          <p:cNvPr id="52" name="Textplatzhalter 46">
            <a:extLst>
              <a:ext uri="{FF2B5EF4-FFF2-40B4-BE49-F238E27FC236}">
                <a16:creationId xmlns:a16="http://schemas.microsoft.com/office/drawing/2014/main" id="{24BC20CF-2B35-4D65-93A8-B90A80453158}"/>
              </a:ext>
            </a:extLst>
          </p:cNvPr>
          <p:cNvSpPr>
            <a:spLocks noGrp="1"/>
          </p:cNvSpPr>
          <p:nvPr userDrawn="1">
            <p:ph type="body" sz="quarter" idx="15"/>
          </p:nvPr>
        </p:nvSpPr>
        <p:spPr>
          <a:xfrm>
            <a:off x="1091682" y="4838196"/>
            <a:ext cx="4526974" cy="338315"/>
          </a:xfrm>
        </p:spPr>
        <p:txBody>
          <a:bodyPr>
            <a:noAutofit/>
          </a:bodyPr>
          <a:lstStyle>
            <a:lvl1pPr marL="0" indent="0">
              <a:buNone/>
              <a:defRPr sz="1400">
                <a:latin typeface="Apercu Pro" panose="020B0503050601040103" pitchFamily="34" charset="0"/>
              </a:defRPr>
            </a:lvl1pPr>
          </a:lstStyle>
          <a:p>
            <a:pPr lvl="0"/>
            <a:endParaRPr lang="de-DE"/>
          </a:p>
        </p:txBody>
      </p:sp>
      <p:sp>
        <p:nvSpPr>
          <p:cNvPr id="53" name="Textplatzhalter 46">
            <a:extLst>
              <a:ext uri="{FF2B5EF4-FFF2-40B4-BE49-F238E27FC236}">
                <a16:creationId xmlns:a16="http://schemas.microsoft.com/office/drawing/2014/main" id="{4932FC87-7967-4428-A992-F7EB5C74780C}"/>
              </a:ext>
            </a:extLst>
          </p:cNvPr>
          <p:cNvSpPr>
            <a:spLocks noGrp="1"/>
          </p:cNvSpPr>
          <p:nvPr userDrawn="1">
            <p:ph type="body" sz="quarter" idx="16"/>
          </p:nvPr>
        </p:nvSpPr>
        <p:spPr>
          <a:xfrm>
            <a:off x="1077330" y="5320455"/>
            <a:ext cx="4526974" cy="338315"/>
          </a:xfrm>
        </p:spPr>
        <p:txBody>
          <a:bodyPr>
            <a:noAutofit/>
          </a:bodyPr>
          <a:lstStyle>
            <a:lvl1pPr marL="0" indent="0">
              <a:buNone/>
              <a:defRPr sz="1400">
                <a:latin typeface="Apercu Pro" panose="020B0503050601040103" pitchFamily="34" charset="0"/>
              </a:defRPr>
            </a:lvl1pPr>
          </a:lstStyle>
          <a:p>
            <a:pPr lvl="0"/>
            <a:endParaRPr lang="de-DE"/>
          </a:p>
        </p:txBody>
      </p:sp>
      <p:sp>
        <p:nvSpPr>
          <p:cNvPr id="54" name="Textplatzhalter 46">
            <a:extLst>
              <a:ext uri="{FF2B5EF4-FFF2-40B4-BE49-F238E27FC236}">
                <a16:creationId xmlns:a16="http://schemas.microsoft.com/office/drawing/2014/main" id="{0B8DB824-AFCC-44FA-971B-4B14F26E5A8D}"/>
              </a:ext>
            </a:extLst>
          </p:cNvPr>
          <p:cNvSpPr>
            <a:spLocks noGrp="1"/>
          </p:cNvSpPr>
          <p:nvPr userDrawn="1">
            <p:ph type="body" sz="quarter" idx="17"/>
          </p:nvPr>
        </p:nvSpPr>
        <p:spPr>
          <a:xfrm>
            <a:off x="1091682" y="5754704"/>
            <a:ext cx="4526974" cy="338315"/>
          </a:xfrm>
        </p:spPr>
        <p:txBody>
          <a:bodyPr>
            <a:noAutofit/>
          </a:bodyPr>
          <a:lstStyle>
            <a:lvl1pPr marL="0" indent="0">
              <a:buNone/>
              <a:defRPr sz="1400">
                <a:latin typeface="Apercu Pro" panose="020B0503050601040103" pitchFamily="34" charset="0"/>
              </a:defRPr>
            </a:lvl1pPr>
          </a:lstStyle>
          <a:p>
            <a:pPr lvl="0"/>
            <a:endParaRPr lang="de-DE"/>
          </a:p>
        </p:txBody>
      </p:sp>
      <p:sp>
        <p:nvSpPr>
          <p:cNvPr id="55" name="Textplatzhalter 46">
            <a:extLst>
              <a:ext uri="{FF2B5EF4-FFF2-40B4-BE49-F238E27FC236}">
                <a16:creationId xmlns:a16="http://schemas.microsoft.com/office/drawing/2014/main" id="{2361CBAD-AC48-47FE-B491-8B5E309D7A2B}"/>
              </a:ext>
            </a:extLst>
          </p:cNvPr>
          <p:cNvSpPr>
            <a:spLocks noGrp="1"/>
          </p:cNvSpPr>
          <p:nvPr userDrawn="1">
            <p:ph type="body" sz="quarter" idx="18"/>
          </p:nvPr>
        </p:nvSpPr>
        <p:spPr>
          <a:xfrm>
            <a:off x="5858165" y="3401464"/>
            <a:ext cx="4526974" cy="338315"/>
          </a:xfrm>
        </p:spPr>
        <p:txBody>
          <a:bodyPr>
            <a:noAutofit/>
          </a:bodyPr>
          <a:lstStyle>
            <a:lvl1pPr marL="0" indent="0">
              <a:buNone/>
              <a:defRPr sz="1400">
                <a:latin typeface="Apercu Pro" panose="020B0503050601040103" pitchFamily="34" charset="0"/>
              </a:defRPr>
            </a:lvl1pPr>
          </a:lstStyle>
          <a:p>
            <a:pPr lvl="0"/>
            <a:endParaRPr lang="de-DE" dirty="0"/>
          </a:p>
        </p:txBody>
      </p:sp>
      <p:sp>
        <p:nvSpPr>
          <p:cNvPr id="56" name="Textplatzhalter 46">
            <a:extLst>
              <a:ext uri="{FF2B5EF4-FFF2-40B4-BE49-F238E27FC236}">
                <a16:creationId xmlns:a16="http://schemas.microsoft.com/office/drawing/2014/main" id="{CEF61865-A83B-4B65-894C-EB0EF41D4C01}"/>
              </a:ext>
            </a:extLst>
          </p:cNvPr>
          <p:cNvSpPr>
            <a:spLocks noGrp="1"/>
          </p:cNvSpPr>
          <p:nvPr userDrawn="1">
            <p:ph type="body" sz="quarter" idx="19"/>
          </p:nvPr>
        </p:nvSpPr>
        <p:spPr>
          <a:xfrm>
            <a:off x="5858165" y="3866223"/>
            <a:ext cx="4526974" cy="338315"/>
          </a:xfrm>
        </p:spPr>
        <p:txBody>
          <a:bodyPr>
            <a:noAutofit/>
          </a:bodyPr>
          <a:lstStyle>
            <a:lvl1pPr marL="0" indent="0">
              <a:buNone/>
              <a:defRPr sz="1400">
                <a:latin typeface="Apercu Pro" panose="020B0503050601040103" pitchFamily="34" charset="0"/>
              </a:defRPr>
            </a:lvl1pPr>
          </a:lstStyle>
          <a:p>
            <a:pPr lvl="0"/>
            <a:endParaRPr lang="de-DE" dirty="0"/>
          </a:p>
        </p:txBody>
      </p:sp>
      <p:sp>
        <p:nvSpPr>
          <p:cNvPr id="57" name="Textplatzhalter 46">
            <a:extLst>
              <a:ext uri="{FF2B5EF4-FFF2-40B4-BE49-F238E27FC236}">
                <a16:creationId xmlns:a16="http://schemas.microsoft.com/office/drawing/2014/main" id="{2CA8EA38-91FA-4C37-AD08-84FD9F8EE105}"/>
              </a:ext>
            </a:extLst>
          </p:cNvPr>
          <p:cNvSpPr>
            <a:spLocks noGrp="1"/>
          </p:cNvSpPr>
          <p:nvPr userDrawn="1">
            <p:ph type="body" sz="quarter" idx="20"/>
          </p:nvPr>
        </p:nvSpPr>
        <p:spPr>
          <a:xfrm>
            <a:off x="5858165" y="4347519"/>
            <a:ext cx="4526974" cy="338315"/>
          </a:xfrm>
        </p:spPr>
        <p:txBody>
          <a:bodyPr>
            <a:noAutofit/>
          </a:bodyPr>
          <a:lstStyle>
            <a:lvl1pPr marL="0" indent="0">
              <a:buNone/>
              <a:defRPr sz="1400">
                <a:latin typeface="Apercu Pro" panose="020B0503050601040103" pitchFamily="34" charset="0"/>
              </a:defRPr>
            </a:lvl1pPr>
          </a:lstStyle>
          <a:p>
            <a:pPr lvl="0"/>
            <a:endParaRPr lang="de-DE"/>
          </a:p>
        </p:txBody>
      </p:sp>
      <p:sp>
        <p:nvSpPr>
          <p:cNvPr id="58" name="Textplatzhalter 46">
            <a:extLst>
              <a:ext uri="{FF2B5EF4-FFF2-40B4-BE49-F238E27FC236}">
                <a16:creationId xmlns:a16="http://schemas.microsoft.com/office/drawing/2014/main" id="{EF9369E2-8F60-42AC-A454-B5B86205AE18}"/>
              </a:ext>
            </a:extLst>
          </p:cNvPr>
          <p:cNvSpPr>
            <a:spLocks noGrp="1"/>
          </p:cNvSpPr>
          <p:nvPr userDrawn="1">
            <p:ph type="body" sz="quarter" idx="21"/>
          </p:nvPr>
        </p:nvSpPr>
        <p:spPr>
          <a:xfrm>
            <a:off x="5858165" y="4841469"/>
            <a:ext cx="4526974" cy="338315"/>
          </a:xfrm>
        </p:spPr>
        <p:txBody>
          <a:bodyPr>
            <a:noAutofit/>
          </a:bodyPr>
          <a:lstStyle>
            <a:lvl1pPr marL="0" indent="0">
              <a:buNone/>
              <a:defRPr sz="1400">
                <a:latin typeface="Apercu Pro" panose="020B0503050601040103" pitchFamily="34" charset="0"/>
              </a:defRPr>
            </a:lvl1pPr>
          </a:lstStyle>
          <a:p>
            <a:pPr lvl="0"/>
            <a:endParaRPr lang="de-DE"/>
          </a:p>
        </p:txBody>
      </p:sp>
      <p:sp>
        <p:nvSpPr>
          <p:cNvPr id="59" name="Textplatzhalter 46">
            <a:extLst>
              <a:ext uri="{FF2B5EF4-FFF2-40B4-BE49-F238E27FC236}">
                <a16:creationId xmlns:a16="http://schemas.microsoft.com/office/drawing/2014/main" id="{2E268D2B-310D-4E88-AE3E-361103879EB0}"/>
              </a:ext>
            </a:extLst>
          </p:cNvPr>
          <p:cNvSpPr>
            <a:spLocks noGrp="1"/>
          </p:cNvSpPr>
          <p:nvPr userDrawn="1">
            <p:ph type="body" sz="quarter" idx="22"/>
          </p:nvPr>
        </p:nvSpPr>
        <p:spPr>
          <a:xfrm>
            <a:off x="5858165" y="5314026"/>
            <a:ext cx="4526974" cy="338315"/>
          </a:xfrm>
        </p:spPr>
        <p:txBody>
          <a:bodyPr>
            <a:noAutofit/>
          </a:bodyPr>
          <a:lstStyle>
            <a:lvl1pPr marL="0" indent="0">
              <a:buNone/>
              <a:defRPr sz="1400">
                <a:latin typeface="Apercu Pro" panose="020B0503050601040103" pitchFamily="34" charset="0"/>
              </a:defRPr>
            </a:lvl1pPr>
          </a:lstStyle>
          <a:p>
            <a:pPr lvl="0"/>
            <a:endParaRPr lang="de-DE"/>
          </a:p>
        </p:txBody>
      </p:sp>
      <p:sp>
        <p:nvSpPr>
          <p:cNvPr id="60" name="Textplatzhalter 46">
            <a:extLst>
              <a:ext uri="{FF2B5EF4-FFF2-40B4-BE49-F238E27FC236}">
                <a16:creationId xmlns:a16="http://schemas.microsoft.com/office/drawing/2014/main" id="{1C75AA20-E9E2-472D-84A9-9637BB485712}"/>
              </a:ext>
            </a:extLst>
          </p:cNvPr>
          <p:cNvSpPr>
            <a:spLocks noGrp="1"/>
          </p:cNvSpPr>
          <p:nvPr userDrawn="1">
            <p:ph type="body" sz="quarter" idx="23"/>
          </p:nvPr>
        </p:nvSpPr>
        <p:spPr>
          <a:xfrm>
            <a:off x="5871166" y="5758312"/>
            <a:ext cx="4526974" cy="338315"/>
          </a:xfrm>
        </p:spPr>
        <p:txBody>
          <a:bodyPr>
            <a:noAutofit/>
          </a:bodyPr>
          <a:lstStyle>
            <a:lvl1pPr marL="0" indent="0">
              <a:buNone/>
              <a:defRPr sz="1400">
                <a:latin typeface="Apercu Pro" panose="020B0503050601040103" pitchFamily="34" charset="0"/>
              </a:defRPr>
            </a:lvl1pPr>
          </a:lstStyle>
          <a:p>
            <a:pPr lvl="0"/>
            <a:endParaRPr lang="de-DE"/>
          </a:p>
        </p:txBody>
      </p:sp>
      <p:sp>
        <p:nvSpPr>
          <p:cNvPr id="65" name="Rechteck 64">
            <a:extLst>
              <a:ext uri="{FF2B5EF4-FFF2-40B4-BE49-F238E27FC236}">
                <a16:creationId xmlns:a16="http://schemas.microsoft.com/office/drawing/2014/main" id="{5F11DEE9-CF16-4A1E-9BB8-294C16213C59}"/>
              </a:ext>
            </a:extLst>
          </p:cNvPr>
          <p:cNvSpPr/>
          <p:nvPr userDrawn="1"/>
        </p:nvSpPr>
        <p:spPr>
          <a:xfrm>
            <a:off x="980440" y="2615172"/>
            <a:ext cx="7141212" cy="338554"/>
          </a:xfrm>
          <a:prstGeom prst="rect">
            <a:avLst/>
          </a:prstGeom>
        </p:spPr>
        <p:txBody>
          <a:bodyPr wrap="square">
            <a:spAutoFit/>
          </a:bodyPr>
          <a:lstStyle/>
          <a:p>
            <a:pPr lvl="0">
              <a:defRPr/>
            </a:pPr>
            <a:r>
              <a:rPr lang="de-DE" sz="1600" b="1" dirty="0">
                <a:latin typeface="Apercu Pro" panose="020B0503050601040103" pitchFamily="34" charset="0"/>
                <a:cs typeface="Times New Roman" panose="02020603050405020304" pitchFamily="18" charset="0"/>
              </a:rPr>
              <a:t>Euer Team</a:t>
            </a:r>
            <a:endParaRPr lang="de-DE" sz="1600" b="1" dirty="0">
              <a:latin typeface="Apercu Pro" panose="020B0503050601040103" pitchFamily="34" charset="0"/>
            </a:endParaRPr>
          </a:p>
        </p:txBody>
      </p:sp>
      <p:sp>
        <p:nvSpPr>
          <p:cNvPr id="7" name="Rechteck 6">
            <a:extLst>
              <a:ext uri="{FF2B5EF4-FFF2-40B4-BE49-F238E27FC236}">
                <a16:creationId xmlns:a16="http://schemas.microsoft.com/office/drawing/2014/main" id="{04BA4F50-C1E0-45AC-9904-14B1BA5A9E05}"/>
              </a:ext>
            </a:extLst>
          </p:cNvPr>
          <p:cNvSpPr/>
          <p:nvPr userDrawn="1"/>
        </p:nvSpPr>
        <p:spPr>
          <a:xfrm>
            <a:off x="980440" y="2175082"/>
            <a:ext cx="7141212" cy="307777"/>
          </a:xfrm>
          <a:prstGeom prst="rect">
            <a:avLst/>
          </a:prstGeom>
        </p:spPr>
        <p:txBody>
          <a:bodyPr wrap="square">
            <a:spAutoFit/>
          </a:bodyPr>
          <a:lstStyle/>
          <a:p>
            <a:pPr lvl="0">
              <a:defRPr/>
            </a:pPr>
            <a:r>
              <a:rPr lang="de-DE" sz="1400" b="1" dirty="0">
                <a:latin typeface="Apercu Pro" panose="020B0503050601040103" pitchFamily="34" charset="0"/>
                <a:cs typeface="Times New Roman" panose="02020603050405020304" pitchFamily="18" charset="0"/>
              </a:rPr>
              <a:t>Telefonnummer:</a:t>
            </a:r>
            <a:endParaRPr lang="de-DE" sz="1400" b="1" dirty="0">
              <a:latin typeface="Apercu Pro" panose="020B0503050601040103" pitchFamily="34" charset="0"/>
            </a:endParaRPr>
          </a:p>
        </p:txBody>
      </p:sp>
      <p:sp>
        <p:nvSpPr>
          <p:cNvPr id="10" name="Rechteck: abgerundete Ecken 9">
            <a:extLst>
              <a:ext uri="{FF2B5EF4-FFF2-40B4-BE49-F238E27FC236}">
                <a16:creationId xmlns:a16="http://schemas.microsoft.com/office/drawing/2014/main" id="{3F219F1A-E84F-4B9F-AD40-EF602B45373C}"/>
              </a:ext>
            </a:extLst>
          </p:cNvPr>
          <p:cNvSpPr/>
          <p:nvPr userDrawn="1"/>
        </p:nvSpPr>
        <p:spPr>
          <a:xfrm>
            <a:off x="2685010" y="2191973"/>
            <a:ext cx="8812123" cy="338554"/>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a:latin typeface="+mj-lt"/>
            </a:endParaRPr>
          </a:p>
        </p:txBody>
      </p:sp>
      <p:sp>
        <p:nvSpPr>
          <p:cNvPr id="66" name="Textplatzhalter 46">
            <a:extLst>
              <a:ext uri="{FF2B5EF4-FFF2-40B4-BE49-F238E27FC236}">
                <a16:creationId xmlns:a16="http://schemas.microsoft.com/office/drawing/2014/main" id="{D3E48B07-EA1D-4CA8-8366-35EAA08B1D7F}"/>
              </a:ext>
            </a:extLst>
          </p:cNvPr>
          <p:cNvSpPr>
            <a:spLocks noGrp="1"/>
          </p:cNvSpPr>
          <p:nvPr userDrawn="1">
            <p:ph type="body" sz="quarter" idx="24"/>
          </p:nvPr>
        </p:nvSpPr>
        <p:spPr>
          <a:xfrm>
            <a:off x="2685011" y="2175886"/>
            <a:ext cx="8834844" cy="338315"/>
          </a:xfrm>
        </p:spPr>
        <p:txBody>
          <a:bodyPr>
            <a:noAutofit/>
          </a:bodyPr>
          <a:lstStyle>
            <a:lvl1pPr marL="0" indent="0">
              <a:buNone/>
              <a:defRPr sz="1400">
                <a:latin typeface="Apercu Pro" panose="020B0503050601040103" pitchFamily="34" charset="0"/>
              </a:defRPr>
            </a:lvl1pPr>
          </a:lstStyle>
          <a:p>
            <a:pPr lvl="0"/>
            <a:endParaRPr lang="de-DE" dirty="0"/>
          </a:p>
        </p:txBody>
      </p:sp>
      <p:sp>
        <p:nvSpPr>
          <p:cNvPr id="39" name="Rechteck 38">
            <a:extLst>
              <a:ext uri="{FF2B5EF4-FFF2-40B4-BE49-F238E27FC236}">
                <a16:creationId xmlns:a16="http://schemas.microsoft.com/office/drawing/2014/main" id="{BE3CA7D0-03B4-4BCF-BF86-CC64CBAC35B7}"/>
              </a:ext>
            </a:extLst>
          </p:cNvPr>
          <p:cNvSpPr/>
          <p:nvPr userDrawn="1"/>
        </p:nvSpPr>
        <p:spPr>
          <a:xfrm>
            <a:off x="10455738" y="3051598"/>
            <a:ext cx="1203827" cy="307777"/>
          </a:xfrm>
          <a:prstGeom prst="rect">
            <a:avLst/>
          </a:prstGeom>
        </p:spPr>
        <p:txBody>
          <a:bodyPr wrap="square">
            <a:spAutoFit/>
          </a:bodyPr>
          <a:lstStyle/>
          <a:p>
            <a:pPr lvl="0">
              <a:defRPr/>
            </a:pPr>
            <a:r>
              <a:rPr lang="de-DE" sz="1400" b="1">
                <a:latin typeface="Apercu Pro" panose="020B0503050601040103" pitchFamily="34" charset="0"/>
                <a:cs typeface="Times New Roman" panose="02020603050405020304" pitchFamily="18" charset="0"/>
              </a:rPr>
              <a:t>Alter:</a:t>
            </a:r>
            <a:endParaRPr lang="de-DE" sz="1400" b="1">
              <a:latin typeface="Apercu Pro" panose="020B0503050601040103" pitchFamily="34" charset="0"/>
            </a:endParaRPr>
          </a:p>
        </p:txBody>
      </p:sp>
      <p:sp>
        <p:nvSpPr>
          <p:cNvPr id="41" name="Rechteck: abgerundete Ecken 40">
            <a:extLst>
              <a:ext uri="{FF2B5EF4-FFF2-40B4-BE49-F238E27FC236}">
                <a16:creationId xmlns:a16="http://schemas.microsoft.com/office/drawing/2014/main" id="{0292DD11-14C7-4E01-89EC-07A034DB243A}"/>
              </a:ext>
            </a:extLst>
          </p:cNvPr>
          <p:cNvSpPr/>
          <p:nvPr userDrawn="1"/>
        </p:nvSpPr>
        <p:spPr>
          <a:xfrm>
            <a:off x="10544667" y="3398524"/>
            <a:ext cx="952467" cy="338554"/>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200">
              <a:latin typeface="Apercu Pro" panose="020B0503050601040103" pitchFamily="34" charset="0"/>
            </a:endParaRPr>
          </a:p>
        </p:txBody>
      </p:sp>
      <p:sp>
        <p:nvSpPr>
          <p:cNvPr id="42" name="Rechteck: abgerundete Ecken 41">
            <a:extLst>
              <a:ext uri="{FF2B5EF4-FFF2-40B4-BE49-F238E27FC236}">
                <a16:creationId xmlns:a16="http://schemas.microsoft.com/office/drawing/2014/main" id="{1679E08D-9AED-456E-9D98-9D93ADF9A88A}"/>
              </a:ext>
            </a:extLst>
          </p:cNvPr>
          <p:cNvSpPr/>
          <p:nvPr userDrawn="1"/>
        </p:nvSpPr>
        <p:spPr>
          <a:xfrm>
            <a:off x="10544667" y="3890897"/>
            <a:ext cx="952467" cy="338554"/>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200">
              <a:latin typeface="Apercu Pro" panose="020B0503050601040103" pitchFamily="34" charset="0"/>
            </a:endParaRPr>
          </a:p>
        </p:txBody>
      </p:sp>
      <p:sp>
        <p:nvSpPr>
          <p:cNvPr id="43" name="Rechteck: abgerundete Ecken 42">
            <a:extLst>
              <a:ext uri="{FF2B5EF4-FFF2-40B4-BE49-F238E27FC236}">
                <a16:creationId xmlns:a16="http://schemas.microsoft.com/office/drawing/2014/main" id="{59E41B18-9E06-45C2-B6EC-C5F1B9DF56ED}"/>
              </a:ext>
            </a:extLst>
          </p:cNvPr>
          <p:cNvSpPr/>
          <p:nvPr userDrawn="1"/>
        </p:nvSpPr>
        <p:spPr>
          <a:xfrm>
            <a:off x="10551147" y="4333691"/>
            <a:ext cx="952467" cy="338554"/>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200">
              <a:latin typeface="Apercu Pro" panose="020B0503050601040103" pitchFamily="34" charset="0"/>
            </a:endParaRPr>
          </a:p>
        </p:txBody>
      </p:sp>
      <p:sp>
        <p:nvSpPr>
          <p:cNvPr id="44" name="Rechteck: abgerundete Ecken 43">
            <a:extLst>
              <a:ext uri="{FF2B5EF4-FFF2-40B4-BE49-F238E27FC236}">
                <a16:creationId xmlns:a16="http://schemas.microsoft.com/office/drawing/2014/main" id="{BB9ECF77-B841-4F1C-92ED-2430DEEBC35A}"/>
              </a:ext>
            </a:extLst>
          </p:cNvPr>
          <p:cNvSpPr/>
          <p:nvPr userDrawn="1"/>
        </p:nvSpPr>
        <p:spPr>
          <a:xfrm>
            <a:off x="10551147" y="4838076"/>
            <a:ext cx="952467" cy="338554"/>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200">
              <a:latin typeface="Apercu Pro" panose="020B0503050601040103" pitchFamily="34" charset="0"/>
            </a:endParaRPr>
          </a:p>
        </p:txBody>
      </p:sp>
      <p:sp>
        <p:nvSpPr>
          <p:cNvPr id="45" name="Rechteck: abgerundete Ecken 44">
            <a:extLst>
              <a:ext uri="{FF2B5EF4-FFF2-40B4-BE49-F238E27FC236}">
                <a16:creationId xmlns:a16="http://schemas.microsoft.com/office/drawing/2014/main" id="{113C454B-6F0E-4551-A4AD-112530408C66}"/>
              </a:ext>
            </a:extLst>
          </p:cNvPr>
          <p:cNvSpPr/>
          <p:nvPr userDrawn="1"/>
        </p:nvSpPr>
        <p:spPr>
          <a:xfrm>
            <a:off x="10577149" y="5342461"/>
            <a:ext cx="952467" cy="338554"/>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200">
              <a:latin typeface="Apercu Pro" panose="020B0503050601040103" pitchFamily="34" charset="0"/>
            </a:endParaRPr>
          </a:p>
        </p:txBody>
      </p:sp>
      <p:sp>
        <p:nvSpPr>
          <p:cNvPr id="46" name="Rechteck: abgerundete Ecken 45">
            <a:extLst>
              <a:ext uri="{FF2B5EF4-FFF2-40B4-BE49-F238E27FC236}">
                <a16:creationId xmlns:a16="http://schemas.microsoft.com/office/drawing/2014/main" id="{B4200DFC-601B-49DE-A2A7-CE8E0452CBF5}"/>
              </a:ext>
            </a:extLst>
          </p:cNvPr>
          <p:cNvSpPr/>
          <p:nvPr userDrawn="1"/>
        </p:nvSpPr>
        <p:spPr>
          <a:xfrm>
            <a:off x="10577149" y="5796402"/>
            <a:ext cx="952467" cy="338554"/>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200">
              <a:latin typeface="Apercu Pro" panose="020B0503050601040103" pitchFamily="34" charset="0"/>
            </a:endParaRPr>
          </a:p>
        </p:txBody>
      </p:sp>
      <p:sp>
        <p:nvSpPr>
          <p:cNvPr id="70" name="Textfeld 69">
            <a:extLst>
              <a:ext uri="{FF2B5EF4-FFF2-40B4-BE49-F238E27FC236}">
                <a16:creationId xmlns:a16="http://schemas.microsoft.com/office/drawing/2014/main" id="{81D62E1C-E0A3-4BFB-8FD5-2BC807EDB923}"/>
              </a:ext>
            </a:extLst>
          </p:cNvPr>
          <p:cNvSpPr txBox="1"/>
          <p:nvPr userDrawn="1"/>
        </p:nvSpPr>
        <p:spPr>
          <a:xfrm>
            <a:off x="1180618" y="722292"/>
            <a:ext cx="10478947"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2000" b="0" i="0" u="none" strike="noStrike" kern="1200" cap="none" spc="300" normalizeH="0" baseline="0" noProof="0" dirty="0">
                <a:ln>
                  <a:noFill/>
                </a:ln>
                <a:solidFill>
                  <a:prstClr val="black"/>
                </a:solidFill>
                <a:effectLst/>
                <a:uLnTx/>
                <a:uFillTx/>
                <a:latin typeface="Apercu Pro" panose="020B0503050601040103" pitchFamily="34" charset="0"/>
                <a:ea typeface="+mn-ea"/>
                <a:cs typeface="+mn-cs"/>
              </a:rPr>
              <a:t>INFORMATIONEN ÜBER EUER TEAM</a:t>
            </a:r>
          </a:p>
        </p:txBody>
      </p:sp>
      <p:sp>
        <p:nvSpPr>
          <p:cNvPr id="71" name="Textfeld 70">
            <a:extLst>
              <a:ext uri="{FF2B5EF4-FFF2-40B4-BE49-F238E27FC236}">
                <a16:creationId xmlns:a16="http://schemas.microsoft.com/office/drawing/2014/main" id="{2F46A055-A8FE-4FC2-9CF1-F51863DB412F}"/>
              </a:ext>
            </a:extLst>
          </p:cNvPr>
          <p:cNvSpPr txBox="1"/>
          <p:nvPr userDrawn="1"/>
        </p:nvSpPr>
        <p:spPr>
          <a:xfrm>
            <a:off x="1202134" y="527960"/>
            <a:ext cx="10478947"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400" b="0" i="0" u="none" strike="noStrike" kern="1200" cap="none" spc="300" normalizeH="0" baseline="0" noProof="0" dirty="0">
                <a:ln>
                  <a:noFill/>
                </a:ln>
                <a:solidFill>
                  <a:prstClr val="black"/>
                </a:solidFill>
                <a:effectLst/>
                <a:uLnTx/>
                <a:uFillTx/>
                <a:latin typeface="Apercu Pro" panose="020B0503050601040103" pitchFamily="34" charset="0"/>
                <a:ea typeface="+mn-ea"/>
                <a:cs typeface="+mn-cs"/>
              </a:rPr>
              <a:t>#SUBMISSION TEMPLATE</a:t>
            </a:r>
          </a:p>
        </p:txBody>
      </p:sp>
      <p:sp>
        <p:nvSpPr>
          <p:cNvPr id="74" name="Textplatzhalter 46">
            <a:extLst>
              <a:ext uri="{FF2B5EF4-FFF2-40B4-BE49-F238E27FC236}">
                <a16:creationId xmlns:a16="http://schemas.microsoft.com/office/drawing/2014/main" id="{DDB46905-8A89-4E90-BC89-3555E43F285D}"/>
              </a:ext>
            </a:extLst>
          </p:cNvPr>
          <p:cNvSpPr>
            <a:spLocks noGrp="1"/>
          </p:cNvSpPr>
          <p:nvPr>
            <p:ph type="body" sz="quarter" idx="25"/>
          </p:nvPr>
        </p:nvSpPr>
        <p:spPr>
          <a:xfrm>
            <a:off x="10535640" y="3392120"/>
            <a:ext cx="984215" cy="338315"/>
          </a:xfrm>
        </p:spPr>
        <p:txBody>
          <a:bodyPr>
            <a:noAutofit/>
          </a:bodyPr>
          <a:lstStyle>
            <a:lvl1pPr marL="0" indent="0">
              <a:buNone/>
              <a:defRPr sz="1200">
                <a:latin typeface="Apercu Pro" panose="020B0503050601040103" pitchFamily="34" charset="0"/>
              </a:defRPr>
            </a:lvl1pPr>
          </a:lstStyle>
          <a:p>
            <a:pPr lvl="0"/>
            <a:endParaRPr lang="de-DE" dirty="0"/>
          </a:p>
        </p:txBody>
      </p:sp>
      <p:sp>
        <p:nvSpPr>
          <p:cNvPr id="75" name="Textplatzhalter 46">
            <a:extLst>
              <a:ext uri="{FF2B5EF4-FFF2-40B4-BE49-F238E27FC236}">
                <a16:creationId xmlns:a16="http://schemas.microsoft.com/office/drawing/2014/main" id="{AF1954E5-981C-4117-AFAD-E5E33E17BF51}"/>
              </a:ext>
            </a:extLst>
          </p:cNvPr>
          <p:cNvSpPr>
            <a:spLocks noGrp="1"/>
          </p:cNvSpPr>
          <p:nvPr>
            <p:ph type="body" sz="quarter" idx="26"/>
          </p:nvPr>
        </p:nvSpPr>
        <p:spPr>
          <a:xfrm>
            <a:off x="10545401" y="3873589"/>
            <a:ext cx="984215" cy="338315"/>
          </a:xfrm>
        </p:spPr>
        <p:txBody>
          <a:bodyPr>
            <a:noAutofit/>
          </a:bodyPr>
          <a:lstStyle>
            <a:lvl1pPr marL="0" indent="0">
              <a:buNone/>
              <a:defRPr sz="1200">
                <a:latin typeface="Apercu Pro" panose="020B0503050601040103" pitchFamily="34" charset="0"/>
              </a:defRPr>
            </a:lvl1pPr>
          </a:lstStyle>
          <a:p>
            <a:pPr lvl="0"/>
            <a:endParaRPr lang="de-DE"/>
          </a:p>
        </p:txBody>
      </p:sp>
      <p:sp>
        <p:nvSpPr>
          <p:cNvPr id="76" name="Textplatzhalter 46">
            <a:extLst>
              <a:ext uri="{FF2B5EF4-FFF2-40B4-BE49-F238E27FC236}">
                <a16:creationId xmlns:a16="http://schemas.microsoft.com/office/drawing/2014/main" id="{AE9DBE4E-8C84-4842-B4CE-7214AA2BE9A8}"/>
              </a:ext>
            </a:extLst>
          </p:cNvPr>
          <p:cNvSpPr>
            <a:spLocks noGrp="1"/>
          </p:cNvSpPr>
          <p:nvPr>
            <p:ph type="body" sz="quarter" idx="27"/>
          </p:nvPr>
        </p:nvSpPr>
        <p:spPr>
          <a:xfrm>
            <a:off x="10547734" y="4314961"/>
            <a:ext cx="984215" cy="338315"/>
          </a:xfrm>
        </p:spPr>
        <p:txBody>
          <a:bodyPr>
            <a:noAutofit/>
          </a:bodyPr>
          <a:lstStyle>
            <a:lvl1pPr marL="0" indent="0">
              <a:buNone/>
              <a:defRPr sz="1200">
                <a:latin typeface="Apercu Pro" panose="020B0503050601040103" pitchFamily="34" charset="0"/>
              </a:defRPr>
            </a:lvl1pPr>
          </a:lstStyle>
          <a:p>
            <a:pPr lvl="0"/>
            <a:endParaRPr lang="de-DE"/>
          </a:p>
        </p:txBody>
      </p:sp>
      <p:sp>
        <p:nvSpPr>
          <p:cNvPr id="77" name="Textplatzhalter 46">
            <a:extLst>
              <a:ext uri="{FF2B5EF4-FFF2-40B4-BE49-F238E27FC236}">
                <a16:creationId xmlns:a16="http://schemas.microsoft.com/office/drawing/2014/main" id="{4F8764E9-3F43-4549-8BEC-5A7ED16DA632}"/>
              </a:ext>
            </a:extLst>
          </p:cNvPr>
          <p:cNvSpPr>
            <a:spLocks noGrp="1"/>
          </p:cNvSpPr>
          <p:nvPr>
            <p:ph type="body" sz="quarter" idx="28"/>
          </p:nvPr>
        </p:nvSpPr>
        <p:spPr>
          <a:xfrm>
            <a:off x="10560050" y="4853625"/>
            <a:ext cx="984215" cy="338315"/>
          </a:xfrm>
        </p:spPr>
        <p:txBody>
          <a:bodyPr>
            <a:noAutofit/>
          </a:bodyPr>
          <a:lstStyle>
            <a:lvl1pPr marL="0" indent="0">
              <a:buNone/>
              <a:defRPr sz="1200">
                <a:latin typeface="Apercu Pro" panose="020B0503050601040103" pitchFamily="34" charset="0"/>
              </a:defRPr>
            </a:lvl1pPr>
          </a:lstStyle>
          <a:p>
            <a:pPr lvl="0"/>
            <a:endParaRPr lang="de-DE" dirty="0"/>
          </a:p>
        </p:txBody>
      </p:sp>
      <p:pic>
        <p:nvPicPr>
          <p:cNvPr id="63" name="Grafik 62" descr="Ein Bild, das LEGO, Spielzeug enthält.&#10;&#10;Automatisch generierte Beschreibung">
            <a:extLst>
              <a:ext uri="{FF2B5EF4-FFF2-40B4-BE49-F238E27FC236}">
                <a16:creationId xmlns:a16="http://schemas.microsoft.com/office/drawing/2014/main" id="{5C145E39-4146-4D8A-BEFB-A3BE65DA7CF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310718"/>
            <a:ext cx="1348746" cy="954000"/>
          </a:xfrm>
          <a:prstGeom prst="rect">
            <a:avLst/>
          </a:prstGeom>
        </p:spPr>
      </p:pic>
      <p:sp>
        <p:nvSpPr>
          <p:cNvPr id="61" name="Textplatzhalter 46">
            <a:extLst>
              <a:ext uri="{FF2B5EF4-FFF2-40B4-BE49-F238E27FC236}">
                <a16:creationId xmlns:a16="http://schemas.microsoft.com/office/drawing/2014/main" id="{9DFED692-716F-4266-AA52-C4D6B951D709}"/>
              </a:ext>
            </a:extLst>
          </p:cNvPr>
          <p:cNvSpPr>
            <a:spLocks noGrp="1"/>
          </p:cNvSpPr>
          <p:nvPr>
            <p:ph type="body" sz="quarter" idx="29"/>
          </p:nvPr>
        </p:nvSpPr>
        <p:spPr>
          <a:xfrm>
            <a:off x="10545401" y="5342461"/>
            <a:ext cx="984215" cy="338315"/>
          </a:xfrm>
        </p:spPr>
        <p:txBody>
          <a:bodyPr>
            <a:noAutofit/>
          </a:bodyPr>
          <a:lstStyle>
            <a:lvl1pPr marL="0" indent="0">
              <a:buNone/>
              <a:defRPr sz="1200">
                <a:latin typeface="Apercu Pro" panose="020B0503050601040103" pitchFamily="34" charset="0"/>
              </a:defRPr>
            </a:lvl1pPr>
          </a:lstStyle>
          <a:p>
            <a:pPr lvl="0"/>
            <a:endParaRPr lang="de-DE" dirty="0"/>
          </a:p>
        </p:txBody>
      </p:sp>
      <p:sp>
        <p:nvSpPr>
          <p:cNvPr id="62" name="Textplatzhalter 46">
            <a:extLst>
              <a:ext uri="{FF2B5EF4-FFF2-40B4-BE49-F238E27FC236}">
                <a16:creationId xmlns:a16="http://schemas.microsoft.com/office/drawing/2014/main" id="{145D39DA-5A84-4FD8-819C-CCB0B6EC69D0}"/>
              </a:ext>
            </a:extLst>
          </p:cNvPr>
          <p:cNvSpPr>
            <a:spLocks noGrp="1"/>
          </p:cNvSpPr>
          <p:nvPr>
            <p:ph type="body" sz="quarter" idx="30"/>
          </p:nvPr>
        </p:nvSpPr>
        <p:spPr>
          <a:xfrm>
            <a:off x="10560050" y="5779066"/>
            <a:ext cx="984215" cy="338315"/>
          </a:xfrm>
        </p:spPr>
        <p:txBody>
          <a:bodyPr>
            <a:noAutofit/>
          </a:bodyPr>
          <a:lstStyle>
            <a:lvl1pPr marL="0" indent="0">
              <a:buNone/>
              <a:defRPr sz="1200">
                <a:latin typeface="Apercu Pro" panose="020B0503050601040103" pitchFamily="34" charset="0"/>
              </a:defRPr>
            </a:lvl1pPr>
          </a:lstStyle>
          <a:p>
            <a:pPr lvl="0"/>
            <a:endParaRPr lang="de-DE" dirty="0"/>
          </a:p>
        </p:txBody>
      </p:sp>
      <p:pic>
        <p:nvPicPr>
          <p:cNvPr id="64" name="Grafik 63" descr="Ein Bild, das Zeichnung enthält.&#10;&#10;Automatisch generierte Beschreibung">
            <a:extLst>
              <a:ext uri="{FF2B5EF4-FFF2-40B4-BE49-F238E27FC236}">
                <a16:creationId xmlns:a16="http://schemas.microsoft.com/office/drawing/2014/main" id="{C81EBCFC-F84F-433F-B653-58EF32363EF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248643" y="6156421"/>
            <a:ext cx="881555" cy="622598"/>
          </a:xfrm>
          <a:prstGeom prst="rect">
            <a:avLst/>
          </a:prstGeom>
        </p:spPr>
      </p:pic>
    </p:spTree>
    <p:extLst>
      <p:ext uri="{BB962C8B-B14F-4D97-AF65-F5344CB8AC3E}">
        <p14:creationId xmlns:p14="http://schemas.microsoft.com/office/powerpoint/2010/main" val="31406744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665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1) Personal Data I">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95F0B00B-06DF-41F8-9940-A238F330A083}"/>
              </a:ext>
            </a:extLst>
          </p:cNvPr>
          <p:cNvSpPr txBox="1"/>
          <p:nvPr userDrawn="1"/>
        </p:nvSpPr>
        <p:spPr>
          <a:xfrm>
            <a:off x="1180618" y="722292"/>
            <a:ext cx="10478947"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2000" b="0" i="0" u="none" strike="noStrike" kern="1200" cap="none" spc="300" normalizeH="0" baseline="0" noProof="0">
                <a:ln>
                  <a:noFill/>
                </a:ln>
                <a:solidFill>
                  <a:prstClr val="black"/>
                </a:solidFill>
                <a:effectLst/>
                <a:uLnTx/>
                <a:uFillTx/>
                <a:latin typeface="Apercu Pro" panose="020B0503050601040103" pitchFamily="34" charset="0"/>
                <a:ea typeface="+mn-ea"/>
                <a:cs typeface="+mn-cs"/>
              </a:rPr>
              <a:t>INFORMATIONEN ÜBER EUER TEAM</a:t>
            </a:r>
          </a:p>
        </p:txBody>
      </p:sp>
      <p:sp>
        <p:nvSpPr>
          <p:cNvPr id="6" name="Textfeld 5">
            <a:extLst>
              <a:ext uri="{FF2B5EF4-FFF2-40B4-BE49-F238E27FC236}">
                <a16:creationId xmlns:a16="http://schemas.microsoft.com/office/drawing/2014/main" id="{8892C0BA-2424-4E1D-BF98-A65159DDE343}"/>
              </a:ext>
            </a:extLst>
          </p:cNvPr>
          <p:cNvSpPr txBox="1"/>
          <p:nvPr userDrawn="1"/>
        </p:nvSpPr>
        <p:spPr>
          <a:xfrm>
            <a:off x="1202134" y="527960"/>
            <a:ext cx="10478947"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400" b="0" i="0" u="none" strike="noStrike" kern="1200" cap="none" spc="300" normalizeH="0" baseline="0" noProof="0">
                <a:ln>
                  <a:noFill/>
                </a:ln>
                <a:solidFill>
                  <a:prstClr val="black"/>
                </a:solidFill>
                <a:effectLst/>
                <a:uLnTx/>
                <a:uFillTx/>
                <a:latin typeface="Apercu Pro" panose="020B0503050601040103" pitchFamily="34" charset="0"/>
                <a:ea typeface="+mn-ea"/>
                <a:cs typeface="+mn-cs"/>
              </a:rPr>
              <a:t>#SUBMISSION TEMPLATE</a:t>
            </a:r>
          </a:p>
        </p:txBody>
      </p:sp>
      <p:sp>
        <p:nvSpPr>
          <p:cNvPr id="79" name="Rechteck 78">
            <a:extLst>
              <a:ext uri="{FF2B5EF4-FFF2-40B4-BE49-F238E27FC236}">
                <a16:creationId xmlns:a16="http://schemas.microsoft.com/office/drawing/2014/main" id="{F9CC36FA-61EE-48A0-9CF2-8DBFFC3B5A7D}"/>
              </a:ext>
            </a:extLst>
          </p:cNvPr>
          <p:cNvSpPr/>
          <p:nvPr userDrawn="1"/>
        </p:nvSpPr>
        <p:spPr>
          <a:xfrm>
            <a:off x="975442" y="1766672"/>
            <a:ext cx="1426936" cy="307777"/>
          </a:xfrm>
          <a:prstGeom prst="rect">
            <a:avLst/>
          </a:prstGeom>
        </p:spPr>
        <p:txBody>
          <a:bodyPr wrap="square">
            <a:spAutoFit/>
          </a:bodyPr>
          <a:lstStyle/>
          <a:p>
            <a:pPr lvl="0">
              <a:defRPr/>
            </a:pPr>
            <a:r>
              <a:rPr lang="de-DE" sz="1400" b="1" dirty="0">
                <a:latin typeface="Apercu Pro" panose="020B0503050601040103" pitchFamily="34" charset="0"/>
                <a:cs typeface="Times New Roman" panose="02020603050405020304" pitchFamily="18" charset="0"/>
              </a:rPr>
              <a:t>Stadt / Städte:</a:t>
            </a:r>
            <a:endParaRPr lang="de-DE" sz="1400" b="1" dirty="0">
              <a:latin typeface="Apercu Pro" panose="020B0503050601040103" pitchFamily="34" charset="0"/>
            </a:endParaRPr>
          </a:p>
        </p:txBody>
      </p:sp>
      <p:sp>
        <p:nvSpPr>
          <p:cNvPr id="80" name="Rechteck: abgerundete Ecken 79">
            <a:extLst>
              <a:ext uri="{FF2B5EF4-FFF2-40B4-BE49-F238E27FC236}">
                <a16:creationId xmlns:a16="http://schemas.microsoft.com/office/drawing/2014/main" id="{9DE52D9E-C0E6-4AF5-A5C8-6A613AAF75FF}"/>
              </a:ext>
            </a:extLst>
          </p:cNvPr>
          <p:cNvSpPr/>
          <p:nvPr userDrawn="1"/>
        </p:nvSpPr>
        <p:spPr>
          <a:xfrm>
            <a:off x="2551721" y="1766672"/>
            <a:ext cx="8186211" cy="684002"/>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percu Pro" panose="020B0503050601040103" pitchFamily="34" charset="0"/>
            </a:endParaRPr>
          </a:p>
        </p:txBody>
      </p:sp>
      <p:sp>
        <p:nvSpPr>
          <p:cNvPr id="81" name="Textplatzhalter 46">
            <a:extLst>
              <a:ext uri="{FF2B5EF4-FFF2-40B4-BE49-F238E27FC236}">
                <a16:creationId xmlns:a16="http://schemas.microsoft.com/office/drawing/2014/main" id="{D74060E7-A19B-4265-A707-84079E4E6F07}"/>
              </a:ext>
            </a:extLst>
          </p:cNvPr>
          <p:cNvSpPr>
            <a:spLocks noGrp="1"/>
          </p:cNvSpPr>
          <p:nvPr>
            <p:ph type="body" sz="quarter" idx="11"/>
          </p:nvPr>
        </p:nvSpPr>
        <p:spPr>
          <a:xfrm>
            <a:off x="2551721" y="1765988"/>
            <a:ext cx="8186211" cy="684002"/>
          </a:xfrm>
        </p:spPr>
        <p:txBody>
          <a:bodyPr>
            <a:noAutofit/>
          </a:bodyPr>
          <a:lstStyle>
            <a:lvl1pPr marL="0" indent="0">
              <a:buNone/>
              <a:defRPr sz="1400">
                <a:latin typeface="Apercu Pro" panose="020B0503050601040103" pitchFamily="34" charset="0"/>
              </a:defRPr>
            </a:lvl1pPr>
          </a:lstStyle>
          <a:p>
            <a:pPr lvl="0"/>
            <a:endParaRPr lang="de-DE" dirty="0"/>
          </a:p>
        </p:txBody>
      </p:sp>
      <p:sp>
        <p:nvSpPr>
          <p:cNvPr id="144" name="Rechteck: abgerundete Ecken 143">
            <a:extLst>
              <a:ext uri="{FF2B5EF4-FFF2-40B4-BE49-F238E27FC236}">
                <a16:creationId xmlns:a16="http://schemas.microsoft.com/office/drawing/2014/main" id="{62EDD0D4-87D4-4E40-AAAC-677A3732CB4A}"/>
              </a:ext>
            </a:extLst>
          </p:cNvPr>
          <p:cNvSpPr/>
          <p:nvPr userDrawn="1"/>
        </p:nvSpPr>
        <p:spPr>
          <a:xfrm>
            <a:off x="1064029" y="3079661"/>
            <a:ext cx="3350029" cy="338554"/>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a:latin typeface="Apercu Pro" panose="020B0503050601040103" pitchFamily="34" charset="0"/>
            </a:endParaRPr>
          </a:p>
        </p:txBody>
      </p:sp>
      <p:sp>
        <p:nvSpPr>
          <p:cNvPr id="145" name="Rechteck: abgerundete Ecken 144">
            <a:extLst>
              <a:ext uri="{FF2B5EF4-FFF2-40B4-BE49-F238E27FC236}">
                <a16:creationId xmlns:a16="http://schemas.microsoft.com/office/drawing/2014/main" id="{AD7ECF15-24C6-494D-8111-23BE876841A4}"/>
              </a:ext>
            </a:extLst>
          </p:cNvPr>
          <p:cNvSpPr/>
          <p:nvPr userDrawn="1"/>
        </p:nvSpPr>
        <p:spPr>
          <a:xfrm>
            <a:off x="1064029" y="3565990"/>
            <a:ext cx="3350029" cy="338554"/>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a:latin typeface="Apercu Pro" panose="020B0503050601040103" pitchFamily="34" charset="0"/>
            </a:endParaRPr>
          </a:p>
        </p:txBody>
      </p:sp>
      <p:sp>
        <p:nvSpPr>
          <p:cNvPr id="146" name="Rechteck: abgerundete Ecken 145">
            <a:extLst>
              <a:ext uri="{FF2B5EF4-FFF2-40B4-BE49-F238E27FC236}">
                <a16:creationId xmlns:a16="http://schemas.microsoft.com/office/drawing/2014/main" id="{3C7C20CA-2972-4A3C-BE30-87C9DE3969A5}"/>
              </a:ext>
            </a:extLst>
          </p:cNvPr>
          <p:cNvSpPr/>
          <p:nvPr userDrawn="1"/>
        </p:nvSpPr>
        <p:spPr>
          <a:xfrm>
            <a:off x="1064029" y="4052319"/>
            <a:ext cx="3350029" cy="338554"/>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a:latin typeface="Apercu Pro" panose="020B0503050601040103" pitchFamily="34" charset="0"/>
            </a:endParaRPr>
          </a:p>
        </p:txBody>
      </p:sp>
      <p:sp>
        <p:nvSpPr>
          <p:cNvPr id="147" name="Rechteck: abgerundete Ecken 146">
            <a:extLst>
              <a:ext uri="{FF2B5EF4-FFF2-40B4-BE49-F238E27FC236}">
                <a16:creationId xmlns:a16="http://schemas.microsoft.com/office/drawing/2014/main" id="{F788877A-C996-4073-9220-A45A1044DF68}"/>
              </a:ext>
            </a:extLst>
          </p:cNvPr>
          <p:cNvSpPr/>
          <p:nvPr userDrawn="1"/>
        </p:nvSpPr>
        <p:spPr>
          <a:xfrm>
            <a:off x="4573981" y="3079661"/>
            <a:ext cx="3350029" cy="338554"/>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a:latin typeface="Apercu Pro" panose="020B0503050601040103" pitchFamily="34" charset="0"/>
            </a:endParaRPr>
          </a:p>
        </p:txBody>
      </p:sp>
      <p:sp>
        <p:nvSpPr>
          <p:cNvPr id="148" name="Rechteck: abgerundete Ecken 147">
            <a:extLst>
              <a:ext uri="{FF2B5EF4-FFF2-40B4-BE49-F238E27FC236}">
                <a16:creationId xmlns:a16="http://schemas.microsoft.com/office/drawing/2014/main" id="{9CF679EC-58F2-48B1-BF79-4D4D33761AE5}"/>
              </a:ext>
            </a:extLst>
          </p:cNvPr>
          <p:cNvSpPr/>
          <p:nvPr userDrawn="1"/>
        </p:nvSpPr>
        <p:spPr>
          <a:xfrm>
            <a:off x="4573981" y="3565990"/>
            <a:ext cx="3350029" cy="338554"/>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a:latin typeface="Apercu Pro" panose="020B0503050601040103" pitchFamily="34" charset="0"/>
            </a:endParaRPr>
          </a:p>
        </p:txBody>
      </p:sp>
      <p:sp>
        <p:nvSpPr>
          <p:cNvPr id="149" name="Rechteck: abgerundete Ecken 148">
            <a:extLst>
              <a:ext uri="{FF2B5EF4-FFF2-40B4-BE49-F238E27FC236}">
                <a16:creationId xmlns:a16="http://schemas.microsoft.com/office/drawing/2014/main" id="{1CB7E6FD-D1A4-45D0-BCBE-8CB94E2220A5}"/>
              </a:ext>
            </a:extLst>
          </p:cNvPr>
          <p:cNvSpPr/>
          <p:nvPr userDrawn="1"/>
        </p:nvSpPr>
        <p:spPr>
          <a:xfrm>
            <a:off x="4573981" y="4052319"/>
            <a:ext cx="3350029" cy="338554"/>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a:latin typeface="Apercu Pro" panose="020B0503050601040103" pitchFamily="34" charset="0"/>
            </a:endParaRPr>
          </a:p>
        </p:txBody>
      </p:sp>
      <p:sp>
        <p:nvSpPr>
          <p:cNvPr id="150" name="Textplatzhalter 46">
            <a:extLst>
              <a:ext uri="{FF2B5EF4-FFF2-40B4-BE49-F238E27FC236}">
                <a16:creationId xmlns:a16="http://schemas.microsoft.com/office/drawing/2014/main" id="{3271172F-2C41-418D-976A-0747BAC5E877}"/>
              </a:ext>
            </a:extLst>
          </p:cNvPr>
          <p:cNvSpPr>
            <a:spLocks noGrp="1"/>
          </p:cNvSpPr>
          <p:nvPr>
            <p:ph type="body" sz="quarter" idx="13"/>
          </p:nvPr>
        </p:nvSpPr>
        <p:spPr>
          <a:xfrm>
            <a:off x="1064029" y="3080704"/>
            <a:ext cx="3350029" cy="338315"/>
          </a:xfrm>
        </p:spPr>
        <p:txBody>
          <a:bodyPr>
            <a:noAutofit/>
          </a:bodyPr>
          <a:lstStyle>
            <a:lvl1pPr marL="0" indent="0">
              <a:buNone/>
              <a:defRPr sz="1400">
                <a:latin typeface="Apercu Pro" panose="020B0503050601040103" pitchFamily="34" charset="0"/>
              </a:defRPr>
            </a:lvl1pPr>
          </a:lstStyle>
          <a:p>
            <a:pPr lvl="0"/>
            <a:endParaRPr lang="de-DE" dirty="0"/>
          </a:p>
        </p:txBody>
      </p:sp>
      <p:sp>
        <p:nvSpPr>
          <p:cNvPr id="151" name="Textplatzhalter 46">
            <a:extLst>
              <a:ext uri="{FF2B5EF4-FFF2-40B4-BE49-F238E27FC236}">
                <a16:creationId xmlns:a16="http://schemas.microsoft.com/office/drawing/2014/main" id="{6A1ACEC0-4E55-4C87-AA65-29B9AC6B3F22}"/>
              </a:ext>
            </a:extLst>
          </p:cNvPr>
          <p:cNvSpPr>
            <a:spLocks noGrp="1"/>
          </p:cNvSpPr>
          <p:nvPr>
            <p:ph type="body" sz="quarter" idx="14"/>
          </p:nvPr>
        </p:nvSpPr>
        <p:spPr>
          <a:xfrm>
            <a:off x="1064029" y="3566109"/>
            <a:ext cx="3350029" cy="338315"/>
          </a:xfrm>
        </p:spPr>
        <p:txBody>
          <a:bodyPr>
            <a:noAutofit/>
          </a:bodyPr>
          <a:lstStyle>
            <a:lvl1pPr marL="0" indent="0">
              <a:buNone/>
              <a:defRPr sz="1400">
                <a:latin typeface="Apercu Pro" panose="020B0503050601040103" pitchFamily="34" charset="0"/>
              </a:defRPr>
            </a:lvl1pPr>
          </a:lstStyle>
          <a:p>
            <a:pPr lvl="0"/>
            <a:endParaRPr lang="de-DE" dirty="0"/>
          </a:p>
        </p:txBody>
      </p:sp>
      <p:sp>
        <p:nvSpPr>
          <p:cNvPr id="152" name="Textplatzhalter 46">
            <a:extLst>
              <a:ext uri="{FF2B5EF4-FFF2-40B4-BE49-F238E27FC236}">
                <a16:creationId xmlns:a16="http://schemas.microsoft.com/office/drawing/2014/main" id="{95C9260C-693A-4CA5-8119-B6CDA6AB149B}"/>
              </a:ext>
            </a:extLst>
          </p:cNvPr>
          <p:cNvSpPr>
            <a:spLocks noGrp="1"/>
          </p:cNvSpPr>
          <p:nvPr>
            <p:ph type="body" sz="quarter" idx="15"/>
          </p:nvPr>
        </p:nvSpPr>
        <p:spPr>
          <a:xfrm>
            <a:off x="1064029" y="4051515"/>
            <a:ext cx="3350029" cy="338315"/>
          </a:xfrm>
        </p:spPr>
        <p:txBody>
          <a:bodyPr>
            <a:noAutofit/>
          </a:bodyPr>
          <a:lstStyle>
            <a:lvl1pPr marL="0" indent="0">
              <a:buNone/>
              <a:defRPr sz="1400">
                <a:latin typeface="Apercu Pro" panose="020B0503050601040103" pitchFamily="34" charset="0"/>
              </a:defRPr>
            </a:lvl1pPr>
          </a:lstStyle>
          <a:p>
            <a:pPr lvl="0"/>
            <a:endParaRPr lang="de-DE" dirty="0"/>
          </a:p>
        </p:txBody>
      </p:sp>
      <p:sp>
        <p:nvSpPr>
          <p:cNvPr id="153" name="Textplatzhalter 46">
            <a:extLst>
              <a:ext uri="{FF2B5EF4-FFF2-40B4-BE49-F238E27FC236}">
                <a16:creationId xmlns:a16="http://schemas.microsoft.com/office/drawing/2014/main" id="{15EC51CE-A7A9-4D62-8288-281B57C96F07}"/>
              </a:ext>
            </a:extLst>
          </p:cNvPr>
          <p:cNvSpPr>
            <a:spLocks noGrp="1"/>
          </p:cNvSpPr>
          <p:nvPr>
            <p:ph type="body" sz="quarter" idx="19"/>
          </p:nvPr>
        </p:nvSpPr>
        <p:spPr>
          <a:xfrm>
            <a:off x="4573981" y="3086979"/>
            <a:ext cx="3350029" cy="338315"/>
          </a:xfrm>
        </p:spPr>
        <p:txBody>
          <a:bodyPr>
            <a:noAutofit/>
          </a:bodyPr>
          <a:lstStyle>
            <a:lvl1pPr marL="0" indent="0">
              <a:buNone/>
              <a:defRPr sz="1400">
                <a:latin typeface="Apercu Pro" panose="020B0503050601040103" pitchFamily="34" charset="0"/>
              </a:defRPr>
            </a:lvl1pPr>
          </a:lstStyle>
          <a:p>
            <a:pPr lvl="0"/>
            <a:endParaRPr lang="de-DE" dirty="0"/>
          </a:p>
        </p:txBody>
      </p:sp>
      <p:sp>
        <p:nvSpPr>
          <p:cNvPr id="154" name="Textplatzhalter 46">
            <a:extLst>
              <a:ext uri="{FF2B5EF4-FFF2-40B4-BE49-F238E27FC236}">
                <a16:creationId xmlns:a16="http://schemas.microsoft.com/office/drawing/2014/main" id="{C1D107C8-5BFA-41B3-80B4-460EBBC07462}"/>
              </a:ext>
            </a:extLst>
          </p:cNvPr>
          <p:cNvSpPr>
            <a:spLocks noGrp="1"/>
          </p:cNvSpPr>
          <p:nvPr>
            <p:ph type="body" sz="quarter" idx="20"/>
          </p:nvPr>
        </p:nvSpPr>
        <p:spPr>
          <a:xfrm>
            <a:off x="4573981" y="3565990"/>
            <a:ext cx="3350029" cy="338315"/>
          </a:xfrm>
        </p:spPr>
        <p:txBody>
          <a:bodyPr>
            <a:noAutofit/>
          </a:bodyPr>
          <a:lstStyle>
            <a:lvl1pPr marL="0" indent="0">
              <a:buNone/>
              <a:defRPr sz="1400">
                <a:latin typeface="Apercu Pro" panose="020B0503050601040103" pitchFamily="34" charset="0"/>
              </a:defRPr>
            </a:lvl1pPr>
          </a:lstStyle>
          <a:p>
            <a:pPr lvl="0"/>
            <a:endParaRPr lang="de-DE"/>
          </a:p>
        </p:txBody>
      </p:sp>
      <p:sp>
        <p:nvSpPr>
          <p:cNvPr id="155" name="Textplatzhalter 46">
            <a:extLst>
              <a:ext uri="{FF2B5EF4-FFF2-40B4-BE49-F238E27FC236}">
                <a16:creationId xmlns:a16="http://schemas.microsoft.com/office/drawing/2014/main" id="{C64E63A6-34D0-420D-87D4-5DE3B4681E04}"/>
              </a:ext>
            </a:extLst>
          </p:cNvPr>
          <p:cNvSpPr>
            <a:spLocks noGrp="1"/>
          </p:cNvSpPr>
          <p:nvPr>
            <p:ph type="body" sz="quarter" idx="21"/>
          </p:nvPr>
        </p:nvSpPr>
        <p:spPr>
          <a:xfrm>
            <a:off x="4573981" y="4052558"/>
            <a:ext cx="3350029" cy="338315"/>
          </a:xfrm>
        </p:spPr>
        <p:txBody>
          <a:bodyPr>
            <a:noAutofit/>
          </a:bodyPr>
          <a:lstStyle>
            <a:lvl1pPr marL="0" indent="0">
              <a:buNone/>
              <a:defRPr sz="1400">
                <a:latin typeface="Apercu Pro" panose="020B0503050601040103" pitchFamily="34" charset="0"/>
              </a:defRPr>
            </a:lvl1pPr>
          </a:lstStyle>
          <a:p>
            <a:pPr lvl="0"/>
            <a:endParaRPr lang="de-DE"/>
          </a:p>
        </p:txBody>
      </p:sp>
      <p:sp>
        <p:nvSpPr>
          <p:cNvPr id="3" name="Rechteck 2">
            <a:extLst>
              <a:ext uri="{FF2B5EF4-FFF2-40B4-BE49-F238E27FC236}">
                <a16:creationId xmlns:a16="http://schemas.microsoft.com/office/drawing/2014/main" id="{8A848F21-C20A-41E9-8F6A-1527859F42DC}"/>
              </a:ext>
            </a:extLst>
          </p:cNvPr>
          <p:cNvSpPr/>
          <p:nvPr userDrawn="1"/>
        </p:nvSpPr>
        <p:spPr>
          <a:xfrm>
            <a:off x="975442" y="2718719"/>
            <a:ext cx="7141212" cy="338554"/>
          </a:xfrm>
          <a:prstGeom prst="rect">
            <a:avLst/>
          </a:prstGeom>
        </p:spPr>
        <p:txBody>
          <a:bodyPr wrap="square">
            <a:spAutoFit/>
          </a:bodyPr>
          <a:lstStyle/>
          <a:p>
            <a:pPr lvl="0">
              <a:defRPr/>
            </a:pPr>
            <a:r>
              <a:rPr lang="de-DE" sz="1400" b="1" dirty="0">
                <a:latin typeface="Apercu Pro" panose="020B0503050601040103" pitchFamily="34" charset="0"/>
                <a:cs typeface="Times New Roman" panose="02020603050405020304" pitchFamily="18" charset="0"/>
              </a:rPr>
              <a:t>LinkedIn</a:t>
            </a:r>
            <a:r>
              <a:rPr lang="de-DE" sz="1600" b="1" dirty="0">
                <a:latin typeface="Apercu Pro" panose="020B0503050601040103" pitchFamily="34" charset="0"/>
                <a:cs typeface="Times New Roman" panose="02020603050405020304" pitchFamily="18" charset="0"/>
              </a:rPr>
              <a:t> (</a:t>
            </a:r>
            <a:r>
              <a:rPr lang="de-DE" sz="1400" b="1" dirty="0">
                <a:latin typeface="Apercu Pro" panose="020B0503050601040103" pitchFamily="34" charset="0"/>
                <a:cs typeface="Times New Roman" panose="02020603050405020304" pitchFamily="18" charset="0"/>
              </a:rPr>
              <a:t>freiwillig</a:t>
            </a:r>
            <a:r>
              <a:rPr lang="de-DE" sz="1600" b="1" dirty="0">
                <a:latin typeface="Apercu Pro" panose="020B0503050601040103" pitchFamily="34" charset="0"/>
                <a:cs typeface="Times New Roman" panose="02020603050405020304" pitchFamily="18" charset="0"/>
              </a:rPr>
              <a:t>):</a:t>
            </a:r>
            <a:endParaRPr lang="de-DE" sz="1600" b="1" dirty="0">
              <a:latin typeface="Apercu Pro" panose="020B0503050601040103" pitchFamily="34" charset="0"/>
            </a:endParaRPr>
          </a:p>
        </p:txBody>
      </p:sp>
      <p:pic>
        <p:nvPicPr>
          <p:cNvPr id="33" name="Grafik 32" descr="Ein Bild, das LEGO, Spielzeug enthält.&#10;&#10;Automatisch generierte Beschreibung">
            <a:extLst>
              <a:ext uri="{FF2B5EF4-FFF2-40B4-BE49-F238E27FC236}">
                <a16:creationId xmlns:a16="http://schemas.microsoft.com/office/drawing/2014/main" id="{02A12F75-2E08-46C5-AE8D-DBAC4828BAD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310718"/>
            <a:ext cx="1348746" cy="954000"/>
          </a:xfrm>
          <a:prstGeom prst="rect">
            <a:avLst/>
          </a:prstGeom>
        </p:spPr>
      </p:pic>
      <p:pic>
        <p:nvPicPr>
          <p:cNvPr id="31" name="Grafik 30" descr="Ein Bild, das Zeichnung enthält.&#10;&#10;Automatisch generierte Beschreibung">
            <a:extLst>
              <a:ext uri="{FF2B5EF4-FFF2-40B4-BE49-F238E27FC236}">
                <a16:creationId xmlns:a16="http://schemas.microsoft.com/office/drawing/2014/main" id="{0E103C95-D955-425A-A856-05157FB612D6}"/>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248643" y="6156421"/>
            <a:ext cx="881555" cy="622598"/>
          </a:xfrm>
          <a:prstGeom prst="rect">
            <a:avLst/>
          </a:prstGeom>
        </p:spPr>
      </p:pic>
      <p:sp>
        <p:nvSpPr>
          <p:cNvPr id="32" name="Rechteck: abgerundete Ecken 31">
            <a:extLst>
              <a:ext uri="{FF2B5EF4-FFF2-40B4-BE49-F238E27FC236}">
                <a16:creationId xmlns:a16="http://schemas.microsoft.com/office/drawing/2014/main" id="{DFACFD00-0129-4672-B548-B41E1B85B39D}"/>
              </a:ext>
            </a:extLst>
          </p:cNvPr>
          <p:cNvSpPr/>
          <p:nvPr userDrawn="1"/>
        </p:nvSpPr>
        <p:spPr>
          <a:xfrm>
            <a:off x="8109661" y="3086979"/>
            <a:ext cx="3350029" cy="338554"/>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a:latin typeface="Apercu Pro" panose="020B0503050601040103" pitchFamily="34" charset="0"/>
            </a:endParaRPr>
          </a:p>
        </p:txBody>
      </p:sp>
      <p:sp>
        <p:nvSpPr>
          <p:cNvPr id="34" name="Rechteck: abgerundete Ecken 33">
            <a:extLst>
              <a:ext uri="{FF2B5EF4-FFF2-40B4-BE49-F238E27FC236}">
                <a16:creationId xmlns:a16="http://schemas.microsoft.com/office/drawing/2014/main" id="{1BCA49A4-1AD0-48F9-A751-F465DC279D3B}"/>
              </a:ext>
            </a:extLst>
          </p:cNvPr>
          <p:cNvSpPr/>
          <p:nvPr userDrawn="1"/>
        </p:nvSpPr>
        <p:spPr>
          <a:xfrm>
            <a:off x="8109661" y="3573308"/>
            <a:ext cx="3350029" cy="338554"/>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a:latin typeface="Apercu Pro" panose="020B0503050601040103" pitchFamily="34" charset="0"/>
            </a:endParaRPr>
          </a:p>
        </p:txBody>
      </p:sp>
      <p:sp>
        <p:nvSpPr>
          <p:cNvPr id="35" name="Rechteck: abgerundete Ecken 34">
            <a:extLst>
              <a:ext uri="{FF2B5EF4-FFF2-40B4-BE49-F238E27FC236}">
                <a16:creationId xmlns:a16="http://schemas.microsoft.com/office/drawing/2014/main" id="{98C733AA-9D19-4B3D-8DEC-0B62FD3C1E40}"/>
              </a:ext>
            </a:extLst>
          </p:cNvPr>
          <p:cNvSpPr/>
          <p:nvPr userDrawn="1"/>
        </p:nvSpPr>
        <p:spPr>
          <a:xfrm>
            <a:off x="8109661" y="4059637"/>
            <a:ext cx="3350029" cy="338554"/>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a:latin typeface="Apercu Pro" panose="020B0503050601040103" pitchFamily="34" charset="0"/>
            </a:endParaRPr>
          </a:p>
        </p:txBody>
      </p:sp>
      <p:sp>
        <p:nvSpPr>
          <p:cNvPr id="36" name="Textplatzhalter 46">
            <a:extLst>
              <a:ext uri="{FF2B5EF4-FFF2-40B4-BE49-F238E27FC236}">
                <a16:creationId xmlns:a16="http://schemas.microsoft.com/office/drawing/2014/main" id="{46E3F1F7-0553-4F00-9FD2-F2B5EC07B50F}"/>
              </a:ext>
            </a:extLst>
          </p:cNvPr>
          <p:cNvSpPr>
            <a:spLocks noGrp="1"/>
          </p:cNvSpPr>
          <p:nvPr>
            <p:ph type="body" sz="quarter" idx="24"/>
          </p:nvPr>
        </p:nvSpPr>
        <p:spPr>
          <a:xfrm>
            <a:off x="8109661" y="3094297"/>
            <a:ext cx="3350029" cy="338315"/>
          </a:xfrm>
        </p:spPr>
        <p:txBody>
          <a:bodyPr>
            <a:noAutofit/>
          </a:bodyPr>
          <a:lstStyle>
            <a:lvl1pPr marL="0" indent="0">
              <a:buNone/>
              <a:defRPr sz="1400">
                <a:latin typeface="Apercu Pro" panose="020B0503050601040103" pitchFamily="34" charset="0"/>
              </a:defRPr>
            </a:lvl1pPr>
          </a:lstStyle>
          <a:p>
            <a:pPr lvl="0"/>
            <a:endParaRPr lang="de-DE" dirty="0"/>
          </a:p>
        </p:txBody>
      </p:sp>
      <p:sp>
        <p:nvSpPr>
          <p:cNvPr id="37" name="Textplatzhalter 46">
            <a:extLst>
              <a:ext uri="{FF2B5EF4-FFF2-40B4-BE49-F238E27FC236}">
                <a16:creationId xmlns:a16="http://schemas.microsoft.com/office/drawing/2014/main" id="{DB628907-D24C-418C-B390-53F4B0D2B082}"/>
              </a:ext>
            </a:extLst>
          </p:cNvPr>
          <p:cNvSpPr>
            <a:spLocks noGrp="1"/>
          </p:cNvSpPr>
          <p:nvPr>
            <p:ph type="body" sz="quarter" idx="25"/>
          </p:nvPr>
        </p:nvSpPr>
        <p:spPr>
          <a:xfrm>
            <a:off x="8109661" y="3573308"/>
            <a:ext cx="3350029" cy="338315"/>
          </a:xfrm>
        </p:spPr>
        <p:txBody>
          <a:bodyPr>
            <a:noAutofit/>
          </a:bodyPr>
          <a:lstStyle>
            <a:lvl1pPr marL="0" indent="0">
              <a:buNone/>
              <a:defRPr sz="1400">
                <a:latin typeface="Apercu Pro" panose="020B0503050601040103" pitchFamily="34" charset="0"/>
              </a:defRPr>
            </a:lvl1pPr>
          </a:lstStyle>
          <a:p>
            <a:pPr lvl="0"/>
            <a:endParaRPr lang="de-DE"/>
          </a:p>
        </p:txBody>
      </p:sp>
      <p:sp>
        <p:nvSpPr>
          <p:cNvPr id="38" name="Textplatzhalter 46">
            <a:extLst>
              <a:ext uri="{FF2B5EF4-FFF2-40B4-BE49-F238E27FC236}">
                <a16:creationId xmlns:a16="http://schemas.microsoft.com/office/drawing/2014/main" id="{5D876E42-8FEE-4877-B5B7-C0697AF5D3FF}"/>
              </a:ext>
            </a:extLst>
          </p:cNvPr>
          <p:cNvSpPr>
            <a:spLocks noGrp="1"/>
          </p:cNvSpPr>
          <p:nvPr>
            <p:ph type="body" sz="quarter" idx="26"/>
          </p:nvPr>
        </p:nvSpPr>
        <p:spPr>
          <a:xfrm>
            <a:off x="8109661" y="4059876"/>
            <a:ext cx="3350029" cy="338315"/>
          </a:xfrm>
        </p:spPr>
        <p:txBody>
          <a:bodyPr>
            <a:noAutofit/>
          </a:bodyPr>
          <a:lstStyle>
            <a:lvl1pPr marL="0" indent="0">
              <a:buNone/>
              <a:defRPr sz="1400">
                <a:latin typeface="Apercu Pro" panose="020B0503050601040103" pitchFamily="34" charset="0"/>
              </a:defRPr>
            </a:lvl1pPr>
          </a:lstStyle>
          <a:p>
            <a:pPr lvl="0"/>
            <a:endParaRPr lang="de-DE"/>
          </a:p>
        </p:txBody>
      </p:sp>
      <p:sp>
        <p:nvSpPr>
          <p:cNvPr id="39" name="Rechteck 38">
            <a:extLst>
              <a:ext uri="{FF2B5EF4-FFF2-40B4-BE49-F238E27FC236}">
                <a16:creationId xmlns:a16="http://schemas.microsoft.com/office/drawing/2014/main" id="{5D29173C-1662-4EC6-BAE7-6E36E0AA013E}"/>
              </a:ext>
            </a:extLst>
          </p:cNvPr>
          <p:cNvSpPr/>
          <p:nvPr userDrawn="1"/>
        </p:nvSpPr>
        <p:spPr>
          <a:xfrm>
            <a:off x="4573981" y="2742155"/>
            <a:ext cx="2482653" cy="307777"/>
          </a:xfrm>
          <a:prstGeom prst="rect">
            <a:avLst/>
          </a:prstGeom>
        </p:spPr>
        <p:txBody>
          <a:bodyPr wrap="square">
            <a:spAutoFit/>
          </a:bodyPr>
          <a:lstStyle/>
          <a:p>
            <a:pPr lvl="0">
              <a:defRPr/>
            </a:pPr>
            <a:r>
              <a:rPr lang="de-DE" sz="1400" b="1" dirty="0">
                <a:latin typeface="Apercu Pro" panose="020B0503050601040103" pitchFamily="34" charset="0"/>
                <a:cs typeface="Times New Roman" panose="02020603050405020304" pitchFamily="18" charset="0"/>
              </a:rPr>
              <a:t>Universität &amp; Disziplin :</a:t>
            </a:r>
            <a:endParaRPr lang="de-DE" sz="1400" b="1" dirty="0">
              <a:latin typeface="Apercu Pro" panose="020B0503050601040103" pitchFamily="34" charset="0"/>
            </a:endParaRPr>
          </a:p>
        </p:txBody>
      </p:sp>
      <p:sp>
        <p:nvSpPr>
          <p:cNvPr id="40" name="Rechteck 39">
            <a:extLst>
              <a:ext uri="{FF2B5EF4-FFF2-40B4-BE49-F238E27FC236}">
                <a16:creationId xmlns:a16="http://schemas.microsoft.com/office/drawing/2014/main" id="{1E694919-51A3-42AA-8917-953D88C51383}"/>
              </a:ext>
            </a:extLst>
          </p:cNvPr>
          <p:cNvSpPr/>
          <p:nvPr userDrawn="1"/>
        </p:nvSpPr>
        <p:spPr>
          <a:xfrm>
            <a:off x="8109661" y="2733835"/>
            <a:ext cx="2291460" cy="307777"/>
          </a:xfrm>
          <a:prstGeom prst="rect">
            <a:avLst/>
          </a:prstGeom>
        </p:spPr>
        <p:txBody>
          <a:bodyPr wrap="square">
            <a:spAutoFit/>
          </a:bodyPr>
          <a:lstStyle/>
          <a:p>
            <a:pPr lvl="0">
              <a:defRPr/>
            </a:pPr>
            <a:r>
              <a:rPr lang="de-DE" sz="1400" b="1" dirty="0">
                <a:latin typeface="Apercu Pro" panose="020B0503050601040103" pitchFamily="34" charset="0"/>
                <a:cs typeface="Times New Roman" panose="02020603050405020304" pitchFamily="18" charset="0"/>
              </a:rPr>
              <a:t>Unternehmen &amp; Beruf:</a:t>
            </a:r>
            <a:endParaRPr lang="de-DE" sz="1400" b="1" dirty="0">
              <a:latin typeface="Apercu Pro" panose="020B0503050601040103" pitchFamily="34" charset="0"/>
            </a:endParaRPr>
          </a:p>
        </p:txBody>
      </p:sp>
      <p:sp>
        <p:nvSpPr>
          <p:cNvPr id="41" name="Rechteck: abgerundete Ecken 40">
            <a:extLst>
              <a:ext uri="{FF2B5EF4-FFF2-40B4-BE49-F238E27FC236}">
                <a16:creationId xmlns:a16="http://schemas.microsoft.com/office/drawing/2014/main" id="{B80B7D49-DD25-4C50-86E2-19C7AD9743EF}"/>
              </a:ext>
            </a:extLst>
          </p:cNvPr>
          <p:cNvSpPr/>
          <p:nvPr userDrawn="1"/>
        </p:nvSpPr>
        <p:spPr>
          <a:xfrm>
            <a:off x="1064029" y="4521207"/>
            <a:ext cx="3350029" cy="338554"/>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a:latin typeface="Apercu Pro" panose="020B0503050601040103" pitchFamily="34" charset="0"/>
            </a:endParaRPr>
          </a:p>
        </p:txBody>
      </p:sp>
      <p:sp>
        <p:nvSpPr>
          <p:cNvPr id="42" name="Rechteck: abgerundete Ecken 41">
            <a:extLst>
              <a:ext uri="{FF2B5EF4-FFF2-40B4-BE49-F238E27FC236}">
                <a16:creationId xmlns:a16="http://schemas.microsoft.com/office/drawing/2014/main" id="{18D834D0-8AA6-4E5A-A407-6E364733DC0C}"/>
              </a:ext>
            </a:extLst>
          </p:cNvPr>
          <p:cNvSpPr/>
          <p:nvPr userDrawn="1"/>
        </p:nvSpPr>
        <p:spPr>
          <a:xfrm>
            <a:off x="1064029" y="5007536"/>
            <a:ext cx="3350029" cy="338554"/>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a:latin typeface="Apercu Pro" panose="020B0503050601040103" pitchFamily="34" charset="0"/>
            </a:endParaRPr>
          </a:p>
        </p:txBody>
      </p:sp>
      <p:sp>
        <p:nvSpPr>
          <p:cNvPr id="43" name="Rechteck: abgerundete Ecken 42">
            <a:extLst>
              <a:ext uri="{FF2B5EF4-FFF2-40B4-BE49-F238E27FC236}">
                <a16:creationId xmlns:a16="http://schemas.microsoft.com/office/drawing/2014/main" id="{86B35670-615D-4173-BEDB-CBE630712733}"/>
              </a:ext>
            </a:extLst>
          </p:cNvPr>
          <p:cNvSpPr/>
          <p:nvPr userDrawn="1"/>
        </p:nvSpPr>
        <p:spPr>
          <a:xfrm>
            <a:off x="1064029" y="5493865"/>
            <a:ext cx="3350029" cy="338554"/>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a:latin typeface="Apercu Pro" panose="020B0503050601040103" pitchFamily="34" charset="0"/>
            </a:endParaRPr>
          </a:p>
        </p:txBody>
      </p:sp>
      <p:sp>
        <p:nvSpPr>
          <p:cNvPr id="44" name="Rechteck: abgerundete Ecken 43">
            <a:extLst>
              <a:ext uri="{FF2B5EF4-FFF2-40B4-BE49-F238E27FC236}">
                <a16:creationId xmlns:a16="http://schemas.microsoft.com/office/drawing/2014/main" id="{9231E285-0E1D-4722-A3AF-E40C6FD86113}"/>
              </a:ext>
            </a:extLst>
          </p:cNvPr>
          <p:cNvSpPr/>
          <p:nvPr userDrawn="1"/>
        </p:nvSpPr>
        <p:spPr>
          <a:xfrm>
            <a:off x="4573981" y="4521207"/>
            <a:ext cx="3350029" cy="338554"/>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a:latin typeface="Apercu Pro" panose="020B0503050601040103" pitchFamily="34" charset="0"/>
            </a:endParaRPr>
          </a:p>
        </p:txBody>
      </p:sp>
      <p:sp>
        <p:nvSpPr>
          <p:cNvPr id="45" name="Rechteck: abgerundete Ecken 44">
            <a:extLst>
              <a:ext uri="{FF2B5EF4-FFF2-40B4-BE49-F238E27FC236}">
                <a16:creationId xmlns:a16="http://schemas.microsoft.com/office/drawing/2014/main" id="{41C4E068-BDC5-4FB7-B7F7-7B2720A5B7D6}"/>
              </a:ext>
            </a:extLst>
          </p:cNvPr>
          <p:cNvSpPr/>
          <p:nvPr userDrawn="1"/>
        </p:nvSpPr>
        <p:spPr>
          <a:xfrm>
            <a:off x="4573981" y="5007536"/>
            <a:ext cx="3350029" cy="338554"/>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a:latin typeface="Apercu Pro" panose="020B0503050601040103" pitchFamily="34" charset="0"/>
            </a:endParaRPr>
          </a:p>
        </p:txBody>
      </p:sp>
      <p:sp>
        <p:nvSpPr>
          <p:cNvPr id="46" name="Rechteck: abgerundete Ecken 45">
            <a:extLst>
              <a:ext uri="{FF2B5EF4-FFF2-40B4-BE49-F238E27FC236}">
                <a16:creationId xmlns:a16="http://schemas.microsoft.com/office/drawing/2014/main" id="{537DCE3C-9818-4145-BA2E-B7C219D3F8CA}"/>
              </a:ext>
            </a:extLst>
          </p:cNvPr>
          <p:cNvSpPr/>
          <p:nvPr userDrawn="1"/>
        </p:nvSpPr>
        <p:spPr>
          <a:xfrm>
            <a:off x="4573981" y="5493865"/>
            <a:ext cx="3350029" cy="338554"/>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a:latin typeface="Apercu Pro" panose="020B0503050601040103" pitchFamily="34" charset="0"/>
            </a:endParaRPr>
          </a:p>
        </p:txBody>
      </p:sp>
      <p:sp>
        <p:nvSpPr>
          <p:cNvPr id="47" name="Textplatzhalter 46">
            <a:extLst>
              <a:ext uri="{FF2B5EF4-FFF2-40B4-BE49-F238E27FC236}">
                <a16:creationId xmlns:a16="http://schemas.microsoft.com/office/drawing/2014/main" id="{1FB0551B-9870-4862-A351-22AD98E7C337}"/>
              </a:ext>
            </a:extLst>
          </p:cNvPr>
          <p:cNvSpPr>
            <a:spLocks noGrp="1"/>
          </p:cNvSpPr>
          <p:nvPr>
            <p:ph type="body" sz="quarter" idx="27"/>
          </p:nvPr>
        </p:nvSpPr>
        <p:spPr>
          <a:xfrm>
            <a:off x="1064029" y="4522250"/>
            <a:ext cx="3350029" cy="338315"/>
          </a:xfrm>
        </p:spPr>
        <p:txBody>
          <a:bodyPr>
            <a:noAutofit/>
          </a:bodyPr>
          <a:lstStyle>
            <a:lvl1pPr marL="0" indent="0">
              <a:buNone/>
              <a:defRPr sz="1400">
                <a:latin typeface="Apercu Pro" panose="020B0503050601040103" pitchFamily="34" charset="0"/>
              </a:defRPr>
            </a:lvl1pPr>
          </a:lstStyle>
          <a:p>
            <a:pPr lvl="0"/>
            <a:endParaRPr lang="de-DE" dirty="0"/>
          </a:p>
        </p:txBody>
      </p:sp>
      <p:sp>
        <p:nvSpPr>
          <p:cNvPr id="48" name="Textplatzhalter 46">
            <a:extLst>
              <a:ext uri="{FF2B5EF4-FFF2-40B4-BE49-F238E27FC236}">
                <a16:creationId xmlns:a16="http://schemas.microsoft.com/office/drawing/2014/main" id="{5BE49850-C1FE-468B-BEA4-86366B388806}"/>
              </a:ext>
            </a:extLst>
          </p:cNvPr>
          <p:cNvSpPr>
            <a:spLocks noGrp="1"/>
          </p:cNvSpPr>
          <p:nvPr>
            <p:ph type="body" sz="quarter" idx="28"/>
          </p:nvPr>
        </p:nvSpPr>
        <p:spPr>
          <a:xfrm>
            <a:off x="1064029" y="5007655"/>
            <a:ext cx="3350029" cy="338315"/>
          </a:xfrm>
        </p:spPr>
        <p:txBody>
          <a:bodyPr>
            <a:noAutofit/>
          </a:bodyPr>
          <a:lstStyle>
            <a:lvl1pPr marL="0" indent="0">
              <a:buNone/>
              <a:defRPr sz="1400">
                <a:latin typeface="Apercu Pro" panose="020B0503050601040103" pitchFamily="34" charset="0"/>
              </a:defRPr>
            </a:lvl1pPr>
          </a:lstStyle>
          <a:p>
            <a:pPr lvl="0"/>
            <a:endParaRPr lang="de-DE" dirty="0"/>
          </a:p>
        </p:txBody>
      </p:sp>
      <p:sp>
        <p:nvSpPr>
          <p:cNvPr id="49" name="Textplatzhalter 46">
            <a:extLst>
              <a:ext uri="{FF2B5EF4-FFF2-40B4-BE49-F238E27FC236}">
                <a16:creationId xmlns:a16="http://schemas.microsoft.com/office/drawing/2014/main" id="{471EBB5B-4CB6-4F60-BCD1-399E0A9F139F}"/>
              </a:ext>
            </a:extLst>
          </p:cNvPr>
          <p:cNvSpPr>
            <a:spLocks noGrp="1"/>
          </p:cNvSpPr>
          <p:nvPr>
            <p:ph type="body" sz="quarter" idx="29"/>
          </p:nvPr>
        </p:nvSpPr>
        <p:spPr>
          <a:xfrm>
            <a:off x="1064029" y="5493061"/>
            <a:ext cx="3350029" cy="338315"/>
          </a:xfrm>
        </p:spPr>
        <p:txBody>
          <a:bodyPr>
            <a:noAutofit/>
          </a:bodyPr>
          <a:lstStyle>
            <a:lvl1pPr marL="0" indent="0">
              <a:buNone/>
              <a:defRPr sz="1400">
                <a:latin typeface="Apercu Pro" panose="020B0503050601040103" pitchFamily="34" charset="0"/>
              </a:defRPr>
            </a:lvl1pPr>
          </a:lstStyle>
          <a:p>
            <a:pPr lvl="0"/>
            <a:endParaRPr lang="de-DE" dirty="0"/>
          </a:p>
        </p:txBody>
      </p:sp>
      <p:sp>
        <p:nvSpPr>
          <p:cNvPr id="50" name="Textplatzhalter 46">
            <a:extLst>
              <a:ext uri="{FF2B5EF4-FFF2-40B4-BE49-F238E27FC236}">
                <a16:creationId xmlns:a16="http://schemas.microsoft.com/office/drawing/2014/main" id="{3E4CCD8F-9465-4960-92D6-E2ACC3C08718}"/>
              </a:ext>
            </a:extLst>
          </p:cNvPr>
          <p:cNvSpPr>
            <a:spLocks noGrp="1"/>
          </p:cNvSpPr>
          <p:nvPr>
            <p:ph type="body" sz="quarter" idx="30"/>
          </p:nvPr>
        </p:nvSpPr>
        <p:spPr>
          <a:xfrm>
            <a:off x="4573981" y="4528525"/>
            <a:ext cx="3350029" cy="338315"/>
          </a:xfrm>
        </p:spPr>
        <p:txBody>
          <a:bodyPr>
            <a:noAutofit/>
          </a:bodyPr>
          <a:lstStyle>
            <a:lvl1pPr marL="0" indent="0">
              <a:buNone/>
              <a:defRPr sz="1400">
                <a:latin typeface="Apercu Pro" panose="020B0503050601040103" pitchFamily="34" charset="0"/>
              </a:defRPr>
            </a:lvl1pPr>
          </a:lstStyle>
          <a:p>
            <a:pPr lvl="0"/>
            <a:endParaRPr lang="de-DE" dirty="0"/>
          </a:p>
        </p:txBody>
      </p:sp>
      <p:sp>
        <p:nvSpPr>
          <p:cNvPr id="51" name="Textplatzhalter 46">
            <a:extLst>
              <a:ext uri="{FF2B5EF4-FFF2-40B4-BE49-F238E27FC236}">
                <a16:creationId xmlns:a16="http://schemas.microsoft.com/office/drawing/2014/main" id="{90AE58D0-5AB8-4CCF-A68C-1964241B8BDD}"/>
              </a:ext>
            </a:extLst>
          </p:cNvPr>
          <p:cNvSpPr>
            <a:spLocks noGrp="1"/>
          </p:cNvSpPr>
          <p:nvPr>
            <p:ph type="body" sz="quarter" idx="31"/>
          </p:nvPr>
        </p:nvSpPr>
        <p:spPr>
          <a:xfrm>
            <a:off x="4573981" y="5007536"/>
            <a:ext cx="3350029" cy="338315"/>
          </a:xfrm>
        </p:spPr>
        <p:txBody>
          <a:bodyPr>
            <a:noAutofit/>
          </a:bodyPr>
          <a:lstStyle>
            <a:lvl1pPr marL="0" indent="0">
              <a:buNone/>
              <a:defRPr sz="1400">
                <a:latin typeface="Apercu Pro" panose="020B0503050601040103" pitchFamily="34" charset="0"/>
              </a:defRPr>
            </a:lvl1pPr>
          </a:lstStyle>
          <a:p>
            <a:pPr lvl="0"/>
            <a:endParaRPr lang="de-DE"/>
          </a:p>
        </p:txBody>
      </p:sp>
      <p:sp>
        <p:nvSpPr>
          <p:cNvPr id="52" name="Textplatzhalter 46">
            <a:extLst>
              <a:ext uri="{FF2B5EF4-FFF2-40B4-BE49-F238E27FC236}">
                <a16:creationId xmlns:a16="http://schemas.microsoft.com/office/drawing/2014/main" id="{6EBBEB6E-61FE-4D58-B5E5-F25C79A45258}"/>
              </a:ext>
            </a:extLst>
          </p:cNvPr>
          <p:cNvSpPr>
            <a:spLocks noGrp="1"/>
          </p:cNvSpPr>
          <p:nvPr>
            <p:ph type="body" sz="quarter" idx="32"/>
          </p:nvPr>
        </p:nvSpPr>
        <p:spPr>
          <a:xfrm>
            <a:off x="4573981" y="5494104"/>
            <a:ext cx="3350029" cy="338315"/>
          </a:xfrm>
        </p:spPr>
        <p:txBody>
          <a:bodyPr>
            <a:noAutofit/>
          </a:bodyPr>
          <a:lstStyle>
            <a:lvl1pPr marL="0" indent="0">
              <a:buNone/>
              <a:defRPr sz="1400">
                <a:latin typeface="Apercu Pro" panose="020B0503050601040103" pitchFamily="34" charset="0"/>
              </a:defRPr>
            </a:lvl1pPr>
          </a:lstStyle>
          <a:p>
            <a:pPr lvl="0"/>
            <a:endParaRPr lang="de-DE"/>
          </a:p>
        </p:txBody>
      </p:sp>
      <p:sp>
        <p:nvSpPr>
          <p:cNvPr id="53" name="Rechteck: abgerundete Ecken 52">
            <a:extLst>
              <a:ext uri="{FF2B5EF4-FFF2-40B4-BE49-F238E27FC236}">
                <a16:creationId xmlns:a16="http://schemas.microsoft.com/office/drawing/2014/main" id="{042F56A3-20A7-4982-810A-51A399E1DC5D}"/>
              </a:ext>
            </a:extLst>
          </p:cNvPr>
          <p:cNvSpPr/>
          <p:nvPr userDrawn="1"/>
        </p:nvSpPr>
        <p:spPr>
          <a:xfrm>
            <a:off x="8109661" y="4528525"/>
            <a:ext cx="3350029" cy="338554"/>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a:latin typeface="Apercu Pro" panose="020B0503050601040103" pitchFamily="34" charset="0"/>
            </a:endParaRPr>
          </a:p>
        </p:txBody>
      </p:sp>
      <p:sp>
        <p:nvSpPr>
          <p:cNvPr id="54" name="Rechteck: abgerundete Ecken 53">
            <a:extLst>
              <a:ext uri="{FF2B5EF4-FFF2-40B4-BE49-F238E27FC236}">
                <a16:creationId xmlns:a16="http://schemas.microsoft.com/office/drawing/2014/main" id="{C00C613F-10C5-410B-90DB-C22B7DA1205A}"/>
              </a:ext>
            </a:extLst>
          </p:cNvPr>
          <p:cNvSpPr/>
          <p:nvPr userDrawn="1"/>
        </p:nvSpPr>
        <p:spPr>
          <a:xfrm>
            <a:off x="8109661" y="5014854"/>
            <a:ext cx="3350029" cy="338554"/>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a:latin typeface="Apercu Pro" panose="020B0503050601040103" pitchFamily="34" charset="0"/>
            </a:endParaRPr>
          </a:p>
        </p:txBody>
      </p:sp>
      <p:sp>
        <p:nvSpPr>
          <p:cNvPr id="55" name="Rechteck: abgerundete Ecken 54">
            <a:extLst>
              <a:ext uri="{FF2B5EF4-FFF2-40B4-BE49-F238E27FC236}">
                <a16:creationId xmlns:a16="http://schemas.microsoft.com/office/drawing/2014/main" id="{EE03AE34-3160-42B9-A7C4-5A0DE0D840C1}"/>
              </a:ext>
            </a:extLst>
          </p:cNvPr>
          <p:cNvSpPr/>
          <p:nvPr userDrawn="1"/>
        </p:nvSpPr>
        <p:spPr>
          <a:xfrm>
            <a:off x="8109661" y="5501183"/>
            <a:ext cx="3350029" cy="338554"/>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a:latin typeface="Apercu Pro" panose="020B0503050601040103" pitchFamily="34" charset="0"/>
            </a:endParaRPr>
          </a:p>
        </p:txBody>
      </p:sp>
      <p:sp>
        <p:nvSpPr>
          <p:cNvPr id="56" name="Textplatzhalter 46">
            <a:extLst>
              <a:ext uri="{FF2B5EF4-FFF2-40B4-BE49-F238E27FC236}">
                <a16:creationId xmlns:a16="http://schemas.microsoft.com/office/drawing/2014/main" id="{82566CFC-E997-431F-A05C-F465758C11AA}"/>
              </a:ext>
            </a:extLst>
          </p:cNvPr>
          <p:cNvSpPr>
            <a:spLocks noGrp="1"/>
          </p:cNvSpPr>
          <p:nvPr>
            <p:ph type="body" sz="quarter" idx="33"/>
          </p:nvPr>
        </p:nvSpPr>
        <p:spPr>
          <a:xfrm>
            <a:off x="8109661" y="4535843"/>
            <a:ext cx="3350029" cy="338315"/>
          </a:xfrm>
        </p:spPr>
        <p:txBody>
          <a:bodyPr>
            <a:noAutofit/>
          </a:bodyPr>
          <a:lstStyle>
            <a:lvl1pPr marL="0" indent="0">
              <a:buNone/>
              <a:defRPr sz="1400">
                <a:latin typeface="Apercu Pro" panose="020B0503050601040103" pitchFamily="34" charset="0"/>
              </a:defRPr>
            </a:lvl1pPr>
          </a:lstStyle>
          <a:p>
            <a:pPr lvl="0"/>
            <a:endParaRPr lang="de-DE" dirty="0"/>
          </a:p>
        </p:txBody>
      </p:sp>
      <p:sp>
        <p:nvSpPr>
          <p:cNvPr id="57" name="Textplatzhalter 46">
            <a:extLst>
              <a:ext uri="{FF2B5EF4-FFF2-40B4-BE49-F238E27FC236}">
                <a16:creationId xmlns:a16="http://schemas.microsoft.com/office/drawing/2014/main" id="{FE43B34D-0D1F-46ED-A890-DC55E869980E}"/>
              </a:ext>
            </a:extLst>
          </p:cNvPr>
          <p:cNvSpPr>
            <a:spLocks noGrp="1"/>
          </p:cNvSpPr>
          <p:nvPr>
            <p:ph type="body" sz="quarter" idx="34"/>
          </p:nvPr>
        </p:nvSpPr>
        <p:spPr>
          <a:xfrm>
            <a:off x="8109661" y="5014854"/>
            <a:ext cx="3350029" cy="338315"/>
          </a:xfrm>
        </p:spPr>
        <p:txBody>
          <a:bodyPr>
            <a:noAutofit/>
          </a:bodyPr>
          <a:lstStyle>
            <a:lvl1pPr marL="0" indent="0">
              <a:buNone/>
              <a:defRPr sz="1400">
                <a:latin typeface="Apercu Pro" panose="020B0503050601040103" pitchFamily="34" charset="0"/>
              </a:defRPr>
            </a:lvl1pPr>
          </a:lstStyle>
          <a:p>
            <a:pPr lvl="0"/>
            <a:endParaRPr lang="de-DE"/>
          </a:p>
        </p:txBody>
      </p:sp>
      <p:sp>
        <p:nvSpPr>
          <p:cNvPr id="58" name="Textplatzhalter 46">
            <a:extLst>
              <a:ext uri="{FF2B5EF4-FFF2-40B4-BE49-F238E27FC236}">
                <a16:creationId xmlns:a16="http://schemas.microsoft.com/office/drawing/2014/main" id="{01CD6753-180E-472D-98F1-CCDEB6F60886}"/>
              </a:ext>
            </a:extLst>
          </p:cNvPr>
          <p:cNvSpPr>
            <a:spLocks noGrp="1"/>
          </p:cNvSpPr>
          <p:nvPr>
            <p:ph type="body" sz="quarter" idx="35"/>
          </p:nvPr>
        </p:nvSpPr>
        <p:spPr>
          <a:xfrm>
            <a:off x="8109661" y="5501422"/>
            <a:ext cx="3350029" cy="338315"/>
          </a:xfrm>
        </p:spPr>
        <p:txBody>
          <a:bodyPr>
            <a:noAutofit/>
          </a:bodyPr>
          <a:lstStyle>
            <a:lvl1pPr marL="0" indent="0">
              <a:buNone/>
              <a:defRPr sz="1400">
                <a:latin typeface="Apercu Pro" panose="020B0503050601040103" pitchFamily="34" charset="0"/>
              </a:defRPr>
            </a:lvl1pPr>
          </a:lstStyle>
          <a:p>
            <a:pPr lvl="0"/>
            <a:endParaRPr lang="de-DE"/>
          </a:p>
        </p:txBody>
      </p:sp>
    </p:spTree>
    <p:extLst>
      <p:ext uri="{BB962C8B-B14F-4D97-AF65-F5344CB8AC3E}">
        <p14:creationId xmlns:p14="http://schemas.microsoft.com/office/powerpoint/2010/main" val="312231674"/>
      </p:ext>
    </p:extLst>
  </p:cSld>
  <p:clrMapOvr>
    <a:masterClrMapping/>
  </p:clrMapOvr>
  <p:extLst>
    <p:ext uri="{DCECCB84-F9BA-43D5-87BE-67443E8EF086}">
      <p15:sldGuideLst xmlns:p15="http://schemas.microsoft.com/office/powerpoint/2012/main">
        <p15:guide id="1" orient="horz" pos="2160">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am-Vorstellung">
    <p:spTree>
      <p:nvGrpSpPr>
        <p:cNvPr id="1" name=""/>
        <p:cNvGrpSpPr/>
        <p:nvPr/>
      </p:nvGrpSpPr>
      <p:grpSpPr>
        <a:xfrm>
          <a:off x="0" y="0"/>
          <a:ext cx="0" cy="0"/>
          <a:chOff x="0" y="0"/>
          <a:chExt cx="0" cy="0"/>
        </a:xfrm>
      </p:grpSpPr>
      <p:sp>
        <p:nvSpPr>
          <p:cNvPr id="8" name="Rechteck: abgerundete Ecken 7">
            <a:extLst>
              <a:ext uri="{FF2B5EF4-FFF2-40B4-BE49-F238E27FC236}">
                <a16:creationId xmlns:a16="http://schemas.microsoft.com/office/drawing/2014/main" id="{6BA3C8C5-A0A2-428F-988A-5BC25CC52955}"/>
              </a:ext>
            </a:extLst>
          </p:cNvPr>
          <p:cNvSpPr/>
          <p:nvPr userDrawn="1"/>
        </p:nvSpPr>
        <p:spPr>
          <a:xfrm>
            <a:off x="908626" y="2067592"/>
            <a:ext cx="10480734" cy="4083546"/>
          </a:xfrm>
          <a:prstGeom prst="roundRect">
            <a:avLst>
              <a:gd name="adj" fmla="val 1229"/>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800">
              <a:latin typeface="Apercu Pro" panose="020B0503050601040103" pitchFamily="34" charset="0"/>
            </a:endParaRPr>
          </a:p>
        </p:txBody>
      </p:sp>
      <p:sp>
        <p:nvSpPr>
          <p:cNvPr id="9" name="Rechteck 8">
            <a:extLst>
              <a:ext uri="{FF2B5EF4-FFF2-40B4-BE49-F238E27FC236}">
                <a16:creationId xmlns:a16="http://schemas.microsoft.com/office/drawing/2014/main" id="{957A9A3B-6417-4E1A-A35B-4E8283744991}"/>
              </a:ext>
            </a:extLst>
          </p:cNvPr>
          <p:cNvSpPr/>
          <p:nvPr userDrawn="1"/>
        </p:nvSpPr>
        <p:spPr>
          <a:xfrm>
            <a:off x="797560" y="6151138"/>
            <a:ext cx="7767320" cy="276999"/>
          </a:xfrm>
          <a:prstGeom prst="rect">
            <a:avLst/>
          </a:prstGeom>
        </p:spPr>
        <p:txBody>
          <a:bodyPr wrap="square">
            <a:spAutoFit/>
          </a:bodyPr>
          <a:lstStyle/>
          <a:p>
            <a:pPr lvl="0">
              <a:defRPr/>
            </a:pPr>
            <a:r>
              <a:rPr lang="de-DE" sz="1200" b="0">
                <a:solidFill>
                  <a:srgbClr val="EF6708"/>
                </a:solidFill>
                <a:latin typeface="Apercu Pro" panose="020B0503050601040103" pitchFamily="34" charset="0"/>
                <a:cs typeface="Times New Roman" panose="02020603050405020304" pitchFamily="18" charset="0"/>
              </a:rPr>
              <a:t>Ihr braucht mehr Platz? Kopiert euch einfach die dafür vorgesehene Slide und fügt sie hier ein.</a:t>
            </a:r>
            <a:endParaRPr lang="de-DE" sz="1600" b="1">
              <a:solidFill>
                <a:srgbClr val="EF6708"/>
              </a:solidFill>
              <a:latin typeface="Apercu Pro" panose="020B0503050601040103" pitchFamily="34" charset="0"/>
            </a:endParaRPr>
          </a:p>
        </p:txBody>
      </p:sp>
      <p:sp>
        <p:nvSpPr>
          <p:cNvPr id="10" name="Textplatzhalter 46">
            <a:extLst>
              <a:ext uri="{FF2B5EF4-FFF2-40B4-BE49-F238E27FC236}">
                <a16:creationId xmlns:a16="http://schemas.microsoft.com/office/drawing/2014/main" id="{B346E2C4-ED8B-4408-974D-EE98A32ED1D3}"/>
              </a:ext>
            </a:extLst>
          </p:cNvPr>
          <p:cNvSpPr>
            <a:spLocks noGrp="1"/>
          </p:cNvSpPr>
          <p:nvPr>
            <p:ph type="body" sz="quarter" idx="12"/>
          </p:nvPr>
        </p:nvSpPr>
        <p:spPr>
          <a:xfrm>
            <a:off x="908626" y="2067591"/>
            <a:ext cx="10480734" cy="4083547"/>
          </a:xfrm>
        </p:spPr>
        <p:txBody>
          <a:bodyPr>
            <a:noAutofit/>
          </a:bodyPr>
          <a:lstStyle>
            <a:lvl1pPr marL="0" indent="0">
              <a:buNone/>
              <a:defRPr sz="1600">
                <a:latin typeface="Apercu Pro" panose="020B0503050601040103" pitchFamily="34" charset="0"/>
              </a:defRPr>
            </a:lvl1pPr>
          </a:lstStyle>
          <a:p>
            <a:pPr lvl="0"/>
            <a:endParaRPr lang="de-DE"/>
          </a:p>
        </p:txBody>
      </p:sp>
      <p:sp>
        <p:nvSpPr>
          <p:cNvPr id="14" name="Textfeld 13">
            <a:extLst>
              <a:ext uri="{FF2B5EF4-FFF2-40B4-BE49-F238E27FC236}">
                <a16:creationId xmlns:a16="http://schemas.microsoft.com/office/drawing/2014/main" id="{0A490D77-2950-4532-A0B0-5CCF2C8A4596}"/>
              </a:ext>
            </a:extLst>
          </p:cNvPr>
          <p:cNvSpPr txBox="1"/>
          <p:nvPr userDrawn="1"/>
        </p:nvSpPr>
        <p:spPr>
          <a:xfrm>
            <a:off x="1180618" y="722292"/>
            <a:ext cx="10478947"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2000" b="0" i="0" u="none" strike="noStrike" kern="1200" cap="none" spc="300" normalizeH="0" baseline="0" noProof="0">
                <a:ln>
                  <a:noFill/>
                </a:ln>
                <a:solidFill>
                  <a:prstClr val="black"/>
                </a:solidFill>
                <a:effectLst/>
                <a:uLnTx/>
                <a:uFillTx/>
                <a:latin typeface="Apercu Pro" panose="020B0503050601040103" pitchFamily="34" charset="0"/>
                <a:ea typeface="+mn-ea"/>
                <a:cs typeface="+mn-cs"/>
              </a:rPr>
              <a:t>INFORMATIONEN ÜBER EUER TEAM</a:t>
            </a:r>
          </a:p>
        </p:txBody>
      </p:sp>
      <p:sp>
        <p:nvSpPr>
          <p:cNvPr id="16" name="Textfeld 15">
            <a:extLst>
              <a:ext uri="{FF2B5EF4-FFF2-40B4-BE49-F238E27FC236}">
                <a16:creationId xmlns:a16="http://schemas.microsoft.com/office/drawing/2014/main" id="{5B8D948F-CE09-45B0-AE88-D143A3C351AE}"/>
              </a:ext>
            </a:extLst>
          </p:cNvPr>
          <p:cNvSpPr txBox="1"/>
          <p:nvPr userDrawn="1"/>
        </p:nvSpPr>
        <p:spPr>
          <a:xfrm>
            <a:off x="1202134" y="527960"/>
            <a:ext cx="10478947"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400" b="0" i="0" u="none" strike="noStrike" kern="1200" cap="none" spc="300" normalizeH="0" baseline="0" noProof="0">
                <a:ln>
                  <a:noFill/>
                </a:ln>
                <a:solidFill>
                  <a:prstClr val="black"/>
                </a:solidFill>
                <a:effectLst/>
                <a:uLnTx/>
                <a:uFillTx/>
                <a:latin typeface="Apercu Pro" panose="020B0503050601040103" pitchFamily="34" charset="0"/>
                <a:ea typeface="+mn-ea"/>
                <a:cs typeface="+mn-cs"/>
              </a:rPr>
              <a:t>#SUBMISSION TEMPLATE</a:t>
            </a:r>
          </a:p>
        </p:txBody>
      </p:sp>
      <p:sp>
        <p:nvSpPr>
          <p:cNvPr id="18" name="Rechteck 17">
            <a:extLst>
              <a:ext uri="{FF2B5EF4-FFF2-40B4-BE49-F238E27FC236}">
                <a16:creationId xmlns:a16="http://schemas.microsoft.com/office/drawing/2014/main" id="{816B7E31-D2E4-4171-8517-529D98513827}"/>
              </a:ext>
            </a:extLst>
          </p:cNvPr>
          <p:cNvSpPr/>
          <p:nvPr userDrawn="1"/>
        </p:nvSpPr>
        <p:spPr>
          <a:xfrm>
            <a:off x="797560" y="1253468"/>
            <a:ext cx="10591800" cy="830997"/>
          </a:xfrm>
          <a:prstGeom prst="rect">
            <a:avLst/>
          </a:prstGeom>
        </p:spPr>
        <p:txBody>
          <a:bodyPr wrap="square">
            <a:spAutoFit/>
          </a:bodyPr>
          <a:lstStyle/>
          <a:p>
            <a:pPr lvl="0">
              <a:defRPr/>
            </a:pPr>
            <a:r>
              <a:rPr lang="de-DE" sz="1600" b="0" dirty="0">
                <a:latin typeface="Apercu Pro" panose="020B0503050601040103" pitchFamily="34" charset="0"/>
                <a:cs typeface="Times New Roman" panose="02020603050405020304" pitchFamily="18" charset="0"/>
              </a:rPr>
              <a:t>Stelle </a:t>
            </a:r>
            <a:r>
              <a:rPr lang="de-DE" sz="1600" b="0" dirty="0">
                <a:solidFill>
                  <a:srgbClr val="005CA9"/>
                </a:solidFill>
                <a:latin typeface="Apercu Pro" panose="020B0503050601040103" pitchFamily="34" charset="0"/>
                <a:cs typeface="Times New Roman" panose="02020603050405020304" pitchFamily="18" charset="0"/>
              </a:rPr>
              <a:t>dich</a:t>
            </a:r>
            <a:r>
              <a:rPr lang="de-DE" sz="1600" b="0" dirty="0">
                <a:latin typeface="Apercu Pro" panose="020B0503050601040103" pitchFamily="34" charset="0"/>
                <a:cs typeface="Times New Roman" panose="02020603050405020304" pitchFamily="18" charset="0"/>
              </a:rPr>
              <a:t> oder </a:t>
            </a:r>
            <a:r>
              <a:rPr lang="de-DE" sz="1600" b="0" dirty="0">
                <a:solidFill>
                  <a:srgbClr val="005CA9"/>
                </a:solidFill>
                <a:latin typeface="Apercu Pro" panose="020B0503050601040103" pitchFamily="34" charset="0"/>
                <a:cs typeface="Times New Roman" panose="02020603050405020304" pitchFamily="18" charset="0"/>
              </a:rPr>
              <a:t>dein Team </a:t>
            </a:r>
            <a:r>
              <a:rPr lang="de-DE" sz="1600" b="0" dirty="0">
                <a:latin typeface="Apercu Pro" panose="020B0503050601040103" pitchFamily="34" charset="0"/>
                <a:cs typeface="Times New Roman" panose="02020603050405020304" pitchFamily="18" charset="0"/>
              </a:rPr>
              <a:t>kurz vor! Woher kommt ihr? Beschreibt kurz euren </a:t>
            </a:r>
            <a:r>
              <a:rPr lang="de-DE" sz="1600" b="0" dirty="0">
                <a:solidFill>
                  <a:srgbClr val="005CA9"/>
                </a:solidFill>
                <a:latin typeface="Apercu Pro" panose="020B0503050601040103" pitchFamily="34" charset="0"/>
                <a:cs typeface="Times New Roman" panose="02020603050405020304" pitchFamily="18" charset="0"/>
              </a:rPr>
              <a:t>Werdegang</a:t>
            </a:r>
            <a:r>
              <a:rPr lang="de-DE" sz="1600" b="0" dirty="0">
                <a:latin typeface="Apercu Pro" panose="020B0503050601040103" pitchFamily="34" charset="0"/>
                <a:cs typeface="Times New Roman" panose="02020603050405020304" pitchFamily="18" charset="0"/>
              </a:rPr>
              <a:t>. Welche Fähigkeiten bringt ihr mit? Wie spielen eure Fähigkeiten perfekt zusammen? Was bewegt euch zu einer Teilnahme an der Future of Regional Banking Challenge? </a:t>
            </a:r>
            <a:endParaRPr lang="de-DE" sz="1600" b="0" dirty="0">
              <a:latin typeface="Apercu Pro" panose="020B0503050601040103" pitchFamily="34" charset="0"/>
            </a:endParaRPr>
          </a:p>
        </p:txBody>
      </p:sp>
      <p:pic>
        <p:nvPicPr>
          <p:cNvPr id="12" name="Grafik 11" descr="Ein Bild, das LEGO, Spielzeug enthält.&#10;&#10;Automatisch generierte Beschreibung">
            <a:extLst>
              <a:ext uri="{FF2B5EF4-FFF2-40B4-BE49-F238E27FC236}">
                <a16:creationId xmlns:a16="http://schemas.microsoft.com/office/drawing/2014/main" id="{279D47E2-BB3A-42C0-8B0E-BB688C5E06E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310718"/>
            <a:ext cx="1348746" cy="954000"/>
          </a:xfrm>
          <a:prstGeom prst="rect">
            <a:avLst/>
          </a:prstGeom>
        </p:spPr>
      </p:pic>
      <p:pic>
        <p:nvPicPr>
          <p:cNvPr id="11" name="Grafik 10" descr="Ein Bild, das Zeichnung enthält.&#10;&#10;Automatisch generierte Beschreibung">
            <a:extLst>
              <a:ext uri="{FF2B5EF4-FFF2-40B4-BE49-F238E27FC236}">
                <a16:creationId xmlns:a16="http://schemas.microsoft.com/office/drawing/2014/main" id="{FFA04B0F-F447-4C54-BE18-21E0F2038E5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248643" y="6156421"/>
            <a:ext cx="881555" cy="622598"/>
          </a:xfrm>
          <a:prstGeom prst="rect">
            <a:avLst/>
          </a:prstGeom>
        </p:spPr>
      </p:pic>
    </p:spTree>
    <p:extLst>
      <p:ext uri="{BB962C8B-B14F-4D97-AF65-F5344CB8AC3E}">
        <p14:creationId xmlns:p14="http://schemas.microsoft.com/office/powerpoint/2010/main" val="1399635338"/>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 Cover Content of your submission">
    <p:spTree>
      <p:nvGrpSpPr>
        <p:cNvPr id="1" name=""/>
        <p:cNvGrpSpPr/>
        <p:nvPr/>
      </p:nvGrpSpPr>
      <p:grpSpPr>
        <a:xfrm>
          <a:off x="0" y="0"/>
          <a:ext cx="0" cy="0"/>
          <a:chOff x="0" y="0"/>
          <a:chExt cx="0" cy="0"/>
        </a:xfrm>
      </p:grpSpPr>
      <p:sp>
        <p:nvSpPr>
          <p:cNvPr id="4" name="AutoShape 4">
            <a:extLst>
              <a:ext uri="{FF2B5EF4-FFF2-40B4-BE49-F238E27FC236}">
                <a16:creationId xmlns:a16="http://schemas.microsoft.com/office/drawing/2014/main" id="{152E0B59-ABA5-48C3-B93E-E89AEA17494B}"/>
              </a:ext>
            </a:extLst>
          </p:cNvPr>
          <p:cNvSpPr>
            <a:spLocks noChangeAspect="1" noChangeArrowheads="1"/>
          </p:cNvSpPr>
          <p:nvPr userDrawn="1"/>
        </p:nvSpPr>
        <p:spPr bwMode="auto">
          <a:xfrm>
            <a:off x="4913454" y="3392347"/>
            <a:ext cx="297400" cy="2974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black"/>
              </a:solidFill>
              <a:effectLst/>
              <a:uLnTx/>
              <a:uFillTx/>
              <a:latin typeface="Apercu Pro" panose="020B0503050601040103" pitchFamily="34" charset="0"/>
              <a:ea typeface="+mn-ea"/>
              <a:cs typeface="+mn-cs"/>
            </a:endParaRPr>
          </a:p>
        </p:txBody>
      </p:sp>
      <p:sp>
        <p:nvSpPr>
          <p:cNvPr id="11" name="AutoShape 6">
            <a:extLst>
              <a:ext uri="{FF2B5EF4-FFF2-40B4-BE49-F238E27FC236}">
                <a16:creationId xmlns:a16="http://schemas.microsoft.com/office/drawing/2014/main" id="{C433C8A4-0573-4D0C-9FBA-41AB61069686}"/>
              </a:ext>
            </a:extLst>
          </p:cNvPr>
          <p:cNvSpPr>
            <a:spLocks noChangeAspect="1" noChangeArrowheads="1"/>
          </p:cNvSpPr>
          <p:nvPr userDrawn="1"/>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black"/>
              </a:solidFill>
              <a:effectLst/>
              <a:uLnTx/>
              <a:uFillTx/>
              <a:latin typeface="Apercu Pro" panose="020B0503050601040103" pitchFamily="34" charset="0"/>
              <a:ea typeface="+mn-ea"/>
              <a:cs typeface="+mn-cs"/>
            </a:endParaRPr>
          </a:p>
        </p:txBody>
      </p:sp>
      <p:sp>
        <p:nvSpPr>
          <p:cNvPr id="13" name="Textfeld 12">
            <a:extLst>
              <a:ext uri="{FF2B5EF4-FFF2-40B4-BE49-F238E27FC236}">
                <a16:creationId xmlns:a16="http://schemas.microsoft.com/office/drawing/2014/main" id="{A31D08D5-7D38-4717-B8F5-36024097A1CA}"/>
              </a:ext>
            </a:extLst>
          </p:cNvPr>
          <p:cNvSpPr txBox="1"/>
          <p:nvPr userDrawn="1"/>
        </p:nvSpPr>
        <p:spPr>
          <a:xfrm>
            <a:off x="4414982" y="2595011"/>
            <a:ext cx="6077527" cy="584775"/>
          </a:xfrm>
          <a:prstGeom prst="rect">
            <a:avLst/>
          </a:prstGeom>
          <a:noFill/>
        </p:spPr>
        <p:txBody>
          <a:bodyPr wrap="square" rtlCol="0">
            <a:spAutoFit/>
          </a:bodyPr>
          <a:lstStyle/>
          <a:p>
            <a:r>
              <a:rPr lang="de-DE" sz="3200" b="0" spc="600" dirty="0">
                <a:latin typeface="Apercu Pro" panose="020B0503050601040103" pitchFamily="34" charset="0"/>
              </a:rPr>
              <a:t>#EUER ANSATZ</a:t>
            </a:r>
            <a:endParaRPr lang="de-DE" sz="3200" b="0" spc="600" dirty="0">
              <a:effectLst/>
              <a:latin typeface="Apercu Pro" panose="020B0503050601040103" pitchFamily="34" charset="0"/>
            </a:endParaRPr>
          </a:p>
        </p:txBody>
      </p:sp>
      <p:sp>
        <p:nvSpPr>
          <p:cNvPr id="15" name="Textfeld 14">
            <a:extLst>
              <a:ext uri="{FF2B5EF4-FFF2-40B4-BE49-F238E27FC236}">
                <a16:creationId xmlns:a16="http://schemas.microsoft.com/office/drawing/2014/main" id="{F114384A-11EF-4736-B226-6EB5C8F738F7}"/>
              </a:ext>
            </a:extLst>
          </p:cNvPr>
          <p:cNvSpPr txBox="1"/>
          <p:nvPr userDrawn="1"/>
        </p:nvSpPr>
        <p:spPr>
          <a:xfrm>
            <a:off x="4442690" y="3150601"/>
            <a:ext cx="6077527" cy="400110"/>
          </a:xfrm>
          <a:prstGeom prst="rect">
            <a:avLst/>
          </a:prstGeom>
          <a:noFill/>
        </p:spPr>
        <p:txBody>
          <a:bodyPr wrap="square" rtlCol="0">
            <a:spAutoFit/>
          </a:bodyPr>
          <a:lstStyle/>
          <a:p>
            <a:r>
              <a:rPr lang="de-DE" sz="2000" spc="600">
                <a:latin typeface="Apercu Pro" panose="020B0503050601040103" pitchFamily="34" charset="0"/>
              </a:rPr>
              <a:t>SUBMISSION TEMPLATE</a:t>
            </a:r>
          </a:p>
        </p:txBody>
      </p:sp>
      <p:pic>
        <p:nvPicPr>
          <p:cNvPr id="7" name="Grafik 6" descr="Ein Bild, das LEGO, Spielzeug enthält.&#10;&#10;Automatisch generierte Beschreibung">
            <a:extLst>
              <a:ext uri="{FF2B5EF4-FFF2-40B4-BE49-F238E27FC236}">
                <a16:creationId xmlns:a16="http://schemas.microsoft.com/office/drawing/2014/main" id="{D4D7E7EA-18D0-4E59-8923-1CFBB210477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144" y="1402672"/>
            <a:ext cx="4643896" cy="3284738"/>
          </a:xfrm>
          <a:prstGeom prst="rect">
            <a:avLst/>
          </a:prstGeom>
        </p:spPr>
      </p:pic>
      <p:pic>
        <p:nvPicPr>
          <p:cNvPr id="8" name="Grafik 7" descr="Ein Bild, das Zeichnung enthält.&#10;&#10;Automatisch generierte Beschreibung">
            <a:extLst>
              <a:ext uri="{FF2B5EF4-FFF2-40B4-BE49-F238E27FC236}">
                <a16:creationId xmlns:a16="http://schemas.microsoft.com/office/drawing/2014/main" id="{1388A257-2C63-42F0-A4A7-D3491EBC491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248643" y="6156421"/>
            <a:ext cx="881555" cy="622598"/>
          </a:xfrm>
          <a:prstGeom prst="rect">
            <a:avLst/>
          </a:prstGeom>
        </p:spPr>
      </p:pic>
    </p:spTree>
    <p:extLst>
      <p:ext uri="{BB962C8B-B14F-4D97-AF65-F5344CB8AC3E}">
        <p14:creationId xmlns:p14="http://schemas.microsoft.com/office/powerpoint/2010/main" val="8333788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08F03D5A-24C2-4728-B791-34B997E572A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2E54D6A0-E741-4E4F-A7A5-19399943F4E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4B641073-C7DD-49B9-A672-5715D58472D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E9E8F8-FC0B-473D-B467-1EE9D2CE4E77}" type="datetimeFigureOut">
              <a:rPr lang="de-DE" smtClean="0"/>
              <a:t>20.08.2021</a:t>
            </a:fld>
            <a:endParaRPr lang="de-DE"/>
          </a:p>
        </p:txBody>
      </p:sp>
      <p:sp>
        <p:nvSpPr>
          <p:cNvPr id="5" name="Fußzeilenplatzhalter 4">
            <a:extLst>
              <a:ext uri="{FF2B5EF4-FFF2-40B4-BE49-F238E27FC236}">
                <a16:creationId xmlns:a16="http://schemas.microsoft.com/office/drawing/2014/main" id="{B714EC5A-C09F-46F1-8042-68B77880C26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249A1912-F25F-47D4-BB2D-FBC23613990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C13E6F-E193-4D28-875B-D0F5E779D3C1}" type="slidenum">
              <a:rPr lang="de-DE" smtClean="0"/>
              <a:t>‹Nr.›</a:t>
            </a:fld>
            <a:endParaRPr lang="de-DE"/>
          </a:p>
        </p:txBody>
      </p:sp>
    </p:spTree>
    <p:extLst>
      <p:ext uri="{BB962C8B-B14F-4D97-AF65-F5344CB8AC3E}">
        <p14:creationId xmlns:p14="http://schemas.microsoft.com/office/powerpoint/2010/main" val="2168357150"/>
      </p:ext>
    </p:extLst>
  </p:cSld>
  <p:clrMap bg1="lt1" tx1="dk1" bg2="lt2" tx2="dk2" accent1="accent1" accent2="accent2" accent3="accent3" accent4="accent4" accent5="accent5" accent6="accent6" hlink="hlink" folHlink="folHlink"/>
  <p:sldLayoutIdLst>
    <p:sldLayoutId id="2147483720" r:id="rId1"/>
    <p:sldLayoutId id="2147483649" r:id="rId2"/>
    <p:sldLayoutId id="2147483672" r:id="rId3"/>
    <p:sldLayoutId id="2147483666" r:id="rId4"/>
    <p:sldLayoutId id="2147483668" r:id="rId5"/>
    <p:sldLayoutId id="2147483660" r:id="rId6"/>
    <p:sldLayoutId id="2147483707" r:id="rId7"/>
    <p:sldLayoutId id="2147483706" r:id="rId8"/>
    <p:sldLayoutId id="2147483667" r:id="rId9"/>
    <p:sldLayoutId id="2147483719" r:id="rId10"/>
    <p:sldLayoutId id="2147483708" r:id="rId11"/>
    <p:sldLayoutId id="2147483709" r:id="rId12"/>
    <p:sldLayoutId id="2147483723" r:id="rId13"/>
    <p:sldLayoutId id="2147483712" r:id="rId14"/>
    <p:sldLayoutId id="2147483724" r:id="rId15"/>
    <p:sldLayoutId id="2147483722" r:id="rId16"/>
    <p:sldLayoutId id="2147483713" r:id="rId17"/>
    <p:sldLayoutId id="2147483715" r:id="rId1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525"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hyperlink" Target="https://app.ekipa.de/challenges/future-banking/criteria" TargetMode="Externa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583655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35095B1F-9A2A-42E1-94E4-BF3986730C8F}"/>
              </a:ext>
            </a:extLst>
          </p:cNvPr>
          <p:cNvSpPr>
            <a:spLocks noGrp="1"/>
          </p:cNvSpPr>
          <p:nvPr>
            <p:ph type="body" sz="quarter" idx="12"/>
          </p:nvPr>
        </p:nvSpPr>
        <p:spPr/>
        <p:txBody>
          <a:bodyPr/>
          <a:lstStyle/>
          <a:p>
            <a:endParaRPr lang="en-US" dirty="0"/>
          </a:p>
        </p:txBody>
      </p:sp>
    </p:spTree>
    <p:extLst>
      <p:ext uri="{BB962C8B-B14F-4D97-AF65-F5344CB8AC3E}">
        <p14:creationId xmlns:p14="http://schemas.microsoft.com/office/powerpoint/2010/main" val="36990337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E142879D-D537-46C5-A53E-44EFBB55D83F}"/>
              </a:ext>
            </a:extLst>
          </p:cNvPr>
          <p:cNvSpPr>
            <a:spLocks noGrp="1"/>
          </p:cNvSpPr>
          <p:nvPr>
            <p:ph type="body" sz="quarter" idx="12"/>
          </p:nvPr>
        </p:nvSpPr>
        <p:spPr/>
        <p:txBody>
          <a:bodyPr/>
          <a:lstStyle/>
          <a:p>
            <a:endParaRPr lang="en-US"/>
          </a:p>
        </p:txBody>
      </p:sp>
    </p:spTree>
    <p:extLst>
      <p:ext uri="{BB962C8B-B14F-4D97-AF65-F5344CB8AC3E}">
        <p14:creationId xmlns:p14="http://schemas.microsoft.com/office/powerpoint/2010/main" val="40756732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3E593430-FCA6-40BA-B83B-4AB6440B1C4A}"/>
              </a:ext>
            </a:extLst>
          </p:cNvPr>
          <p:cNvSpPr>
            <a:spLocks noGrp="1"/>
          </p:cNvSpPr>
          <p:nvPr>
            <p:ph type="body" sz="quarter" idx="12"/>
          </p:nvPr>
        </p:nvSpPr>
        <p:spPr/>
        <p:txBody>
          <a:bodyPr/>
          <a:lstStyle/>
          <a:p>
            <a:endParaRPr lang="en-US"/>
          </a:p>
        </p:txBody>
      </p:sp>
    </p:spTree>
    <p:extLst>
      <p:ext uri="{BB962C8B-B14F-4D97-AF65-F5344CB8AC3E}">
        <p14:creationId xmlns:p14="http://schemas.microsoft.com/office/powerpoint/2010/main" val="4958838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7EB3BE34-B895-4FE7-8BC6-FF85E06A6FEB}"/>
              </a:ext>
            </a:extLst>
          </p:cNvPr>
          <p:cNvSpPr>
            <a:spLocks noGrp="1"/>
          </p:cNvSpPr>
          <p:nvPr>
            <p:ph type="body" sz="quarter" idx="12"/>
          </p:nvPr>
        </p:nvSpPr>
        <p:spPr/>
        <p:txBody>
          <a:bodyPr vert="horz" lIns="91440" tIns="45720" rIns="91440" bIns="45720" rtlCol="0" anchor="t">
            <a:noAutofit/>
          </a:bodyPr>
          <a:lstStyle/>
          <a:p>
            <a:endParaRPr lang="en-GB"/>
          </a:p>
        </p:txBody>
      </p:sp>
    </p:spTree>
    <p:extLst>
      <p:ext uri="{BB962C8B-B14F-4D97-AF65-F5344CB8AC3E}">
        <p14:creationId xmlns:p14="http://schemas.microsoft.com/office/powerpoint/2010/main" val="32446374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52803F4B-F46C-4559-A076-8D11CACF5646}"/>
              </a:ext>
            </a:extLst>
          </p:cNvPr>
          <p:cNvSpPr>
            <a:spLocks noGrp="1"/>
          </p:cNvSpPr>
          <p:nvPr>
            <p:ph type="body" sz="quarter" idx="12"/>
          </p:nvPr>
        </p:nvSpPr>
        <p:spPr/>
        <p:txBody>
          <a:bodyPr/>
          <a:lstStyle/>
          <a:p>
            <a:endParaRPr lang="en-US"/>
          </a:p>
        </p:txBody>
      </p:sp>
    </p:spTree>
    <p:extLst>
      <p:ext uri="{BB962C8B-B14F-4D97-AF65-F5344CB8AC3E}">
        <p14:creationId xmlns:p14="http://schemas.microsoft.com/office/powerpoint/2010/main" val="12937898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812D5C71-EF56-47B0-9759-0AD1BD66310F}"/>
              </a:ext>
            </a:extLst>
          </p:cNvPr>
          <p:cNvSpPr>
            <a:spLocks noGrp="1"/>
          </p:cNvSpPr>
          <p:nvPr>
            <p:ph type="body" sz="quarter" idx="12"/>
          </p:nvPr>
        </p:nvSpPr>
        <p:spPr/>
        <p:txBody>
          <a:bodyPr/>
          <a:lstStyle/>
          <a:p>
            <a:endParaRPr lang="en-US"/>
          </a:p>
        </p:txBody>
      </p:sp>
    </p:spTree>
    <p:extLst>
      <p:ext uri="{BB962C8B-B14F-4D97-AF65-F5344CB8AC3E}">
        <p14:creationId xmlns:p14="http://schemas.microsoft.com/office/powerpoint/2010/main" val="13433112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C6E90407-9803-487E-B695-E3162942C94A}"/>
              </a:ext>
            </a:extLst>
          </p:cNvPr>
          <p:cNvSpPr>
            <a:spLocks noGrp="1"/>
          </p:cNvSpPr>
          <p:nvPr>
            <p:ph type="body" sz="quarter" idx="12"/>
          </p:nvPr>
        </p:nvSpPr>
        <p:spPr/>
        <p:txBody>
          <a:bodyPr/>
          <a:lstStyle/>
          <a:p>
            <a:endParaRPr lang="en-US"/>
          </a:p>
        </p:txBody>
      </p:sp>
    </p:spTree>
    <p:extLst>
      <p:ext uri="{BB962C8B-B14F-4D97-AF65-F5344CB8AC3E}">
        <p14:creationId xmlns:p14="http://schemas.microsoft.com/office/powerpoint/2010/main" val="9162560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140EE7A3-84D4-4A3C-9147-3A8DBE86F7B9}"/>
              </a:ext>
            </a:extLst>
          </p:cNvPr>
          <p:cNvSpPr>
            <a:spLocks noGrp="1"/>
          </p:cNvSpPr>
          <p:nvPr>
            <p:ph type="body" sz="quarter" idx="12"/>
          </p:nvPr>
        </p:nvSpPr>
        <p:spPr/>
        <p:txBody>
          <a:bodyPr/>
          <a:lstStyle/>
          <a:p>
            <a:endParaRPr lang="en-US"/>
          </a:p>
        </p:txBody>
      </p:sp>
    </p:spTree>
    <p:extLst>
      <p:ext uri="{BB962C8B-B14F-4D97-AF65-F5344CB8AC3E}">
        <p14:creationId xmlns:p14="http://schemas.microsoft.com/office/powerpoint/2010/main" val="36477004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066049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FFE9921E-693A-4A1D-97A2-6F462111507F}"/>
              </a:ext>
            </a:extLst>
          </p:cNvPr>
          <p:cNvSpPr>
            <a:spLocks noGrp="1"/>
          </p:cNvSpPr>
          <p:nvPr>
            <p:ph type="body" sz="quarter" idx="12"/>
          </p:nvPr>
        </p:nvSpPr>
        <p:spPr/>
        <p:txBody>
          <a:bodyPr/>
          <a:lstStyle/>
          <a:p>
            <a:endParaRPr lang="de-DE" dirty="0"/>
          </a:p>
        </p:txBody>
      </p:sp>
    </p:spTree>
    <p:extLst>
      <p:ext uri="{BB962C8B-B14F-4D97-AF65-F5344CB8AC3E}">
        <p14:creationId xmlns:p14="http://schemas.microsoft.com/office/powerpoint/2010/main" val="30164011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572401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E9C51DB6-BBA1-4D27-8E99-A10FABD3F7A3}"/>
              </a:ext>
            </a:extLst>
          </p:cNvPr>
          <p:cNvSpPr>
            <a:spLocks noGrp="1"/>
          </p:cNvSpPr>
          <p:nvPr>
            <p:ph type="body" sz="quarter" idx="10"/>
          </p:nvPr>
        </p:nvSpPr>
        <p:spPr/>
        <p:txBody>
          <a:bodyPr/>
          <a:lstStyle/>
          <a:p>
            <a:endParaRPr lang="en-US"/>
          </a:p>
        </p:txBody>
      </p:sp>
      <p:sp>
        <p:nvSpPr>
          <p:cNvPr id="3" name="Textplatzhalter 2">
            <a:extLst>
              <a:ext uri="{FF2B5EF4-FFF2-40B4-BE49-F238E27FC236}">
                <a16:creationId xmlns:a16="http://schemas.microsoft.com/office/drawing/2014/main" id="{1EFE8387-5935-4CF2-BAFE-8E1940844F38}"/>
              </a:ext>
            </a:extLst>
          </p:cNvPr>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33957031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2BCF023B-3B39-47FE-AB16-92C60E79CBC5}"/>
              </a:ext>
            </a:extLst>
          </p:cNvPr>
          <p:cNvSpPr>
            <a:spLocks noGrp="1"/>
          </p:cNvSpPr>
          <p:nvPr>
            <p:ph type="body" sz="quarter" idx="11"/>
          </p:nvPr>
        </p:nvSpPr>
        <p:spPr/>
        <p:txBody>
          <a:bodyPr/>
          <a:lstStyle/>
          <a:p>
            <a:endParaRPr lang="de-DE" dirty="0"/>
          </a:p>
        </p:txBody>
      </p:sp>
      <p:sp>
        <p:nvSpPr>
          <p:cNvPr id="3" name="Textplatzhalter 2">
            <a:extLst>
              <a:ext uri="{FF2B5EF4-FFF2-40B4-BE49-F238E27FC236}">
                <a16:creationId xmlns:a16="http://schemas.microsoft.com/office/drawing/2014/main" id="{54F6271B-E00A-4B04-8C48-1B840E47B81C}"/>
              </a:ext>
            </a:extLst>
          </p:cNvPr>
          <p:cNvSpPr>
            <a:spLocks noGrp="1"/>
          </p:cNvSpPr>
          <p:nvPr>
            <p:ph type="body" sz="quarter" idx="12"/>
          </p:nvPr>
        </p:nvSpPr>
        <p:spPr/>
        <p:txBody>
          <a:bodyPr/>
          <a:lstStyle/>
          <a:p>
            <a:endParaRPr lang="de-DE" dirty="0"/>
          </a:p>
        </p:txBody>
      </p:sp>
      <p:sp>
        <p:nvSpPr>
          <p:cNvPr id="4" name="Textplatzhalter 3">
            <a:extLst>
              <a:ext uri="{FF2B5EF4-FFF2-40B4-BE49-F238E27FC236}">
                <a16:creationId xmlns:a16="http://schemas.microsoft.com/office/drawing/2014/main" id="{A12B1905-B8CE-479A-A5BE-80E1307DB7BD}"/>
              </a:ext>
            </a:extLst>
          </p:cNvPr>
          <p:cNvSpPr>
            <a:spLocks noGrp="1"/>
          </p:cNvSpPr>
          <p:nvPr>
            <p:ph type="body" sz="quarter" idx="13"/>
          </p:nvPr>
        </p:nvSpPr>
        <p:spPr/>
        <p:txBody>
          <a:bodyPr/>
          <a:lstStyle/>
          <a:p>
            <a:endParaRPr lang="de-DE"/>
          </a:p>
        </p:txBody>
      </p:sp>
      <p:sp>
        <p:nvSpPr>
          <p:cNvPr id="5" name="Textplatzhalter 4">
            <a:extLst>
              <a:ext uri="{FF2B5EF4-FFF2-40B4-BE49-F238E27FC236}">
                <a16:creationId xmlns:a16="http://schemas.microsoft.com/office/drawing/2014/main" id="{6D0D50A6-0818-412B-A537-2361527B9B4D}"/>
              </a:ext>
            </a:extLst>
          </p:cNvPr>
          <p:cNvSpPr>
            <a:spLocks noGrp="1"/>
          </p:cNvSpPr>
          <p:nvPr>
            <p:ph type="body" sz="quarter" idx="14"/>
          </p:nvPr>
        </p:nvSpPr>
        <p:spPr/>
        <p:txBody>
          <a:bodyPr/>
          <a:lstStyle/>
          <a:p>
            <a:endParaRPr lang="de-DE"/>
          </a:p>
        </p:txBody>
      </p:sp>
      <p:sp>
        <p:nvSpPr>
          <p:cNvPr id="6" name="Textplatzhalter 5">
            <a:extLst>
              <a:ext uri="{FF2B5EF4-FFF2-40B4-BE49-F238E27FC236}">
                <a16:creationId xmlns:a16="http://schemas.microsoft.com/office/drawing/2014/main" id="{74362443-46F3-4978-B6B1-1CB984A69D08}"/>
              </a:ext>
            </a:extLst>
          </p:cNvPr>
          <p:cNvSpPr>
            <a:spLocks noGrp="1"/>
          </p:cNvSpPr>
          <p:nvPr>
            <p:ph type="body" sz="quarter" idx="15"/>
          </p:nvPr>
        </p:nvSpPr>
        <p:spPr/>
        <p:txBody>
          <a:bodyPr/>
          <a:lstStyle/>
          <a:p>
            <a:endParaRPr lang="de-DE"/>
          </a:p>
        </p:txBody>
      </p:sp>
      <p:sp>
        <p:nvSpPr>
          <p:cNvPr id="7" name="Textplatzhalter 6">
            <a:extLst>
              <a:ext uri="{FF2B5EF4-FFF2-40B4-BE49-F238E27FC236}">
                <a16:creationId xmlns:a16="http://schemas.microsoft.com/office/drawing/2014/main" id="{278D8A85-0424-45BD-8FF5-F098E81EC49B}"/>
              </a:ext>
            </a:extLst>
          </p:cNvPr>
          <p:cNvSpPr>
            <a:spLocks noGrp="1"/>
          </p:cNvSpPr>
          <p:nvPr>
            <p:ph type="body" sz="quarter" idx="16"/>
          </p:nvPr>
        </p:nvSpPr>
        <p:spPr/>
        <p:txBody>
          <a:bodyPr/>
          <a:lstStyle/>
          <a:p>
            <a:endParaRPr lang="de-DE"/>
          </a:p>
        </p:txBody>
      </p:sp>
      <p:sp>
        <p:nvSpPr>
          <p:cNvPr id="8" name="Textplatzhalter 7">
            <a:extLst>
              <a:ext uri="{FF2B5EF4-FFF2-40B4-BE49-F238E27FC236}">
                <a16:creationId xmlns:a16="http://schemas.microsoft.com/office/drawing/2014/main" id="{9A0F47A9-8F52-486A-9EEF-3E55468E13F5}"/>
              </a:ext>
            </a:extLst>
          </p:cNvPr>
          <p:cNvSpPr>
            <a:spLocks noGrp="1"/>
          </p:cNvSpPr>
          <p:nvPr>
            <p:ph type="body" sz="quarter" idx="17"/>
          </p:nvPr>
        </p:nvSpPr>
        <p:spPr/>
        <p:txBody>
          <a:bodyPr/>
          <a:lstStyle/>
          <a:p>
            <a:endParaRPr lang="de-DE"/>
          </a:p>
        </p:txBody>
      </p:sp>
      <p:sp>
        <p:nvSpPr>
          <p:cNvPr id="9" name="Textplatzhalter 8">
            <a:extLst>
              <a:ext uri="{FF2B5EF4-FFF2-40B4-BE49-F238E27FC236}">
                <a16:creationId xmlns:a16="http://schemas.microsoft.com/office/drawing/2014/main" id="{217F3113-CABB-4CFB-BF03-759CB76CFA48}"/>
              </a:ext>
            </a:extLst>
          </p:cNvPr>
          <p:cNvSpPr>
            <a:spLocks noGrp="1"/>
          </p:cNvSpPr>
          <p:nvPr>
            <p:ph type="body" sz="quarter" idx="18"/>
          </p:nvPr>
        </p:nvSpPr>
        <p:spPr/>
        <p:txBody>
          <a:bodyPr/>
          <a:lstStyle/>
          <a:p>
            <a:endParaRPr lang="de-DE"/>
          </a:p>
        </p:txBody>
      </p:sp>
      <p:sp>
        <p:nvSpPr>
          <p:cNvPr id="10" name="Textplatzhalter 9">
            <a:extLst>
              <a:ext uri="{FF2B5EF4-FFF2-40B4-BE49-F238E27FC236}">
                <a16:creationId xmlns:a16="http://schemas.microsoft.com/office/drawing/2014/main" id="{8A722A5B-B978-482C-A369-31EA5BE73684}"/>
              </a:ext>
            </a:extLst>
          </p:cNvPr>
          <p:cNvSpPr>
            <a:spLocks noGrp="1"/>
          </p:cNvSpPr>
          <p:nvPr>
            <p:ph type="body" sz="quarter" idx="19"/>
          </p:nvPr>
        </p:nvSpPr>
        <p:spPr/>
        <p:txBody>
          <a:bodyPr/>
          <a:lstStyle/>
          <a:p>
            <a:endParaRPr lang="de-DE"/>
          </a:p>
        </p:txBody>
      </p:sp>
      <p:sp>
        <p:nvSpPr>
          <p:cNvPr id="11" name="Textplatzhalter 10">
            <a:extLst>
              <a:ext uri="{FF2B5EF4-FFF2-40B4-BE49-F238E27FC236}">
                <a16:creationId xmlns:a16="http://schemas.microsoft.com/office/drawing/2014/main" id="{454D845F-1192-4EC5-9ADE-4B83FA9F4782}"/>
              </a:ext>
            </a:extLst>
          </p:cNvPr>
          <p:cNvSpPr>
            <a:spLocks noGrp="1"/>
          </p:cNvSpPr>
          <p:nvPr>
            <p:ph type="body" sz="quarter" idx="20"/>
          </p:nvPr>
        </p:nvSpPr>
        <p:spPr/>
        <p:txBody>
          <a:bodyPr/>
          <a:lstStyle/>
          <a:p>
            <a:endParaRPr lang="de-DE"/>
          </a:p>
        </p:txBody>
      </p:sp>
      <p:sp>
        <p:nvSpPr>
          <p:cNvPr id="12" name="Textplatzhalter 11">
            <a:extLst>
              <a:ext uri="{FF2B5EF4-FFF2-40B4-BE49-F238E27FC236}">
                <a16:creationId xmlns:a16="http://schemas.microsoft.com/office/drawing/2014/main" id="{80B87414-FF83-4397-B43C-F0093024FB50}"/>
              </a:ext>
            </a:extLst>
          </p:cNvPr>
          <p:cNvSpPr>
            <a:spLocks noGrp="1"/>
          </p:cNvSpPr>
          <p:nvPr>
            <p:ph type="body" sz="quarter" idx="21"/>
          </p:nvPr>
        </p:nvSpPr>
        <p:spPr/>
        <p:txBody>
          <a:bodyPr/>
          <a:lstStyle/>
          <a:p>
            <a:endParaRPr lang="de-DE"/>
          </a:p>
        </p:txBody>
      </p:sp>
      <p:sp>
        <p:nvSpPr>
          <p:cNvPr id="13" name="Textplatzhalter 12">
            <a:extLst>
              <a:ext uri="{FF2B5EF4-FFF2-40B4-BE49-F238E27FC236}">
                <a16:creationId xmlns:a16="http://schemas.microsoft.com/office/drawing/2014/main" id="{82055DC2-E836-42B2-A487-683CE37B4C2E}"/>
              </a:ext>
            </a:extLst>
          </p:cNvPr>
          <p:cNvSpPr>
            <a:spLocks noGrp="1"/>
          </p:cNvSpPr>
          <p:nvPr>
            <p:ph type="body" sz="quarter" idx="22"/>
          </p:nvPr>
        </p:nvSpPr>
        <p:spPr/>
        <p:txBody>
          <a:bodyPr/>
          <a:lstStyle/>
          <a:p>
            <a:endParaRPr lang="de-DE"/>
          </a:p>
        </p:txBody>
      </p:sp>
      <p:sp>
        <p:nvSpPr>
          <p:cNvPr id="14" name="Textplatzhalter 13">
            <a:extLst>
              <a:ext uri="{FF2B5EF4-FFF2-40B4-BE49-F238E27FC236}">
                <a16:creationId xmlns:a16="http://schemas.microsoft.com/office/drawing/2014/main" id="{582886FE-CC02-4BC8-A5B2-47612285098C}"/>
              </a:ext>
            </a:extLst>
          </p:cNvPr>
          <p:cNvSpPr>
            <a:spLocks noGrp="1"/>
          </p:cNvSpPr>
          <p:nvPr>
            <p:ph type="body" sz="quarter" idx="23"/>
          </p:nvPr>
        </p:nvSpPr>
        <p:spPr/>
        <p:txBody>
          <a:bodyPr/>
          <a:lstStyle/>
          <a:p>
            <a:endParaRPr lang="de-DE"/>
          </a:p>
        </p:txBody>
      </p:sp>
      <p:sp>
        <p:nvSpPr>
          <p:cNvPr id="15" name="Textplatzhalter 14">
            <a:extLst>
              <a:ext uri="{FF2B5EF4-FFF2-40B4-BE49-F238E27FC236}">
                <a16:creationId xmlns:a16="http://schemas.microsoft.com/office/drawing/2014/main" id="{A935A81C-6711-4FA0-9F84-8AD34B7B5D17}"/>
              </a:ext>
            </a:extLst>
          </p:cNvPr>
          <p:cNvSpPr>
            <a:spLocks noGrp="1"/>
          </p:cNvSpPr>
          <p:nvPr>
            <p:ph type="body" sz="quarter" idx="24"/>
          </p:nvPr>
        </p:nvSpPr>
        <p:spPr/>
        <p:txBody>
          <a:bodyPr/>
          <a:lstStyle/>
          <a:p>
            <a:endParaRPr lang="de-DE" dirty="0"/>
          </a:p>
        </p:txBody>
      </p:sp>
      <p:sp>
        <p:nvSpPr>
          <p:cNvPr id="31" name="Rechteck: abgerundete Ecken 30">
            <a:extLst>
              <a:ext uri="{FF2B5EF4-FFF2-40B4-BE49-F238E27FC236}">
                <a16:creationId xmlns:a16="http://schemas.microsoft.com/office/drawing/2014/main" id="{908705CA-1588-4BC8-A34C-F84A366704AE}"/>
              </a:ext>
            </a:extLst>
          </p:cNvPr>
          <p:cNvSpPr/>
          <p:nvPr/>
        </p:nvSpPr>
        <p:spPr>
          <a:xfrm>
            <a:off x="10544667" y="3398524"/>
            <a:ext cx="952467" cy="338554"/>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200">
              <a:latin typeface="Apercu Pro" panose="020B0503050601040103" pitchFamily="34" charset="0"/>
            </a:endParaRPr>
          </a:p>
        </p:txBody>
      </p:sp>
      <p:sp>
        <p:nvSpPr>
          <p:cNvPr id="32" name="Rechteck: abgerundete Ecken 31">
            <a:extLst>
              <a:ext uri="{FF2B5EF4-FFF2-40B4-BE49-F238E27FC236}">
                <a16:creationId xmlns:a16="http://schemas.microsoft.com/office/drawing/2014/main" id="{0056767A-750F-430A-A57D-6F3A27EA6B9E}"/>
              </a:ext>
            </a:extLst>
          </p:cNvPr>
          <p:cNvSpPr/>
          <p:nvPr/>
        </p:nvSpPr>
        <p:spPr>
          <a:xfrm>
            <a:off x="10544667" y="3890897"/>
            <a:ext cx="952467" cy="338554"/>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200">
              <a:latin typeface="Apercu Pro" panose="020B0503050601040103" pitchFamily="34" charset="0"/>
            </a:endParaRPr>
          </a:p>
        </p:txBody>
      </p:sp>
      <p:sp>
        <p:nvSpPr>
          <p:cNvPr id="33" name="Rechteck: abgerundete Ecken 32">
            <a:extLst>
              <a:ext uri="{FF2B5EF4-FFF2-40B4-BE49-F238E27FC236}">
                <a16:creationId xmlns:a16="http://schemas.microsoft.com/office/drawing/2014/main" id="{3E98F365-FE1D-47E5-87C9-8D2619EE2B9E}"/>
              </a:ext>
            </a:extLst>
          </p:cNvPr>
          <p:cNvSpPr/>
          <p:nvPr/>
        </p:nvSpPr>
        <p:spPr>
          <a:xfrm>
            <a:off x="10551147" y="4333691"/>
            <a:ext cx="952467" cy="338554"/>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200">
              <a:latin typeface="Apercu Pro" panose="020B0503050601040103" pitchFamily="34" charset="0"/>
            </a:endParaRPr>
          </a:p>
        </p:txBody>
      </p:sp>
      <p:sp>
        <p:nvSpPr>
          <p:cNvPr id="34" name="Rechteck: abgerundete Ecken 33">
            <a:extLst>
              <a:ext uri="{FF2B5EF4-FFF2-40B4-BE49-F238E27FC236}">
                <a16:creationId xmlns:a16="http://schemas.microsoft.com/office/drawing/2014/main" id="{8449D0D3-1B01-404C-9188-3561B7789779}"/>
              </a:ext>
            </a:extLst>
          </p:cNvPr>
          <p:cNvSpPr/>
          <p:nvPr/>
        </p:nvSpPr>
        <p:spPr>
          <a:xfrm>
            <a:off x="10551147" y="4838076"/>
            <a:ext cx="952467" cy="338554"/>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200">
              <a:latin typeface="Apercu Pro" panose="020B0503050601040103" pitchFamily="34" charset="0"/>
            </a:endParaRPr>
          </a:p>
        </p:txBody>
      </p:sp>
      <p:sp>
        <p:nvSpPr>
          <p:cNvPr id="35" name="Rechteck: abgerundete Ecken 34">
            <a:extLst>
              <a:ext uri="{FF2B5EF4-FFF2-40B4-BE49-F238E27FC236}">
                <a16:creationId xmlns:a16="http://schemas.microsoft.com/office/drawing/2014/main" id="{95DE42D7-F80D-4F39-9ED4-9D2F8F7524AC}"/>
              </a:ext>
            </a:extLst>
          </p:cNvPr>
          <p:cNvSpPr/>
          <p:nvPr/>
        </p:nvSpPr>
        <p:spPr>
          <a:xfrm>
            <a:off x="10577149" y="5342461"/>
            <a:ext cx="952467" cy="338554"/>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200">
              <a:latin typeface="Apercu Pro" panose="020B0503050601040103" pitchFamily="34" charset="0"/>
            </a:endParaRPr>
          </a:p>
        </p:txBody>
      </p:sp>
      <p:sp>
        <p:nvSpPr>
          <p:cNvPr id="36" name="Rechteck: abgerundete Ecken 35">
            <a:extLst>
              <a:ext uri="{FF2B5EF4-FFF2-40B4-BE49-F238E27FC236}">
                <a16:creationId xmlns:a16="http://schemas.microsoft.com/office/drawing/2014/main" id="{D518BE43-2108-430B-94ED-98F4085B20B9}"/>
              </a:ext>
            </a:extLst>
          </p:cNvPr>
          <p:cNvSpPr/>
          <p:nvPr/>
        </p:nvSpPr>
        <p:spPr>
          <a:xfrm>
            <a:off x="10577149" y="5796402"/>
            <a:ext cx="952467" cy="338554"/>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200">
              <a:latin typeface="Apercu Pro" panose="020B0503050601040103" pitchFamily="34" charset="0"/>
            </a:endParaRPr>
          </a:p>
        </p:txBody>
      </p:sp>
      <p:sp>
        <p:nvSpPr>
          <p:cNvPr id="38" name="Rechteck: abgerundete Ecken 37">
            <a:extLst>
              <a:ext uri="{FF2B5EF4-FFF2-40B4-BE49-F238E27FC236}">
                <a16:creationId xmlns:a16="http://schemas.microsoft.com/office/drawing/2014/main" id="{4406376B-295D-46DD-9820-112CBAA0AAD7}"/>
              </a:ext>
            </a:extLst>
          </p:cNvPr>
          <p:cNvSpPr/>
          <p:nvPr/>
        </p:nvSpPr>
        <p:spPr>
          <a:xfrm>
            <a:off x="10544667" y="3398524"/>
            <a:ext cx="952467" cy="338554"/>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200">
              <a:latin typeface="Apercu Pro" panose="020B0503050601040103" pitchFamily="34" charset="0"/>
            </a:endParaRPr>
          </a:p>
        </p:txBody>
      </p:sp>
      <p:sp>
        <p:nvSpPr>
          <p:cNvPr id="39" name="Rechteck: abgerundete Ecken 38">
            <a:extLst>
              <a:ext uri="{FF2B5EF4-FFF2-40B4-BE49-F238E27FC236}">
                <a16:creationId xmlns:a16="http://schemas.microsoft.com/office/drawing/2014/main" id="{95F3EEFF-4A69-4C16-A484-8E83861CA821}"/>
              </a:ext>
            </a:extLst>
          </p:cNvPr>
          <p:cNvSpPr/>
          <p:nvPr/>
        </p:nvSpPr>
        <p:spPr>
          <a:xfrm>
            <a:off x="10544667" y="3890897"/>
            <a:ext cx="952467" cy="338554"/>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200">
              <a:latin typeface="Apercu Pro" panose="020B0503050601040103" pitchFamily="34" charset="0"/>
            </a:endParaRPr>
          </a:p>
        </p:txBody>
      </p:sp>
      <p:sp>
        <p:nvSpPr>
          <p:cNvPr id="40" name="Rechteck: abgerundete Ecken 39">
            <a:extLst>
              <a:ext uri="{FF2B5EF4-FFF2-40B4-BE49-F238E27FC236}">
                <a16:creationId xmlns:a16="http://schemas.microsoft.com/office/drawing/2014/main" id="{F16D35AE-9607-493E-B756-5CA60FE3DBD9}"/>
              </a:ext>
            </a:extLst>
          </p:cNvPr>
          <p:cNvSpPr/>
          <p:nvPr/>
        </p:nvSpPr>
        <p:spPr>
          <a:xfrm>
            <a:off x="10551147" y="4333691"/>
            <a:ext cx="952467" cy="338554"/>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200">
              <a:latin typeface="Apercu Pro" panose="020B0503050601040103" pitchFamily="34" charset="0"/>
            </a:endParaRPr>
          </a:p>
        </p:txBody>
      </p:sp>
      <p:sp>
        <p:nvSpPr>
          <p:cNvPr id="41" name="Rechteck: abgerundete Ecken 40">
            <a:extLst>
              <a:ext uri="{FF2B5EF4-FFF2-40B4-BE49-F238E27FC236}">
                <a16:creationId xmlns:a16="http://schemas.microsoft.com/office/drawing/2014/main" id="{BEAA40C9-D8FF-4DEE-B58D-DAB1FFE2C297}"/>
              </a:ext>
            </a:extLst>
          </p:cNvPr>
          <p:cNvSpPr/>
          <p:nvPr/>
        </p:nvSpPr>
        <p:spPr>
          <a:xfrm>
            <a:off x="10551147" y="4838076"/>
            <a:ext cx="952467" cy="338554"/>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200">
              <a:latin typeface="Apercu Pro" panose="020B0503050601040103" pitchFamily="34" charset="0"/>
            </a:endParaRPr>
          </a:p>
        </p:txBody>
      </p:sp>
      <p:sp>
        <p:nvSpPr>
          <p:cNvPr id="42" name="Rechteck: abgerundete Ecken 41">
            <a:extLst>
              <a:ext uri="{FF2B5EF4-FFF2-40B4-BE49-F238E27FC236}">
                <a16:creationId xmlns:a16="http://schemas.microsoft.com/office/drawing/2014/main" id="{86F9631C-D629-4418-A053-BA1A480CD034}"/>
              </a:ext>
            </a:extLst>
          </p:cNvPr>
          <p:cNvSpPr/>
          <p:nvPr/>
        </p:nvSpPr>
        <p:spPr>
          <a:xfrm>
            <a:off x="10577149" y="5342461"/>
            <a:ext cx="952467" cy="338554"/>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200">
              <a:latin typeface="Apercu Pro" panose="020B0503050601040103" pitchFamily="34" charset="0"/>
            </a:endParaRPr>
          </a:p>
        </p:txBody>
      </p:sp>
      <p:sp>
        <p:nvSpPr>
          <p:cNvPr id="43" name="Rechteck: abgerundete Ecken 42">
            <a:extLst>
              <a:ext uri="{FF2B5EF4-FFF2-40B4-BE49-F238E27FC236}">
                <a16:creationId xmlns:a16="http://schemas.microsoft.com/office/drawing/2014/main" id="{28391675-1DCE-4737-9579-0F6DE6651E0F}"/>
              </a:ext>
            </a:extLst>
          </p:cNvPr>
          <p:cNvSpPr/>
          <p:nvPr/>
        </p:nvSpPr>
        <p:spPr>
          <a:xfrm>
            <a:off x="10577149" y="5796402"/>
            <a:ext cx="952467" cy="338554"/>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200">
              <a:latin typeface="Apercu Pro" panose="020B0503050601040103" pitchFamily="34" charset="0"/>
            </a:endParaRPr>
          </a:p>
        </p:txBody>
      </p:sp>
      <p:sp>
        <p:nvSpPr>
          <p:cNvPr id="44" name="Textplatzhalter 46">
            <a:extLst>
              <a:ext uri="{FF2B5EF4-FFF2-40B4-BE49-F238E27FC236}">
                <a16:creationId xmlns:a16="http://schemas.microsoft.com/office/drawing/2014/main" id="{19539E43-57F2-4A12-B7C4-5DE518DD87C9}"/>
              </a:ext>
            </a:extLst>
          </p:cNvPr>
          <p:cNvSpPr>
            <a:spLocks noGrp="1"/>
          </p:cNvSpPr>
          <p:nvPr>
            <p:ph type="body" sz="quarter" idx="25"/>
          </p:nvPr>
        </p:nvSpPr>
        <p:spPr>
          <a:xfrm>
            <a:off x="10535640" y="3392120"/>
            <a:ext cx="984215" cy="338315"/>
          </a:xfrm>
        </p:spPr>
        <p:txBody>
          <a:bodyPr>
            <a:noAutofit/>
          </a:bodyPr>
          <a:lstStyle>
            <a:lvl1pPr marL="0" indent="0">
              <a:buNone/>
              <a:defRPr sz="1200">
                <a:latin typeface="Apercu Pro" panose="020B0503050601040103" pitchFamily="34" charset="0"/>
              </a:defRPr>
            </a:lvl1pPr>
          </a:lstStyle>
          <a:p>
            <a:pPr lvl="0"/>
            <a:endParaRPr lang="de-DE" dirty="0"/>
          </a:p>
        </p:txBody>
      </p:sp>
      <p:sp>
        <p:nvSpPr>
          <p:cNvPr id="45" name="Textplatzhalter 46">
            <a:extLst>
              <a:ext uri="{FF2B5EF4-FFF2-40B4-BE49-F238E27FC236}">
                <a16:creationId xmlns:a16="http://schemas.microsoft.com/office/drawing/2014/main" id="{30F3D079-B441-40A0-9158-7217A40B188A}"/>
              </a:ext>
            </a:extLst>
          </p:cNvPr>
          <p:cNvSpPr>
            <a:spLocks noGrp="1"/>
          </p:cNvSpPr>
          <p:nvPr>
            <p:ph type="body" sz="quarter" idx="26"/>
          </p:nvPr>
        </p:nvSpPr>
        <p:spPr>
          <a:xfrm>
            <a:off x="10545401" y="3873589"/>
            <a:ext cx="984215" cy="338315"/>
          </a:xfrm>
        </p:spPr>
        <p:txBody>
          <a:bodyPr>
            <a:noAutofit/>
          </a:bodyPr>
          <a:lstStyle>
            <a:lvl1pPr marL="0" indent="0">
              <a:buNone/>
              <a:defRPr sz="1200">
                <a:latin typeface="Apercu Pro" panose="020B0503050601040103" pitchFamily="34" charset="0"/>
              </a:defRPr>
            </a:lvl1pPr>
          </a:lstStyle>
          <a:p>
            <a:pPr lvl="0"/>
            <a:endParaRPr lang="de-DE"/>
          </a:p>
        </p:txBody>
      </p:sp>
      <p:sp>
        <p:nvSpPr>
          <p:cNvPr id="46" name="Textplatzhalter 46">
            <a:extLst>
              <a:ext uri="{FF2B5EF4-FFF2-40B4-BE49-F238E27FC236}">
                <a16:creationId xmlns:a16="http://schemas.microsoft.com/office/drawing/2014/main" id="{DD10E662-DC1C-49D4-A7CC-6CF623CDE987}"/>
              </a:ext>
            </a:extLst>
          </p:cNvPr>
          <p:cNvSpPr>
            <a:spLocks noGrp="1"/>
          </p:cNvSpPr>
          <p:nvPr>
            <p:ph type="body" sz="quarter" idx="27"/>
          </p:nvPr>
        </p:nvSpPr>
        <p:spPr>
          <a:xfrm>
            <a:off x="10547734" y="4314961"/>
            <a:ext cx="984215" cy="338315"/>
          </a:xfrm>
        </p:spPr>
        <p:txBody>
          <a:bodyPr>
            <a:noAutofit/>
          </a:bodyPr>
          <a:lstStyle>
            <a:lvl1pPr marL="0" indent="0">
              <a:buNone/>
              <a:defRPr sz="1200">
                <a:latin typeface="Apercu Pro" panose="020B0503050601040103" pitchFamily="34" charset="0"/>
              </a:defRPr>
            </a:lvl1pPr>
          </a:lstStyle>
          <a:p>
            <a:pPr lvl="0"/>
            <a:endParaRPr lang="de-DE"/>
          </a:p>
        </p:txBody>
      </p:sp>
      <p:sp>
        <p:nvSpPr>
          <p:cNvPr id="47" name="Textplatzhalter 46">
            <a:extLst>
              <a:ext uri="{FF2B5EF4-FFF2-40B4-BE49-F238E27FC236}">
                <a16:creationId xmlns:a16="http://schemas.microsoft.com/office/drawing/2014/main" id="{BF24079F-828F-4C94-97D3-6995F1D4889E}"/>
              </a:ext>
            </a:extLst>
          </p:cNvPr>
          <p:cNvSpPr>
            <a:spLocks noGrp="1"/>
          </p:cNvSpPr>
          <p:nvPr>
            <p:ph type="body" sz="quarter" idx="28"/>
          </p:nvPr>
        </p:nvSpPr>
        <p:spPr>
          <a:xfrm>
            <a:off x="10560050" y="4853625"/>
            <a:ext cx="984215" cy="338315"/>
          </a:xfrm>
        </p:spPr>
        <p:txBody>
          <a:bodyPr>
            <a:noAutofit/>
          </a:bodyPr>
          <a:lstStyle>
            <a:lvl1pPr marL="0" indent="0">
              <a:buNone/>
              <a:defRPr sz="1200">
                <a:latin typeface="Apercu Pro" panose="020B0503050601040103" pitchFamily="34" charset="0"/>
              </a:defRPr>
            </a:lvl1pPr>
          </a:lstStyle>
          <a:p>
            <a:pPr lvl="0"/>
            <a:endParaRPr lang="de-DE" dirty="0"/>
          </a:p>
        </p:txBody>
      </p:sp>
      <p:sp>
        <p:nvSpPr>
          <p:cNvPr id="48" name="Textplatzhalter 46">
            <a:extLst>
              <a:ext uri="{FF2B5EF4-FFF2-40B4-BE49-F238E27FC236}">
                <a16:creationId xmlns:a16="http://schemas.microsoft.com/office/drawing/2014/main" id="{B1CC2586-3535-442E-AE3C-CD26FD1F337E}"/>
              </a:ext>
            </a:extLst>
          </p:cNvPr>
          <p:cNvSpPr>
            <a:spLocks noGrp="1"/>
          </p:cNvSpPr>
          <p:nvPr>
            <p:ph type="body" sz="quarter" idx="29"/>
          </p:nvPr>
        </p:nvSpPr>
        <p:spPr>
          <a:xfrm>
            <a:off x="10545401" y="5342461"/>
            <a:ext cx="984215" cy="338315"/>
          </a:xfrm>
        </p:spPr>
        <p:txBody>
          <a:bodyPr>
            <a:noAutofit/>
          </a:bodyPr>
          <a:lstStyle>
            <a:lvl1pPr marL="0" indent="0">
              <a:buNone/>
              <a:defRPr sz="1200">
                <a:latin typeface="Apercu Pro" panose="020B0503050601040103" pitchFamily="34" charset="0"/>
              </a:defRPr>
            </a:lvl1pPr>
          </a:lstStyle>
          <a:p>
            <a:pPr lvl="0"/>
            <a:endParaRPr lang="de-DE" dirty="0"/>
          </a:p>
        </p:txBody>
      </p:sp>
      <p:sp>
        <p:nvSpPr>
          <p:cNvPr id="49" name="Textplatzhalter 46">
            <a:extLst>
              <a:ext uri="{FF2B5EF4-FFF2-40B4-BE49-F238E27FC236}">
                <a16:creationId xmlns:a16="http://schemas.microsoft.com/office/drawing/2014/main" id="{A95A2BA0-39EB-407E-9E7F-5432EC4CD9D8}"/>
              </a:ext>
            </a:extLst>
          </p:cNvPr>
          <p:cNvSpPr>
            <a:spLocks noGrp="1"/>
          </p:cNvSpPr>
          <p:nvPr>
            <p:ph type="body" sz="quarter" idx="30"/>
          </p:nvPr>
        </p:nvSpPr>
        <p:spPr>
          <a:xfrm>
            <a:off x="10560050" y="5779066"/>
            <a:ext cx="984215" cy="338315"/>
          </a:xfrm>
        </p:spPr>
        <p:txBody>
          <a:bodyPr>
            <a:noAutofit/>
          </a:bodyPr>
          <a:lstStyle>
            <a:lvl1pPr marL="0" indent="0">
              <a:buNone/>
              <a:defRPr sz="1200">
                <a:latin typeface="Apercu Pro" panose="020B0503050601040103" pitchFamily="34" charset="0"/>
              </a:defRPr>
            </a:lvl1pPr>
          </a:lstStyle>
          <a:p>
            <a:pPr lvl="0"/>
            <a:endParaRPr lang="de-DE" dirty="0"/>
          </a:p>
        </p:txBody>
      </p:sp>
    </p:spTree>
    <p:extLst>
      <p:ext uri="{BB962C8B-B14F-4D97-AF65-F5344CB8AC3E}">
        <p14:creationId xmlns:p14="http://schemas.microsoft.com/office/powerpoint/2010/main" val="19115133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C4AA48E5-6508-4472-96F0-77957337C839}"/>
              </a:ext>
            </a:extLst>
          </p:cNvPr>
          <p:cNvSpPr>
            <a:spLocks noGrp="1"/>
          </p:cNvSpPr>
          <p:nvPr>
            <p:ph type="body" sz="quarter" idx="11"/>
          </p:nvPr>
        </p:nvSpPr>
        <p:spPr/>
        <p:txBody>
          <a:bodyPr/>
          <a:lstStyle/>
          <a:p>
            <a:endParaRPr lang="de-DE" dirty="0"/>
          </a:p>
        </p:txBody>
      </p:sp>
      <p:sp>
        <p:nvSpPr>
          <p:cNvPr id="11" name="Rechteck: abgerundete Ecken 10">
            <a:extLst>
              <a:ext uri="{FF2B5EF4-FFF2-40B4-BE49-F238E27FC236}">
                <a16:creationId xmlns:a16="http://schemas.microsoft.com/office/drawing/2014/main" id="{C1B18F81-33B8-479E-A2EA-1179A9992760}"/>
              </a:ext>
            </a:extLst>
          </p:cNvPr>
          <p:cNvSpPr/>
          <p:nvPr/>
        </p:nvSpPr>
        <p:spPr>
          <a:xfrm>
            <a:off x="1064029" y="3079661"/>
            <a:ext cx="3350029" cy="338554"/>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a:latin typeface="Apercu Pro" panose="020B0503050601040103" pitchFamily="34" charset="0"/>
            </a:endParaRPr>
          </a:p>
        </p:txBody>
      </p:sp>
      <p:sp>
        <p:nvSpPr>
          <p:cNvPr id="12" name="Rechteck: abgerundete Ecken 11">
            <a:extLst>
              <a:ext uri="{FF2B5EF4-FFF2-40B4-BE49-F238E27FC236}">
                <a16:creationId xmlns:a16="http://schemas.microsoft.com/office/drawing/2014/main" id="{A62E15E2-FF1E-41DC-A59B-C06727C2EC45}"/>
              </a:ext>
            </a:extLst>
          </p:cNvPr>
          <p:cNvSpPr/>
          <p:nvPr/>
        </p:nvSpPr>
        <p:spPr>
          <a:xfrm>
            <a:off x="1064029" y="3565990"/>
            <a:ext cx="3350029" cy="338554"/>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a:latin typeface="Apercu Pro" panose="020B0503050601040103" pitchFamily="34" charset="0"/>
            </a:endParaRPr>
          </a:p>
        </p:txBody>
      </p:sp>
      <p:sp>
        <p:nvSpPr>
          <p:cNvPr id="13" name="Rechteck: abgerundete Ecken 12">
            <a:extLst>
              <a:ext uri="{FF2B5EF4-FFF2-40B4-BE49-F238E27FC236}">
                <a16:creationId xmlns:a16="http://schemas.microsoft.com/office/drawing/2014/main" id="{126BC183-4C4A-4476-A7EB-054C1F45D4CA}"/>
              </a:ext>
            </a:extLst>
          </p:cNvPr>
          <p:cNvSpPr/>
          <p:nvPr/>
        </p:nvSpPr>
        <p:spPr>
          <a:xfrm>
            <a:off x="1064029" y="4052319"/>
            <a:ext cx="3350029" cy="338554"/>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a:latin typeface="Apercu Pro" panose="020B0503050601040103" pitchFamily="34" charset="0"/>
            </a:endParaRPr>
          </a:p>
        </p:txBody>
      </p:sp>
      <p:sp>
        <p:nvSpPr>
          <p:cNvPr id="14" name="Rechteck: abgerundete Ecken 13">
            <a:extLst>
              <a:ext uri="{FF2B5EF4-FFF2-40B4-BE49-F238E27FC236}">
                <a16:creationId xmlns:a16="http://schemas.microsoft.com/office/drawing/2014/main" id="{7CD307BE-E95D-46A7-BF57-13D5A313C040}"/>
              </a:ext>
            </a:extLst>
          </p:cNvPr>
          <p:cNvSpPr/>
          <p:nvPr/>
        </p:nvSpPr>
        <p:spPr>
          <a:xfrm>
            <a:off x="4573981" y="3079661"/>
            <a:ext cx="3350029" cy="338554"/>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a:latin typeface="Apercu Pro" panose="020B0503050601040103" pitchFamily="34" charset="0"/>
            </a:endParaRPr>
          </a:p>
        </p:txBody>
      </p:sp>
      <p:sp>
        <p:nvSpPr>
          <p:cNvPr id="15" name="Rechteck: abgerundete Ecken 14">
            <a:extLst>
              <a:ext uri="{FF2B5EF4-FFF2-40B4-BE49-F238E27FC236}">
                <a16:creationId xmlns:a16="http://schemas.microsoft.com/office/drawing/2014/main" id="{A8F80284-1263-4FDE-AB9A-CB530C212B79}"/>
              </a:ext>
            </a:extLst>
          </p:cNvPr>
          <p:cNvSpPr/>
          <p:nvPr/>
        </p:nvSpPr>
        <p:spPr>
          <a:xfrm>
            <a:off x="4573981" y="3565990"/>
            <a:ext cx="3350029" cy="338554"/>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a:latin typeface="Apercu Pro" panose="020B0503050601040103" pitchFamily="34" charset="0"/>
            </a:endParaRPr>
          </a:p>
        </p:txBody>
      </p:sp>
      <p:sp>
        <p:nvSpPr>
          <p:cNvPr id="16" name="Rechteck: abgerundete Ecken 15">
            <a:extLst>
              <a:ext uri="{FF2B5EF4-FFF2-40B4-BE49-F238E27FC236}">
                <a16:creationId xmlns:a16="http://schemas.microsoft.com/office/drawing/2014/main" id="{ADB65014-F571-4A3B-AFC0-C75DE9852754}"/>
              </a:ext>
            </a:extLst>
          </p:cNvPr>
          <p:cNvSpPr/>
          <p:nvPr/>
        </p:nvSpPr>
        <p:spPr>
          <a:xfrm>
            <a:off x="4573981" y="4052319"/>
            <a:ext cx="3350029" cy="338554"/>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a:latin typeface="Apercu Pro" panose="020B0503050601040103" pitchFamily="34" charset="0"/>
            </a:endParaRPr>
          </a:p>
        </p:txBody>
      </p:sp>
      <p:sp>
        <p:nvSpPr>
          <p:cNvPr id="17" name="Textplatzhalter 46">
            <a:extLst>
              <a:ext uri="{FF2B5EF4-FFF2-40B4-BE49-F238E27FC236}">
                <a16:creationId xmlns:a16="http://schemas.microsoft.com/office/drawing/2014/main" id="{A1A643EE-06B7-4D19-B08B-3E9EE05F366A}"/>
              </a:ext>
            </a:extLst>
          </p:cNvPr>
          <p:cNvSpPr>
            <a:spLocks noGrp="1"/>
          </p:cNvSpPr>
          <p:nvPr>
            <p:ph type="body" sz="quarter" idx="13"/>
          </p:nvPr>
        </p:nvSpPr>
        <p:spPr>
          <a:xfrm>
            <a:off x="1064029" y="3080704"/>
            <a:ext cx="3350029" cy="338315"/>
          </a:xfrm>
        </p:spPr>
        <p:txBody>
          <a:bodyPr>
            <a:noAutofit/>
          </a:bodyPr>
          <a:lstStyle>
            <a:lvl1pPr marL="0" indent="0">
              <a:buNone/>
              <a:defRPr sz="1400">
                <a:latin typeface="Apercu Pro" panose="020B0503050601040103" pitchFamily="34" charset="0"/>
              </a:defRPr>
            </a:lvl1pPr>
          </a:lstStyle>
          <a:p>
            <a:pPr lvl="0"/>
            <a:endParaRPr lang="de-DE" dirty="0"/>
          </a:p>
        </p:txBody>
      </p:sp>
      <p:sp>
        <p:nvSpPr>
          <p:cNvPr id="18" name="Textplatzhalter 46">
            <a:extLst>
              <a:ext uri="{FF2B5EF4-FFF2-40B4-BE49-F238E27FC236}">
                <a16:creationId xmlns:a16="http://schemas.microsoft.com/office/drawing/2014/main" id="{836AA0F4-FF45-424B-AA10-1AF8BA166B24}"/>
              </a:ext>
            </a:extLst>
          </p:cNvPr>
          <p:cNvSpPr>
            <a:spLocks noGrp="1"/>
          </p:cNvSpPr>
          <p:nvPr>
            <p:ph type="body" sz="quarter" idx="14"/>
          </p:nvPr>
        </p:nvSpPr>
        <p:spPr>
          <a:xfrm>
            <a:off x="1064029" y="3566109"/>
            <a:ext cx="3350029" cy="338315"/>
          </a:xfrm>
        </p:spPr>
        <p:txBody>
          <a:bodyPr>
            <a:noAutofit/>
          </a:bodyPr>
          <a:lstStyle>
            <a:lvl1pPr marL="0" indent="0">
              <a:buNone/>
              <a:defRPr sz="1400">
                <a:latin typeface="Apercu Pro" panose="020B0503050601040103" pitchFamily="34" charset="0"/>
              </a:defRPr>
            </a:lvl1pPr>
          </a:lstStyle>
          <a:p>
            <a:pPr lvl="0"/>
            <a:endParaRPr lang="de-DE" dirty="0"/>
          </a:p>
        </p:txBody>
      </p:sp>
      <p:sp>
        <p:nvSpPr>
          <p:cNvPr id="19" name="Textplatzhalter 46">
            <a:extLst>
              <a:ext uri="{FF2B5EF4-FFF2-40B4-BE49-F238E27FC236}">
                <a16:creationId xmlns:a16="http://schemas.microsoft.com/office/drawing/2014/main" id="{AAAF7AC9-85CD-4F84-842E-72A96B68BE0F}"/>
              </a:ext>
            </a:extLst>
          </p:cNvPr>
          <p:cNvSpPr>
            <a:spLocks noGrp="1"/>
          </p:cNvSpPr>
          <p:nvPr>
            <p:ph type="body" sz="quarter" idx="15"/>
          </p:nvPr>
        </p:nvSpPr>
        <p:spPr>
          <a:xfrm>
            <a:off x="1064029" y="4051515"/>
            <a:ext cx="3350029" cy="338315"/>
          </a:xfrm>
        </p:spPr>
        <p:txBody>
          <a:bodyPr>
            <a:noAutofit/>
          </a:bodyPr>
          <a:lstStyle>
            <a:lvl1pPr marL="0" indent="0">
              <a:buNone/>
              <a:defRPr sz="1400">
                <a:latin typeface="Apercu Pro" panose="020B0503050601040103" pitchFamily="34" charset="0"/>
              </a:defRPr>
            </a:lvl1pPr>
          </a:lstStyle>
          <a:p>
            <a:pPr lvl="0"/>
            <a:endParaRPr lang="de-DE" dirty="0"/>
          </a:p>
        </p:txBody>
      </p:sp>
      <p:sp>
        <p:nvSpPr>
          <p:cNvPr id="20" name="Textplatzhalter 46">
            <a:extLst>
              <a:ext uri="{FF2B5EF4-FFF2-40B4-BE49-F238E27FC236}">
                <a16:creationId xmlns:a16="http://schemas.microsoft.com/office/drawing/2014/main" id="{1118F863-1659-4A30-8833-9DF5D15B64FF}"/>
              </a:ext>
            </a:extLst>
          </p:cNvPr>
          <p:cNvSpPr>
            <a:spLocks noGrp="1"/>
          </p:cNvSpPr>
          <p:nvPr>
            <p:ph type="body" sz="quarter" idx="19"/>
          </p:nvPr>
        </p:nvSpPr>
        <p:spPr>
          <a:xfrm>
            <a:off x="4573981" y="3086979"/>
            <a:ext cx="3350029" cy="338315"/>
          </a:xfrm>
        </p:spPr>
        <p:txBody>
          <a:bodyPr>
            <a:noAutofit/>
          </a:bodyPr>
          <a:lstStyle>
            <a:lvl1pPr marL="0" indent="0">
              <a:buNone/>
              <a:defRPr sz="1400">
                <a:latin typeface="Apercu Pro" panose="020B0503050601040103" pitchFamily="34" charset="0"/>
              </a:defRPr>
            </a:lvl1pPr>
          </a:lstStyle>
          <a:p>
            <a:pPr lvl="0"/>
            <a:endParaRPr lang="de-DE" dirty="0"/>
          </a:p>
        </p:txBody>
      </p:sp>
      <p:sp>
        <p:nvSpPr>
          <p:cNvPr id="21" name="Textplatzhalter 46">
            <a:extLst>
              <a:ext uri="{FF2B5EF4-FFF2-40B4-BE49-F238E27FC236}">
                <a16:creationId xmlns:a16="http://schemas.microsoft.com/office/drawing/2014/main" id="{36B17FAD-621D-4385-A846-15013E9555A3}"/>
              </a:ext>
            </a:extLst>
          </p:cNvPr>
          <p:cNvSpPr>
            <a:spLocks noGrp="1"/>
          </p:cNvSpPr>
          <p:nvPr>
            <p:ph type="body" sz="quarter" idx="20"/>
          </p:nvPr>
        </p:nvSpPr>
        <p:spPr>
          <a:xfrm>
            <a:off x="4573981" y="3565990"/>
            <a:ext cx="3350029" cy="338315"/>
          </a:xfrm>
        </p:spPr>
        <p:txBody>
          <a:bodyPr>
            <a:noAutofit/>
          </a:bodyPr>
          <a:lstStyle>
            <a:lvl1pPr marL="0" indent="0">
              <a:buNone/>
              <a:defRPr sz="1400">
                <a:latin typeface="Apercu Pro" panose="020B0503050601040103" pitchFamily="34" charset="0"/>
              </a:defRPr>
            </a:lvl1pPr>
          </a:lstStyle>
          <a:p>
            <a:pPr lvl="0"/>
            <a:endParaRPr lang="de-DE"/>
          </a:p>
        </p:txBody>
      </p:sp>
      <p:sp>
        <p:nvSpPr>
          <p:cNvPr id="22" name="Textplatzhalter 46">
            <a:extLst>
              <a:ext uri="{FF2B5EF4-FFF2-40B4-BE49-F238E27FC236}">
                <a16:creationId xmlns:a16="http://schemas.microsoft.com/office/drawing/2014/main" id="{15BBD2FB-8DD4-41EE-B5D6-D22482CD4430}"/>
              </a:ext>
            </a:extLst>
          </p:cNvPr>
          <p:cNvSpPr>
            <a:spLocks noGrp="1"/>
          </p:cNvSpPr>
          <p:nvPr>
            <p:ph type="body" sz="quarter" idx="21"/>
          </p:nvPr>
        </p:nvSpPr>
        <p:spPr>
          <a:xfrm>
            <a:off x="4573981" y="4052558"/>
            <a:ext cx="3350029" cy="338315"/>
          </a:xfrm>
        </p:spPr>
        <p:txBody>
          <a:bodyPr>
            <a:noAutofit/>
          </a:bodyPr>
          <a:lstStyle>
            <a:lvl1pPr marL="0" indent="0">
              <a:buNone/>
              <a:defRPr sz="1400">
                <a:latin typeface="Apercu Pro" panose="020B0503050601040103" pitchFamily="34" charset="0"/>
              </a:defRPr>
            </a:lvl1pPr>
          </a:lstStyle>
          <a:p>
            <a:pPr lvl="0"/>
            <a:endParaRPr lang="de-DE"/>
          </a:p>
        </p:txBody>
      </p:sp>
      <p:sp>
        <p:nvSpPr>
          <p:cNvPr id="23" name="Rechteck: abgerundete Ecken 22">
            <a:extLst>
              <a:ext uri="{FF2B5EF4-FFF2-40B4-BE49-F238E27FC236}">
                <a16:creationId xmlns:a16="http://schemas.microsoft.com/office/drawing/2014/main" id="{F4CFB316-D01C-45C0-90F3-CD7050CAE850}"/>
              </a:ext>
            </a:extLst>
          </p:cNvPr>
          <p:cNvSpPr/>
          <p:nvPr/>
        </p:nvSpPr>
        <p:spPr>
          <a:xfrm>
            <a:off x="8109661" y="3086979"/>
            <a:ext cx="3350029" cy="338554"/>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a:latin typeface="Apercu Pro" panose="020B0503050601040103" pitchFamily="34" charset="0"/>
            </a:endParaRPr>
          </a:p>
        </p:txBody>
      </p:sp>
      <p:sp>
        <p:nvSpPr>
          <p:cNvPr id="24" name="Rechteck: abgerundete Ecken 23">
            <a:extLst>
              <a:ext uri="{FF2B5EF4-FFF2-40B4-BE49-F238E27FC236}">
                <a16:creationId xmlns:a16="http://schemas.microsoft.com/office/drawing/2014/main" id="{ECD7B073-A198-4F0E-8D46-91B5AEB7D39E}"/>
              </a:ext>
            </a:extLst>
          </p:cNvPr>
          <p:cNvSpPr/>
          <p:nvPr/>
        </p:nvSpPr>
        <p:spPr>
          <a:xfrm>
            <a:off x="8109661" y="3573308"/>
            <a:ext cx="3350029" cy="338554"/>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a:latin typeface="Apercu Pro" panose="020B0503050601040103" pitchFamily="34" charset="0"/>
            </a:endParaRPr>
          </a:p>
        </p:txBody>
      </p:sp>
      <p:sp>
        <p:nvSpPr>
          <p:cNvPr id="25" name="Rechteck: abgerundete Ecken 24">
            <a:extLst>
              <a:ext uri="{FF2B5EF4-FFF2-40B4-BE49-F238E27FC236}">
                <a16:creationId xmlns:a16="http://schemas.microsoft.com/office/drawing/2014/main" id="{ED8459C2-A736-4B65-BF07-99F43E66FFDA}"/>
              </a:ext>
            </a:extLst>
          </p:cNvPr>
          <p:cNvSpPr/>
          <p:nvPr/>
        </p:nvSpPr>
        <p:spPr>
          <a:xfrm>
            <a:off x="8109661" y="4059637"/>
            <a:ext cx="3350029" cy="338554"/>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a:latin typeface="Apercu Pro" panose="020B0503050601040103" pitchFamily="34" charset="0"/>
            </a:endParaRPr>
          </a:p>
        </p:txBody>
      </p:sp>
      <p:sp>
        <p:nvSpPr>
          <p:cNvPr id="26" name="Textplatzhalter 46">
            <a:extLst>
              <a:ext uri="{FF2B5EF4-FFF2-40B4-BE49-F238E27FC236}">
                <a16:creationId xmlns:a16="http://schemas.microsoft.com/office/drawing/2014/main" id="{5815B809-A3C5-4C68-B944-5D2E5B4ED2D6}"/>
              </a:ext>
            </a:extLst>
          </p:cNvPr>
          <p:cNvSpPr>
            <a:spLocks noGrp="1"/>
          </p:cNvSpPr>
          <p:nvPr>
            <p:ph type="body" sz="quarter" idx="24"/>
          </p:nvPr>
        </p:nvSpPr>
        <p:spPr>
          <a:xfrm>
            <a:off x="8109661" y="3094297"/>
            <a:ext cx="3350029" cy="338315"/>
          </a:xfrm>
        </p:spPr>
        <p:txBody>
          <a:bodyPr>
            <a:noAutofit/>
          </a:bodyPr>
          <a:lstStyle>
            <a:lvl1pPr marL="0" indent="0">
              <a:buNone/>
              <a:defRPr sz="1400">
                <a:latin typeface="Apercu Pro" panose="020B0503050601040103" pitchFamily="34" charset="0"/>
              </a:defRPr>
            </a:lvl1pPr>
          </a:lstStyle>
          <a:p>
            <a:pPr lvl="0"/>
            <a:endParaRPr lang="de-DE" dirty="0"/>
          </a:p>
        </p:txBody>
      </p:sp>
      <p:sp>
        <p:nvSpPr>
          <p:cNvPr id="27" name="Textplatzhalter 46">
            <a:extLst>
              <a:ext uri="{FF2B5EF4-FFF2-40B4-BE49-F238E27FC236}">
                <a16:creationId xmlns:a16="http://schemas.microsoft.com/office/drawing/2014/main" id="{50829573-5BC2-4E2D-9F04-82AB9542884B}"/>
              </a:ext>
            </a:extLst>
          </p:cNvPr>
          <p:cNvSpPr>
            <a:spLocks noGrp="1"/>
          </p:cNvSpPr>
          <p:nvPr>
            <p:ph type="body" sz="quarter" idx="25"/>
          </p:nvPr>
        </p:nvSpPr>
        <p:spPr>
          <a:xfrm>
            <a:off x="8109661" y="3573308"/>
            <a:ext cx="3350029" cy="338315"/>
          </a:xfrm>
        </p:spPr>
        <p:txBody>
          <a:bodyPr>
            <a:noAutofit/>
          </a:bodyPr>
          <a:lstStyle>
            <a:lvl1pPr marL="0" indent="0">
              <a:buNone/>
              <a:defRPr sz="1400">
                <a:latin typeface="Apercu Pro" panose="020B0503050601040103" pitchFamily="34" charset="0"/>
              </a:defRPr>
            </a:lvl1pPr>
          </a:lstStyle>
          <a:p>
            <a:pPr lvl="0"/>
            <a:endParaRPr lang="de-DE"/>
          </a:p>
        </p:txBody>
      </p:sp>
      <p:sp>
        <p:nvSpPr>
          <p:cNvPr id="28" name="Textplatzhalter 46">
            <a:extLst>
              <a:ext uri="{FF2B5EF4-FFF2-40B4-BE49-F238E27FC236}">
                <a16:creationId xmlns:a16="http://schemas.microsoft.com/office/drawing/2014/main" id="{0E600A85-D64E-4273-9102-133D42E82925}"/>
              </a:ext>
            </a:extLst>
          </p:cNvPr>
          <p:cNvSpPr>
            <a:spLocks noGrp="1"/>
          </p:cNvSpPr>
          <p:nvPr>
            <p:ph type="body" sz="quarter" idx="26"/>
          </p:nvPr>
        </p:nvSpPr>
        <p:spPr>
          <a:xfrm>
            <a:off x="8109661" y="4059876"/>
            <a:ext cx="3350029" cy="338315"/>
          </a:xfrm>
        </p:spPr>
        <p:txBody>
          <a:bodyPr>
            <a:noAutofit/>
          </a:bodyPr>
          <a:lstStyle>
            <a:lvl1pPr marL="0" indent="0">
              <a:buNone/>
              <a:defRPr sz="1400">
                <a:latin typeface="Apercu Pro" panose="020B0503050601040103" pitchFamily="34" charset="0"/>
              </a:defRPr>
            </a:lvl1pPr>
          </a:lstStyle>
          <a:p>
            <a:pPr lvl="0"/>
            <a:endParaRPr lang="de-DE"/>
          </a:p>
        </p:txBody>
      </p:sp>
      <p:sp>
        <p:nvSpPr>
          <p:cNvPr id="29" name="Rechteck: abgerundete Ecken 28">
            <a:extLst>
              <a:ext uri="{FF2B5EF4-FFF2-40B4-BE49-F238E27FC236}">
                <a16:creationId xmlns:a16="http://schemas.microsoft.com/office/drawing/2014/main" id="{619DB02C-98AB-404A-A13E-66A96EA132BA}"/>
              </a:ext>
            </a:extLst>
          </p:cNvPr>
          <p:cNvSpPr/>
          <p:nvPr/>
        </p:nvSpPr>
        <p:spPr>
          <a:xfrm>
            <a:off x="1064029" y="4521207"/>
            <a:ext cx="3350029" cy="338554"/>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a:latin typeface="Apercu Pro" panose="020B0503050601040103" pitchFamily="34" charset="0"/>
            </a:endParaRPr>
          </a:p>
        </p:txBody>
      </p:sp>
      <p:sp>
        <p:nvSpPr>
          <p:cNvPr id="30" name="Rechteck: abgerundete Ecken 29">
            <a:extLst>
              <a:ext uri="{FF2B5EF4-FFF2-40B4-BE49-F238E27FC236}">
                <a16:creationId xmlns:a16="http://schemas.microsoft.com/office/drawing/2014/main" id="{75433C0E-AC91-430C-A2BA-99717F16814D}"/>
              </a:ext>
            </a:extLst>
          </p:cNvPr>
          <p:cNvSpPr/>
          <p:nvPr/>
        </p:nvSpPr>
        <p:spPr>
          <a:xfrm>
            <a:off x="1064029" y="5007536"/>
            <a:ext cx="3350029" cy="338554"/>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a:latin typeface="Apercu Pro" panose="020B0503050601040103" pitchFamily="34" charset="0"/>
            </a:endParaRPr>
          </a:p>
        </p:txBody>
      </p:sp>
      <p:sp>
        <p:nvSpPr>
          <p:cNvPr id="31" name="Rechteck: abgerundete Ecken 30">
            <a:extLst>
              <a:ext uri="{FF2B5EF4-FFF2-40B4-BE49-F238E27FC236}">
                <a16:creationId xmlns:a16="http://schemas.microsoft.com/office/drawing/2014/main" id="{2FB00DD3-30F2-4D3F-9919-88DCDA1BA756}"/>
              </a:ext>
            </a:extLst>
          </p:cNvPr>
          <p:cNvSpPr/>
          <p:nvPr/>
        </p:nvSpPr>
        <p:spPr>
          <a:xfrm>
            <a:off x="1064029" y="5493865"/>
            <a:ext cx="3350029" cy="338554"/>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a:latin typeface="Apercu Pro" panose="020B0503050601040103" pitchFamily="34" charset="0"/>
            </a:endParaRPr>
          </a:p>
        </p:txBody>
      </p:sp>
      <p:sp>
        <p:nvSpPr>
          <p:cNvPr id="32" name="Rechteck: abgerundete Ecken 31">
            <a:extLst>
              <a:ext uri="{FF2B5EF4-FFF2-40B4-BE49-F238E27FC236}">
                <a16:creationId xmlns:a16="http://schemas.microsoft.com/office/drawing/2014/main" id="{87F020DD-DFF1-4CA2-BDE7-7529A6A41724}"/>
              </a:ext>
            </a:extLst>
          </p:cNvPr>
          <p:cNvSpPr/>
          <p:nvPr/>
        </p:nvSpPr>
        <p:spPr>
          <a:xfrm>
            <a:off x="4573981" y="4521207"/>
            <a:ext cx="3350029" cy="338554"/>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a:latin typeface="Apercu Pro" panose="020B0503050601040103" pitchFamily="34" charset="0"/>
            </a:endParaRPr>
          </a:p>
        </p:txBody>
      </p:sp>
      <p:sp>
        <p:nvSpPr>
          <p:cNvPr id="33" name="Rechteck: abgerundete Ecken 32">
            <a:extLst>
              <a:ext uri="{FF2B5EF4-FFF2-40B4-BE49-F238E27FC236}">
                <a16:creationId xmlns:a16="http://schemas.microsoft.com/office/drawing/2014/main" id="{CEB8B33D-5DD6-4C76-AE9C-1F2FC1B91464}"/>
              </a:ext>
            </a:extLst>
          </p:cNvPr>
          <p:cNvSpPr/>
          <p:nvPr/>
        </p:nvSpPr>
        <p:spPr>
          <a:xfrm>
            <a:off x="4573981" y="5007536"/>
            <a:ext cx="3350029" cy="338554"/>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a:latin typeface="Apercu Pro" panose="020B0503050601040103" pitchFamily="34" charset="0"/>
            </a:endParaRPr>
          </a:p>
        </p:txBody>
      </p:sp>
      <p:sp>
        <p:nvSpPr>
          <p:cNvPr id="34" name="Rechteck: abgerundete Ecken 33">
            <a:extLst>
              <a:ext uri="{FF2B5EF4-FFF2-40B4-BE49-F238E27FC236}">
                <a16:creationId xmlns:a16="http://schemas.microsoft.com/office/drawing/2014/main" id="{D0C79521-770E-42B0-A2A9-68C57E612DD1}"/>
              </a:ext>
            </a:extLst>
          </p:cNvPr>
          <p:cNvSpPr/>
          <p:nvPr/>
        </p:nvSpPr>
        <p:spPr>
          <a:xfrm>
            <a:off x="4573981" y="5493865"/>
            <a:ext cx="3350029" cy="338554"/>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a:latin typeface="Apercu Pro" panose="020B0503050601040103" pitchFamily="34" charset="0"/>
            </a:endParaRPr>
          </a:p>
        </p:txBody>
      </p:sp>
      <p:sp>
        <p:nvSpPr>
          <p:cNvPr id="35" name="Textplatzhalter 46">
            <a:extLst>
              <a:ext uri="{FF2B5EF4-FFF2-40B4-BE49-F238E27FC236}">
                <a16:creationId xmlns:a16="http://schemas.microsoft.com/office/drawing/2014/main" id="{ADC57D2F-51F2-4C50-B0EE-E6556D7DB5BF}"/>
              </a:ext>
            </a:extLst>
          </p:cNvPr>
          <p:cNvSpPr>
            <a:spLocks noGrp="1"/>
          </p:cNvSpPr>
          <p:nvPr>
            <p:ph type="body" sz="quarter" idx="27"/>
          </p:nvPr>
        </p:nvSpPr>
        <p:spPr>
          <a:xfrm>
            <a:off x="1064029" y="4522250"/>
            <a:ext cx="3350029" cy="338315"/>
          </a:xfrm>
        </p:spPr>
        <p:txBody>
          <a:bodyPr>
            <a:noAutofit/>
          </a:bodyPr>
          <a:lstStyle>
            <a:lvl1pPr marL="0" indent="0">
              <a:buNone/>
              <a:defRPr sz="1400">
                <a:latin typeface="Apercu Pro" panose="020B0503050601040103" pitchFamily="34" charset="0"/>
              </a:defRPr>
            </a:lvl1pPr>
          </a:lstStyle>
          <a:p>
            <a:pPr lvl="0"/>
            <a:endParaRPr lang="de-DE" dirty="0"/>
          </a:p>
        </p:txBody>
      </p:sp>
      <p:sp>
        <p:nvSpPr>
          <p:cNvPr id="36" name="Textplatzhalter 46">
            <a:extLst>
              <a:ext uri="{FF2B5EF4-FFF2-40B4-BE49-F238E27FC236}">
                <a16:creationId xmlns:a16="http://schemas.microsoft.com/office/drawing/2014/main" id="{7A7A804A-F7D1-48B5-B212-0DA234DF6ED5}"/>
              </a:ext>
            </a:extLst>
          </p:cNvPr>
          <p:cNvSpPr>
            <a:spLocks noGrp="1"/>
          </p:cNvSpPr>
          <p:nvPr>
            <p:ph type="body" sz="quarter" idx="28"/>
          </p:nvPr>
        </p:nvSpPr>
        <p:spPr>
          <a:xfrm>
            <a:off x="1064029" y="5007655"/>
            <a:ext cx="3350029" cy="338315"/>
          </a:xfrm>
        </p:spPr>
        <p:txBody>
          <a:bodyPr>
            <a:noAutofit/>
          </a:bodyPr>
          <a:lstStyle>
            <a:lvl1pPr marL="0" indent="0">
              <a:buNone/>
              <a:defRPr sz="1400">
                <a:latin typeface="Apercu Pro" panose="020B0503050601040103" pitchFamily="34" charset="0"/>
              </a:defRPr>
            </a:lvl1pPr>
          </a:lstStyle>
          <a:p>
            <a:pPr lvl="0"/>
            <a:endParaRPr lang="de-DE" dirty="0"/>
          </a:p>
        </p:txBody>
      </p:sp>
      <p:sp>
        <p:nvSpPr>
          <p:cNvPr id="37" name="Textplatzhalter 46">
            <a:extLst>
              <a:ext uri="{FF2B5EF4-FFF2-40B4-BE49-F238E27FC236}">
                <a16:creationId xmlns:a16="http://schemas.microsoft.com/office/drawing/2014/main" id="{FBAB53FC-01FA-4B92-8711-4CB17F2C6BE8}"/>
              </a:ext>
            </a:extLst>
          </p:cNvPr>
          <p:cNvSpPr>
            <a:spLocks noGrp="1"/>
          </p:cNvSpPr>
          <p:nvPr>
            <p:ph type="body" sz="quarter" idx="29"/>
          </p:nvPr>
        </p:nvSpPr>
        <p:spPr>
          <a:xfrm>
            <a:off x="1064029" y="5493061"/>
            <a:ext cx="3350029" cy="338315"/>
          </a:xfrm>
        </p:spPr>
        <p:txBody>
          <a:bodyPr>
            <a:noAutofit/>
          </a:bodyPr>
          <a:lstStyle>
            <a:lvl1pPr marL="0" indent="0">
              <a:buNone/>
              <a:defRPr sz="1400">
                <a:latin typeface="Apercu Pro" panose="020B0503050601040103" pitchFamily="34" charset="0"/>
              </a:defRPr>
            </a:lvl1pPr>
          </a:lstStyle>
          <a:p>
            <a:pPr lvl="0"/>
            <a:endParaRPr lang="de-DE" dirty="0"/>
          </a:p>
        </p:txBody>
      </p:sp>
      <p:sp>
        <p:nvSpPr>
          <p:cNvPr id="38" name="Textplatzhalter 46">
            <a:extLst>
              <a:ext uri="{FF2B5EF4-FFF2-40B4-BE49-F238E27FC236}">
                <a16:creationId xmlns:a16="http://schemas.microsoft.com/office/drawing/2014/main" id="{C2243DA6-2FFC-4913-A8F0-543D66DC5886}"/>
              </a:ext>
            </a:extLst>
          </p:cNvPr>
          <p:cNvSpPr>
            <a:spLocks noGrp="1"/>
          </p:cNvSpPr>
          <p:nvPr>
            <p:ph type="body" sz="quarter" idx="30"/>
          </p:nvPr>
        </p:nvSpPr>
        <p:spPr>
          <a:xfrm>
            <a:off x="4573981" y="4528525"/>
            <a:ext cx="3350029" cy="338315"/>
          </a:xfrm>
        </p:spPr>
        <p:txBody>
          <a:bodyPr>
            <a:noAutofit/>
          </a:bodyPr>
          <a:lstStyle>
            <a:lvl1pPr marL="0" indent="0">
              <a:buNone/>
              <a:defRPr sz="1400">
                <a:latin typeface="Apercu Pro" panose="020B0503050601040103" pitchFamily="34" charset="0"/>
              </a:defRPr>
            </a:lvl1pPr>
          </a:lstStyle>
          <a:p>
            <a:pPr lvl="0"/>
            <a:endParaRPr lang="de-DE" dirty="0"/>
          </a:p>
        </p:txBody>
      </p:sp>
      <p:sp>
        <p:nvSpPr>
          <p:cNvPr id="39" name="Textplatzhalter 46">
            <a:extLst>
              <a:ext uri="{FF2B5EF4-FFF2-40B4-BE49-F238E27FC236}">
                <a16:creationId xmlns:a16="http://schemas.microsoft.com/office/drawing/2014/main" id="{D0EB3B68-A216-463D-819D-6D215F6C43A6}"/>
              </a:ext>
            </a:extLst>
          </p:cNvPr>
          <p:cNvSpPr>
            <a:spLocks noGrp="1"/>
          </p:cNvSpPr>
          <p:nvPr>
            <p:ph type="body" sz="quarter" idx="31"/>
          </p:nvPr>
        </p:nvSpPr>
        <p:spPr>
          <a:xfrm>
            <a:off x="4573981" y="5007536"/>
            <a:ext cx="3350029" cy="338315"/>
          </a:xfrm>
        </p:spPr>
        <p:txBody>
          <a:bodyPr>
            <a:noAutofit/>
          </a:bodyPr>
          <a:lstStyle>
            <a:lvl1pPr marL="0" indent="0">
              <a:buNone/>
              <a:defRPr sz="1400">
                <a:latin typeface="Apercu Pro" panose="020B0503050601040103" pitchFamily="34" charset="0"/>
              </a:defRPr>
            </a:lvl1pPr>
          </a:lstStyle>
          <a:p>
            <a:pPr lvl="0"/>
            <a:endParaRPr lang="de-DE"/>
          </a:p>
        </p:txBody>
      </p:sp>
      <p:sp>
        <p:nvSpPr>
          <p:cNvPr id="40" name="Textplatzhalter 46">
            <a:extLst>
              <a:ext uri="{FF2B5EF4-FFF2-40B4-BE49-F238E27FC236}">
                <a16:creationId xmlns:a16="http://schemas.microsoft.com/office/drawing/2014/main" id="{26087C78-D47E-4C91-8BF6-7FCC965E175E}"/>
              </a:ext>
            </a:extLst>
          </p:cNvPr>
          <p:cNvSpPr>
            <a:spLocks noGrp="1"/>
          </p:cNvSpPr>
          <p:nvPr>
            <p:ph type="body" sz="quarter" idx="32"/>
          </p:nvPr>
        </p:nvSpPr>
        <p:spPr>
          <a:xfrm>
            <a:off x="4573981" y="5494104"/>
            <a:ext cx="3350029" cy="338315"/>
          </a:xfrm>
        </p:spPr>
        <p:txBody>
          <a:bodyPr>
            <a:noAutofit/>
          </a:bodyPr>
          <a:lstStyle>
            <a:lvl1pPr marL="0" indent="0">
              <a:buNone/>
              <a:defRPr sz="1400">
                <a:latin typeface="Apercu Pro" panose="020B0503050601040103" pitchFamily="34" charset="0"/>
              </a:defRPr>
            </a:lvl1pPr>
          </a:lstStyle>
          <a:p>
            <a:pPr lvl="0"/>
            <a:endParaRPr lang="de-DE"/>
          </a:p>
        </p:txBody>
      </p:sp>
      <p:sp>
        <p:nvSpPr>
          <p:cNvPr id="41" name="Rechteck: abgerundete Ecken 40">
            <a:extLst>
              <a:ext uri="{FF2B5EF4-FFF2-40B4-BE49-F238E27FC236}">
                <a16:creationId xmlns:a16="http://schemas.microsoft.com/office/drawing/2014/main" id="{257330B6-5C0E-4B26-8F31-A199B458F746}"/>
              </a:ext>
            </a:extLst>
          </p:cNvPr>
          <p:cNvSpPr/>
          <p:nvPr/>
        </p:nvSpPr>
        <p:spPr>
          <a:xfrm>
            <a:off x="8109661" y="4528525"/>
            <a:ext cx="3350029" cy="338554"/>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a:latin typeface="Apercu Pro" panose="020B0503050601040103" pitchFamily="34" charset="0"/>
            </a:endParaRPr>
          </a:p>
        </p:txBody>
      </p:sp>
      <p:sp>
        <p:nvSpPr>
          <p:cNvPr id="42" name="Rechteck: abgerundete Ecken 41">
            <a:extLst>
              <a:ext uri="{FF2B5EF4-FFF2-40B4-BE49-F238E27FC236}">
                <a16:creationId xmlns:a16="http://schemas.microsoft.com/office/drawing/2014/main" id="{703FED89-CE7F-4A5E-8FC1-F5E3CF899E9E}"/>
              </a:ext>
            </a:extLst>
          </p:cNvPr>
          <p:cNvSpPr/>
          <p:nvPr/>
        </p:nvSpPr>
        <p:spPr>
          <a:xfrm>
            <a:off x="8109661" y="5014854"/>
            <a:ext cx="3350029" cy="338554"/>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a:latin typeface="Apercu Pro" panose="020B0503050601040103" pitchFamily="34" charset="0"/>
            </a:endParaRPr>
          </a:p>
        </p:txBody>
      </p:sp>
      <p:sp>
        <p:nvSpPr>
          <p:cNvPr id="43" name="Rechteck: abgerundete Ecken 42">
            <a:extLst>
              <a:ext uri="{FF2B5EF4-FFF2-40B4-BE49-F238E27FC236}">
                <a16:creationId xmlns:a16="http://schemas.microsoft.com/office/drawing/2014/main" id="{56C75333-2BE0-45FB-B78D-AB84E7781469}"/>
              </a:ext>
            </a:extLst>
          </p:cNvPr>
          <p:cNvSpPr/>
          <p:nvPr/>
        </p:nvSpPr>
        <p:spPr>
          <a:xfrm>
            <a:off x="8109661" y="5501183"/>
            <a:ext cx="3350029" cy="338554"/>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a:latin typeface="Apercu Pro" panose="020B0503050601040103" pitchFamily="34" charset="0"/>
            </a:endParaRPr>
          </a:p>
        </p:txBody>
      </p:sp>
      <p:sp>
        <p:nvSpPr>
          <p:cNvPr id="44" name="Textplatzhalter 46">
            <a:extLst>
              <a:ext uri="{FF2B5EF4-FFF2-40B4-BE49-F238E27FC236}">
                <a16:creationId xmlns:a16="http://schemas.microsoft.com/office/drawing/2014/main" id="{768B2E1C-8014-437C-AA76-3585226C60EC}"/>
              </a:ext>
            </a:extLst>
          </p:cNvPr>
          <p:cNvSpPr>
            <a:spLocks noGrp="1"/>
          </p:cNvSpPr>
          <p:nvPr>
            <p:ph type="body" sz="quarter" idx="33"/>
          </p:nvPr>
        </p:nvSpPr>
        <p:spPr>
          <a:xfrm>
            <a:off x="8109661" y="4535843"/>
            <a:ext cx="3350029" cy="338315"/>
          </a:xfrm>
        </p:spPr>
        <p:txBody>
          <a:bodyPr>
            <a:noAutofit/>
          </a:bodyPr>
          <a:lstStyle>
            <a:lvl1pPr marL="0" indent="0">
              <a:buNone/>
              <a:defRPr sz="1400">
                <a:latin typeface="Apercu Pro" panose="020B0503050601040103" pitchFamily="34" charset="0"/>
              </a:defRPr>
            </a:lvl1pPr>
          </a:lstStyle>
          <a:p>
            <a:pPr lvl="0"/>
            <a:endParaRPr lang="de-DE" dirty="0"/>
          </a:p>
        </p:txBody>
      </p:sp>
      <p:sp>
        <p:nvSpPr>
          <p:cNvPr id="45" name="Textplatzhalter 46">
            <a:extLst>
              <a:ext uri="{FF2B5EF4-FFF2-40B4-BE49-F238E27FC236}">
                <a16:creationId xmlns:a16="http://schemas.microsoft.com/office/drawing/2014/main" id="{3191C096-95FB-4EBC-B476-739DBC08575F}"/>
              </a:ext>
            </a:extLst>
          </p:cNvPr>
          <p:cNvSpPr>
            <a:spLocks noGrp="1"/>
          </p:cNvSpPr>
          <p:nvPr>
            <p:ph type="body" sz="quarter" idx="34"/>
          </p:nvPr>
        </p:nvSpPr>
        <p:spPr>
          <a:xfrm>
            <a:off x="8109661" y="5014854"/>
            <a:ext cx="3350029" cy="338315"/>
          </a:xfrm>
        </p:spPr>
        <p:txBody>
          <a:bodyPr>
            <a:noAutofit/>
          </a:bodyPr>
          <a:lstStyle>
            <a:lvl1pPr marL="0" indent="0">
              <a:buNone/>
              <a:defRPr sz="1400">
                <a:latin typeface="Apercu Pro" panose="020B0503050601040103" pitchFamily="34" charset="0"/>
              </a:defRPr>
            </a:lvl1pPr>
          </a:lstStyle>
          <a:p>
            <a:pPr lvl="0"/>
            <a:endParaRPr lang="de-DE"/>
          </a:p>
        </p:txBody>
      </p:sp>
      <p:sp>
        <p:nvSpPr>
          <p:cNvPr id="46" name="Textplatzhalter 46">
            <a:extLst>
              <a:ext uri="{FF2B5EF4-FFF2-40B4-BE49-F238E27FC236}">
                <a16:creationId xmlns:a16="http://schemas.microsoft.com/office/drawing/2014/main" id="{9EB02E5F-9A12-45E5-AB35-E22D0CD050CC}"/>
              </a:ext>
            </a:extLst>
          </p:cNvPr>
          <p:cNvSpPr>
            <a:spLocks noGrp="1"/>
          </p:cNvSpPr>
          <p:nvPr>
            <p:ph type="body" sz="quarter" idx="35"/>
          </p:nvPr>
        </p:nvSpPr>
        <p:spPr>
          <a:xfrm>
            <a:off x="8109661" y="5501422"/>
            <a:ext cx="3350029" cy="338315"/>
          </a:xfrm>
        </p:spPr>
        <p:txBody>
          <a:bodyPr>
            <a:noAutofit/>
          </a:bodyPr>
          <a:lstStyle>
            <a:lvl1pPr marL="0" indent="0">
              <a:buNone/>
              <a:defRPr sz="1400">
                <a:latin typeface="Apercu Pro" panose="020B0503050601040103" pitchFamily="34" charset="0"/>
              </a:defRPr>
            </a:lvl1pPr>
          </a:lstStyle>
          <a:p>
            <a:pPr lvl="0"/>
            <a:endParaRPr lang="de-DE"/>
          </a:p>
        </p:txBody>
      </p:sp>
    </p:spTree>
    <p:extLst>
      <p:ext uri="{BB962C8B-B14F-4D97-AF65-F5344CB8AC3E}">
        <p14:creationId xmlns:p14="http://schemas.microsoft.com/office/powerpoint/2010/main" val="31765843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8F15312F-CDAE-4B67-BBC8-E081ABB1306C}"/>
              </a:ext>
            </a:extLst>
          </p:cNvPr>
          <p:cNvSpPr>
            <a:spLocks noGrp="1"/>
          </p:cNvSpPr>
          <p:nvPr>
            <p:ph type="body" sz="quarter" idx="12"/>
          </p:nvPr>
        </p:nvSpPr>
        <p:spPr/>
        <p:txBody>
          <a:bodyPr/>
          <a:lstStyle/>
          <a:p>
            <a:endParaRPr lang="de-DE"/>
          </a:p>
        </p:txBody>
      </p:sp>
    </p:spTree>
    <p:extLst>
      <p:ext uri="{BB962C8B-B14F-4D97-AF65-F5344CB8AC3E}">
        <p14:creationId xmlns:p14="http://schemas.microsoft.com/office/powerpoint/2010/main" val="27671636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1C9ADF10-ED65-402E-9E42-CF156C687FFA}"/>
              </a:ext>
            </a:extLst>
          </p:cNvPr>
          <p:cNvSpPr txBox="1"/>
          <p:nvPr/>
        </p:nvSpPr>
        <p:spPr>
          <a:xfrm>
            <a:off x="5209309" y="5777406"/>
            <a:ext cx="6096000" cy="276999"/>
          </a:xfrm>
          <a:prstGeom prst="rect">
            <a:avLst/>
          </a:prstGeom>
          <a:noFill/>
        </p:spPr>
        <p:txBody>
          <a:bodyPr wrap="square">
            <a:spAutoFit/>
          </a:bodyPr>
          <a:lstStyle/>
          <a:p>
            <a:r>
              <a:rPr lang="en-GB" sz="1200" dirty="0" err="1">
                <a:latin typeface="Apercu Pro" panose="020B0503050601040103" pitchFamily="34" charset="0"/>
                <a:hlinkClick r:id="rId2"/>
              </a:rPr>
              <a:t>hier</a:t>
            </a:r>
            <a:r>
              <a:rPr lang="en-GB" sz="1200" dirty="0">
                <a:latin typeface="Apercu Pro" panose="020B0503050601040103" pitchFamily="34" charset="0"/>
              </a:rPr>
              <a:t>.</a:t>
            </a:r>
          </a:p>
        </p:txBody>
      </p:sp>
    </p:spTree>
    <p:extLst>
      <p:ext uri="{BB962C8B-B14F-4D97-AF65-F5344CB8AC3E}">
        <p14:creationId xmlns:p14="http://schemas.microsoft.com/office/powerpoint/2010/main" val="4173776297"/>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797B669D26C8494CA7785679D8B2A5ED" ma:contentTypeVersion="13" ma:contentTypeDescription="Ein neues Dokument erstellen." ma:contentTypeScope="" ma:versionID="e3df8258adf94bd82e83389d54c3174b">
  <xsd:schema xmlns:xsd="http://www.w3.org/2001/XMLSchema" xmlns:xs="http://www.w3.org/2001/XMLSchema" xmlns:p="http://schemas.microsoft.com/office/2006/metadata/properties" xmlns:ns2="be24c730-79ca-4eb5-9fee-26c6c4fc7260" xmlns:ns3="a13041a0-5882-43a7-a09d-61ebda83141c" targetNamespace="http://schemas.microsoft.com/office/2006/metadata/properties" ma:root="true" ma:fieldsID="85430e5713e1182836a3fcd28e5993be" ns2:_="" ns3:_="">
    <xsd:import namespace="be24c730-79ca-4eb5-9fee-26c6c4fc7260"/>
    <xsd:import namespace="a13041a0-5882-43a7-a09d-61ebda83141c"/>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e24c730-79ca-4eb5-9fee-26c6c4fc726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13041a0-5882-43a7-a09d-61ebda83141c" elementFormDefault="qualified">
    <xsd:import namespace="http://schemas.microsoft.com/office/2006/documentManagement/types"/>
    <xsd:import namespace="http://schemas.microsoft.com/office/infopath/2007/PartnerControls"/>
    <xsd:element name="SharedWithUsers" ma:index="18"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Freigegeben für -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790EF64-CF4A-46C1-B9EF-FA443A618A26}">
  <ds:schemaRefs>
    <ds:schemaRef ds:uri="http://schemas.microsoft.com/sharepoint/v3/contenttype/forms"/>
  </ds:schemaRefs>
</ds:datastoreItem>
</file>

<file path=customXml/itemProps2.xml><?xml version="1.0" encoding="utf-8"?>
<ds:datastoreItem xmlns:ds="http://schemas.openxmlformats.org/officeDocument/2006/customXml" ds:itemID="{369587F1-CD90-4A2A-AA03-4A2469380955}">
  <ds:schemaRefs>
    <ds:schemaRef ds:uri="be24c730-79ca-4eb5-9fee-26c6c4fc7260"/>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906B27FB-1737-490E-8DEF-337C44E76CEF}">
  <ds:schemaRefs>
    <ds:schemaRef ds:uri="a13041a0-5882-43a7-a09d-61ebda83141c"/>
    <ds:schemaRef ds:uri="be24c730-79ca-4eb5-9fee-26c6c4fc726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0</TotalTime>
  <Words>2</Words>
  <Application>Microsoft Office PowerPoint</Application>
  <PresentationFormat>Breitbild</PresentationFormat>
  <Paragraphs>1</Paragraphs>
  <Slides>17</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17</vt:i4>
      </vt:variant>
    </vt:vector>
  </HeadingPairs>
  <TitlesOfParts>
    <vt:vector size="22" baseType="lpstr">
      <vt:lpstr>Apercu Pro</vt:lpstr>
      <vt:lpstr>Arial</vt:lpstr>
      <vt:lpstr>Calibri</vt:lpstr>
      <vt:lpstr>Calibri Light</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Robin Rhiel</dc:creator>
  <cp:lastModifiedBy>Josephine Hoffheinz</cp:lastModifiedBy>
  <cp:revision>1</cp:revision>
  <dcterms:created xsi:type="dcterms:W3CDTF">2020-07-08T12:31:02Z</dcterms:created>
  <dcterms:modified xsi:type="dcterms:W3CDTF">2021-08-20T13:28:00Z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0x010100797B669D26C8494CA7785679D8B2A5ED</vt:lpwstr>
  </property>
</Properties>
</file>