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  <p:sldMasterId id="2147483871" r:id="rId5"/>
    <p:sldMasterId id="2147483858" r:id="rId6"/>
  </p:sldMasterIdLst>
  <p:notesMasterIdLst>
    <p:notesMasterId r:id="rId15"/>
  </p:notesMasterIdLst>
  <p:handoutMasterIdLst>
    <p:handoutMasterId r:id="rId16"/>
  </p:handoutMasterIdLst>
  <p:sldIdLst>
    <p:sldId id="294" r:id="rId7"/>
    <p:sldId id="295" r:id="rId8"/>
    <p:sldId id="301" r:id="rId9"/>
    <p:sldId id="296" r:id="rId10"/>
    <p:sldId id="297" r:id="rId11"/>
    <p:sldId id="298" r:id="rId12"/>
    <p:sldId id="300" r:id="rId13"/>
    <p:sldId id="299" r:id="rId1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11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BDC83C-BE9E-DE3B-DCE7-4AC3D8FA3B54}" name="Josephine Hoffheinz" initials="JH" userId="S::josephine.hoffheinz@ekipa.de::e0f5c9e3-43ea-4b53-8ebb-53a75749d87d" providerId="AD"/>
  <p188:author id="{044A4280-E3AE-A440-0DB4-F0B21F1EE427}" name="Nico Heby" initials="NH" userId="S::nico@ekipa.de::c88c6920-9e16-4a7e-acac-31863610828a" providerId="AD"/>
  <p188:author id="{65D8A8FA-79AF-5787-AB57-AF145ECF8B18}" name="Lidia Welldeabzghi" initials="LW" userId="S::lidia.welldeabzghi@ekipa.de::6657851c-35d9-4326-b5bf-045b30d4ae0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 Heby" initials="NH" lastIdx="33" clrIdx="0">
    <p:extLst>
      <p:ext uri="{19B8F6BF-5375-455C-9EA6-DF929625EA0E}">
        <p15:presenceInfo xmlns:p15="http://schemas.microsoft.com/office/powerpoint/2012/main" userId="Nico Heby" providerId="None"/>
      </p:ext>
    </p:extLst>
  </p:cmAuthor>
  <p:cmAuthor id="2" name="Justin Gemeri" initials="JG" lastIdx="11" clrIdx="1">
    <p:extLst>
      <p:ext uri="{19B8F6BF-5375-455C-9EA6-DF929625EA0E}">
        <p15:presenceInfo xmlns:p15="http://schemas.microsoft.com/office/powerpoint/2012/main" userId="Justin Gemeri" providerId="None"/>
      </p:ext>
    </p:extLst>
  </p:cmAuthor>
  <p:cmAuthor id="3" name="Robin Rhiel" initials="RR" lastIdx="1" clrIdx="2">
    <p:extLst>
      <p:ext uri="{19B8F6BF-5375-455C-9EA6-DF929625EA0E}">
        <p15:presenceInfo xmlns:p15="http://schemas.microsoft.com/office/powerpoint/2012/main" userId="Robin Rhiel" providerId="None"/>
      </p:ext>
    </p:extLst>
  </p:cmAuthor>
  <p:cmAuthor id="4" name="Sashia Niemeyer" initials="SN" lastIdx="6" clrIdx="3">
    <p:extLst>
      <p:ext uri="{19B8F6BF-5375-455C-9EA6-DF929625EA0E}">
        <p15:presenceInfo xmlns:p15="http://schemas.microsoft.com/office/powerpoint/2012/main" userId="Sashia Niemey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97A"/>
    <a:srgbClr val="001751"/>
    <a:srgbClr val="005284"/>
    <a:srgbClr val="B97F8F"/>
    <a:srgbClr val="4F4F4F"/>
    <a:srgbClr val="017CC1"/>
    <a:srgbClr val="000000"/>
    <a:srgbClr val="F49A23"/>
    <a:srgbClr val="F2F2F2"/>
    <a:srgbClr val="F79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AF0146-E159-481A-99D5-7108EBCB1739}" v="7" dt="2023-04-20T18:53:04.063"/>
    <p1510:client id="{E09FE703-42C2-4D6C-B8C6-2546BB2F5174}" v="369" dt="2023-04-20T17:26:37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66" y="108"/>
      </p:cViewPr>
      <p:guideLst>
        <p:guide orient="horz" pos="4211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80" y="48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9692088-6A06-4AE1-BA25-2F7999B05D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ED2B881-AC31-4914-8225-6C2CB76350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8C43C-A5B3-40C8-BE1C-4F42044117BF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1A1109-1521-40E4-8BC8-0986BD533E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2D0A50-2432-46E4-9C5E-4B48B45F78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BFE0D-32FA-4908-8444-0A97090D9D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7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93893-BC2E-4FE2-866B-40B72D1FBAB0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A652-34C5-4E86-9D64-B9C94CF5DE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9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>
            <a:extLst>
              <a:ext uri="{FF2B5EF4-FFF2-40B4-BE49-F238E27FC236}">
                <a16:creationId xmlns:a16="http://schemas.microsoft.com/office/drawing/2014/main" id="{1131BA31-8C8C-41AC-B30C-D3A0015254F5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763818" y="4523130"/>
            <a:ext cx="167288" cy="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B9417A91-9FD5-4F78-8D82-33763CEC8A8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343275" y="4368800"/>
            <a:ext cx="171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65937B7-1DAB-C64F-B5CF-696F5FAC9DCC}"/>
              </a:ext>
            </a:extLst>
          </p:cNvPr>
          <p:cNvSpPr txBox="1"/>
          <p:nvPr userDrawn="1"/>
        </p:nvSpPr>
        <p:spPr>
          <a:xfrm>
            <a:off x="424817" y="1134222"/>
            <a:ext cx="600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0" i="0" spc="400" dirty="0">
                <a:solidFill>
                  <a:srgbClr val="0017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SUBMISSION TEMPLATE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FAA432-2022-FDAF-A389-D83CB9160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9381"/>
            <a:ext cx="6858000" cy="2605149"/>
          </a:xfrm>
          <a:prstGeom prst="rect">
            <a:avLst/>
          </a:prstGeom>
        </p:spPr>
      </p:pic>
      <p:sp>
        <p:nvSpPr>
          <p:cNvPr id="2" name="Abgerundetes Rechteck 12">
            <a:extLst>
              <a:ext uri="{FF2B5EF4-FFF2-40B4-BE49-F238E27FC236}">
                <a16:creationId xmlns:a16="http://schemas.microsoft.com/office/drawing/2014/main" id="{873C012A-8A16-BCE0-D382-E7A9C5467470}"/>
              </a:ext>
            </a:extLst>
          </p:cNvPr>
          <p:cNvSpPr/>
          <p:nvPr userDrawn="1"/>
        </p:nvSpPr>
        <p:spPr>
          <a:xfrm>
            <a:off x="268661" y="6644185"/>
            <a:ext cx="5084656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bgerundetes Rechteck 1">
            <a:extLst>
              <a:ext uri="{FF2B5EF4-FFF2-40B4-BE49-F238E27FC236}">
                <a16:creationId xmlns:a16="http://schemas.microsoft.com/office/drawing/2014/main" id="{59A90496-D092-AC11-E031-1B9703CC4C30}"/>
              </a:ext>
            </a:extLst>
          </p:cNvPr>
          <p:cNvSpPr/>
          <p:nvPr userDrawn="1"/>
        </p:nvSpPr>
        <p:spPr>
          <a:xfrm>
            <a:off x="261121" y="6153263"/>
            <a:ext cx="5092195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4">
            <a:extLst>
              <a:ext uri="{FF2B5EF4-FFF2-40B4-BE49-F238E27FC236}">
                <a16:creationId xmlns:a16="http://schemas.microsoft.com/office/drawing/2014/main" id="{C44C9107-2680-8B85-1C76-2977EE90E129}"/>
              </a:ext>
            </a:extLst>
          </p:cNvPr>
          <p:cNvCxnSpPr>
            <a:cxnSpLocks/>
          </p:cNvCxnSpPr>
          <p:nvPr userDrawn="1"/>
        </p:nvCxnSpPr>
        <p:spPr>
          <a:xfrm>
            <a:off x="-10418" y="5972251"/>
            <a:ext cx="536373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82248BD-85C2-E9C8-B67D-C9BAE63A2D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148" y="6153263"/>
            <a:ext cx="4990168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Team Name 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55519E99-B373-5389-579A-A8AA4D5337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148" y="6644185"/>
            <a:ext cx="4990168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Titel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idea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AE7132A-72EA-B037-178C-02C492A1615E}"/>
              </a:ext>
            </a:extLst>
          </p:cNvPr>
          <p:cNvSpPr txBox="1"/>
          <p:nvPr userDrawn="1"/>
        </p:nvSpPr>
        <p:spPr>
          <a:xfrm>
            <a:off x="424817" y="5296970"/>
            <a:ext cx="6008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="0" i="0" spc="400" dirty="0">
                <a:solidFill>
                  <a:srgbClr val="00175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APPROACH</a:t>
            </a:r>
          </a:p>
        </p:txBody>
      </p:sp>
    </p:spTree>
    <p:extLst>
      <p:ext uri="{BB962C8B-B14F-4D97-AF65-F5344CB8AC3E}">
        <p14:creationId xmlns:p14="http://schemas.microsoft.com/office/powerpoint/2010/main" val="292393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719300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446753"/>
            <a:ext cx="4290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FEASIBILITY 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Font typeface="Segoe UI" panose="020B0502040204020203" pitchFamily="34" charset="0"/>
              <a:buNone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Font typeface="Segoe UI" panose="020B0502040204020203" pitchFamily="34" charset="0"/>
              <a:buNone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specifically address the following question:</a:t>
            </a:r>
            <a:b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How feasible and sustainable is the solution in terms of implementation, scalability, and profitability?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124551" y="382450"/>
            <a:ext cx="4290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POTENTIAL IMPACT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2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buFont typeface="Segoe UI" panose="020B0502040204020203" pitchFamily="34" charset="0"/>
              <a:buNone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specifically address the following question:</a:t>
            </a:r>
            <a:b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What is the potential impact and benefit of the solution for customers and the BHW?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cxnSp>
        <p:nvCxnSpPr>
          <p:cNvPr id="5" name="Gerade Verbindung 5">
            <a:extLst>
              <a:ext uri="{FF2B5EF4-FFF2-40B4-BE49-F238E27FC236}">
                <a16:creationId xmlns:a16="http://schemas.microsoft.com/office/drawing/2014/main" id="{76666BC9-82C9-F320-7BA1-EA920662DDFC}"/>
              </a:ext>
            </a:extLst>
          </p:cNvPr>
          <p:cNvCxnSpPr>
            <a:cxnSpLocks/>
          </p:cNvCxnSpPr>
          <p:nvPr userDrawn="1"/>
        </p:nvCxnSpPr>
        <p:spPr>
          <a:xfrm>
            <a:off x="2124551" y="4828447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312B3D34-0946-1CB2-CD3C-CA7CE87FF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102" y="5771035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398210B-2C28-EB06-3D22-B6B16378D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FC4204E3-F7B5-CC53-70A5-74E022420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1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D26599BC-E9E6-19A9-D691-6DC8F78CF397}"/>
              </a:ext>
            </a:extLst>
          </p:cNvPr>
          <p:cNvSpPr/>
          <p:nvPr userDrawn="1"/>
        </p:nvSpPr>
        <p:spPr>
          <a:xfrm>
            <a:off x="2053072" y="428565"/>
            <a:ext cx="4290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ADDITIONAL SLIDE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Copy and paste this slide 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want to elaborate further on your solution,</a:t>
            </a:r>
            <a:endParaRPr lang="en-US" sz="1200" b="0" dirty="0">
              <a:solidFill>
                <a:srgbClr val="00175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1362FC8-24BC-8E35-8305-ADE6CA081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4" name="Grafik 3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4A13D5B8-58EC-4333-6428-EF9A5E72E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21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1A45E-31E0-1150-1622-6C2473E0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88194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719300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446753"/>
            <a:ext cx="4290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COLLABORATION PHASE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br>
              <a:rPr lang="en-US" sz="14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</a:t>
            </a:r>
            <a:r>
              <a:rPr lang="en-US" sz="1200" b="1" noProof="0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vision for a collaboration 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with your corporate partner? How could you </a:t>
            </a:r>
            <a:r>
              <a:rPr lang="en-US" sz="1200" b="1" noProof="0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support each other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during the final phase of the challenge and what </a:t>
            </a:r>
            <a:r>
              <a:rPr lang="en-US" sz="1200" b="1" noProof="0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do you need?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Rechteck 12">
            <a:extLst>
              <a:ext uri="{FF2B5EF4-FFF2-40B4-BE49-F238E27FC236}">
                <a16:creationId xmlns:a16="http://schemas.microsoft.com/office/drawing/2014/main" id="{AE91345C-C5A3-3833-5DCD-72889AF0D7F3}"/>
              </a:ext>
            </a:extLst>
          </p:cNvPr>
          <p:cNvSpPr/>
          <p:nvPr userDrawn="1"/>
        </p:nvSpPr>
        <p:spPr>
          <a:xfrm>
            <a:off x="2124551" y="382450"/>
            <a:ext cx="4290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IMPLEMENTATION PLAN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2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would an 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optimal implementation</a:t>
            </a:r>
            <a:r>
              <a:rPr lang="en-US" sz="1200" b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 your concept look like? What are possible hurdles that need to be tackled and next steps in the implementation?</a:t>
            </a:r>
            <a:endParaRPr lang="de-DE" sz="1400" b="1" kern="1200" dirty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5" name="Gerade Verbindung 5">
            <a:extLst>
              <a:ext uri="{FF2B5EF4-FFF2-40B4-BE49-F238E27FC236}">
                <a16:creationId xmlns:a16="http://schemas.microsoft.com/office/drawing/2014/main" id="{76666BC9-82C9-F320-7BA1-EA920662DDFC}"/>
              </a:ext>
            </a:extLst>
          </p:cNvPr>
          <p:cNvCxnSpPr>
            <a:cxnSpLocks/>
          </p:cNvCxnSpPr>
          <p:nvPr userDrawn="1"/>
        </p:nvCxnSpPr>
        <p:spPr>
          <a:xfrm>
            <a:off x="2124551" y="4828447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312B3D34-0946-1CB2-CD3C-CA7CE87FF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102" y="5771035"/>
            <a:ext cx="5832938" cy="2417635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0398210B-2C28-EB06-3D22-B6B16378D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0181721F-1562-9D6C-9F7A-03555F22B7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26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BB495-8741-B31F-656C-CF5980906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9E5643-32D1-6EF5-0A38-6F71FBA5D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8B4413-4983-2341-7208-7E25B8612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C4F2F5-513A-FA51-F7A3-7867F2936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910AFA-815E-BEE4-6D4F-36598296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370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109A8D-3D63-5B86-3931-AE6EF642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0E12A2-3DC0-E8B0-DE39-331BC1C43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9C6C28-3943-0C99-165C-96F7190D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34803D-5849-7049-D5F7-F44828E71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D27773-8E9B-FCC3-5474-FD64E365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469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E7118-DEB4-9DA3-65F4-0A5DCD070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03A51D-EAB6-40FE-991F-BB39AC778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E144121-D8A8-9F2E-15CD-CB8F18BB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7DF0D0-AAF1-A510-3EBB-90D1812E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6B4598-6EFF-6A07-AA17-91467D4D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014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803BCA-F987-CF60-BA65-794E412B2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235DA2-530C-607B-BD71-B6EE9226C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3448BD-26B3-FA6F-0042-007EF1000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9FF93E9-99DB-055B-6A42-130C0BED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8741F1-BD85-378E-95A6-C66C3ED3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71AFA18-17F5-59FA-D2FE-41BA2DEE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918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C7D62-A493-CF8B-318C-2C48B6F0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59B623-7865-7523-1BA4-419EB522C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7C8735-D329-0DA9-5279-DCFB64151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767A0CF-08EE-9F31-B785-1F93DA7926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78936A-E16F-FA24-2DF1-A759DD649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53F5045-881B-E397-C72F-89506048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C78C3D7-67CE-CDE7-7EE6-BBFD1003C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659A104-138A-A1B6-CF77-C870294E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936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F85A3-9659-EF7A-58E0-7175EE47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E66AAB-F1D8-294A-9641-EEB3D406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8796FC-E19E-71FD-0ACA-BDC78C03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34DEAA-F2B9-4220-1CEC-63A50D59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13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(1) Cover 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9B591998-CA6C-E4E7-C6D0-5C3679A644F4}"/>
              </a:ext>
            </a:extLst>
          </p:cNvPr>
          <p:cNvSpPr/>
          <p:nvPr userDrawn="1"/>
        </p:nvSpPr>
        <p:spPr>
          <a:xfrm>
            <a:off x="256778" y="5917370"/>
            <a:ext cx="5292579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B8C21297-A671-F5A0-5C47-D370D0AC212F}"/>
              </a:ext>
            </a:extLst>
          </p:cNvPr>
          <p:cNvSpPr/>
          <p:nvPr userDrawn="1"/>
        </p:nvSpPr>
        <p:spPr>
          <a:xfrm>
            <a:off x="249239" y="5426448"/>
            <a:ext cx="5292579" cy="33659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F87E69AD-A721-4F0D-9685-177E4DD61A2D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763818" y="4523130"/>
            <a:ext cx="167288" cy="3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B5207D00-6B4A-4560-8EE2-5EC3FDBBEC47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3343275" y="4368800"/>
            <a:ext cx="17145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A0E83CA-5246-4653-8936-8B4111A3563F}"/>
              </a:ext>
            </a:extLst>
          </p:cNvPr>
          <p:cNvSpPr txBox="1"/>
          <p:nvPr userDrawn="1"/>
        </p:nvSpPr>
        <p:spPr>
          <a:xfrm>
            <a:off x="249239" y="4523130"/>
            <a:ext cx="633575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267" b="0" spc="800" dirty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#YOUR APPROACH</a:t>
            </a:r>
          </a:p>
        </p:txBody>
      </p: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48E0223C-9151-5840-B8AA-BF69841E79BA}"/>
              </a:ext>
            </a:extLst>
          </p:cNvPr>
          <p:cNvCxnSpPr>
            <a:cxnSpLocks/>
          </p:cNvCxnSpPr>
          <p:nvPr userDrawn="1"/>
        </p:nvCxnSpPr>
        <p:spPr>
          <a:xfrm>
            <a:off x="-22300" y="5245436"/>
            <a:ext cx="536373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platzhalter 6">
            <a:extLst>
              <a:ext uri="{FF2B5EF4-FFF2-40B4-BE49-F238E27FC236}">
                <a16:creationId xmlns:a16="http://schemas.microsoft.com/office/drawing/2014/main" id="{54FAD7BC-37FA-F84D-BCC0-7B60C9E328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1266" y="5426448"/>
            <a:ext cx="5103604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Team Name 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8FD5D0D0-A957-64FA-BAA7-5E4C0D07CF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66" y="5917370"/>
            <a:ext cx="5103604" cy="336592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Titel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idea</a:t>
            </a:r>
            <a:endParaRPr lang="de-DE" dirty="0"/>
          </a:p>
        </p:txBody>
      </p:sp>
      <p:pic>
        <p:nvPicPr>
          <p:cNvPr id="3" name="Grafik 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F31302C3-D009-9168-5795-BE1EBA8739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355" t="18" r="2065"/>
          <a:stretch/>
        </p:blipFill>
        <p:spPr>
          <a:xfrm>
            <a:off x="3231577" y="627218"/>
            <a:ext cx="3106952" cy="244107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73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F2C11F-BB8C-5E61-26B7-B5A39B1B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C483FAB-654A-B4AC-B69E-82AE58DE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B2D644-C126-1C81-938F-5FB010D8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099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8A707-B0FA-C8FA-921C-259398EE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EB90A6-50F1-B1C1-364B-DE83A03AD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D0F1CC-DAD6-B0C0-BB6B-22133A135C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B802C4-BC0B-0464-1F04-1FCC717F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D2CB35-199D-1415-1D8E-70ABD70A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D213A0-D695-6BD1-32A0-E045ABD4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543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02145-C3A5-FC66-458F-B79A0F38D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DBD54D-26F2-24A7-A9A2-D8249D16C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AF2AB0-707E-EFA9-D3D8-F09EE00F0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E2CDA4-376E-2D3B-69E5-BF4625D90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4F683F1-D2C8-A038-2D84-BC1DBDE04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7D919-D60E-3712-A270-3D67197C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616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A53B0-3856-88A9-C06D-D9E1EE770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B64CEB-17F2-62CC-33EB-D0998AF4B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D927CB-4AAF-AA50-9090-6C0CBC747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712983-7FED-AEE1-95EF-DE971A08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873885-553F-6CF1-8F9F-85913FF0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949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15F1F41-F701-C2AB-B384-CF1A42227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177124-255C-0C39-DFDD-F8CFDA7C0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CBF43B-DAB9-0795-6BF7-D8AFB43A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AE2BA-E18A-4DF2-A3CC-904BCC09F9F7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07F1C4-7FA5-0A49-7BD8-E1541CB3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A5AE0E-8FB4-9DCE-0E64-EA64C95F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916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62AD4-EB39-3EAA-50F2-483D2AF01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7013"/>
            <a:ext cx="5143500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E63F28A-5570-5425-0B93-0A1806B33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188"/>
            <a:ext cx="5143500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F9A989-F3A9-B7A9-6DE6-D55977CC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3B2087-C3DA-009E-9462-34706E1D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D7E286-7038-2F6E-A08F-2AEA5603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3080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18BE2-1E08-0B11-0174-1BD17FB8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D0DF94-4265-8A17-802D-FAF1E87E7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ED124E-E6D6-128B-EABF-A9B37A850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A261A0-6841-4859-805C-9AD3DDAF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951A78-7D85-75FC-8EC6-F1FFB718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584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44727-2525-09D7-FECD-51C84559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279650"/>
            <a:ext cx="5915025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56A7A51-C699-1438-F887-9521E8D77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6119813"/>
            <a:ext cx="5915025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6FB77A-2937-2145-8D0C-D273CED52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0C57A6-322A-9A00-244F-7E7DAA35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C8BBD6-5AD0-6B33-ABCF-CB36B387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08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7D961E-349D-9765-52AE-9FDB47BFB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5DFEBD-2502-680B-0AB6-0CA3C06C7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3638"/>
            <a:ext cx="2881312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311BAE-A2C2-7F50-92B9-D09D4B142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2433638"/>
            <a:ext cx="2881313" cy="580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8E51A6-383A-A8D4-1C95-E94B951B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202D94-ACD8-DA50-A981-F1F7181AB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BACF46-089B-A419-313D-A6D74873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978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F25E8-849E-283C-6D97-B3A3D09DE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87363"/>
            <a:ext cx="5915025" cy="176688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699F2C-7F9D-C8DD-EC7D-5EFF3206B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2241550"/>
            <a:ext cx="2900363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F0DCC6-4D34-14FD-E212-8CCF23E89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3340100"/>
            <a:ext cx="2900363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4CA97A1-74FD-7F51-1856-79F7844E6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0"/>
            <a:ext cx="29162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B53B988-FA4A-887F-38FC-FE0BC298A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6237" cy="4913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D93D8EB-3D67-F0CE-BAFC-EA0B0CAC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D84F1C9-7C78-1326-3477-44B02BDD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0C3AFCB-EAF8-73A6-750B-B0B0DB9E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03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4481649"/>
            <a:ext cx="5832938" cy="3699296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4462201"/>
            <a:ext cx="5832938" cy="374108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D26599BC-E9E6-19A9-D691-6DC8F78CF397}"/>
              </a:ext>
            </a:extLst>
          </p:cNvPr>
          <p:cNvSpPr/>
          <p:nvPr userDrawn="1"/>
        </p:nvSpPr>
        <p:spPr>
          <a:xfrm>
            <a:off x="2053072" y="428565"/>
            <a:ext cx="4290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&amp; FINANCE PROGRAM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49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tell us how you found out about the challenge. </a:t>
            </a:r>
            <a:r>
              <a:rPr lang="en-US" sz="1200" b="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Select one from the following options. </a:t>
            </a:r>
          </a:p>
        </p:txBody>
      </p:sp>
      <p:pic>
        <p:nvPicPr>
          <p:cNvPr id="3" name="Grafik 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1362FC8-24BC-8E35-8305-ADE6CA081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4" name="Grafik 3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4A13D5B8-58EC-4333-6428-EF9A5E72E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1A34B958-A492-4F36-63E2-213ECBE29855}"/>
              </a:ext>
            </a:extLst>
          </p:cNvPr>
          <p:cNvSpPr/>
          <p:nvPr userDrawn="1"/>
        </p:nvSpPr>
        <p:spPr>
          <a:xfrm>
            <a:off x="595509" y="1912870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780D8C3-3818-E48B-0429-48FEB8CF2828}"/>
              </a:ext>
            </a:extLst>
          </p:cNvPr>
          <p:cNvSpPr/>
          <p:nvPr userDrawn="1"/>
        </p:nvSpPr>
        <p:spPr>
          <a:xfrm>
            <a:off x="595506" y="2503581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F2902B96-C25E-085A-14C9-BFD225FAC9A5}"/>
              </a:ext>
            </a:extLst>
          </p:cNvPr>
          <p:cNvSpPr/>
          <p:nvPr userDrawn="1"/>
        </p:nvSpPr>
        <p:spPr>
          <a:xfrm>
            <a:off x="595506" y="3084830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25234D7D-FCFA-09A3-016C-3AD1E2680B81}"/>
              </a:ext>
            </a:extLst>
          </p:cNvPr>
          <p:cNvSpPr/>
          <p:nvPr userDrawn="1"/>
        </p:nvSpPr>
        <p:spPr>
          <a:xfrm>
            <a:off x="2629515" y="1912870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90419DB1-3666-1516-2D1C-0683A557CBD6}"/>
              </a:ext>
            </a:extLst>
          </p:cNvPr>
          <p:cNvSpPr/>
          <p:nvPr userDrawn="1"/>
        </p:nvSpPr>
        <p:spPr>
          <a:xfrm>
            <a:off x="4663521" y="1912870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9628546-3164-B049-E391-63974A4E23A2}"/>
              </a:ext>
            </a:extLst>
          </p:cNvPr>
          <p:cNvSpPr/>
          <p:nvPr userDrawn="1"/>
        </p:nvSpPr>
        <p:spPr>
          <a:xfrm>
            <a:off x="595507" y="3675541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1E22EE89-587C-520A-2894-9AC222705034}"/>
              </a:ext>
            </a:extLst>
          </p:cNvPr>
          <p:cNvSpPr/>
          <p:nvPr userDrawn="1"/>
        </p:nvSpPr>
        <p:spPr>
          <a:xfrm>
            <a:off x="2629515" y="2506825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6E53AD45-B8D2-E0AE-CA5A-C6DC11AF79D4}"/>
              </a:ext>
            </a:extLst>
          </p:cNvPr>
          <p:cNvSpPr/>
          <p:nvPr userDrawn="1"/>
        </p:nvSpPr>
        <p:spPr>
          <a:xfrm>
            <a:off x="4663521" y="2503581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6D452DC5-649B-47BE-A54A-5885702B70DA}"/>
              </a:ext>
            </a:extLst>
          </p:cNvPr>
          <p:cNvSpPr/>
          <p:nvPr userDrawn="1"/>
        </p:nvSpPr>
        <p:spPr>
          <a:xfrm>
            <a:off x="2638332" y="3074230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EA4EDCCE-61CC-86DD-B9CD-4C8BA3E56B1E}"/>
              </a:ext>
            </a:extLst>
          </p:cNvPr>
          <p:cNvSpPr/>
          <p:nvPr userDrawn="1"/>
        </p:nvSpPr>
        <p:spPr>
          <a:xfrm>
            <a:off x="4663520" y="3078764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448FCA38-B3BF-631D-7343-4D605DC56BED}"/>
              </a:ext>
            </a:extLst>
          </p:cNvPr>
          <p:cNvSpPr/>
          <p:nvPr userDrawn="1"/>
        </p:nvSpPr>
        <p:spPr>
          <a:xfrm>
            <a:off x="2629515" y="3679176"/>
            <a:ext cx="1680519" cy="264232"/>
          </a:xfrm>
          <a:prstGeom prst="roundRect">
            <a:avLst/>
          </a:prstGeom>
          <a:solidFill>
            <a:srgbClr val="001751"/>
          </a:solidFill>
          <a:ln>
            <a:solidFill>
              <a:srgbClr val="0017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600BDD8-697C-5B8D-32AB-4F682A1E1FEA}"/>
              </a:ext>
            </a:extLst>
          </p:cNvPr>
          <p:cNvSpPr txBox="1"/>
          <p:nvPr userDrawn="1"/>
        </p:nvSpPr>
        <p:spPr>
          <a:xfrm>
            <a:off x="577318" y="1894068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Newsletter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6A3121A7-B121-2B08-EAD2-EEFDBB123A7B}"/>
              </a:ext>
            </a:extLst>
          </p:cNvPr>
          <p:cNvSpPr txBox="1"/>
          <p:nvPr userDrawn="1"/>
        </p:nvSpPr>
        <p:spPr>
          <a:xfrm>
            <a:off x="595505" y="2490814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Posting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B59FA1B-F6F9-1624-8CF5-0BEF92A51809}"/>
              </a:ext>
            </a:extLst>
          </p:cNvPr>
          <p:cNvSpPr txBox="1"/>
          <p:nvPr userDrawn="1"/>
        </p:nvSpPr>
        <p:spPr>
          <a:xfrm>
            <a:off x="595504" y="3080911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Instagram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8FC0439-D62E-83FD-CD9D-CBC0FA4D9178}"/>
              </a:ext>
            </a:extLst>
          </p:cNvPr>
          <p:cNvSpPr txBox="1"/>
          <p:nvPr userDrawn="1"/>
        </p:nvSpPr>
        <p:spPr>
          <a:xfrm>
            <a:off x="595504" y="3653197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friend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4B18670-9595-9DF2-1121-82E552B7045B}"/>
              </a:ext>
            </a:extLst>
          </p:cNvPr>
          <p:cNvSpPr txBox="1"/>
          <p:nvPr userDrawn="1"/>
        </p:nvSpPr>
        <p:spPr>
          <a:xfrm>
            <a:off x="2597065" y="1908031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ekipa Website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E21C0ED-C995-C6D9-52F5-AEECB0F24490}"/>
              </a:ext>
            </a:extLst>
          </p:cNvPr>
          <p:cNvSpPr txBox="1"/>
          <p:nvPr userDrawn="1"/>
        </p:nvSpPr>
        <p:spPr>
          <a:xfrm>
            <a:off x="2620921" y="2497309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LinkedIn Message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16DCC6E-C829-3CAC-3FCA-59B05631853A}"/>
              </a:ext>
            </a:extLst>
          </p:cNvPr>
          <p:cNvSpPr txBox="1"/>
          <p:nvPr userDrawn="1"/>
        </p:nvSpPr>
        <p:spPr>
          <a:xfrm>
            <a:off x="2604718" y="3061171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Twitter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9A3D609-98B2-5CD6-5463-9CA15B202E37}"/>
              </a:ext>
            </a:extLst>
          </p:cNvPr>
          <p:cNvSpPr txBox="1"/>
          <p:nvPr userDrawn="1"/>
        </p:nvSpPr>
        <p:spPr>
          <a:xfrm>
            <a:off x="4635003" y="1895205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Mailing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F498108-E6A3-5647-5D8C-FE0ABB348FB4}"/>
              </a:ext>
            </a:extLst>
          </p:cNvPr>
          <p:cNvSpPr txBox="1"/>
          <p:nvPr userDrawn="1"/>
        </p:nvSpPr>
        <p:spPr>
          <a:xfrm>
            <a:off x="4647726" y="2497309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Google Search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2278D17-D2C6-0F02-CDFC-8FB1E4CCF2C7}"/>
              </a:ext>
            </a:extLst>
          </p:cNvPr>
          <p:cNvSpPr txBox="1"/>
          <p:nvPr userDrawn="1"/>
        </p:nvSpPr>
        <p:spPr>
          <a:xfrm>
            <a:off x="4665319" y="3067846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University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D71F2C3-3214-C6C0-E6A8-69A274B8BCC8}"/>
              </a:ext>
            </a:extLst>
          </p:cNvPr>
          <p:cNvSpPr txBox="1"/>
          <p:nvPr userDrawn="1"/>
        </p:nvSpPr>
        <p:spPr>
          <a:xfrm>
            <a:off x="2604718" y="3675541"/>
            <a:ext cx="168051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1721573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636C9-BFD8-DA73-4C1E-C5F3CCA0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D8F950-0EB4-76B1-B1F5-F3555F628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191047-D461-F552-35CE-EAAF9B828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AFB5A6-1A8A-6150-14FB-D9E2C411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186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024BCE-EDCA-DBEB-5748-6003CF7ED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B1DB7C-645D-3831-BE1D-F2EF5087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0C5F649-67FD-FA42-BA37-E97B27F2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797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C5CAA-14A0-7FAA-A7B2-72DA6F64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09847D-0827-8D8C-4333-7940C125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953E52-3151-1251-9E40-023A48AE2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130525-1839-67F1-E61D-73A6B606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213FFF-9E8F-B6AA-DBFF-4CAD46BBC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155900-BA67-52CB-9127-43B4D35C1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138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D71909-A1DA-A41D-B8CD-748858CD4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609600"/>
            <a:ext cx="221138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C1D2D5E-EDFC-5045-D133-279CC9F00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1316038"/>
            <a:ext cx="3471862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446D8C5-52CA-F662-E999-9AC4C7917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2743200"/>
            <a:ext cx="2211388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232CB1-3A97-8C93-8956-543DC58B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1521E1-6D09-8B19-5F09-C9CB96C7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CB89F0-FCEA-37BD-93AF-2760AAF6D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0812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ECDEE-A868-305B-20CF-5E422C9B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6978FE6-D26C-16AB-6AF4-141CE7BAA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1917DE-5508-8F4B-C8E5-DA8284FA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6F3BA8-D852-5BAB-E1E2-27AE3864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1AF397-CA2E-CA78-34F0-EF4F20B6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000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DBDEBAC-FE25-CD7F-63A5-E20382D1D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487363"/>
            <a:ext cx="1477963" cy="774858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8D6A9E-0E78-EB83-F10F-E42C7D2E5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7363"/>
            <a:ext cx="4284662" cy="77485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BB0E2C-56A3-6860-CF27-994B43BA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CF59-F5BA-4401-96EB-FF6A18BEF238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115479-EDCB-E350-79D1-B3C97846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304D48-D8E8-5DDB-A69A-BEB857CB1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35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1944862" y="393667"/>
            <a:ext cx="46654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INTRODUCTION &amp; MOTIVATION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Introduce yourself 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your team. Who are you and what are </a:t>
            </a:r>
            <a:b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skills? What is your 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personal motivation 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take part in the</a:t>
            </a:r>
            <a:b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challenge? Please feel free to add any additional logos, photos, videos, team pictures or similar. </a:t>
            </a: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310CD11D-924A-4D4C-9837-D76D3FDBBB31}"/>
              </a:ext>
            </a:extLst>
          </p:cNvPr>
          <p:cNvCxnSpPr>
            <a:cxnSpLocks/>
          </p:cNvCxnSpPr>
          <p:nvPr userDrawn="1"/>
        </p:nvCxnSpPr>
        <p:spPr>
          <a:xfrm>
            <a:off x="2015231" y="776711"/>
            <a:ext cx="4331306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9C581522-629A-3FAC-C019-373060AED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2" name="Grafik 1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BBD7830A-AEC0-9DE6-90D7-D16C1A07C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3168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1812009"/>
            <a:ext cx="5832938" cy="22397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28565"/>
            <a:ext cx="4473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PROBLEM STATEMENT (max 500 characters)</a:t>
            </a:r>
            <a:b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noProof="0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Elaborate on the problem: </a:t>
            </a:r>
            <a:r>
              <a:rPr lang="en-US" sz="12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pain-points of the customer are you addressing with your approach?</a:t>
            </a: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Rechteck 12">
            <a:extLst>
              <a:ext uri="{FF2B5EF4-FFF2-40B4-BE49-F238E27FC236}">
                <a16:creationId xmlns:a16="http://schemas.microsoft.com/office/drawing/2014/main" id="{BE78DE13-63E2-9E41-3699-165CE6FF35F5}"/>
              </a:ext>
            </a:extLst>
          </p:cNvPr>
          <p:cNvSpPr/>
          <p:nvPr userDrawn="1"/>
        </p:nvSpPr>
        <p:spPr>
          <a:xfrm>
            <a:off x="2053072" y="4335820"/>
            <a:ext cx="42909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ELEVATOR PITCH (max 500 characters)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Bring your solution to the point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 Pitch your concept and showcase how you tackle your defined problem.</a:t>
            </a: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" name="Gerade Verbindung 5">
            <a:extLst>
              <a:ext uri="{FF2B5EF4-FFF2-40B4-BE49-F238E27FC236}">
                <a16:creationId xmlns:a16="http://schemas.microsoft.com/office/drawing/2014/main" id="{575BF800-64A9-C04D-F508-8C58F9121261}"/>
              </a:ext>
            </a:extLst>
          </p:cNvPr>
          <p:cNvCxnSpPr>
            <a:cxnSpLocks/>
          </p:cNvCxnSpPr>
          <p:nvPr userDrawn="1"/>
        </p:nvCxnSpPr>
        <p:spPr>
          <a:xfrm>
            <a:off x="2124552" y="4683966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Textplatzhalter 46">
            <a:extLst>
              <a:ext uri="{FF2B5EF4-FFF2-40B4-BE49-F238E27FC236}">
                <a16:creationId xmlns:a16="http://schemas.microsoft.com/office/drawing/2014/main" id="{A687FC9B-3C73-599B-BCD4-A017F61230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480" y="5748123"/>
            <a:ext cx="5832938" cy="2239736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2273408-2895-FE23-EABF-8FD66E8608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5" name="Grafik 4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739F09C8-947B-01BE-71A0-4B6610EB01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1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248930"/>
            <a:ext cx="5832938" cy="595435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1" y="428565"/>
            <a:ext cx="43775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DETAILED SOLUTION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is your time to shine: </a:t>
            </a: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elaborate on your approach with a more detailed description</a:t>
            </a:r>
            <a:r>
              <a:rPr 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Feel free to use any visual aids to support your explanation. Additionally, keep in mind that the following slides will address some more key questions related to your solution.</a:t>
            </a:r>
            <a:endParaRPr lang="en-US" sz="1200" b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DED9B7E-0324-1DA5-96BA-F5333E7F14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FBE03412-CE41-EB56-6C18-B1A11ECFA8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5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28565"/>
            <a:ext cx="4290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QUESTION 1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answer the following question: 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5089BA3-9EC4-7174-6FCA-4F00190D4A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593B9EAF-FFAE-5AE1-6C41-8622CF9CC0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2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28565"/>
            <a:ext cx="4290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QUESTION 2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answer the following question: 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55AB5986-8108-FE83-C7F5-07FBB892B4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2BC8D4D3-9287-85BC-7186-6941EBBBA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5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latzhalt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BA3C8C5-A0A2-428F-988A-5BC25CC52955}"/>
              </a:ext>
            </a:extLst>
          </p:cNvPr>
          <p:cNvSpPr/>
          <p:nvPr userDrawn="1"/>
        </p:nvSpPr>
        <p:spPr>
          <a:xfrm>
            <a:off x="511102" y="2529633"/>
            <a:ext cx="5832938" cy="5651312"/>
          </a:xfrm>
          <a:prstGeom prst="roundRect">
            <a:avLst>
              <a:gd name="adj" fmla="val 1229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platzhalter 46">
            <a:extLst>
              <a:ext uri="{FF2B5EF4-FFF2-40B4-BE49-F238E27FC236}">
                <a16:creationId xmlns:a16="http://schemas.microsoft.com/office/drawing/2014/main" id="{90EBAD93-E633-40B7-8565-088C474E44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102" y="2007220"/>
            <a:ext cx="5832938" cy="6196069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/>
              <a:t>Add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F239F00-7B1E-4DEC-AA92-A70B4E9F6EAC}"/>
              </a:ext>
            </a:extLst>
          </p:cNvPr>
          <p:cNvSpPr/>
          <p:nvPr userDrawn="1"/>
        </p:nvSpPr>
        <p:spPr>
          <a:xfrm>
            <a:off x="2053072" y="428565"/>
            <a:ext cx="42909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KEY QUESTION 3</a:t>
            </a:r>
            <a:endParaRPr lang="en-US" sz="1400" b="1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en-US" sz="1400" b="0" noProof="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en-US" sz="1200" b="1" dirty="0">
                <a:solidFill>
                  <a:schemeClr val="bg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Please answer the following question: </a:t>
            </a:r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91962625-A39D-9242-89EA-5052E4465766}"/>
              </a:ext>
            </a:extLst>
          </p:cNvPr>
          <p:cNvCxnSpPr>
            <a:cxnSpLocks/>
          </p:cNvCxnSpPr>
          <p:nvPr userDrawn="1"/>
        </p:nvCxnSpPr>
        <p:spPr>
          <a:xfrm>
            <a:off x="2124552" y="776711"/>
            <a:ext cx="4306065" cy="0"/>
          </a:xfrm>
          <a:prstGeom prst="line">
            <a:avLst/>
          </a:prstGeom>
          <a:ln>
            <a:solidFill>
              <a:srgbClr val="00175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" name="Grafik 1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6ABC6DB9-7064-B3B8-A3ED-C87B95B6B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960" y="623191"/>
            <a:ext cx="1311131" cy="337519"/>
          </a:xfrm>
          <a:prstGeom prst="rect">
            <a:avLst/>
          </a:prstGeom>
        </p:spPr>
      </p:pic>
      <p:pic>
        <p:nvPicPr>
          <p:cNvPr id="3" name="Grafik 2" descr="Ein Bild, das Text, drinnen enthält.&#10;&#10;Automatisch generierte Beschreibung">
            <a:extLst>
              <a:ext uri="{FF2B5EF4-FFF2-40B4-BE49-F238E27FC236}">
                <a16:creationId xmlns:a16="http://schemas.microsoft.com/office/drawing/2014/main" id="{4C5DF84E-5927-A221-299D-0E1359422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355" t="18" r="2065"/>
          <a:stretch/>
        </p:blipFill>
        <p:spPr>
          <a:xfrm>
            <a:off x="513960" y="253044"/>
            <a:ext cx="1393969" cy="10952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2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pic>
        <p:nvPicPr>
          <p:cNvPr id="7" name="Grafik 6" descr="Ein Bild, das Text, Schild, Uhr enthält.&#10;&#10;Automatisch generierte Beschreibung">
            <a:extLst>
              <a:ext uri="{FF2B5EF4-FFF2-40B4-BE49-F238E27FC236}">
                <a16:creationId xmlns:a16="http://schemas.microsoft.com/office/drawing/2014/main" id="{DD409608-D710-5243-9695-9FBE925C1E3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904" y="8521456"/>
            <a:ext cx="383609" cy="40011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04C37E4-5A63-4D4F-A122-CAE2CED4C56C}"/>
              </a:ext>
            </a:extLst>
          </p:cNvPr>
          <p:cNvSpPr txBox="1"/>
          <p:nvPr userDrawn="1"/>
        </p:nvSpPr>
        <p:spPr>
          <a:xfrm>
            <a:off x="2287502" y="8521455"/>
            <a:ext cx="2282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>
                <a:latin typeface="Segoe UI" panose="020B0502040204020203" pitchFamily="34" charset="0"/>
                <a:cs typeface="Segoe UI" panose="020B0502040204020203" pitchFamily="34" charset="0"/>
              </a:rPr>
              <a:t>Future Finance Innovation Programm</a:t>
            </a:r>
            <a:br>
              <a:rPr lang="de-DE" sz="100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000">
                <a:latin typeface="Segoe UI" panose="020B0502040204020203" pitchFamily="34" charset="0"/>
                <a:cs typeface="Segoe UI" panose="020B0502040204020203" pitchFamily="34" charset="0"/>
              </a:rPr>
              <a:t>Submission Template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E70F450-7B9C-E701-535A-DD495AFD9BD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487" y="8591799"/>
            <a:ext cx="1006249" cy="25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4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56" r:id="rId2"/>
    <p:sldLayoutId id="2147483857" r:id="rId3"/>
    <p:sldLayoutId id="2147483759" r:id="rId4"/>
    <p:sldLayoutId id="2147483760" r:id="rId5"/>
    <p:sldLayoutId id="2147483775" r:id="rId6"/>
    <p:sldLayoutId id="2147483789" r:id="rId7"/>
    <p:sldLayoutId id="2147483790" r:id="rId8"/>
    <p:sldLayoutId id="2147483791" r:id="rId9"/>
    <p:sldLayoutId id="2147483855" r:id="rId10"/>
    <p:sldLayoutId id="2147483765" r:id="rId11"/>
    <p:sldLayoutId id="2147483870" r:id="rId12"/>
    <p:sldLayoutId id="2147483828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648D045-BEB0-2F50-BDAB-FFB75AA9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749C48-2635-0792-ED0C-679D9C47C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981A4A-4AD4-F194-D964-111C5D416E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AE2BA-E18A-4DF2-A3CC-904BCC09F9F7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290569-4F84-293A-08AB-7106B7FDB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F9C2CD-68C4-A275-A94E-2C323FDFA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F082F-FD46-4225-95BD-01695F06D9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02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CC3FCC6-AA3A-5535-63B6-3907ED243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7363"/>
            <a:ext cx="5915025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857241-D532-4731-17ED-7657839E2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3638"/>
            <a:ext cx="5915025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59F836-8967-B62A-7252-17BB1C02F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CCF59-F5BA-4401-96EB-FF6A18BEF238}" type="datetimeFigureOut">
              <a:rPr lang="de-DE" smtClean="0"/>
              <a:t>20.04.2023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29B471-2DDD-2AE1-4D2B-12627463C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0B5031-5B0A-2017-1642-9FCDEECFB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46B6-3B72-4CE6-A192-9D6FFA2843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4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06F3D8B-A6AD-3C13-8D86-C006E5D149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3F3D52-E16C-F117-4DFC-D6220E8B7A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928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18C6382-E219-6F5D-4CCD-D28A374C75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32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F971B16-CB34-D113-7EB8-7680F24B2D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724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588ECF8-9E53-F681-D803-BF700570D1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1D9732-F788-03E6-4E66-144206BC6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A23A73E-79A5-58D8-BD31-9979D8D8C1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68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9EDCA2B-A5D2-4A69-20CD-90832886DC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2D5BD8-16A7-A705-1B5B-3956B618A2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8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15028A3-D311-661C-8F00-4E6F14EDD6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8C7763-9D23-F13E-6283-F3EF8C40D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64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12A91EE-A4A8-848F-25B9-C48E573631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310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001751"/>
      </a:dk2>
      <a:lt2>
        <a:srgbClr val="FF497A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</a:spPr>
      <a:bodyPr rtlCol="0" anchor="ctr"/>
      <a:lstStyle>
        <a:defPPr algn="ctr">
          <a:defRPr b="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24c730-79ca-4eb5-9fee-26c6c4fc7260">
      <Terms xmlns="http://schemas.microsoft.com/office/infopath/2007/PartnerControls"/>
    </lcf76f155ced4ddcb4097134ff3c332f>
    <TaxCatchAll xmlns="a13041a0-5882-43a7-a09d-61ebda83141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7B669D26C8494CA7785679D8B2A5ED" ma:contentTypeVersion="16" ma:contentTypeDescription="Ein neues Dokument erstellen." ma:contentTypeScope="" ma:versionID="25d0f318b0c316f82f2b7879fb6c268c">
  <xsd:schema xmlns:xsd="http://www.w3.org/2001/XMLSchema" xmlns:xs="http://www.w3.org/2001/XMLSchema" xmlns:p="http://schemas.microsoft.com/office/2006/metadata/properties" xmlns:ns2="be24c730-79ca-4eb5-9fee-26c6c4fc7260" xmlns:ns3="a13041a0-5882-43a7-a09d-61ebda83141c" targetNamespace="http://schemas.microsoft.com/office/2006/metadata/properties" ma:root="true" ma:fieldsID="db192669cd4a8d1edcb709d00fa784f2" ns2:_="" ns3:_="">
    <xsd:import namespace="be24c730-79ca-4eb5-9fee-26c6c4fc7260"/>
    <xsd:import namespace="a13041a0-5882-43a7-a09d-61ebda8314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4c730-79ca-4eb5-9fee-26c6c4fc7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c56bdf71-ead2-455e-8a3d-9a7b55f90f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041a0-5882-43a7-a09d-61ebda83141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3b3b244-d6cb-45b8-9931-972cee7efd17}" ma:internalName="TaxCatchAll" ma:showField="CatchAllData" ma:web="a13041a0-5882-43a7-a09d-61ebda8314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9587F1-CD90-4A2A-AA03-4A2469380955}">
  <ds:schemaRefs>
    <ds:schemaRef ds:uri="a13041a0-5882-43a7-a09d-61ebda83141c"/>
    <ds:schemaRef ds:uri="be24c730-79ca-4eb5-9fee-26c6c4fc72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790EF64-CF4A-46C1-B9EF-FA443A618A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DEF815-0726-4AC6-8482-30AEE814117F}">
  <ds:schemaRefs>
    <ds:schemaRef ds:uri="a13041a0-5882-43a7-a09d-61ebda83141c"/>
    <ds:schemaRef ds:uri="be24c730-79ca-4eb5-9fee-26c6c4fc72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Bildschirmpräsentation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Segoe UI</vt:lpstr>
      <vt:lpstr>Office</vt:lpstr>
      <vt:lpstr>Benutzerdefiniertes Design</vt:lpstr>
      <vt:lpstr>6_Benutzerdefiniertes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Robin Rhiel</dc:creator>
  <cp:lastModifiedBy>Nico Heby</cp:lastModifiedBy>
  <cp:revision>2</cp:revision>
  <dcterms:created xsi:type="dcterms:W3CDTF">2020-07-08T12:31:02Z</dcterms:created>
  <dcterms:modified xsi:type="dcterms:W3CDTF">2023-04-20T19:08:08Z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0x010100797B669D26C8494CA7785679D8B2A5ED</vt:lpwstr>
  </property>
  <property fmtid="{D5CDD505-2E9C-101B-9397-08002B2CF9AE}" pid="3" name="MediaServiceImageTags">
    <vt:lpwstr/>
  </property>
</Properties>
</file>