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0"/>
  </p:notesMasterIdLst>
  <p:handoutMasterIdLst>
    <p:handoutMasterId r:id="rId21"/>
  </p:handoutMasterIdLst>
  <p:sldIdLst>
    <p:sldId id="256" r:id="rId5"/>
    <p:sldId id="274" r:id="rId6"/>
    <p:sldId id="258" r:id="rId7"/>
    <p:sldId id="277" r:id="rId8"/>
    <p:sldId id="276" r:id="rId9"/>
    <p:sldId id="263" r:id="rId10"/>
    <p:sldId id="262" r:id="rId11"/>
    <p:sldId id="264" r:id="rId12"/>
    <p:sldId id="265" r:id="rId13"/>
    <p:sldId id="267" r:id="rId14"/>
    <p:sldId id="271" r:id="rId15"/>
    <p:sldId id="269" r:id="rId16"/>
    <p:sldId id="272" r:id="rId17"/>
    <p:sldId id="273" r:id="rId18"/>
    <p:sldId id="268" r:id="rId1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58"/>
          </p14:sldIdLst>
        </p14:section>
        <p14:section name="Your team" id="{9C696F81-A4E5-4967-AA20-C54021685281}">
          <p14:sldIdLst>
            <p14:sldId id="277"/>
            <p14:sldId id="276"/>
            <p14:sldId id="263"/>
          </p14:sldIdLst>
        </p14:section>
        <p14:section name="Your solution" id="{8CB7ACCA-DF70-493C-BF11-2E0D5CAD1F3B}">
          <p14:sldIdLst>
            <p14:sldId id="262"/>
            <p14:sldId id="264"/>
            <p14:sldId id="265"/>
            <p14:sldId id="267"/>
            <p14:sldId id="271"/>
            <p14:sldId id="269"/>
            <p14:sldId id="272"/>
            <p14:sldId id="273"/>
            <p14:sldId id="268"/>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4F4F4F"/>
    <a:srgbClr val="F2F2F2"/>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FD8459-4A60-48A1-ACC7-00FEFAEBF5B5}" v="2" dt="2022-05-17T12:41:51.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04"/>
    <p:restoredTop sz="94698"/>
  </p:normalViewPr>
  <p:slideViewPr>
    <p:cSldViewPr snapToGrid="0">
      <p:cViewPr varScale="1">
        <p:scale>
          <a:sx n="61" d="100"/>
          <a:sy n="61" d="100"/>
        </p:scale>
        <p:origin x="2198" y="58"/>
      </p:cViewPr>
      <p:guideLst>
        <p:guide orient="horz" pos="4211"/>
        <p:guide pos="438"/>
      </p:guideLst>
    </p:cSldViewPr>
  </p:slideViewPr>
  <p:notesTextViewPr>
    <p:cViewPr>
      <p:scale>
        <a:sx n="1" d="1"/>
        <a:sy n="1" d="1"/>
      </p:scale>
      <p:origin x="0" y="0"/>
    </p:cViewPr>
  </p:notesTextViewPr>
  <p:notesViewPr>
    <p:cSldViewPr snapToGrid="0">
      <p:cViewPr>
        <p:scale>
          <a:sx n="1" d="2"/>
          <a:sy n="1" d="2"/>
        </p:scale>
        <p:origin x="3480" y="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BEFD8459-4A60-48A1-ACC7-00FEFAEBF5B5}"/>
    <pc:docChg chg="undo redo custSel modMainMaster">
      <pc:chgData name="Nico Sedovnik" userId="c899cdf4-4dd3-48e4-9d05-d9a3bf84ba8f" providerId="ADAL" clId="{BEFD8459-4A60-48A1-ACC7-00FEFAEBF5B5}" dt="2022-05-17T12:42:39.988" v="26" actId="2711"/>
      <pc:docMkLst>
        <pc:docMk/>
      </pc:docMkLst>
      <pc:sldMasterChg chg="modSldLayout">
        <pc:chgData name="Nico Sedovnik" userId="c899cdf4-4dd3-48e4-9d05-d9a3bf84ba8f" providerId="ADAL" clId="{BEFD8459-4A60-48A1-ACC7-00FEFAEBF5B5}" dt="2022-05-17T12:42:39.988" v="26" actId="2711"/>
        <pc:sldMasterMkLst>
          <pc:docMk/>
          <pc:sldMasterMk cId="3571240666" sldId="2147483730"/>
        </pc:sldMasterMkLst>
        <pc:sldLayoutChg chg="modSp mod">
          <pc:chgData name="Nico Sedovnik" userId="c899cdf4-4dd3-48e4-9d05-d9a3bf84ba8f" providerId="ADAL" clId="{BEFD8459-4A60-48A1-ACC7-00FEFAEBF5B5}" dt="2022-05-17T12:41:04.975" v="5" actId="2711"/>
          <pc:sldLayoutMkLst>
            <pc:docMk/>
            <pc:sldMasterMk cId="3571240666" sldId="2147483730"/>
            <pc:sldLayoutMk cId="4263943794" sldId="2147483736"/>
          </pc:sldLayoutMkLst>
          <pc:spChg chg="mod">
            <ac:chgData name="Nico Sedovnik" userId="c899cdf4-4dd3-48e4-9d05-d9a3bf84ba8f" providerId="ADAL" clId="{BEFD8459-4A60-48A1-ACC7-00FEFAEBF5B5}" dt="2022-05-17T12:41:04.975" v="5" actId="2711"/>
            <ac:spMkLst>
              <pc:docMk/>
              <pc:sldMasterMk cId="3571240666" sldId="2147483730"/>
              <pc:sldLayoutMk cId="4263943794" sldId="2147483736"/>
              <ac:spMk id="8" creationId="{8FAE8755-5255-744C-AF71-5173D41CA730}"/>
            </ac:spMkLst>
          </pc:spChg>
          <pc:spChg chg="mod">
            <ac:chgData name="Nico Sedovnik" userId="c899cdf4-4dd3-48e4-9d05-d9a3bf84ba8f" providerId="ADAL" clId="{BEFD8459-4A60-48A1-ACC7-00FEFAEBF5B5}" dt="2022-05-17T12:40:58.223" v="4" actId="2711"/>
            <ac:spMkLst>
              <pc:docMk/>
              <pc:sldMasterMk cId="3571240666" sldId="2147483730"/>
              <pc:sldLayoutMk cId="4263943794" sldId="2147483736"/>
              <ac:spMk id="11" creationId="{38461432-806A-7C40-867E-301CF7B3B609}"/>
            </ac:spMkLst>
          </pc:spChg>
          <pc:spChg chg="mod">
            <ac:chgData name="Nico Sedovnik" userId="c899cdf4-4dd3-48e4-9d05-d9a3bf84ba8f" providerId="ADAL" clId="{BEFD8459-4A60-48A1-ACC7-00FEFAEBF5B5}" dt="2022-05-17T12:41:04.975" v="5" actId="2711"/>
            <ac:spMkLst>
              <pc:docMk/>
              <pc:sldMasterMk cId="3571240666" sldId="2147483730"/>
              <pc:sldLayoutMk cId="4263943794" sldId="2147483736"/>
              <ac:spMk id="13" creationId="{40E92005-FDA7-7641-9949-D3FD0B64BEA0}"/>
            </ac:spMkLst>
          </pc:spChg>
        </pc:sldLayoutChg>
        <pc:sldLayoutChg chg="modSp mod">
          <pc:chgData name="Nico Sedovnik" userId="c899cdf4-4dd3-48e4-9d05-d9a3bf84ba8f" providerId="ADAL" clId="{BEFD8459-4A60-48A1-ACC7-00FEFAEBF5B5}" dt="2022-05-17T12:40:51.465" v="2" actId="113"/>
          <pc:sldLayoutMkLst>
            <pc:docMk/>
            <pc:sldMasterMk cId="3571240666" sldId="2147483730"/>
            <pc:sldLayoutMk cId="3165537371" sldId="2147483742"/>
          </pc:sldLayoutMkLst>
          <pc:spChg chg="mod">
            <ac:chgData name="Nico Sedovnik" userId="c899cdf4-4dd3-48e4-9d05-d9a3bf84ba8f" providerId="ADAL" clId="{BEFD8459-4A60-48A1-ACC7-00FEFAEBF5B5}" dt="2022-05-17T12:40:51.465" v="2" actId="113"/>
            <ac:spMkLst>
              <pc:docMk/>
              <pc:sldMasterMk cId="3571240666" sldId="2147483730"/>
              <pc:sldLayoutMk cId="3165537371" sldId="2147483742"/>
              <ac:spMk id="15" creationId="{065937B7-1DAB-C64F-B5CF-696F5FAC9DCC}"/>
            </ac:spMkLst>
          </pc:spChg>
        </pc:sldLayoutChg>
        <pc:sldLayoutChg chg="modSp mod">
          <pc:chgData name="Nico Sedovnik" userId="c899cdf4-4dd3-48e4-9d05-d9a3bf84ba8f" providerId="ADAL" clId="{BEFD8459-4A60-48A1-ACC7-00FEFAEBF5B5}" dt="2022-05-17T12:41:25.783" v="11" actId="2711"/>
          <pc:sldLayoutMkLst>
            <pc:docMk/>
            <pc:sldMasterMk cId="3571240666" sldId="2147483730"/>
            <pc:sldLayoutMk cId="1018207102" sldId="2147483744"/>
          </pc:sldLayoutMkLst>
          <pc:spChg chg="mod">
            <ac:chgData name="Nico Sedovnik" userId="c899cdf4-4dd3-48e4-9d05-d9a3bf84ba8f" providerId="ADAL" clId="{BEFD8459-4A60-48A1-ACC7-00FEFAEBF5B5}" dt="2022-05-17T12:41:25.783" v="11" actId="2711"/>
            <ac:spMkLst>
              <pc:docMk/>
              <pc:sldMasterMk cId="3571240666" sldId="2147483730"/>
              <pc:sldLayoutMk cId="1018207102" sldId="2147483744"/>
              <ac:spMk id="13" creationId="{9F239F00-7B1E-4DEC-AA92-A70B4E9F6EAC}"/>
            </ac:spMkLst>
          </pc:spChg>
        </pc:sldLayoutChg>
        <pc:sldLayoutChg chg="modSp">
          <pc:chgData name="Nico Sedovnik" userId="c899cdf4-4dd3-48e4-9d05-d9a3bf84ba8f" providerId="ADAL" clId="{BEFD8459-4A60-48A1-ACC7-00FEFAEBF5B5}" dt="2022-05-17T12:41:34.329" v="12" actId="2711"/>
          <pc:sldLayoutMkLst>
            <pc:docMk/>
            <pc:sldMasterMk cId="3571240666" sldId="2147483730"/>
            <pc:sldLayoutMk cId="3057689351" sldId="2147483746"/>
          </pc:sldLayoutMkLst>
          <pc:spChg chg="mod">
            <ac:chgData name="Nico Sedovnik" userId="c899cdf4-4dd3-48e4-9d05-d9a3bf84ba8f" providerId="ADAL" clId="{BEFD8459-4A60-48A1-ACC7-00FEFAEBF5B5}" dt="2022-05-17T12:41:34.329" v="12" actId="2711"/>
            <ac:spMkLst>
              <pc:docMk/>
              <pc:sldMasterMk cId="3571240666" sldId="2147483730"/>
              <pc:sldLayoutMk cId="3057689351" sldId="2147483746"/>
              <ac:spMk id="14" creationId="{3A0E83CA-5246-4653-8936-8B4111A3563F}"/>
            </ac:spMkLst>
          </pc:spChg>
          <pc:spChg chg="mod">
            <ac:chgData name="Nico Sedovnik" userId="c899cdf4-4dd3-48e4-9d05-d9a3bf84ba8f" providerId="ADAL" clId="{BEFD8459-4A60-48A1-ACC7-00FEFAEBF5B5}" dt="2022-05-17T12:41:34.329" v="12" actId="2711"/>
            <ac:spMkLst>
              <pc:docMk/>
              <pc:sldMasterMk cId="3571240666" sldId="2147483730"/>
              <pc:sldLayoutMk cId="3057689351" sldId="2147483746"/>
              <ac:spMk id="19" creationId="{54FAD7BC-37FA-F84D-BCC0-7B60C9E32838}"/>
            </ac:spMkLst>
          </pc:spChg>
        </pc:sldLayoutChg>
        <pc:sldLayoutChg chg="modSp mod">
          <pc:chgData name="Nico Sedovnik" userId="c899cdf4-4dd3-48e4-9d05-d9a3bf84ba8f" providerId="ADAL" clId="{BEFD8459-4A60-48A1-ACC7-00FEFAEBF5B5}" dt="2022-05-17T12:41:44.915" v="14" actId="113"/>
          <pc:sldLayoutMkLst>
            <pc:docMk/>
            <pc:sldMasterMk cId="3571240666" sldId="2147483730"/>
            <pc:sldLayoutMk cId="2667900124" sldId="2147483747"/>
          </pc:sldLayoutMkLst>
          <pc:spChg chg="mod">
            <ac:chgData name="Nico Sedovnik" userId="c899cdf4-4dd3-48e4-9d05-d9a3bf84ba8f" providerId="ADAL" clId="{BEFD8459-4A60-48A1-ACC7-00FEFAEBF5B5}" dt="2022-05-17T12:41:44.915" v="14" actId="113"/>
            <ac:spMkLst>
              <pc:docMk/>
              <pc:sldMasterMk cId="3571240666" sldId="2147483730"/>
              <pc:sldLayoutMk cId="2667900124" sldId="2147483747"/>
              <ac:spMk id="11" creationId="{FBF684F9-6DC7-4FA1-94BA-368D42D06721}"/>
            </ac:spMkLst>
          </pc:spChg>
          <pc:spChg chg="mod">
            <ac:chgData name="Nico Sedovnik" userId="c899cdf4-4dd3-48e4-9d05-d9a3bf84ba8f" providerId="ADAL" clId="{BEFD8459-4A60-48A1-ACC7-00FEFAEBF5B5}" dt="2022-05-17T12:41:41.886" v="13" actId="2711"/>
            <ac:spMkLst>
              <pc:docMk/>
              <pc:sldMasterMk cId="3571240666" sldId="2147483730"/>
              <pc:sldLayoutMk cId="2667900124" sldId="2147483747"/>
              <ac:spMk id="100" creationId="{3D8A46F7-2FAA-A74C-87DC-6A41E183C359}"/>
            </ac:spMkLst>
          </pc:spChg>
        </pc:sldLayoutChg>
        <pc:sldLayoutChg chg="modSp">
          <pc:chgData name="Nico Sedovnik" userId="c899cdf4-4dd3-48e4-9d05-d9a3bf84ba8f" providerId="ADAL" clId="{BEFD8459-4A60-48A1-ACC7-00FEFAEBF5B5}" dt="2022-05-17T12:41:51.744" v="15" actId="2711"/>
          <pc:sldLayoutMkLst>
            <pc:docMk/>
            <pc:sldMasterMk cId="3571240666" sldId="2147483730"/>
            <pc:sldLayoutMk cId="724571257" sldId="2147483756"/>
          </pc:sldLayoutMkLst>
          <pc:spChg chg="mod">
            <ac:chgData name="Nico Sedovnik" userId="c899cdf4-4dd3-48e4-9d05-d9a3bf84ba8f" providerId="ADAL" clId="{BEFD8459-4A60-48A1-ACC7-00FEFAEBF5B5}" dt="2022-05-17T12:41:51.744" v="15" actId="2711"/>
            <ac:spMkLst>
              <pc:docMk/>
              <pc:sldMasterMk cId="3571240666" sldId="2147483730"/>
              <pc:sldLayoutMk cId="724571257" sldId="2147483756"/>
              <ac:spMk id="9" creationId="{37A6FA2C-EFF5-7649-BADE-A0A2356070F7}"/>
            </ac:spMkLst>
          </pc:spChg>
          <pc:spChg chg="mod">
            <ac:chgData name="Nico Sedovnik" userId="c899cdf4-4dd3-48e4-9d05-d9a3bf84ba8f" providerId="ADAL" clId="{BEFD8459-4A60-48A1-ACC7-00FEFAEBF5B5}" dt="2022-05-17T12:41:51.744" v="15" actId="2711"/>
            <ac:spMkLst>
              <pc:docMk/>
              <pc:sldMasterMk cId="3571240666" sldId="2147483730"/>
              <pc:sldLayoutMk cId="724571257" sldId="2147483756"/>
              <ac:spMk id="14" creationId="{3A0E83CA-5246-4653-8936-8B4111A3563F}"/>
            </ac:spMkLst>
          </pc:spChg>
        </pc:sldLayoutChg>
        <pc:sldLayoutChg chg="modSp mod">
          <pc:chgData name="Nico Sedovnik" userId="c899cdf4-4dd3-48e4-9d05-d9a3bf84ba8f" providerId="ADAL" clId="{BEFD8459-4A60-48A1-ACC7-00FEFAEBF5B5}" dt="2022-05-17T12:42:39.988" v="26" actId="2711"/>
          <pc:sldLayoutMkLst>
            <pc:docMk/>
            <pc:sldMasterMk cId="3571240666" sldId="2147483730"/>
            <pc:sldLayoutMk cId="2974841797" sldId="2147483758"/>
          </pc:sldLayoutMkLst>
          <pc:spChg chg="mod">
            <ac:chgData name="Nico Sedovnik" userId="c899cdf4-4dd3-48e4-9d05-d9a3bf84ba8f" providerId="ADAL" clId="{BEFD8459-4A60-48A1-ACC7-00FEFAEBF5B5}" dt="2022-05-17T12:42:39.988" v="26" actId="2711"/>
            <ac:spMkLst>
              <pc:docMk/>
              <pc:sldMasterMk cId="3571240666" sldId="2147483730"/>
              <pc:sldLayoutMk cId="2974841797" sldId="2147483758"/>
              <ac:spMk id="8" creationId="{8FAE8755-5255-744C-AF71-5173D41CA730}"/>
            </ac:spMkLst>
          </pc:spChg>
          <pc:spChg chg="mod">
            <ac:chgData name="Nico Sedovnik" userId="c899cdf4-4dd3-48e4-9d05-d9a3bf84ba8f" providerId="ADAL" clId="{BEFD8459-4A60-48A1-ACC7-00FEFAEBF5B5}" dt="2022-05-17T12:42:39.988" v="26" actId="2711"/>
            <ac:spMkLst>
              <pc:docMk/>
              <pc:sldMasterMk cId="3571240666" sldId="2147483730"/>
              <pc:sldLayoutMk cId="2974841797" sldId="2147483758"/>
              <ac:spMk id="11" creationId="{38461432-806A-7C40-867E-301CF7B3B609}"/>
            </ac:spMkLst>
          </pc:spChg>
        </pc:sldLayoutChg>
        <pc:sldLayoutChg chg="modSp mod">
          <pc:chgData name="Nico Sedovnik" userId="c899cdf4-4dd3-48e4-9d05-d9a3bf84ba8f" providerId="ADAL" clId="{BEFD8459-4A60-48A1-ACC7-00FEFAEBF5B5}" dt="2022-05-17T12:41:56.827" v="16" actId="2711"/>
          <pc:sldLayoutMkLst>
            <pc:docMk/>
            <pc:sldMasterMk cId="3571240666" sldId="2147483730"/>
            <pc:sldLayoutMk cId="931680250" sldId="2147483759"/>
          </pc:sldLayoutMkLst>
          <pc:spChg chg="mod">
            <ac:chgData name="Nico Sedovnik" userId="c899cdf4-4dd3-48e4-9d05-d9a3bf84ba8f" providerId="ADAL" clId="{BEFD8459-4A60-48A1-ACC7-00FEFAEBF5B5}" dt="2022-05-17T12:41:56.827" v="16" actId="2711"/>
            <ac:spMkLst>
              <pc:docMk/>
              <pc:sldMasterMk cId="3571240666" sldId="2147483730"/>
              <pc:sldLayoutMk cId="931680250" sldId="2147483759"/>
              <ac:spMk id="13" creationId="{9F239F00-7B1E-4DEC-AA92-A70B4E9F6EAC}"/>
            </ac:spMkLst>
          </pc:spChg>
        </pc:sldLayoutChg>
        <pc:sldLayoutChg chg="modSp mod">
          <pc:chgData name="Nico Sedovnik" userId="c899cdf4-4dd3-48e4-9d05-d9a3bf84ba8f" providerId="ADAL" clId="{BEFD8459-4A60-48A1-ACC7-00FEFAEBF5B5}" dt="2022-05-17T12:42:01.876" v="17" actId="2711"/>
          <pc:sldLayoutMkLst>
            <pc:docMk/>
            <pc:sldMasterMk cId="3571240666" sldId="2147483730"/>
            <pc:sldLayoutMk cId="3494712236" sldId="2147483760"/>
          </pc:sldLayoutMkLst>
          <pc:spChg chg="mod">
            <ac:chgData name="Nico Sedovnik" userId="c899cdf4-4dd3-48e4-9d05-d9a3bf84ba8f" providerId="ADAL" clId="{BEFD8459-4A60-48A1-ACC7-00FEFAEBF5B5}" dt="2022-05-17T12:42:01.876" v="17" actId="2711"/>
            <ac:spMkLst>
              <pc:docMk/>
              <pc:sldMasterMk cId="3571240666" sldId="2147483730"/>
              <pc:sldLayoutMk cId="3494712236" sldId="2147483760"/>
              <ac:spMk id="13" creationId="{9F239F00-7B1E-4DEC-AA92-A70B4E9F6EAC}"/>
            </ac:spMkLst>
          </pc:spChg>
        </pc:sldLayoutChg>
        <pc:sldLayoutChg chg="modSp mod">
          <pc:chgData name="Nico Sedovnik" userId="c899cdf4-4dd3-48e4-9d05-d9a3bf84ba8f" providerId="ADAL" clId="{BEFD8459-4A60-48A1-ACC7-00FEFAEBF5B5}" dt="2022-05-17T12:42:06.579" v="18" actId="2711"/>
          <pc:sldLayoutMkLst>
            <pc:docMk/>
            <pc:sldMasterMk cId="3571240666" sldId="2147483730"/>
            <pc:sldLayoutMk cId="2216091440" sldId="2147483761"/>
          </pc:sldLayoutMkLst>
          <pc:spChg chg="mod">
            <ac:chgData name="Nico Sedovnik" userId="c899cdf4-4dd3-48e4-9d05-d9a3bf84ba8f" providerId="ADAL" clId="{BEFD8459-4A60-48A1-ACC7-00FEFAEBF5B5}" dt="2022-05-17T12:42:06.579" v="18" actId="2711"/>
            <ac:spMkLst>
              <pc:docMk/>
              <pc:sldMasterMk cId="3571240666" sldId="2147483730"/>
              <pc:sldLayoutMk cId="2216091440" sldId="2147483761"/>
              <ac:spMk id="13" creationId="{9F239F00-7B1E-4DEC-AA92-A70B4E9F6EAC}"/>
            </ac:spMkLst>
          </pc:spChg>
        </pc:sldLayoutChg>
        <pc:sldLayoutChg chg="modSp mod">
          <pc:chgData name="Nico Sedovnik" userId="c899cdf4-4dd3-48e4-9d05-d9a3bf84ba8f" providerId="ADAL" clId="{BEFD8459-4A60-48A1-ACC7-00FEFAEBF5B5}" dt="2022-05-17T12:42:10.380" v="19" actId="2711"/>
          <pc:sldLayoutMkLst>
            <pc:docMk/>
            <pc:sldMasterMk cId="3571240666" sldId="2147483730"/>
            <pc:sldLayoutMk cId="2329212690" sldId="2147483762"/>
          </pc:sldLayoutMkLst>
          <pc:spChg chg="mod">
            <ac:chgData name="Nico Sedovnik" userId="c899cdf4-4dd3-48e4-9d05-d9a3bf84ba8f" providerId="ADAL" clId="{BEFD8459-4A60-48A1-ACC7-00FEFAEBF5B5}" dt="2022-05-17T12:42:10.380" v="19" actId="2711"/>
            <ac:spMkLst>
              <pc:docMk/>
              <pc:sldMasterMk cId="3571240666" sldId="2147483730"/>
              <pc:sldLayoutMk cId="2329212690" sldId="2147483762"/>
              <ac:spMk id="13" creationId="{9F239F00-7B1E-4DEC-AA92-A70B4E9F6EAC}"/>
            </ac:spMkLst>
          </pc:spChg>
        </pc:sldLayoutChg>
        <pc:sldLayoutChg chg="modSp mod">
          <pc:chgData name="Nico Sedovnik" userId="c899cdf4-4dd3-48e4-9d05-d9a3bf84ba8f" providerId="ADAL" clId="{BEFD8459-4A60-48A1-ACC7-00FEFAEBF5B5}" dt="2022-05-17T12:42:14.259" v="20" actId="2711"/>
          <pc:sldLayoutMkLst>
            <pc:docMk/>
            <pc:sldMasterMk cId="3571240666" sldId="2147483730"/>
            <pc:sldLayoutMk cId="2589033132" sldId="2147483763"/>
          </pc:sldLayoutMkLst>
          <pc:spChg chg="mod">
            <ac:chgData name="Nico Sedovnik" userId="c899cdf4-4dd3-48e4-9d05-d9a3bf84ba8f" providerId="ADAL" clId="{BEFD8459-4A60-48A1-ACC7-00FEFAEBF5B5}" dt="2022-05-17T12:42:14.259" v="20" actId="2711"/>
            <ac:spMkLst>
              <pc:docMk/>
              <pc:sldMasterMk cId="3571240666" sldId="2147483730"/>
              <pc:sldLayoutMk cId="2589033132" sldId="2147483763"/>
              <ac:spMk id="13" creationId="{9F239F00-7B1E-4DEC-AA92-A70B4E9F6EAC}"/>
            </ac:spMkLst>
          </pc:spChg>
        </pc:sldLayoutChg>
        <pc:sldLayoutChg chg="modSp mod">
          <pc:chgData name="Nico Sedovnik" userId="c899cdf4-4dd3-48e4-9d05-d9a3bf84ba8f" providerId="ADAL" clId="{BEFD8459-4A60-48A1-ACC7-00FEFAEBF5B5}" dt="2022-05-17T12:42:18.202" v="21" actId="2711"/>
          <pc:sldLayoutMkLst>
            <pc:docMk/>
            <pc:sldMasterMk cId="3571240666" sldId="2147483730"/>
            <pc:sldLayoutMk cId="4167632349" sldId="2147483764"/>
          </pc:sldLayoutMkLst>
          <pc:spChg chg="mod">
            <ac:chgData name="Nico Sedovnik" userId="c899cdf4-4dd3-48e4-9d05-d9a3bf84ba8f" providerId="ADAL" clId="{BEFD8459-4A60-48A1-ACC7-00FEFAEBF5B5}" dt="2022-05-17T12:42:18.202" v="21" actId="2711"/>
            <ac:spMkLst>
              <pc:docMk/>
              <pc:sldMasterMk cId="3571240666" sldId="2147483730"/>
              <pc:sldLayoutMk cId="4167632349" sldId="2147483764"/>
              <ac:spMk id="13" creationId="{9F239F00-7B1E-4DEC-AA92-A70B4E9F6EAC}"/>
            </ac:spMkLst>
          </pc:spChg>
        </pc:sldLayoutChg>
        <pc:sldLayoutChg chg="modSp mod">
          <pc:chgData name="Nico Sedovnik" userId="c899cdf4-4dd3-48e4-9d05-d9a3bf84ba8f" providerId="ADAL" clId="{BEFD8459-4A60-48A1-ACC7-00FEFAEBF5B5}" dt="2022-05-17T12:42:22.454" v="22" actId="2711"/>
          <pc:sldLayoutMkLst>
            <pc:docMk/>
            <pc:sldMasterMk cId="3571240666" sldId="2147483730"/>
            <pc:sldLayoutMk cId="1849521940" sldId="2147483765"/>
          </pc:sldLayoutMkLst>
          <pc:spChg chg="mod">
            <ac:chgData name="Nico Sedovnik" userId="c899cdf4-4dd3-48e4-9d05-d9a3bf84ba8f" providerId="ADAL" clId="{BEFD8459-4A60-48A1-ACC7-00FEFAEBF5B5}" dt="2022-05-17T12:42:22.454" v="22" actId="2711"/>
            <ac:spMkLst>
              <pc:docMk/>
              <pc:sldMasterMk cId="3571240666" sldId="2147483730"/>
              <pc:sldLayoutMk cId="1849521940" sldId="2147483765"/>
              <ac:spMk id="11" creationId="{A055819B-FD43-8133-BB83-91DBC70BC0BE}"/>
            </ac:spMkLst>
          </pc:spChg>
        </pc:sldLayoutChg>
        <pc:sldLayoutChg chg="modSp mod">
          <pc:chgData name="Nico Sedovnik" userId="c899cdf4-4dd3-48e4-9d05-d9a3bf84ba8f" providerId="ADAL" clId="{BEFD8459-4A60-48A1-ACC7-00FEFAEBF5B5}" dt="2022-05-17T12:42:27.081" v="23" actId="2711"/>
          <pc:sldLayoutMkLst>
            <pc:docMk/>
            <pc:sldMasterMk cId="3571240666" sldId="2147483730"/>
            <pc:sldLayoutMk cId="1297416821" sldId="2147483766"/>
          </pc:sldLayoutMkLst>
          <pc:spChg chg="mod">
            <ac:chgData name="Nico Sedovnik" userId="c899cdf4-4dd3-48e4-9d05-d9a3bf84ba8f" providerId="ADAL" clId="{BEFD8459-4A60-48A1-ACC7-00FEFAEBF5B5}" dt="2022-05-17T12:42:27.081" v="23" actId="2711"/>
            <ac:spMkLst>
              <pc:docMk/>
              <pc:sldMasterMk cId="3571240666" sldId="2147483730"/>
              <pc:sldLayoutMk cId="1297416821" sldId="2147483766"/>
              <ac:spMk id="11" creationId="{41D3B054-254D-DB98-0AA7-92D14D7E87D5}"/>
            </ac:spMkLst>
          </pc:spChg>
        </pc:sldLayoutChg>
        <pc:sldLayoutChg chg="modSp mod">
          <pc:chgData name="Nico Sedovnik" userId="c899cdf4-4dd3-48e4-9d05-d9a3bf84ba8f" providerId="ADAL" clId="{BEFD8459-4A60-48A1-ACC7-00FEFAEBF5B5}" dt="2022-05-17T12:42:30.974" v="24" actId="2711"/>
          <pc:sldLayoutMkLst>
            <pc:docMk/>
            <pc:sldMasterMk cId="3571240666" sldId="2147483730"/>
            <pc:sldLayoutMk cId="1526542382" sldId="2147483767"/>
          </pc:sldLayoutMkLst>
          <pc:spChg chg="mod">
            <ac:chgData name="Nico Sedovnik" userId="c899cdf4-4dd3-48e4-9d05-d9a3bf84ba8f" providerId="ADAL" clId="{BEFD8459-4A60-48A1-ACC7-00FEFAEBF5B5}" dt="2022-05-17T12:42:30.974" v="24" actId="2711"/>
            <ac:spMkLst>
              <pc:docMk/>
              <pc:sldMasterMk cId="3571240666" sldId="2147483730"/>
              <pc:sldLayoutMk cId="1526542382" sldId="2147483767"/>
              <ac:spMk id="9" creationId="{C9A82694-2F89-56C5-A5DE-9333A5A9C1AD}"/>
            </ac:spMkLst>
          </pc:spChg>
        </pc:sldLayoutChg>
        <pc:sldLayoutChg chg="modSp mod">
          <pc:chgData name="Nico Sedovnik" userId="c899cdf4-4dd3-48e4-9d05-d9a3bf84ba8f" providerId="ADAL" clId="{BEFD8459-4A60-48A1-ACC7-00FEFAEBF5B5}" dt="2022-05-17T12:42:34.634" v="25" actId="2711"/>
          <pc:sldLayoutMkLst>
            <pc:docMk/>
            <pc:sldMasterMk cId="3571240666" sldId="2147483730"/>
            <pc:sldLayoutMk cId="587815686" sldId="2147483768"/>
          </pc:sldLayoutMkLst>
          <pc:spChg chg="mod">
            <ac:chgData name="Nico Sedovnik" userId="c899cdf4-4dd3-48e4-9d05-d9a3bf84ba8f" providerId="ADAL" clId="{BEFD8459-4A60-48A1-ACC7-00FEFAEBF5B5}" dt="2022-05-17T12:42:34.634" v="25" actId="2711"/>
            <ac:spMkLst>
              <pc:docMk/>
              <pc:sldMasterMk cId="3571240666" sldId="2147483730"/>
              <pc:sldLayoutMk cId="587815686" sldId="2147483768"/>
              <ac:spMk id="13" creationId="{9F239F00-7B1E-4DEC-AA92-A70B4E9F6EAC}"/>
            </ac:spMkLst>
          </pc:spChg>
        </pc:sldLayoutChg>
        <pc:sldLayoutChg chg="modSp mod">
          <pc:chgData name="Nico Sedovnik" userId="c899cdf4-4dd3-48e4-9d05-d9a3bf84ba8f" providerId="ADAL" clId="{BEFD8459-4A60-48A1-ACC7-00FEFAEBF5B5}" dt="2022-05-17T12:41:19.572" v="10" actId="2711"/>
          <pc:sldLayoutMkLst>
            <pc:docMk/>
            <pc:sldMasterMk cId="3571240666" sldId="2147483730"/>
            <pc:sldLayoutMk cId="4043822117" sldId="2147483770"/>
          </pc:sldLayoutMkLst>
          <pc:spChg chg="mod">
            <ac:chgData name="Nico Sedovnik" userId="c899cdf4-4dd3-48e4-9d05-d9a3bf84ba8f" providerId="ADAL" clId="{BEFD8459-4A60-48A1-ACC7-00FEFAEBF5B5}" dt="2022-05-17T12:41:19.572" v="10" actId="2711"/>
            <ac:spMkLst>
              <pc:docMk/>
              <pc:sldMasterMk cId="3571240666" sldId="2147483730"/>
              <pc:sldLayoutMk cId="4043822117" sldId="2147483770"/>
              <ac:spMk id="8" creationId="{8FAE8755-5255-744C-AF71-5173D41CA730}"/>
            </ac:spMkLst>
          </pc:spChg>
          <pc:spChg chg="mod">
            <ac:chgData name="Nico Sedovnik" userId="c899cdf4-4dd3-48e4-9d05-d9a3bf84ba8f" providerId="ADAL" clId="{BEFD8459-4A60-48A1-ACC7-00FEFAEBF5B5}" dt="2022-05-17T12:41:10.686" v="7" actId="2711"/>
            <ac:spMkLst>
              <pc:docMk/>
              <pc:sldMasterMk cId="3571240666" sldId="2147483730"/>
              <pc:sldLayoutMk cId="4043822117" sldId="2147483770"/>
              <ac:spMk id="11" creationId="{38461432-806A-7C40-867E-301CF7B3B60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17.05.2022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17.05.2022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pic>
        <p:nvPicPr>
          <p:cNvPr id="4" name="Grafik 3" descr="Ein Bild, das Text enthält.&#10;&#10;Automatisch generierte Beschreibung">
            <a:extLst>
              <a:ext uri="{FF2B5EF4-FFF2-40B4-BE49-F238E27FC236}">
                <a16:creationId xmlns:a16="http://schemas.microsoft.com/office/drawing/2014/main" id="{C78BF965-C85B-C454-6128-166C796C6E7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667"/>
          <a:stretch/>
        </p:blipFill>
        <p:spPr>
          <a:xfrm>
            <a:off x="0" y="0"/>
            <a:ext cx="6858000" cy="3178095"/>
          </a:xfrm>
          <a:prstGeom prst="rect">
            <a:avLst/>
          </a:prstGeom>
        </p:spPr>
      </p:pic>
      <p:sp>
        <p:nvSpPr>
          <p:cNvPr id="2" name="Rechteck 1">
            <a:extLst>
              <a:ext uri="{FF2B5EF4-FFF2-40B4-BE49-F238E27FC236}">
                <a16:creationId xmlns:a16="http://schemas.microsoft.com/office/drawing/2014/main" id="{B50B62B9-208C-B947-9490-60174BDB6964}"/>
              </a:ext>
            </a:extLst>
          </p:cNvPr>
          <p:cNvSpPr/>
          <p:nvPr userDrawn="1"/>
        </p:nvSpPr>
        <p:spPr>
          <a:xfrm>
            <a:off x="0" y="-11017"/>
            <a:ext cx="6858000" cy="3178095"/>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424819" y="1328903"/>
            <a:ext cx="6008361" cy="113877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04040"/>
                </a:solidFill>
                <a:latin typeface="Segoe UI" panose="020B0502040204020203" pitchFamily="34" charset="0"/>
                <a:cs typeface="Segoe UI" panose="020B0502040204020203" pitchFamily="34" charset="0"/>
              </a:rPr>
              <a:t>SUBMISSION TEMPLATE</a:t>
            </a:r>
          </a:p>
          <a:p>
            <a:pPr algn="ctr"/>
            <a:r>
              <a:rPr lang="en-US" b="0" dirty="0">
                <a:solidFill>
                  <a:schemeClr val="tx1">
                    <a:lumMod val="75000"/>
                    <a:lumOff val="25000"/>
                  </a:schemeClr>
                </a:solidFill>
              </a:rPr>
              <a:t>Sustainable Innovation on Digitized Construction and   Mining Sites</a:t>
            </a:r>
          </a:p>
        </p:txBody>
      </p:sp>
      <p:pic>
        <p:nvPicPr>
          <p:cNvPr id="8" name="Grafik 7">
            <a:extLst>
              <a:ext uri="{FF2B5EF4-FFF2-40B4-BE49-F238E27FC236}">
                <a16:creationId xmlns:a16="http://schemas.microsoft.com/office/drawing/2014/main" id="{B7735A30-CD0C-6A49-780B-37226E11B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982" y="4368800"/>
            <a:ext cx="5276036" cy="2989754"/>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 DEFINITION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What concrete problems have you identified that you want to address with your solution?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Which stakeholders are affected by these problems?</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1694F968-6F4B-F620-F088-CEB7803AA3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21609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DETAILED SOLUTION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Describe your approach in detail and taking into account the guiding questions of the Challenge Briefing.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You are also welcome to describe or supplement your solution with graphics, visual aspects,</a:t>
            </a:r>
            <a:r>
              <a:rPr lang="en-US" sz="1200" b="1" dirty="0">
                <a:solidFill>
                  <a:schemeClr val="tx1">
                    <a:lumMod val="75000"/>
                    <a:lumOff val="25000"/>
                  </a:schemeClr>
                </a:solidFill>
                <a:latin typeface="Segoe UI" panose="020B0502040204020203" pitchFamily="34" charset="0"/>
                <a:cs typeface="Segoe UI" panose="020B0502040204020203" pitchFamily="34" charset="0"/>
              </a:rPr>
              <a:t> </a:t>
            </a:r>
            <a:r>
              <a:rPr lang="en-US" sz="1200" b="0" dirty="0">
                <a:solidFill>
                  <a:schemeClr val="tx1">
                    <a:lumMod val="75000"/>
                    <a:lumOff val="25000"/>
                  </a:schemeClr>
                </a:solidFill>
                <a:latin typeface="Segoe UI" panose="020B0502040204020203" pitchFamily="34" charset="0"/>
                <a:cs typeface="Segoe UI" panose="020B0502040204020203" pitchFamily="34" charset="0"/>
              </a:rPr>
              <a:t>mockups, videos, links, etc.</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7B5040EB-85DB-3687-F1DD-3ED6D56179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32921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STAKEHOLDER NEEDS</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Segoe UI" panose="020B0502040204020203" pitchFamily="34" charset="0"/>
                <a:cs typeface="Segoe UI" panose="020B0502040204020203" pitchFamily="34" charset="0"/>
              </a:rPr>
              <a:t>What needs do the affected stakeholders have and what is the consequence of having no solution to the problem? </a:t>
            </a:r>
            <a:br>
              <a:rPr lang="en-US" sz="1200" b="0" dirty="0">
                <a:solidFill>
                  <a:schemeClr val="bg2">
                    <a:lumMod val="25000"/>
                  </a:schemeClr>
                </a:solidFill>
                <a:latin typeface="Segoe UI" panose="020B0502040204020203" pitchFamily="34" charset="0"/>
                <a:cs typeface="Segoe UI" panose="020B0502040204020203" pitchFamily="34" charset="0"/>
              </a:rPr>
            </a:br>
            <a:r>
              <a:rPr lang="en-US" sz="1200" b="0" dirty="0">
                <a:solidFill>
                  <a:schemeClr val="bg2">
                    <a:lumMod val="25000"/>
                  </a:schemeClr>
                </a:solidFill>
                <a:latin typeface="Segoe UI" panose="020B0502040204020203" pitchFamily="34" charset="0"/>
                <a:cs typeface="Segoe UI" panose="020B0502040204020203" pitchFamily="34" charset="0"/>
              </a:rPr>
              <a:t>Why is your approach the right one to tackle the identified needs?</a:t>
            </a:r>
            <a:endParaRPr lang="de-DE" sz="1400" b="1"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8C0F46FB-41C1-C381-E5D1-71D644483D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58903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ELABORATION 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Segoe UI" panose="020B0502040204020203" pitchFamily="34" charset="0"/>
                <a:cs typeface="Segoe UI" panose="020B0502040204020203" pitchFamily="34" charset="0"/>
              </a:rPr>
              <a:t>What are the next development steps for your solution? </a:t>
            </a:r>
            <a:r>
              <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rPr>
              <a:t>What support would you like from your challenge-provider or the program partners during the elaboration phase? What knowledge or input would help you further?</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5EFDDE78-206A-F353-6FBE-1BEBD6EAB3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416763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9AF0AF4A-A0B9-903B-AA98-9AE3A58C4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11" name="Rechteck 10">
            <a:extLst>
              <a:ext uri="{FF2B5EF4-FFF2-40B4-BE49-F238E27FC236}">
                <a16:creationId xmlns:a16="http://schemas.microsoft.com/office/drawing/2014/main" id="{A055819B-FD43-8133-BB83-91DBC70BC0BE}"/>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LEVEL OF INNOVATION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t>How is your approach different to existing ones? </a:t>
            </a:r>
            <a:b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br>
            <a: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t>Why is it better respectively why is it more innovative?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49521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3BA4B20A-33B4-AF88-32B1-92E46648C3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11" name="Rechteck 10">
            <a:extLst>
              <a:ext uri="{FF2B5EF4-FFF2-40B4-BE49-F238E27FC236}">
                <a16:creationId xmlns:a16="http://schemas.microsoft.com/office/drawing/2014/main" id="{41D3B054-254D-DB98-0AA7-92D14D7E87D5}"/>
              </a:ext>
            </a:extLst>
          </p:cNvPr>
          <p:cNvSpPr/>
          <p:nvPr userDrawn="1"/>
        </p:nvSpPr>
        <p:spPr>
          <a:xfrm>
            <a:off x="2053072" y="428565"/>
            <a:ext cx="4290968" cy="166199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DIGITAL DEVELOPMENT</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What role do technological innovations play in your approach and how can you make a change through digitization?</a:t>
            </a:r>
            <a:br>
              <a:rPr lang="en-US" sz="1200" b="0" kern="1200" dirty="0">
                <a:solidFill>
                  <a:schemeClr val="bg2">
                    <a:lumMod val="25000"/>
                  </a:schemeClr>
                </a:solidFill>
                <a:latin typeface="Segoe UI" panose="020B0502040204020203" pitchFamily="34" charset="0"/>
                <a:ea typeface="+mn-ea"/>
                <a:cs typeface="Segoe UI" panose="020B0502040204020203" pitchFamily="34" charset="0"/>
              </a:rPr>
            </a:b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Which Principles for Digital Development are applied? </a:t>
            </a:r>
            <a:endParaRPr lang="de-DE" sz="1200" b="0" kern="1200" dirty="0">
              <a:solidFill>
                <a:schemeClr val="bg2">
                  <a:lumMod val="25000"/>
                </a:schemeClr>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9741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249FA4F8-6814-DFC2-49CA-A6BB238F72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9" name="Rechteck 8">
            <a:extLst>
              <a:ext uri="{FF2B5EF4-FFF2-40B4-BE49-F238E27FC236}">
                <a16:creationId xmlns:a16="http://schemas.microsoft.com/office/drawing/2014/main" id="{C9A82694-2F89-56C5-A5DE-9333A5A9C1AD}"/>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MARKET &amp; FUNDING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Where do you see a monetization opportunity for your approach or how can funding be secured to make a sustainable difference?</a:t>
            </a: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52654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IMPLEMENTATION PLAN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Segoe UI" panose="020B0502040204020203" pitchFamily="34" charset="0"/>
                <a:cs typeface="Segoe UI" panose="020B0502040204020203" pitchFamily="34" charset="0"/>
              </a:rPr>
              <a:t>What would an optimal implementation of your concept look like? </a:t>
            </a:r>
            <a:br>
              <a:rPr lang="en-US" sz="1200" b="0" dirty="0">
                <a:solidFill>
                  <a:schemeClr val="bg2">
                    <a:lumMod val="25000"/>
                  </a:schemeClr>
                </a:solidFill>
                <a:latin typeface="Segoe UI" panose="020B0502040204020203" pitchFamily="34" charset="0"/>
                <a:cs typeface="Segoe UI" panose="020B0502040204020203" pitchFamily="34" charset="0"/>
              </a:rPr>
            </a:br>
            <a:r>
              <a:rPr lang="en-US" sz="1200" b="0" dirty="0">
                <a:solidFill>
                  <a:schemeClr val="bg2">
                    <a:lumMod val="25000"/>
                  </a:schemeClr>
                </a:solidFill>
                <a:latin typeface="Segoe UI" panose="020B0502040204020203" pitchFamily="34" charset="0"/>
                <a:cs typeface="Segoe UI" panose="020B0502040204020203" pitchFamily="34" charset="0"/>
              </a:rPr>
              <a:t>What are possible hurdles that need to be tackled and next steps in the implementation?</a:t>
            </a:r>
            <a:endParaRPr lang="de-DE" sz="1400" b="1"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92BB41AE-8F15-932A-F24D-B2A5967518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58781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571CB3-6323-2849-A2EA-EAF0D62FB95C}"/>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4708981"/>
          </a:xfrm>
          <a:prstGeom prst="rect">
            <a:avLst/>
          </a:prstGeom>
          <a:noFill/>
        </p:spPr>
        <p:txBody>
          <a:bodyPr wrap="square" rtlCol="0">
            <a:spAutoFit/>
          </a:bodyPr>
          <a:lstStyle/>
          <a:p>
            <a:pPr algn="just">
              <a:defRPr/>
            </a:pPr>
            <a:r>
              <a:rPr lang="de-DE" sz="1200" err="1">
                <a:solidFill>
                  <a:srgbClr val="4A4A4A"/>
                </a:solidFill>
                <a:latin typeface="Segoe UI" panose="020B0502040204020203" pitchFamily="34" charset="0"/>
                <a:cs typeface="Segoe UI" panose="020B0502040204020203" pitchFamily="34" charset="0"/>
              </a:rPr>
              <a:t>Dear</a:t>
            </a:r>
            <a:r>
              <a:rPr lang="de-DE" sz="1200">
                <a:solidFill>
                  <a:srgbClr val="4A4A4A"/>
                </a:solidFill>
                <a:latin typeface="Segoe UI" panose="020B0502040204020203" pitchFamily="34" charset="0"/>
                <a:cs typeface="Segoe UI" panose="020B0502040204020203" pitchFamily="34" charset="0"/>
              </a:rPr>
              <a:t> </a:t>
            </a:r>
            <a:r>
              <a:rPr lang="de-DE" sz="1200" err="1">
                <a:solidFill>
                  <a:srgbClr val="4A4A4A"/>
                </a:solidFill>
                <a:latin typeface="Segoe UI" panose="020B0502040204020203" pitchFamily="34" charset="0"/>
                <a:cs typeface="Segoe UI" panose="020B0502040204020203" pitchFamily="34" charset="0"/>
              </a:rPr>
              <a:t>Participant</a:t>
            </a:r>
            <a:r>
              <a:rPr lang="de-DE" sz="1200">
                <a:solidFill>
                  <a:srgbClr val="4A4A4A"/>
                </a:solidFill>
                <a:latin typeface="Segoe UI" panose="020B0502040204020203" pitchFamily="34" charset="0"/>
                <a:cs typeface="Segoe UI" panose="020B0502040204020203" pitchFamily="34" charset="0"/>
              </a:rPr>
              <a:t>,</a:t>
            </a:r>
          </a:p>
          <a:p>
            <a:pPr algn="just">
              <a:defRPr/>
            </a:pPr>
            <a:endParaRPr lang="de-DE" sz="1200">
              <a:solidFill>
                <a:srgbClr val="4A4A4A"/>
              </a:solidFill>
              <a:latin typeface="Segoe UI" panose="020B0502040204020203" pitchFamily="34" charset="0"/>
              <a:cs typeface="Segoe UI" panose="020B0502040204020203" pitchFamily="34" charset="0"/>
            </a:endParaRPr>
          </a:p>
          <a:p>
            <a:pPr algn="just">
              <a:defRPr/>
            </a:pPr>
            <a:r>
              <a:rPr lang="en-US" sz="1200">
                <a:solidFill>
                  <a:srgbClr val="4A4A4A"/>
                </a:solidFill>
                <a:latin typeface="Segoe UI" panose="020B0502040204020203" pitchFamily="34" charset="0"/>
                <a:cs typeface="Segoe UI" panose="020B0502040204020203" pitchFamily="34" charset="0"/>
              </a:rPr>
              <a:t>This document should help you to develop your approaches for the </a:t>
            </a:r>
            <a:r>
              <a:rPr lang="en-US" sz="1200" err="1">
                <a:solidFill>
                  <a:srgbClr val="4A4A4A"/>
                </a:solidFill>
                <a:highlight>
                  <a:srgbClr val="FFFF00"/>
                </a:highlight>
                <a:latin typeface="Segoe UI" panose="020B0502040204020203" pitchFamily="34" charset="0"/>
                <a:cs typeface="Segoe UI" panose="020B0502040204020203" pitchFamily="34" charset="0"/>
              </a:rPr>
              <a:t>Programname</a:t>
            </a:r>
            <a:r>
              <a:rPr lang="en-US" sz="1200">
                <a:solidFill>
                  <a:srgbClr val="4A4A4A"/>
                </a:solidFill>
                <a:latin typeface="Segoe UI" panose="020B0502040204020203" pitchFamily="34" charset="0"/>
                <a:cs typeface="Segoe UI" panose="020B0502040204020203" pitchFamily="34" charset="0"/>
              </a:rPr>
              <a:t> and the respective Challenge based on the guiding questions.</a:t>
            </a:r>
          </a:p>
          <a:p>
            <a:pPr algn="just">
              <a:defRPr/>
            </a:pPr>
            <a:endParaRPr lang="en-US" sz="1200">
              <a:solidFill>
                <a:srgbClr val="4A4A4A"/>
              </a:solidFill>
              <a:latin typeface="Segoe UI" panose="020B0502040204020203" pitchFamily="34" charset="0"/>
              <a:cs typeface="Segoe UI" panose="020B0502040204020203" pitchFamily="34" charset="0"/>
            </a:endParaRPr>
          </a:p>
          <a:p>
            <a:pPr algn="just">
              <a:defRPr/>
            </a:pPr>
            <a:r>
              <a:rPr lang="en-US" sz="1200" b="1">
                <a:solidFill>
                  <a:schemeClr val="tx1">
                    <a:lumMod val="75000"/>
                    <a:lumOff val="25000"/>
                  </a:schemeClr>
                </a:solidFill>
                <a:latin typeface="Segoe UI" panose="020B0502040204020203" pitchFamily="34" charset="0"/>
                <a:cs typeface="Segoe UI" panose="020B0502040204020203" pitchFamily="34" charset="0"/>
              </a:rPr>
              <a:t>Deadline</a:t>
            </a:r>
            <a:r>
              <a:rPr lang="en-US" sz="1200">
                <a:solidFill>
                  <a:schemeClr val="tx1">
                    <a:lumMod val="75000"/>
                    <a:lumOff val="25000"/>
                  </a:schemeClr>
                </a:solidFill>
                <a:latin typeface="Segoe UI" panose="020B0502040204020203" pitchFamily="34" charset="0"/>
                <a:cs typeface="Segoe UI" panose="020B0502040204020203" pitchFamily="34" charset="0"/>
              </a:rPr>
              <a:t> for the submission is the </a:t>
            </a:r>
            <a:r>
              <a:rPr lang="en-US" sz="1200" b="1" kern="1200">
                <a:solidFill>
                  <a:srgbClr val="F79A21"/>
                </a:solidFill>
                <a:highlight>
                  <a:srgbClr val="FFFF00"/>
                </a:highlight>
                <a:latin typeface="Segoe UI" panose="020B0502040204020203" pitchFamily="34" charset="0"/>
                <a:ea typeface="+mn-ea"/>
                <a:cs typeface="Segoe UI" panose="020B0502040204020203" pitchFamily="34" charset="0"/>
              </a:rPr>
              <a:t>13</a:t>
            </a:r>
            <a:r>
              <a:rPr lang="en-US" sz="1200" b="1" kern="1200" baseline="30000">
                <a:solidFill>
                  <a:srgbClr val="F79A21"/>
                </a:solidFill>
                <a:highlight>
                  <a:srgbClr val="FFFF00"/>
                </a:highlight>
                <a:latin typeface="Segoe UI" panose="020B0502040204020203" pitchFamily="34" charset="0"/>
                <a:ea typeface="+mn-ea"/>
                <a:cs typeface="Segoe UI" panose="020B0502040204020203" pitchFamily="34" charset="0"/>
              </a:rPr>
              <a:t>t</a:t>
            </a:r>
            <a:r>
              <a:rPr lang="en-US" sz="1200" b="1" baseline="30000">
                <a:solidFill>
                  <a:srgbClr val="F79A21"/>
                </a:solidFill>
                <a:highlight>
                  <a:srgbClr val="FFFF00"/>
                </a:highlight>
                <a:latin typeface="Segoe UI" panose="020B0502040204020203" pitchFamily="34" charset="0"/>
                <a:cs typeface="Segoe UI" panose="020B0502040204020203" pitchFamily="34" charset="0"/>
              </a:rPr>
              <a:t>h</a:t>
            </a:r>
            <a:r>
              <a:rPr lang="en-US" sz="1200" b="1">
                <a:solidFill>
                  <a:srgbClr val="F79A21"/>
                </a:solidFill>
                <a:highlight>
                  <a:srgbClr val="FFFF00"/>
                </a:highlight>
                <a:latin typeface="Segoe UI" panose="020B0502040204020203" pitchFamily="34" charset="0"/>
                <a:cs typeface="Segoe UI" panose="020B0502040204020203" pitchFamily="34" charset="0"/>
              </a:rPr>
              <a:t> of February at 11:59 pm CET</a:t>
            </a:r>
            <a:r>
              <a:rPr lang="en-US" sz="1200">
                <a:solidFill>
                  <a:schemeClr val="tx1">
                    <a:lumMod val="75000"/>
                    <a:lumOff val="25000"/>
                  </a:schemeClr>
                </a:solidFill>
                <a:latin typeface="Segoe UI" panose="020B0502040204020203" pitchFamily="34" charset="0"/>
                <a:cs typeface="Segoe UI" panose="020B0502040204020203" pitchFamily="34" charset="0"/>
              </a:rPr>
              <a:t>. </a:t>
            </a: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Please submit the elaborated submission template until this date via the </a:t>
            </a:r>
            <a:r>
              <a:rPr lang="en-US" sz="1200" err="1">
                <a:solidFill>
                  <a:schemeClr val="tx1">
                    <a:lumMod val="75000"/>
                    <a:lumOff val="25000"/>
                  </a:schemeClr>
                </a:solidFill>
                <a:latin typeface="Segoe UI" panose="020B0502040204020203" pitchFamily="34" charset="0"/>
                <a:cs typeface="Segoe UI" panose="020B0502040204020203" pitchFamily="34" charset="0"/>
              </a:rPr>
              <a:t>ekipa</a:t>
            </a:r>
            <a:r>
              <a:rPr lang="en-US" sz="1200">
                <a:solidFill>
                  <a:schemeClr val="tx1">
                    <a:lumMod val="75000"/>
                    <a:lumOff val="25000"/>
                  </a:schemeClr>
                </a:solidFill>
                <a:latin typeface="Segoe UI" panose="020B0502040204020203" pitchFamily="34" charset="0"/>
                <a:cs typeface="Segoe UI" panose="020B0502040204020203" pitchFamily="34" charset="0"/>
              </a:rPr>
              <a:t> platform. </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If you have any questions regarding the participation or submission please feel free to contact us:</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hello@ekipa.de</a:t>
            </a: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Segoe UI" panose="020B0502040204020203" pitchFamily="34" charset="0"/>
                <a:cs typeface="Segoe UI" panose="020B0502040204020203" pitchFamily="34" charset="0"/>
              </a:rPr>
              <a:t>Subject: “</a:t>
            </a:r>
            <a:r>
              <a:rPr lang="de-DE" sz="1200">
                <a:solidFill>
                  <a:schemeClr val="tx1">
                    <a:lumMod val="75000"/>
                    <a:lumOff val="25000"/>
                  </a:schemeClr>
                </a:solidFill>
                <a:highlight>
                  <a:srgbClr val="FFFF00"/>
                </a:highlight>
                <a:latin typeface="Segoe UI" panose="020B0502040204020203" pitchFamily="34" charset="0"/>
                <a:cs typeface="Segoe UI" panose="020B0502040204020203" pitchFamily="34" charset="0"/>
              </a:rPr>
              <a:t>Programname</a:t>
            </a:r>
            <a:r>
              <a:rPr lang="de-DE" sz="1200">
                <a:solidFill>
                  <a:schemeClr val="tx1">
                    <a:lumMod val="75000"/>
                    <a:lumOff val="25000"/>
                  </a:schemeClr>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This submission template is designed to provide a better overview and comprehensibility of your approach. So please note that you should </a:t>
            </a:r>
            <a:r>
              <a:rPr lang="en-US" sz="1200" b="1">
                <a:solidFill>
                  <a:schemeClr val="tx1">
                    <a:lumMod val="75000"/>
                    <a:lumOff val="25000"/>
                  </a:schemeClr>
                </a:solidFill>
                <a:latin typeface="Segoe UI" panose="020B0502040204020203" pitchFamily="34" charset="0"/>
                <a:cs typeface="Segoe UI" panose="020B0502040204020203" pitchFamily="34" charset="0"/>
              </a:rPr>
              <a:t>ideally supplement or display all content with graphics or other visual elements</a:t>
            </a:r>
            <a:r>
              <a:rPr lang="en-US" sz="1200">
                <a:solidFill>
                  <a:schemeClr val="tx1">
                    <a:lumMod val="75000"/>
                    <a:lumOff val="25000"/>
                  </a:schemeClr>
                </a:solidFill>
                <a:latin typeface="Segoe UI" panose="020B0502040204020203" pitchFamily="34" charset="0"/>
                <a:cs typeface="Segoe UI" panose="020B0502040204020203" pitchFamily="34" charset="0"/>
              </a:rPr>
              <a:t>.</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You can also submit additional materials such</a:t>
            </a:r>
            <a:r>
              <a:rPr lang="en-US" sz="1200" b="1">
                <a:solidFill>
                  <a:schemeClr val="tx1">
                    <a:lumMod val="75000"/>
                    <a:lumOff val="25000"/>
                  </a:schemeClr>
                </a:solidFill>
                <a:latin typeface="Segoe UI" panose="020B0502040204020203" pitchFamily="34" charset="0"/>
                <a:cs typeface="Segoe UI" panose="020B0502040204020203" pitchFamily="34" charset="0"/>
              </a:rPr>
              <a:t> pitch decks, mockups, videos or </a:t>
            </a:r>
            <a:r>
              <a:rPr lang="en-US" sz="1200">
                <a:solidFill>
                  <a:schemeClr val="tx1">
                    <a:lumMod val="75000"/>
                    <a:lumOff val="25000"/>
                  </a:schemeClr>
                </a:solidFill>
                <a:latin typeface="Segoe UI" panose="020B0502040204020203" pitchFamily="34" charset="0"/>
                <a:cs typeface="Segoe UI" panose="020B0502040204020203" pitchFamily="34" charset="0"/>
              </a:rPr>
              <a:t>important resources via the platform to supplement the submission template.</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Segoe UI" panose="020B0502040204020203" pitchFamily="34" charset="0"/>
                <a:cs typeface="Segoe UI" panose="020B0502040204020203" pitchFamily="34" charset="0"/>
              </a:rPr>
              <a:t>If you </a:t>
            </a:r>
            <a:r>
              <a:rPr lang="en-US" sz="1200" b="1">
                <a:solidFill>
                  <a:schemeClr val="tx1">
                    <a:lumMod val="75000"/>
                    <a:lumOff val="25000"/>
                  </a:schemeClr>
                </a:solidFill>
                <a:latin typeface="Segoe UI" panose="020B0502040204020203" pitchFamily="34" charset="0"/>
                <a:cs typeface="Segoe UI" panose="020B0502040204020203" pitchFamily="34" charset="0"/>
              </a:rPr>
              <a:t>need</a:t>
            </a:r>
            <a:r>
              <a:rPr lang="en-US" sz="1200">
                <a:solidFill>
                  <a:schemeClr val="tx1">
                    <a:lumMod val="75000"/>
                    <a:lumOff val="25000"/>
                  </a:schemeClr>
                </a:solidFill>
                <a:latin typeface="Segoe UI" panose="020B0502040204020203" pitchFamily="34" charset="0"/>
                <a:cs typeface="Segoe UI" panose="020B0502040204020203" pitchFamily="34" charset="0"/>
              </a:rPr>
              <a:t> </a:t>
            </a:r>
            <a:r>
              <a:rPr lang="en-US" sz="1200" b="1">
                <a:solidFill>
                  <a:schemeClr val="tx1">
                    <a:lumMod val="75000"/>
                    <a:lumOff val="25000"/>
                  </a:schemeClr>
                </a:solidFill>
                <a:latin typeface="Segoe UI" panose="020B0502040204020203" pitchFamily="34" charset="0"/>
                <a:cs typeface="Segoe UI" panose="020B0502040204020203" pitchFamily="34" charset="0"/>
              </a:rPr>
              <a:t>more space </a:t>
            </a:r>
            <a:r>
              <a:rPr lang="en-US" sz="1200">
                <a:solidFill>
                  <a:schemeClr val="tx1">
                    <a:lumMod val="75000"/>
                    <a:lumOff val="25000"/>
                  </a:schemeClr>
                </a:solidFill>
                <a:latin typeface="Segoe UI" panose="020B0502040204020203" pitchFamily="34" charset="0"/>
                <a:cs typeface="Segoe UI" panose="020B0502040204020203" pitchFamily="34" charset="0"/>
              </a:rPr>
              <a:t>when answering a question, please </a:t>
            </a:r>
            <a:r>
              <a:rPr lang="en-US" sz="1200" b="1">
                <a:solidFill>
                  <a:schemeClr val="tx1">
                    <a:lumMod val="75000"/>
                    <a:lumOff val="25000"/>
                  </a:schemeClr>
                </a:solidFill>
                <a:latin typeface="Segoe UI" panose="020B0502040204020203" pitchFamily="34" charset="0"/>
                <a:cs typeface="Segoe UI" panose="020B0502040204020203" pitchFamily="34" charset="0"/>
              </a:rPr>
              <a:t>copy &amp; paste the following slide</a:t>
            </a:r>
            <a:r>
              <a:rPr lang="en-US" sz="1200">
                <a:solidFill>
                  <a:schemeClr val="tx1">
                    <a:lumMod val="75000"/>
                    <a:lumOff val="25000"/>
                  </a:schemeClr>
                </a:solidFill>
                <a:latin typeface="Segoe UI" panose="020B0502040204020203" pitchFamily="34" charset="0"/>
                <a:cs typeface="Segoe UI" panose="020B0502040204020203" pitchFamily="34" charset="0"/>
              </a:rPr>
              <a:t>. If the text fields hinder the graphical representation, please use the slide after next.</a:t>
            </a:r>
          </a:p>
          <a:p>
            <a:endParaRPr lang="de-DE" sz="1200">
              <a:latin typeface="Segoe UI" panose="020B0502040204020203" pitchFamily="34" charset="0"/>
              <a:cs typeface="Segoe UI" panose="020B0502040204020203" pitchFamily="34" charset="0"/>
            </a:endParaRPr>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3881" y="735023"/>
            <a:ext cx="6794767" cy="1077218"/>
          </a:xfrm>
          <a:prstGeom prst="rect">
            <a:avLst/>
          </a:prstGeom>
          <a:noFill/>
        </p:spPr>
        <p:txBody>
          <a:bodyPr wrap="square" rtlCol="0">
            <a:spAutoFit/>
          </a:bodyPr>
          <a:lstStyle/>
          <a:p>
            <a:pPr algn="ctr"/>
            <a:r>
              <a:rPr lang="de-DE" sz="3200" b="0" spc="400" dirty="0">
                <a:solidFill>
                  <a:srgbClr val="404040"/>
                </a:solidFill>
                <a:highlight>
                  <a:srgbClr val="FFFF00"/>
                </a:highlight>
                <a:latin typeface="Segoe UI" panose="020B0502040204020203" pitchFamily="34" charset="0"/>
                <a:cs typeface="Segoe UI" panose="020B0502040204020203" pitchFamily="34" charset="0"/>
              </a:rPr>
              <a:t>IMPORTANT </a:t>
            </a:r>
            <a:br>
              <a:rPr lang="de-DE" sz="3200" b="0" spc="400" dirty="0">
                <a:solidFill>
                  <a:srgbClr val="404040"/>
                </a:solidFill>
                <a:highlight>
                  <a:srgbClr val="FFFF00"/>
                </a:highlight>
                <a:latin typeface="Segoe UI" panose="020B0502040204020203" pitchFamily="34" charset="0"/>
                <a:cs typeface="Segoe UI" panose="020B0502040204020203" pitchFamily="34" charset="0"/>
              </a:rPr>
            </a:br>
            <a:r>
              <a:rPr lang="de-DE" sz="3200" b="0" spc="400" dirty="0">
                <a:solidFill>
                  <a:srgbClr val="404040"/>
                </a:solidFill>
                <a:highlight>
                  <a:srgbClr val="FFFF00"/>
                </a:highlight>
                <a:latin typeface="Segoe UI" panose="020B0502040204020203" pitchFamily="34" charset="0"/>
                <a:cs typeface="Segoe UI" panose="020B0502040204020203" pitchFamily="34" charset="0"/>
              </a:rPr>
              <a:t>INFORMATION</a:t>
            </a:r>
          </a:p>
        </p:txBody>
      </p:sp>
    </p:spTree>
    <p:extLst>
      <p:ext uri="{BB962C8B-B14F-4D97-AF65-F5344CB8AC3E}">
        <p14:creationId xmlns:p14="http://schemas.microsoft.com/office/powerpoint/2010/main" val="297484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9" name="Grafik 8" descr="Ein Bild, das Text enthält.&#10;&#10;Automatisch generierte Beschreibung">
            <a:extLst>
              <a:ext uri="{FF2B5EF4-FFF2-40B4-BE49-F238E27FC236}">
                <a16:creationId xmlns:a16="http://schemas.microsoft.com/office/drawing/2014/main" id="{2151CB83-32BE-C734-FF5B-2E87C77989D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645"/>
          <a:stretch/>
        </p:blipFill>
        <p:spPr>
          <a:xfrm>
            <a:off x="0" y="1"/>
            <a:ext cx="6858000" cy="2494059"/>
          </a:xfrm>
          <a:prstGeom prst="rect">
            <a:avLst/>
          </a:prstGeom>
        </p:spPr>
      </p:pic>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4708981"/>
          </a:xfrm>
          <a:prstGeom prst="rect">
            <a:avLst/>
          </a:prstGeom>
          <a:noFill/>
        </p:spPr>
        <p:txBody>
          <a:bodyPr wrap="square" rtlCol="0">
            <a:spAutoFit/>
          </a:bodyPr>
          <a:lstStyle/>
          <a:p>
            <a:pPr algn="just">
              <a:defRPr/>
            </a:pPr>
            <a:r>
              <a:rPr lang="de-DE" sz="1200" dirty="0">
                <a:solidFill>
                  <a:srgbClr val="4A4A4A"/>
                </a:solidFill>
                <a:latin typeface="Segoe UI" panose="020B0502040204020203" pitchFamily="34" charset="0"/>
                <a:cs typeface="Segoe UI" panose="020B0502040204020203" pitchFamily="34" charset="0"/>
              </a:rPr>
              <a:t>Dear </a:t>
            </a:r>
            <a:r>
              <a:rPr lang="de-DE" sz="1200" dirty="0" err="1">
                <a:solidFill>
                  <a:srgbClr val="4A4A4A"/>
                </a:solidFill>
                <a:latin typeface="Segoe UI" panose="020B0502040204020203" pitchFamily="34" charset="0"/>
                <a:cs typeface="Segoe UI" panose="020B0502040204020203" pitchFamily="34" charset="0"/>
              </a:rPr>
              <a:t>Participant</a:t>
            </a:r>
            <a:r>
              <a:rPr lang="de-DE" sz="1200" dirty="0">
                <a:solidFill>
                  <a:srgbClr val="4A4A4A"/>
                </a:solidFill>
                <a:latin typeface="Segoe UI" panose="020B0502040204020203" pitchFamily="34" charset="0"/>
                <a:cs typeface="Segoe UI" panose="020B0502040204020203" pitchFamily="34" charset="0"/>
              </a:rPr>
              <a:t>,</a:t>
            </a:r>
          </a:p>
          <a:p>
            <a:pPr algn="just">
              <a:defRPr/>
            </a:pPr>
            <a:endParaRPr lang="de-DE" sz="1200" dirty="0">
              <a:solidFill>
                <a:srgbClr val="4A4A4A"/>
              </a:solidFill>
              <a:latin typeface="Segoe UI" panose="020B0502040204020203" pitchFamily="34" charset="0"/>
              <a:cs typeface="Segoe UI" panose="020B0502040204020203" pitchFamily="34" charset="0"/>
            </a:endParaRPr>
          </a:p>
          <a:p>
            <a:pPr algn="just">
              <a:defRPr/>
            </a:pPr>
            <a:r>
              <a:rPr lang="en-US" sz="1200" dirty="0">
                <a:solidFill>
                  <a:srgbClr val="4A4A4A"/>
                </a:solidFill>
                <a:latin typeface="Segoe UI" panose="020B0502040204020203" pitchFamily="34" charset="0"/>
                <a:cs typeface="Segoe UI" panose="020B0502040204020203" pitchFamily="34" charset="0"/>
              </a:rPr>
              <a:t>This document should help you to develop your approaches for Innovate2030 and the respective Challenge based on the guiding questions.</a:t>
            </a:r>
          </a:p>
          <a:p>
            <a:pPr algn="just">
              <a:defRPr/>
            </a:pPr>
            <a:endParaRPr lang="en-US" sz="1200" dirty="0">
              <a:solidFill>
                <a:srgbClr val="4A4A4A"/>
              </a:solidFill>
              <a:latin typeface="Segoe UI" panose="020B0502040204020203" pitchFamily="34" charset="0"/>
              <a:cs typeface="Segoe UI" panose="020B0502040204020203" pitchFamily="34" charset="0"/>
            </a:endParaRPr>
          </a:p>
          <a:p>
            <a:pPr algn="just">
              <a:defRPr/>
            </a:pPr>
            <a:r>
              <a:rPr lang="en-US" sz="1200" b="1" dirty="0">
                <a:solidFill>
                  <a:schemeClr val="tx1">
                    <a:lumMod val="75000"/>
                    <a:lumOff val="25000"/>
                  </a:schemeClr>
                </a:solidFill>
                <a:latin typeface="Segoe UI" panose="020B0502040204020203" pitchFamily="34" charset="0"/>
                <a:cs typeface="Segoe UI" panose="020B0502040204020203" pitchFamily="34" charset="0"/>
              </a:rPr>
              <a:t>Deadline</a:t>
            </a:r>
            <a:r>
              <a:rPr lang="en-US" sz="1200" dirty="0">
                <a:solidFill>
                  <a:schemeClr val="tx1">
                    <a:lumMod val="75000"/>
                    <a:lumOff val="25000"/>
                  </a:schemeClr>
                </a:solidFill>
                <a:latin typeface="Segoe UI" panose="020B0502040204020203" pitchFamily="34" charset="0"/>
                <a:cs typeface="Segoe UI" panose="020B0502040204020203" pitchFamily="34" charset="0"/>
              </a:rPr>
              <a:t> for the submission is the </a:t>
            </a:r>
            <a:r>
              <a:rPr lang="en-US" sz="1200" b="1" kern="1200" dirty="0">
                <a:solidFill>
                  <a:srgbClr val="F79A21"/>
                </a:solidFill>
                <a:latin typeface="Segoe UI" panose="020B0502040204020203" pitchFamily="34" charset="0"/>
                <a:ea typeface="+mn-ea"/>
                <a:cs typeface="Segoe UI" panose="020B0502040204020203" pitchFamily="34" charset="0"/>
              </a:rPr>
              <a:t>18</a:t>
            </a:r>
            <a:r>
              <a:rPr lang="en-US" sz="1200" b="1" kern="1200" baseline="30000" dirty="0">
                <a:solidFill>
                  <a:srgbClr val="F79A21"/>
                </a:solidFill>
                <a:latin typeface="Segoe UI" panose="020B0502040204020203" pitchFamily="34" charset="0"/>
                <a:ea typeface="+mn-ea"/>
                <a:cs typeface="Segoe UI" panose="020B0502040204020203" pitchFamily="34" charset="0"/>
              </a:rPr>
              <a:t>t</a:t>
            </a:r>
            <a:r>
              <a:rPr lang="en-US" sz="1200" b="1" baseline="30000" dirty="0">
                <a:solidFill>
                  <a:srgbClr val="F79A21"/>
                </a:solidFill>
                <a:latin typeface="Segoe UI" panose="020B0502040204020203" pitchFamily="34" charset="0"/>
                <a:cs typeface="Segoe UI" panose="020B0502040204020203" pitchFamily="34" charset="0"/>
              </a:rPr>
              <a:t>h</a:t>
            </a:r>
            <a:r>
              <a:rPr lang="en-US" sz="1200" b="1" dirty="0">
                <a:solidFill>
                  <a:srgbClr val="F79A21"/>
                </a:solidFill>
                <a:latin typeface="Segoe UI" panose="020B0502040204020203" pitchFamily="34" charset="0"/>
                <a:cs typeface="Segoe UI" panose="020B0502040204020203" pitchFamily="34" charset="0"/>
              </a:rPr>
              <a:t> of July at 11:59 pm CET</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Please submit the elaborated submission template until this date via the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ekipa</a:t>
            </a:r>
            <a:r>
              <a:rPr lang="en-US" sz="1200" dirty="0">
                <a:solidFill>
                  <a:schemeClr val="tx1">
                    <a:lumMod val="75000"/>
                    <a:lumOff val="25000"/>
                  </a:schemeClr>
                </a:solidFill>
                <a:latin typeface="Segoe UI" panose="020B0502040204020203" pitchFamily="34" charset="0"/>
                <a:cs typeface="Segoe UI" panose="020B0502040204020203" pitchFamily="34" charset="0"/>
              </a:rPr>
              <a:t> platform. </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have any questions regarding the participation or submission please feel free to contact us:</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hello@ekipa.de</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Subject: “</a:t>
            </a:r>
            <a:r>
              <a:rPr lang="de-DE" sz="1200" dirty="0">
                <a:solidFill>
                  <a:schemeClr val="tx1">
                    <a:lumMod val="75000"/>
                    <a:lumOff val="25000"/>
                  </a:schemeClr>
                </a:solidFill>
                <a:latin typeface="Segoe UI" panose="020B0502040204020203" pitchFamily="34" charset="0"/>
                <a:cs typeface="Segoe UI" panose="020B0502040204020203" pitchFamily="34" charset="0"/>
              </a:rPr>
              <a:t>Innovate2030“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This submission template is designed to provide a better overview and comprehensibility of your approach. So please note that you should </a:t>
            </a:r>
            <a:r>
              <a:rPr lang="en-US" sz="1200" b="1" dirty="0">
                <a:solidFill>
                  <a:schemeClr val="tx1">
                    <a:lumMod val="75000"/>
                    <a:lumOff val="25000"/>
                  </a:schemeClr>
                </a:solidFill>
                <a:latin typeface="Segoe UI" panose="020B0502040204020203" pitchFamily="34" charset="0"/>
                <a:cs typeface="Segoe UI" panose="020B0502040204020203" pitchFamily="34" charset="0"/>
              </a:rPr>
              <a:t>ideally supplement or display all content with graphics or other visual elements</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You can also submit additional materials such</a:t>
            </a:r>
            <a:r>
              <a:rPr lang="en-US" sz="1200" b="1" dirty="0">
                <a:solidFill>
                  <a:schemeClr val="tx1">
                    <a:lumMod val="75000"/>
                    <a:lumOff val="25000"/>
                  </a:schemeClr>
                </a:solidFill>
                <a:latin typeface="Segoe UI" panose="020B0502040204020203" pitchFamily="34" charset="0"/>
                <a:cs typeface="Segoe UI" panose="020B0502040204020203" pitchFamily="34" charset="0"/>
              </a:rPr>
              <a:t> pitch decks, mockups, videos or </a:t>
            </a:r>
            <a:r>
              <a:rPr lang="en-US" sz="1200" dirty="0">
                <a:solidFill>
                  <a:schemeClr val="tx1">
                    <a:lumMod val="75000"/>
                    <a:lumOff val="25000"/>
                  </a:schemeClr>
                </a:solidFill>
                <a:latin typeface="Segoe UI" panose="020B0502040204020203" pitchFamily="34" charset="0"/>
                <a:cs typeface="Segoe UI" panose="020B0502040204020203" pitchFamily="34" charset="0"/>
              </a:rPr>
              <a:t>important resources via the platform to supplement the submission template.</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a:t>
            </a:r>
            <a:r>
              <a:rPr lang="en-US" sz="1200" b="1" dirty="0">
                <a:solidFill>
                  <a:schemeClr val="tx1">
                    <a:lumMod val="75000"/>
                    <a:lumOff val="25000"/>
                  </a:schemeClr>
                </a:solidFill>
                <a:latin typeface="Segoe UI" panose="020B0502040204020203" pitchFamily="34" charset="0"/>
                <a:cs typeface="Segoe UI" panose="020B0502040204020203" pitchFamily="34" charset="0"/>
              </a:rPr>
              <a:t>need</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r>
              <a:rPr lang="en-US" sz="1200" b="1" dirty="0">
                <a:solidFill>
                  <a:schemeClr val="tx1">
                    <a:lumMod val="75000"/>
                    <a:lumOff val="25000"/>
                  </a:schemeClr>
                </a:solidFill>
                <a:latin typeface="Segoe UI" panose="020B0502040204020203" pitchFamily="34" charset="0"/>
                <a:cs typeface="Segoe UI" panose="020B0502040204020203" pitchFamily="34" charset="0"/>
              </a:rPr>
              <a:t>more space </a:t>
            </a:r>
            <a:r>
              <a:rPr lang="en-US" sz="1200" dirty="0">
                <a:solidFill>
                  <a:schemeClr val="tx1">
                    <a:lumMod val="75000"/>
                    <a:lumOff val="25000"/>
                  </a:schemeClr>
                </a:solidFill>
                <a:latin typeface="Segoe UI" panose="020B0502040204020203" pitchFamily="34" charset="0"/>
                <a:cs typeface="Segoe UI" panose="020B0502040204020203" pitchFamily="34" charset="0"/>
              </a:rPr>
              <a:t>when answering a question, please </a:t>
            </a:r>
            <a:r>
              <a:rPr lang="en-US" sz="1200" b="1" dirty="0">
                <a:solidFill>
                  <a:schemeClr val="tx1">
                    <a:lumMod val="75000"/>
                    <a:lumOff val="25000"/>
                  </a:schemeClr>
                </a:solidFill>
                <a:latin typeface="Segoe UI" panose="020B0502040204020203" pitchFamily="34" charset="0"/>
                <a:cs typeface="Segoe UI" panose="020B0502040204020203" pitchFamily="34" charset="0"/>
              </a:rPr>
              <a:t>copy &amp; paste the following slide</a:t>
            </a:r>
            <a:r>
              <a:rPr lang="en-US" sz="1200" dirty="0">
                <a:solidFill>
                  <a:schemeClr val="tx1">
                    <a:lumMod val="75000"/>
                    <a:lumOff val="25000"/>
                  </a:schemeClr>
                </a:solidFill>
                <a:latin typeface="Segoe UI" panose="020B0502040204020203" pitchFamily="34" charset="0"/>
                <a:cs typeface="Segoe UI" panose="020B0502040204020203" pitchFamily="34" charset="0"/>
              </a:rPr>
              <a:t>. If the text fields hinder the graphical representation, please use the slide after next.</a:t>
            </a:r>
          </a:p>
          <a:p>
            <a:endParaRPr lang="de-DE" sz="1200" dirty="0">
              <a:latin typeface="Segoe UI" panose="020B0502040204020203" pitchFamily="34" charset="0"/>
              <a:cs typeface="Segoe UI" panose="020B0502040204020203" pitchFamily="34" charset="0"/>
            </a:endParaRPr>
          </a:p>
        </p:txBody>
      </p:sp>
      <p:sp>
        <p:nvSpPr>
          <p:cNvPr id="13" name="Textfeld 12">
            <a:extLst>
              <a:ext uri="{FF2B5EF4-FFF2-40B4-BE49-F238E27FC236}">
                <a16:creationId xmlns:a16="http://schemas.microsoft.com/office/drawing/2014/main" id="{40E92005-FDA7-7641-9949-D3FD0B64BEA0}"/>
              </a:ext>
            </a:extLst>
          </p:cNvPr>
          <p:cNvSpPr txBox="1"/>
          <p:nvPr userDrawn="1"/>
        </p:nvSpPr>
        <p:spPr>
          <a:xfrm>
            <a:off x="377257" y="7185824"/>
            <a:ext cx="6283011" cy="954107"/>
          </a:xfrm>
          <a:prstGeom prst="rect">
            <a:avLst/>
          </a:prstGeom>
          <a:noFill/>
        </p:spPr>
        <p:txBody>
          <a:bodyPr wrap="square" rtlCol="0">
            <a:spAutoFit/>
          </a:bodyPr>
          <a:lstStyle/>
          <a:p>
            <a:r>
              <a:rPr lang="de-DE" sz="1400" dirty="0">
                <a:solidFill>
                  <a:schemeClr val="tx1">
                    <a:lumMod val="75000"/>
                    <a:lumOff val="25000"/>
                  </a:schemeClr>
                </a:solidFill>
                <a:latin typeface="Segoe UI" panose="020B0502040204020203" pitchFamily="34" charset="0"/>
                <a:cs typeface="Segoe UI" panose="020B0502040204020203" pitchFamily="34" charset="0"/>
              </a:rPr>
              <a:t>PLEASE NOTE:</a:t>
            </a:r>
          </a:p>
          <a:p>
            <a:r>
              <a:rPr lang="de-DE" sz="1400" dirty="0">
                <a:solidFill>
                  <a:schemeClr val="tx1">
                    <a:lumMod val="75000"/>
                    <a:lumOff val="25000"/>
                  </a:schemeClr>
                </a:solidFill>
                <a:latin typeface="Segoe UI" panose="020B0502040204020203" pitchFamily="34" charset="0"/>
                <a:cs typeface="Segoe UI" panose="020B0502040204020203" pitchFamily="34" charset="0"/>
              </a:rPr>
              <a:t>Every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team</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member</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must</a:t>
            </a:r>
            <a:r>
              <a:rPr lang="de-DE" sz="1400" b="1" dirty="0">
                <a:solidFill>
                  <a:schemeClr val="tx1">
                    <a:lumMod val="75000"/>
                    <a:lumOff val="25000"/>
                  </a:schemeClr>
                </a:solidFill>
                <a:latin typeface="Segoe UI" panose="020B0502040204020203" pitchFamily="34" charset="0"/>
                <a:cs typeface="Segoe UI" panose="020B0502040204020203" pitchFamily="34" charset="0"/>
              </a:rPr>
              <a:t>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be</a:t>
            </a:r>
            <a:r>
              <a:rPr lang="de-DE" sz="1400" b="1" dirty="0">
                <a:solidFill>
                  <a:schemeClr val="tx1">
                    <a:lumMod val="75000"/>
                    <a:lumOff val="25000"/>
                  </a:schemeClr>
                </a:solidFill>
                <a:latin typeface="Segoe UI" panose="020B0502040204020203" pitchFamily="34" charset="0"/>
                <a:cs typeface="Segoe UI" panose="020B0502040204020203" pitchFamily="34" charset="0"/>
              </a:rPr>
              <a:t> registered </a:t>
            </a:r>
            <a:r>
              <a:rPr lang="de-DE" sz="1400" dirty="0">
                <a:solidFill>
                  <a:schemeClr val="tx1">
                    <a:lumMod val="75000"/>
                    <a:lumOff val="25000"/>
                  </a:schemeClr>
                </a:solidFill>
                <a:latin typeface="Segoe UI" panose="020B0502040204020203" pitchFamily="34" charset="0"/>
                <a:cs typeface="Segoe UI" panose="020B0502040204020203" pitchFamily="34" charset="0"/>
              </a:rPr>
              <a:t>on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our</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platform</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b="1" dirty="0" err="1">
                <a:solidFill>
                  <a:srgbClr val="F49A23"/>
                </a:solidFill>
                <a:latin typeface="Segoe UI" panose="020B0502040204020203" pitchFamily="34" charset="0"/>
                <a:cs typeface="Segoe UI" panose="020B0502040204020203" pitchFamily="34" charset="0"/>
              </a:rPr>
              <a:t>app.ekipa.de</a:t>
            </a:r>
            <a:r>
              <a:rPr lang="de-DE" sz="1400" b="1" dirty="0">
                <a:solidFill>
                  <a:srgbClr val="F49A23"/>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with</a:t>
            </a:r>
            <a:r>
              <a:rPr lang="de-DE" sz="1400" dirty="0">
                <a:solidFill>
                  <a:schemeClr val="tx1">
                    <a:lumMod val="75000"/>
                    <a:lumOff val="25000"/>
                  </a:schemeClr>
                </a:solidFill>
                <a:latin typeface="Segoe UI" panose="020B0502040204020203" pitchFamily="34" charset="0"/>
                <a:cs typeface="Segoe UI" panose="020B0502040204020203" pitchFamily="34" charset="0"/>
              </a:rPr>
              <a:t> a valid </a:t>
            </a:r>
          </a:p>
          <a:p>
            <a:r>
              <a:rPr lang="de-DE" sz="1400" dirty="0">
                <a:solidFill>
                  <a:schemeClr val="tx1">
                    <a:lumMod val="75000"/>
                    <a:lumOff val="25000"/>
                  </a:schemeClr>
                </a:solidFill>
                <a:latin typeface="Segoe UI" panose="020B0502040204020203" pitchFamily="34" charset="0"/>
                <a:cs typeface="Segoe UI" panose="020B0502040204020203" pitchFamily="34" charset="0"/>
              </a:rPr>
              <a:t>E-Mail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to</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which</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we</a:t>
            </a:r>
            <a:r>
              <a:rPr lang="de-DE" sz="1400" dirty="0">
                <a:solidFill>
                  <a:schemeClr val="tx1">
                    <a:lumMod val="75000"/>
                    <a:lumOff val="25000"/>
                  </a:schemeClr>
                </a:solidFill>
                <a:latin typeface="Segoe UI" panose="020B0502040204020203" pitchFamily="34" charset="0"/>
                <a:cs typeface="Segoe UI" panose="020B0502040204020203" pitchFamily="34" charset="0"/>
              </a:rPr>
              <a:t> will send all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information</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during</a:t>
            </a:r>
            <a:r>
              <a:rPr lang="de-DE" sz="1400" dirty="0">
                <a:solidFill>
                  <a:schemeClr val="tx1">
                    <a:lumMod val="75000"/>
                    <a:lumOff val="25000"/>
                  </a:schemeClr>
                </a:solidFill>
                <a:latin typeface="Segoe UI" panose="020B0502040204020203" pitchFamily="34" charset="0"/>
                <a:cs typeface="Segoe UI" panose="020B0502040204020203" pitchFamily="34" charset="0"/>
              </a:rPr>
              <a:t> the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whole</a:t>
            </a:r>
            <a:r>
              <a:rPr lang="de-DE" sz="1400" dirty="0">
                <a:solidFill>
                  <a:schemeClr val="tx1">
                    <a:lumMod val="75000"/>
                    <a:lumOff val="25000"/>
                  </a:schemeClr>
                </a:solidFill>
                <a:latin typeface="Segoe UI" panose="020B0502040204020203" pitchFamily="34" charset="0"/>
                <a:cs typeface="Segoe UI" panose="020B0502040204020203" pitchFamily="34" charset="0"/>
              </a:rPr>
              <a:t> Challenge.</a:t>
            </a:r>
          </a:p>
        </p:txBody>
      </p:sp>
      <p:sp>
        <p:nvSpPr>
          <p:cNvPr id="16" name="Rechteck 15">
            <a:extLst>
              <a:ext uri="{FF2B5EF4-FFF2-40B4-BE49-F238E27FC236}">
                <a16:creationId xmlns:a16="http://schemas.microsoft.com/office/drawing/2014/main" id="{DF22316F-90C1-0284-04DC-9CB88275DB40}"/>
              </a:ext>
            </a:extLst>
          </p:cNvPr>
          <p:cNvSpPr/>
          <p:nvPr userDrawn="1"/>
        </p:nvSpPr>
        <p:spPr>
          <a:xfrm>
            <a:off x="0" y="-11016"/>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680903"/>
            <a:ext cx="6794767" cy="1077218"/>
          </a:xfrm>
          <a:prstGeom prst="rect">
            <a:avLst/>
          </a:prstGeom>
          <a:noFill/>
        </p:spPr>
        <p:txBody>
          <a:bodyPr wrap="square" rtlCol="0">
            <a:spAutoFit/>
          </a:bodyPr>
          <a:lstStyle/>
          <a:p>
            <a:pPr algn="ctr"/>
            <a:r>
              <a:rPr lang="de-DE" sz="3200" b="1" spc="400" dirty="0">
                <a:solidFill>
                  <a:srgbClr val="404040"/>
                </a:solidFill>
                <a:latin typeface="Segoe UI" panose="020B0502040204020203" pitchFamily="34" charset="0"/>
                <a:cs typeface="Segoe UI" panose="020B0502040204020203" pitchFamily="34" charset="0"/>
              </a:rPr>
              <a:t>IMPORTANT </a:t>
            </a:r>
            <a:br>
              <a:rPr lang="de-DE" sz="3200" b="1" spc="400" dirty="0">
                <a:solidFill>
                  <a:srgbClr val="404040"/>
                </a:solidFill>
                <a:latin typeface="Segoe UI" panose="020B0502040204020203" pitchFamily="34" charset="0"/>
                <a:cs typeface="Segoe UI" panose="020B0502040204020203" pitchFamily="34" charset="0"/>
              </a:rPr>
            </a:br>
            <a:r>
              <a:rPr lang="de-DE" sz="3200" b="1" spc="400" dirty="0">
                <a:solidFill>
                  <a:srgbClr val="404040"/>
                </a:solidFill>
                <a:latin typeface="Segoe UI" panose="020B0502040204020203" pitchFamily="34" charset="0"/>
                <a:cs typeface="Segoe UI" panose="020B0502040204020203" pitchFamily="34" charset="0"/>
              </a:rPr>
              <a:t>INFORMATION</a:t>
            </a: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pic>
        <p:nvPicPr>
          <p:cNvPr id="10" name="Grafik 9" descr="Ein Bild, das Text enthält.&#10;&#10;Automatisch generierte Beschreibung">
            <a:extLst>
              <a:ext uri="{FF2B5EF4-FFF2-40B4-BE49-F238E27FC236}">
                <a16:creationId xmlns:a16="http://schemas.microsoft.com/office/drawing/2014/main" id="{AB3C59E1-88BD-0D6D-338C-44B0E2328E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645"/>
          <a:stretch/>
        </p:blipFill>
        <p:spPr>
          <a:xfrm>
            <a:off x="0" y="1"/>
            <a:ext cx="6858000" cy="2494059"/>
          </a:xfrm>
          <a:prstGeom prst="rect">
            <a:avLst/>
          </a:prstGeom>
        </p:spPr>
      </p:pic>
      <p:sp>
        <p:nvSpPr>
          <p:cNvPr id="13" name="Rechteck 12">
            <a:extLst>
              <a:ext uri="{FF2B5EF4-FFF2-40B4-BE49-F238E27FC236}">
                <a16:creationId xmlns:a16="http://schemas.microsoft.com/office/drawing/2014/main" id="{830A5554-7F4B-9BE4-3F3D-F3203BAF21D6}"/>
              </a:ext>
            </a:extLst>
          </p:cNvPr>
          <p:cNvSpPr/>
          <p:nvPr userDrawn="1"/>
        </p:nvSpPr>
        <p:spPr>
          <a:xfrm>
            <a:off x="0" y="-11016"/>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5539978"/>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Dear participants,</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Moonshot 2030:</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problem did you address and what challenges did you identify? </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Which stakeholders are affected and what impact does the problem have on them? </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How will these problems be solved and what will the consumption and production patterns look like in 2030?</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are the implications for society, politics and business? </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needs to be done today to shape the future of consumption and production?</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innovative framework conditions, strategies or products are needed today?</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are the next steps for successful and feasible implementation and what resources are needed for this?</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corporate and economic course must be set today?</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You can find the complete briefing with all information, contents and requirements on our platform!</a:t>
            </a:r>
            <a:endParaRPr lang="de-DE" sz="1200" b="0" dirty="0">
              <a:latin typeface="Segoe UI" panose="020B0502040204020203" pitchFamily="34" charset="0"/>
              <a:cs typeface="Segoe UI" panose="020B0502040204020203" pitchFamily="34" charset="0"/>
            </a:endParaRPr>
          </a:p>
          <a:p>
            <a:endParaRPr lang="de-DE" sz="1200" dirty="0">
              <a:latin typeface="Segoe UI" panose="020B0502040204020203" pitchFamily="34" charset="0"/>
              <a:cs typeface="Segoe UI" panose="020B0502040204020203" pitchFamily="34" charset="0"/>
            </a:endParaRPr>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687398"/>
            <a:ext cx="6794767" cy="1077218"/>
          </a:xfrm>
          <a:prstGeom prst="rect">
            <a:avLst/>
          </a:prstGeom>
          <a:noFill/>
        </p:spPr>
        <p:txBody>
          <a:bodyPr wrap="square" rtlCol="0">
            <a:spAutoFit/>
          </a:bodyPr>
          <a:lstStyle/>
          <a:p>
            <a:pPr algn="ctr"/>
            <a:r>
              <a:rPr lang="de-DE" sz="3200" b="1" spc="400" dirty="0">
                <a:solidFill>
                  <a:srgbClr val="404040"/>
                </a:solidFill>
                <a:latin typeface="Segoe UI" panose="020B0502040204020203" pitchFamily="34" charset="0"/>
                <a:cs typeface="Segoe UI" panose="020B0502040204020203" pitchFamily="34" charset="0"/>
              </a:rPr>
              <a:t>KEY </a:t>
            </a:r>
            <a:br>
              <a:rPr lang="de-DE" sz="3200" b="1" spc="400" dirty="0">
                <a:solidFill>
                  <a:srgbClr val="404040"/>
                </a:solidFill>
                <a:latin typeface="Segoe UI" panose="020B0502040204020203" pitchFamily="34" charset="0"/>
                <a:cs typeface="Segoe UI" panose="020B0502040204020203" pitchFamily="34" charset="0"/>
              </a:rPr>
            </a:br>
            <a:r>
              <a:rPr lang="de-DE" sz="3200" b="1" spc="400" dirty="0">
                <a:solidFill>
                  <a:srgbClr val="404040"/>
                </a:solidFill>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404382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552373"/>
            <a:ext cx="4290968" cy="738664"/>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You need more space?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this or the next slide at any position in the presentation to continue writing!</a:t>
            </a:r>
            <a:r>
              <a:rPr lang="en-US" sz="1400" b="1" noProof="0" dirty="0">
                <a:solidFill>
                  <a:schemeClr val="tx1">
                    <a:lumMod val="75000"/>
                    <a:lumOff val="25000"/>
                  </a:schemeClr>
                </a:solidFill>
                <a:latin typeface="Segoe UI" panose="020B0502040204020203" pitchFamily="34" charset="0"/>
                <a:cs typeface="Segoe UI" panose="020B0502040204020203" pitchFamily="34" charset="0"/>
              </a:rPr>
              <a:t> </a:t>
            </a:r>
          </a:p>
        </p:txBody>
      </p:sp>
      <p:pic>
        <p:nvPicPr>
          <p:cNvPr id="3" name="Grafik 2" descr="Ein Bild, das Text, ClipArt, Zahnrad enthält.&#10;&#10;Automatisch generierte Beschreibung">
            <a:extLst>
              <a:ext uri="{FF2B5EF4-FFF2-40B4-BE49-F238E27FC236}">
                <a16:creationId xmlns:a16="http://schemas.microsoft.com/office/drawing/2014/main" id="{CB6440B4-17BB-0A28-37E1-BCF75D625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10182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pic>
        <p:nvPicPr>
          <p:cNvPr id="11" name="Grafik 10" descr="Ein Bild, das Text enthält.&#10;&#10;Automatisch generierte Beschreibung">
            <a:extLst>
              <a:ext uri="{FF2B5EF4-FFF2-40B4-BE49-F238E27FC236}">
                <a16:creationId xmlns:a16="http://schemas.microsoft.com/office/drawing/2014/main" id="{F458EFCA-46BE-969D-1BF3-32D978FDAA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645"/>
          <a:stretch/>
        </p:blipFill>
        <p:spPr>
          <a:xfrm>
            <a:off x="0" y="0"/>
            <a:ext cx="6858000" cy="2494059"/>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#YOUR TEAM</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865545"/>
            <a:ext cx="5363734" cy="0"/>
          </a:xfrm>
          <a:prstGeom prst="line">
            <a:avLst/>
          </a:prstGeom>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416408"/>
            <a:ext cx="5363733" cy="731280"/>
          </a:xfrm>
        </p:spPr>
        <p:txBody>
          <a:bodyPr>
            <a:normAutofit/>
          </a:bodyPr>
          <a:lstStyle>
            <a:lvl1pPr marL="0" indent="0">
              <a:buNone/>
              <a:defRPr sz="2667" b="1">
                <a:solidFill>
                  <a:srgbClr val="F49A23"/>
                </a:solidFill>
                <a:latin typeface="Segoe UI" panose="020B0502040204020203" pitchFamily="34" charset="0"/>
                <a:cs typeface="Segoe UI" panose="020B0502040204020203" pitchFamily="34" charset="0"/>
              </a:defRPr>
            </a:lvl1pPr>
          </a:lstStyle>
          <a:p>
            <a:pPr lvl="0"/>
            <a:r>
              <a:rPr lang="de-DE" err="1"/>
              <a:t>Please</a:t>
            </a:r>
            <a:r>
              <a:rPr lang="de-DE"/>
              <a:t> </a:t>
            </a:r>
            <a:r>
              <a:rPr lang="de-DE" err="1"/>
              <a:t>write</a:t>
            </a:r>
            <a:r>
              <a:rPr lang="de-DE"/>
              <a:t> down </a:t>
            </a:r>
            <a:r>
              <a:rPr lang="de-DE" err="1"/>
              <a:t>how</a:t>
            </a:r>
            <a:r>
              <a:rPr lang="de-DE"/>
              <a:t> </a:t>
            </a:r>
            <a:r>
              <a:rPr lang="de-DE" err="1"/>
              <a:t>you</a:t>
            </a:r>
            <a:r>
              <a:rPr lang="de-DE"/>
              <a:t> &amp; </a:t>
            </a:r>
            <a:r>
              <a:rPr lang="de-DE" err="1"/>
              <a:t>your</a:t>
            </a:r>
            <a:r>
              <a:rPr lang="de-DE"/>
              <a:t> </a:t>
            </a:r>
            <a:r>
              <a:rPr lang="de-DE" err="1"/>
              <a:t>team</a:t>
            </a:r>
            <a:r>
              <a:rPr lang="de-DE"/>
              <a:t> </a:t>
            </a:r>
            <a:r>
              <a:rPr lang="de-DE" err="1"/>
              <a:t>found</a:t>
            </a:r>
            <a:r>
              <a:rPr lang="de-DE"/>
              <a:t> out </a:t>
            </a:r>
            <a:r>
              <a:rPr lang="de-DE" err="1"/>
              <a:t>about</a:t>
            </a:r>
            <a:r>
              <a:rPr lang="de-DE"/>
              <a:t> </a:t>
            </a:r>
            <a:r>
              <a:rPr lang="de-DE" err="1"/>
              <a:t>the</a:t>
            </a:r>
            <a:r>
              <a:rPr lang="de-DE"/>
              <a:t> Challenge? </a:t>
            </a:r>
          </a:p>
        </p:txBody>
      </p:sp>
      <p:sp>
        <p:nvSpPr>
          <p:cNvPr id="9" name="Rechteck 8">
            <a:extLst>
              <a:ext uri="{FF2B5EF4-FFF2-40B4-BE49-F238E27FC236}">
                <a16:creationId xmlns:a16="http://schemas.microsoft.com/office/drawing/2014/main" id="{3926C23A-8277-55D9-9CC5-85F479410FDA}"/>
              </a:ext>
            </a:extLst>
          </p:cNvPr>
          <p:cNvSpPr/>
          <p:nvPr userDrawn="1"/>
        </p:nvSpPr>
        <p:spPr>
          <a:xfrm>
            <a:off x="0" y="-5509"/>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76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307777"/>
          </a:xfrm>
          <a:prstGeom prst="rect">
            <a:avLst/>
          </a:prstGeom>
        </p:spPr>
        <p:txBody>
          <a:bodyPr wrap="square">
            <a:spAutoFit/>
          </a:bodyPr>
          <a:lstStyle/>
          <a:p>
            <a:pPr lvl="0">
              <a:defRPr/>
            </a:pPr>
            <a:r>
              <a:rPr lang="de-DE" sz="1400" b="1" dirty="0">
                <a:solidFill>
                  <a:schemeClr val="tx1">
                    <a:lumMod val="75000"/>
                    <a:lumOff val="25000"/>
                  </a:schemeClr>
                </a:solidFill>
                <a:latin typeface="Segoe UI" panose="020B0502040204020203" pitchFamily="34" charset="0"/>
                <a:cs typeface="Segoe UI" panose="020B0502040204020203" pitchFamily="34" charset="0"/>
              </a:rPr>
              <a:t>Team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name</a:t>
            </a:r>
            <a:r>
              <a:rPr lang="de-DE" sz="1400" b="1"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mj-lt"/>
              </a:defRPr>
            </a:lvl1pPr>
          </a:lstStyle>
          <a:p>
            <a:pPr lvl="0"/>
            <a:r>
              <a:rPr lang="de-DE"/>
              <a:t>Add </a:t>
            </a:r>
            <a:r>
              <a:rPr lang="de-DE" err="1"/>
              <a:t>text</a:t>
            </a:r>
            <a:endParaRPr lang="de-DE"/>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2741761" y="184376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2741761" y="1879291"/>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359870" y="184871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359870" y="1885848"/>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3264313" y="182061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3270762" y="1860123"/>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53072" y="491037"/>
            <a:ext cx="4290968" cy="338554"/>
          </a:xfrm>
          <a:prstGeom prst="rect">
            <a:avLst/>
          </a:prstGeom>
        </p:spPr>
        <p:txBody>
          <a:bodyPr wrap="square">
            <a:spAutoFit/>
          </a:bodyPr>
          <a:lstStyle/>
          <a:p>
            <a:pPr lvl="0">
              <a:defRPr/>
            </a:pPr>
            <a:r>
              <a:rPr lang="en-US" sz="1600" b="0" noProof="0" dirty="0">
                <a:solidFill>
                  <a:schemeClr val="tx1">
                    <a:lumMod val="75000"/>
                    <a:lumOff val="25000"/>
                  </a:schemeClr>
                </a:solidFill>
                <a:latin typeface="Segoe UI" panose="020B0502040204020203" pitchFamily="34" charset="0"/>
                <a:cs typeface="Segoe UI" panose="020B0502040204020203" pitchFamily="34" charset="0"/>
              </a:rPr>
              <a:t>INFORMATION ABOUT YOUR TEAM</a:t>
            </a:r>
            <a:endParaRPr lang="en-US" sz="16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Rechteck: abgerundete Ecken 18">
            <a:extLst>
              <a:ext uri="{FF2B5EF4-FFF2-40B4-BE49-F238E27FC236}">
                <a16:creationId xmlns:a16="http://schemas.microsoft.com/office/drawing/2014/main" id="{05986C18-F250-CF46-8CA0-859A69CC7B72}"/>
              </a:ext>
            </a:extLst>
          </p:cNvPr>
          <p:cNvSpPr/>
          <p:nvPr userDrawn="1"/>
        </p:nvSpPr>
        <p:spPr>
          <a:xfrm>
            <a:off x="359870" y="231763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2" name="Rechteck: abgerundete Ecken 18">
            <a:extLst>
              <a:ext uri="{FF2B5EF4-FFF2-40B4-BE49-F238E27FC236}">
                <a16:creationId xmlns:a16="http://schemas.microsoft.com/office/drawing/2014/main" id="{6E847C4C-2DF4-6845-BE68-84544E5887CA}"/>
              </a:ext>
            </a:extLst>
          </p:cNvPr>
          <p:cNvSpPr/>
          <p:nvPr userDrawn="1"/>
        </p:nvSpPr>
        <p:spPr>
          <a:xfrm>
            <a:off x="2463899" y="231747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3" name="Rechteck: abgerundete Ecken 18">
            <a:extLst>
              <a:ext uri="{FF2B5EF4-FFF2-40B4-BE49-F238E27FC236}">
                <a16:creationId xmlns:a16="http://schemas.microsoft.com/office/drawing/2014/main" id="{804338C3-A6CB-A642-8479-A59FD4038CEC}"/>
              </a:ext>
            </a:extLst>
          </p:cNvPr>
          <p:cNvSpPr/>
          <p:nvPr userDrawn="1"/>
        </p:nvSpPr>
        <p:spPr>
          <a:xfrm>
            <a:off x="4552281" y="230206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4" name="Rechteck: abgerundete Ecken 57">
            <a:extLst>
              <a:ext uri="{FF2B5EF4-FFF2-40B4-BE49-F238E27FC236}">
                <a16:creationId xmlns:a16="http://schemas.microsoft.com/office/drawing/2014/main" id="{F694883A-AB86-6149-B574-488FB0DF2362}"/>
              </a:ext>
            </a:extLst>
          </p:cNvPr>
          <p:cNvSpPr/>
          <p:nvPr userDrawn="1"/>
        </p:nvSpPr>
        <p:spPr>
          <a:xfrm>
            <a:off x="4916310" y="181985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05" name="Textplatzhalter 46">
            <a:extLst>
              <a:ext uri="{FF2B5EF4-FFF2-40B4-BE49-F238E27FC236}">
                <a16:creationId xmlns:a16="http://schemas.microsoft.com/office/drawing/2014/main" id="{25AD37E9-059C-134B-9A9E-9A3F9A53244F}"/>
              </a:ext>
            </a:extLst>
          </p:cNvPr>
          <p:cNvSpPr>
            <a:spLocks noGrp="1"/>
          </p:cNvSpPr>
          <p:nvPr>
            <p:ph type="body" sz="quarter" idx="12" hasCustomPrompt="1"/>
          </p:nvPr>
        </p:nvSpPr>
        <p:spPr>
          <a:xfrm>
            <a:off x="358461" y="2335155"/>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06" name="Textplatzhalter 46">
            <a:extLst>
              <a:ext uri="{FF2B5EF4-FFF2-40B4-BE49-F238E27FC236}">
                <a16:creationId xmlns:a16="http://schemas.microsoft.com/office/drawing/2014/main" id="{20B9F275-72CF-AB41-88B1-86213126D9E9}"/>
              </a:ext>
            </a:extLst>
          </p:cNvPr>
          <p:cNvSpPr>
            <a:spLocks noGrp="1"/>
          </p:cNvSpPr>
          <p:nvPr>
            <p:ph type="body" sz="quarter" idx="51" hasCustomPrompt="1"/>
          </p:nvPr>
        </p:nvSpPr>
        <p:spPr>
          <a:xfrm>
            <a:off x="2463898" y="2340438"/>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07" name="Textplatzhalter 46">
            <a:extLst>
              <a:ext uri="{FF2B5EF4-FFF2-40B4-BE49-F238E27FC236}">
                <a16:creationId xmlns:a16="http://schemas.microsoft.com/office/drawing/2014/main" id="{DC493E7C-1E9C-7B40-912C-1588E5DE821E}"/>
              </a:ext>
            </a:extLst>
          </p:cNvPr>
          <p:cNvSpPr>
            <a:spLocks noGrp="1"/>
          </p:cNvSpPr>
          <p:nvPr>
            <p:ph type="body" sz="quarter" idx="52" hasCustomPrompt="1"/>
          </p:nvPr>
        </p:nvSpPr>
        <p:spPr>
          <a:xfrm>
            <a:off x="4572840" y="2329323"/>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08" name="Textplatzhalter 46">
            <a:extLst>
              <a:ext uri="{FF2B5EF4-FFF2-40B4-BE49-F238E27FC236}">
                <a16:creationId xmlns:a16="http://schemas.microsoft.com/office/drawing/2014/main" id="{F337C307-0C79-614B-B7A2-451746A8DD4E}"/>
              </a:ext>
            </a:extLst>
          </p:cNvPr>
          <p:cNvSpPr>
            <a:spLocks noGrp="1"/>
          </p:cNvSpPr>
          <p:nvPr>
            <p:ph type="body" sz="quarter" idx="53" hasCustomPrompt="1"/>
          </p:nvPr>
        </p:nvSpPr>
        <p:spPr>
          <a:xfrm>
            <a:off x="4952193" y="1842674"/>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09" name="Rechteck: abgerundete Ecken 40">
            <a:extLst>
              <a:ext uri="{FF2B5EF4-FFF2-40B4-BE49-F238E27FC236}">
                <a16:creationId xmlns:a16="http://schemas.microsoft.com/office/drawing/2014/main" id="{EEF07850-57A3-B94B-845D-2E8E888D923D}"/>
              </a:ext>
            </a:extLst>
          </p:cNvPr>
          <p:cNvSpPr/>
          <p:nvPr userDrawn="1"/>
        </p:nvSpPr>
        <p:spPr>
          <a:xfrm>
            <a:off x="2731822" y="2920516"/>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0" name="Textplatzhalter 46">
            <a:extLst>
              <a:ext uri="{FF2B5EF4-FFF2-40B4-BE49-F238E27FC236}">
                <a16:creationId xmlns:a16="http://schemas.microsoft.com/office/drawing/2014/main" id="{700D676C-212C-F841-9E29-BE1DBFF6A8FF}"/>
              </a:ext>
            </a:extLst>
          </p:cNvPr>
          <p:cNvSpPr>
            <a:spLocks noGrp="1"/>
          </p:cNvSpPr>
          <p:nvPr>
            <p:ph type="body" sz="quarter" idx="54" hasCustomPrompt="1"/>
          </p:nvPr>
        </p:nvSpPr>
        <p:spPr>
          <a:xfrm>
            <a:off x="2731822" y="2956046"/>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11" name="Rechteck: abgerundete Ecken 86">
            <a:extLst>
              <a:ext uri="{FF2B5EF4-FFF2-40B4-BE49-F238E27FC236}">
                <a16:creationId xmlns:a16="http://schemas.microsoft.com/office/drawing/2014/main" id="{94C1F2AD-597C-7348-A06F-ED9F3CBECB2C}"/>
              </a:ext>
            </a:extLst>
          </p:cNvPr>
          <p:cNvSpPr/>
          <p:nvPr userDrawn="1"/>
        </p:nvSpPr>
        <p:spPr>
          <a:xfrm>
            <a:off x="349931" y="292547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2" name="Textplatzhalter 46">
            <a:extLst>
              <a:ext uri="{FF2B5EF4-FFF2-40B4-BE49-F238E27FC236}">
                <a16:creationId xmlns:a16="http://schemas.microsoft.com/office/drawing/2014/main" id="{8EB58587-A103-474B-B585-DB75DD788DA8}"/>
              </a:ext>
            </a:extLst>
          </p:cNvPr>
          <p:cNvSpPr>
            <a:spLocks noGrp="1"/>
          </p:cNvSpPr>
          <p:nvPr>
            <p:ph type="body" sz="quarter" idx="55" hasCustomPrompt="1"/>
          </p:nvPr>
        </p:nvSpPr>
        <p:spPr>
          <a:xfrm>
            <a:off x="349931" y="2962603"/>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13" name="Rechteck: abgerundete Ecken 57">
            <a:extLst>
              <a:ext uri="{FF2B5EF4-FFF2-40B4-BE49-F238E27FC236}">
                <a16:creationId xmlns:a16="http://schemas.microsoft.com/office/drawing/2014/main" id="{3E13093B-3C4E-5549-B6C4-306EF565EF6F}"/>
              </a:ext>
            </a:extLst>
          </p:cNvPr>
          <p:cNvSpPr/>
          <p:nvPr userDrawn="1"/>
        </p:nvSpPr>
        <p:spPr>
          <a:xfrm>
            <a:off x="3254374" y="289736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4" name="Textplatzhalter 46">
            <a:extLst>
              <a:ext uri="{FF2B5EF4-FFF2-40B4-BE49-F238E27FC236}">
                <a16:creationId xmlns:a16="http://schemas.microsoft.com/office/drawing/2014/main" id="{29CFD2CF-46A5-0F48-923C-8826CD5AF61C}"/>
              </a:ext>
            </a:extLst>
          </p:cNvPr>
          <p:cNvSpPr>
            <a:spLocks noGrp="1"/>
          </p:cNvSpPr>
          <p:nvPr>
            <p:ph type="body" sz="quarter" idx="56" hasCustomPrompt="1"/>
          </p:nvPr>
        </p:nvSpPr>
        <p:spPr>
          <a:xfrm>
            <a:off x="3260823" y="2936878"/>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15" name="Rechteck: abgerundete Ecken 18">
            <a:extLst>
              <a:ext uri="{FF2B5EF4-FFF2-40B4-BE49-F238E27FC236}">
                <a16:creationId xmlns:a16="http://schemas.microsoft.com/office/drawing/2014/main" id="{0BE18A08-A7D5-A948-A152-BD7EB557AEE6}"/>
              </a:ext>
            </a:extLst>
          </p:cNvPr>
          <p:cNvSpPr/>
          <p:nvPr userDrawn="1"/>
        </p:nvSpPr>
        <p:spPr>
          <a:xfrm>
            <a:off x="349931" y="339439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6" name="Rechteck: abgerundete Ecken 18">
            <a:extLst>
              <a:ext uri="{FF2B5EF4-FFF2-40B4-BE49-F238E27FC236}">
                <a16:creationId xmlns:a16="http://schemas.microsoft.com/office/drawing/2014/main" id="{C0C471CF-FA48-0341-97A6-CF11FF6BFF71}"/>
              </a:ext>
            </a:extLst>
          </p:cNvPr>
          <p:cNvSpPr/>
          <p:nvPr userDrawn="1"/>
        </p:nvSpPr>
        <p:spPr>
          <a:xfrm>
            <a:off x="2453960" y="339422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7" name="Rechteck: abgerundete Ecken 18">
            <a:extLst>
              <a:ext uri="{FF2B5EF4-FFF2-40B4-BE49-F238E27FC236}">
                <a16:creationId xmlns:a16="http://schemas.microsoft.com/office/drawing/2014/main" id="{45C34B8C-CF9B-DD4E-8E33-2627669192DD}"/>
              </a:ext>
            </a:extLst>
          </p:cNvPr>
          <p:cNvSpPr/>
          <p:nvPr userDrawn="1"/>
        </p:nvSpPr>
        <p:spPr>
          <a:xfrm>
            <a:off x="4542342" y="337881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8" name="Rechteck: abgerundete Ecken 57">
            <a:extLst>
              <a:ext uri="{FF2B5EF4-FFF2-40B4-BE49-F238E27FC236}">
                <a16:creationId xmlns:a16="http://schemas.microsoft.com/office/drawing/2014/main" id="{FFE0BC89-C740-7D42-B984-65B47B659765}"/>
              </a:ext>
            </a:extLst>
          </p:cNvPr>
          <p:cNvSpPr/>
          <p:nvPr userDrawn="1"/>
        </p:nvSpPr>
        <p:spPr>
          <a:xfrm>
            <a:off x="4906371" y="28966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9" name="Textplatzhalter 46">
            <a:extLst>
              <a:ext uri="{FF2B5EF4-FFF2-40B4-BE49-F238E27FC236}">
                <a16:creationId xmlns:a16="http://schemas.microsoft.com/office/drawing/2014/main" id="{B01E6B36-F7F3-D444-922A-73B20ACBB17F}"/>
              </a:ext>
            </a:extLst>
          </p:cNvPr>
          <p:cNvSpPr>
            <a:spLocks noGrp="1"/>
          </p:cNvSpPr>
          <p:nvPr>
            <p:ph type="body" sz="quarter" idx="57" hasCustomPrompt="1"/>
          </p:nvPr>
        </p:nvSpPr>
        <p:spPr>
          <a:xfrm>
            <a:off x="348522" y="3411910"/>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err="1"/>
              <a:t>city</a:t>
            </a:r>
            <a:r>
              <a:rPr lang="de-DE" dirty="0"/>
              <a:t> &amp; </a:t>
            </a:r>
            <a:r>
              <a:rPr lang="de-DE" dirty="0" err="1"/>
              <a:t>country</a:t>
            </a:r>
            <a:endParaRPr lang="de-DE" dirty="0"/>
          </a:p>
          <a:p>
            <a:pPr lvl="0"/>
            <a:endParaRPr lang="de-DE" dirty="0"/>
          </a:p>
        </p:txBody>
      </p:sp>
      <p:sp>
        <p:nvSpPr>
          <p:cNvPr id="120" name="Textplatzhalter 46">
            <a:extLst>
              <a:ext uri="{FF2B5EF4-FFF2-40B4-BE49-F238E27FC236}">
                <a16:creationId xmlns:a16="http://schemas.microsoft.com/office/drawing/2014/main" id="{FF7C1042-D0CE-EA48-955B-084F22A40E9C}"/>
              </a:ext>
            </a:extLst>
          </p:cNvPr>
          <p:cNvSpPr>
            <a:spLocks noGrp="1"/>
          </p:cNvSpPr>
          <p:nvPr>
            <p:ph type="body" sz="quarter" idx="58" hasCustomPrompt="1"/>
          </p:nvPr>
        </p:nvSpPr>
        <p:spPr>
          <a:xfrm>
            <a:off x="2453959" y="3417193"/>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21" name="Textplatzhalter 46">
            <a:extLst>
              <a:ext uri="{FF2B5EF4-FFF2-40B4-BE49-F238E27FC236}">
                <a16:creationId xmlns:a16="http://schemas.microsoft.com/office/drawing/2014/main" id="{50A3A560-B763-284D-A2B6-149A31604F20}"/>
              </a:ext>
            </a:extLst>
          </p:cNvPr>
          <p:cNvSpPr>
            <a:spLocks noGrp="1"/>
          </p:cNvSpPr>
          <p:nvPr>
            <p:ph type="body" sz="quarter" idx="59" hasCustomPrompt="1"/>
          </p:nvPr>
        </p:nvSpPr>
        <p:spPr>
          <a:xfrm>
            <a:off x="4562901" y="3406078"/>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22" name="Textplatzhalter 46">
            <a:extLst>
              <a:ext uri="{FF2B5EF4-FFF2-40B4-BE49-F238E27FC236}">
                <a16:creationId xmlns:a16="http://schemas.microsoft.com/office/drawing/2014/main" id="{3C22BD0E-B425-7748-8975-B5721B15B7EE}"/>
              </a:ext>
            </a:extLst>
          </p:cNvPr>
          <p:cNvSpPr>
            <a:spLocks noGrp="1"/>
          </p:cNvSpPr>
          <p:nvPr>
            <p:ph type="body" sz="quarter" idx="60" hasCustomPrompt="1"/>
          </p:nvPr>
        </p:nvSpPr>
        <p:spPr>
          <a:xfrm>
            <a:off x="4942254" y="2919429"/>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23" name="Rechteck: abgerundete Ecken 40">
            <a:extLst>
              <a:ext uri="{FF2B5EF4-FFF2-40B4-BE49-F238E27FC236}">
                <a16:creationId xmlns:a16="http://schemas.microsoft.com/office/drawing/2014/main" id="{14B6691D-02E3-964F-8112-78FB75E6446A}"/>
              </a:ext>
            </a:extLst>
          </p:cNvPr>
          <p:cNvSpPr/>
          <p:nvPr userDrawn="1"/>
        </p:nvSpPr>
        <p:spPr>
          <a:xfrm>
            <a:off x="2731822" y="4005683"/>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4" name="Textplatzhalter 46">
            <a:extLst>
              <a:ext uri="{FF2B5EF4-FFF2-40B4-BE49-F238E27FC236}">
                <a16:creationId xmlns:a16="http://schemas.microsoft.com/office/drawing/2014/main" id="{FD674C55-9FBD-7544-967A-F4ED5AD654E8}"/>
              </a:ext>
            </a:extLst>
          </p:cNvPr>
          <p:cNvSpPr>
            <a:spLocks noGrp="1"/>
          </p:cNvSpPr>
          <p:nvPr>
            <p:ph type="body" sz="quarter" idx="61" hasCustomPrompt="1"/>
          </p:nvPr>
        </p:nvSpPr>
        <p:spPr>
          <a:xfrm>
            <a:off x="2731822" y="4041213"/>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25" name="Rechteck: abgerundete Ecken 86">
            <a:extLst>
              <a:ext uri="{FF2B5EF4-FFF2-40B4-BE49-F238E27FC236}">
                <a16:creationId xmlns:a16="http://schemas.microsoft.com/office/drawing/2014/main" id="{057848BE-055B-1A47-99E9-E7C86E7597A1}"/>
              </a:ext>
            </a:extLst>
          </p:cNvPr>
          <p:cNvSpPr/>
          <p:nvPr userDrawn="1"/>
        </p:nvSpPr>
        <p:spPr>
          <a:xfrm>
            <a:off x="349931" y="4010637"/>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6" name="Textplatzhalter 46">
            <a:extLst>
              <a:ext uri="{FF2B5EF4-FFF2-40B4-BE49-F238E27FC236}">
                <a16:creationId xmlns:a16="http://schemas.microsoft.com/office/drawing/2014/main" id="{EAE4EC90-185D-7441-BD9A-87ED259BB2A3}"/>
              </a:ext>
            </a:extLst>
          </p:cNvPr>
          <p:cNvSpPr>
            <a:spLocks noGrp="1"/>
          </p:cNvSpPr>
          <p:nvPr>
            <p:ph type="body" sz="quarter" idx="62" hasCustomPrompt="1"/>
          </p:nvPr>
        </p:nvSpPr>
        <p:spPr>
          <a:xfrm>
            <a:off x="349931" y="4047770"/>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err="1"/>
              <a:t>name</a:t>
            </a:r>
            <a:r>
              <a:rPr lang="de-DE" dirty="0"/>
              <a:t> &amp; </a:t>
            </a:r>
            <a:r>
              <a:rPr lang="de-DE" dirty="0" err="1"/>
              <a:t>surname</a:t>
            </a:r>
            <a:endParaRPr lang="de-DE" dirty="0"/>
          </a:p>
        </p:txBody>
      </p:sp>
      <p:sp>
        <p:nvSpPr>
          <p:cNvPr id="127" name="Rechteck: abgerundete Ecken 57">
            <a:extLst>
              <a:ext uri="{FF2B5EF4-FFF2-40B4-BE49-F238E27FC236}">
                <a16:creationId xmlns:a16="http://schemas.microsoft.com/office/drawing/2014/main" id="{8DE4E1E6-A361-FD4A-A1EB-7738B4FD973D}"/>
              </a:ext>
            </a:extLst>
          </p:cNvPr>
          <p:cNvSpPr/>
          <p:nvPr userDrawn="1"/>
        </p:nvSpPr>
        <p:spPr>
          <a:xfrm>
            <a:off x="3254374" y="398253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8" name="Textplatzhalter 46">
            <a:extLst>
              <a:ext uri="{FF2B5EF4-FFF2-40B4-BE49-F238E27FC236}">
                <a16:creationId xmlns:a16="http://schemas.microsoft.com/office/drawing/2014/main" id="{83D949CA-EB95-7D40-BF39-53FAE7A1BA54}"/>
              </a:ext>
            </a:extLst>
          </p:cNvPr>
          <p:cNvSpPr>
            <a:spLocks noGrp="1"/>
          </p:cNvSpPr>
          <p:nvPr>
            <p:ph type="body" sz="quarter" idx="63" hasCustomPrompt="1"/>
          </p:nvPr>
        </p:nvSpPr>
        <p:spPr>
          <a:xfrm>
            <a:off x="3260823" y="4022045"/>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29" name="Rechteck: abgerundete Ecken 18">
            <a:extLst>
              <a:ext uri="{FF2B5EF4-FFF2-40B4-BE49-F238E27FC236}">
                <a16:creationId xmlns:a16="http://schemas.microsoft.com/office/drawing/2014/main" id="{0C418997-561F-E040-9DBE-522F1FA9D049}"/>
              </a:ext>
            </a:extLst>
          </p:cNvPr>
          <p:cNvSpPr/>
          <p:nvPr userDrawn="1"/>
        </p:nvSpPr>
        <p:spPr>
          <a:xfrm>
            <a:off x="349931" y="4479559"/>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0" name="Rechteck: abgerundete Ecken 18">
            <a:extLst>
              <a:ext uri="{FF2B5EF4-FFF2-40B4-BE49-F238E27FC236}">
                <a16:creationId xmlns:a16="http://schemas.microsoft.com/office/drawing/2014/main" id="{03B01529-A078-8E4F-886C-732FFE5735C6}"/>
              </a:ext>
            </a:extLst>
          </p:cNvPr>
          <p:cNvSpPr/>
          <p:nvPr userDrawn="1"/>
        </p:nvSpPr>
        <p:spPr>
          <a:xfrm>
            <a:off x="2453960" y="4479392"/>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1" name="Rechteck: abgerundete Ecken 18">
            <a:extLst>
              <a:ext uri="{FF2B5EF4-FFF2-40B4-BE49-F238E27FC236}">
                <a16:creationId xmlns:a16="http://schemas.microsoft.com/office/drawing/2014/main" id="{3DD16E20-ADE4-4E49-A602-E98095E4A9C2}"/>
              </a:ext>
            </a:extLst>
          </p:cNvPr>
          <p:cNvSpPr/>
          <p:nvPr userDrawn="1"/>
        </p:nvSpPr>
        <p:spPr>
          <a:xfrm>
            <a:off x="4542342" y="4463985"/>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2" name="Rechteck: abgerundete Ecken 57">
            <a:extLst>
              <a:ext uri="{FF2B5EF4-FFF2-40B4-BE49-F238E27FC236}">
                <a16:creationId xmlns:a16="http://schemas.microsoft.com/office/drawing/2014/main" id="{FFE8BEEE-4888-844E-80FA-E88FEE6C7633}"/>
              </a:ext>
            </a:extLst>
          </p:cNvPr>
          <p:cNvSpPr/>
          <p:nvPr userDrawn="1"/>
        </p:nvSpPr>
        <p:spPr>
          <a:xfrm>
            <a:off x="4906371" y="398177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33" name="Textplatzhalter 46">
            <a:extLst>
              <a:ext uri="{FF2B5EF4-FFF2-40B4-BE49-F238E27FC236}">
                <a16:creationId xmlns:a16="http://schemas.microsoft.com/office/drawing/2014/main" id="{0A1A0E11-63CC-D049-810E-68AFFF3CC7E8}"/>
              </a:ext>
            </a:extLst>
          </p:cNvPr>
          <p:cNvSpPr>
            <a:spLocks noGrp="1"/>
          </p:cNvSpPr>
          <p:nvPr>
            <p:ph type="body" sz="quarter" idx="64" hasCustomPrompt="1"/>
          </p:nvPr>
        </p:nvSpPr>
        <p:spPr>
          <a:xfrm>
            <a:off x="348522" y="4497077"/>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34" name="Textplatzhalter 46">
            <a:extLst>
              <a:ext uri="{FF2B5EF4-FFF2-40B4-BE49-F238E27FC236}">
                <a16:creationId xmlns:a16="http://schemas.microsoft.com/office/drawing/2014/main" id="{C6F64080-7EF4-8444-8D86-834D449DC4C3}"/>
              </a:ext>
            </a:extLst>
          </p:cNvPr>
          <p:cNvSpPr>
            <a:spLocks noGrp="1"/>
          </p:cNvSpPr>
          <p:nvPr>
            <p:ph type="body" sz="quarter" idx="65" hasCustomPrompt="1"/>
          </p:nvPr>
        </p:nvSpPr>
        <p:spPr>
          <a:xfrm>
            <a:off x="2453959" y="4502360"/>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35" name="Textplatzhalter 46">
            <a:extLst>
              <a:ext uri="{FF2B5EF4-FFF2-40B4-BE49-F238E27FC236}">
                <a16:creationId xmlns:a16="http://schemas.microsoft.com/office/drawing/2014/main" id="{F23EA722-0338-704D-8BB3-4D9808D98A15}"/>
              </a:ext>
            </a:extLst>
          </p:cNvPr>
          <p:cNvSpPr>
            <a:spLocks noGrp="1"/>
          </p:cNvSpPr>
          <p:nvPr>
            <p:ph type="body" sz="quarter" idx="66" hasCustomPrompt="1"/>
          </p:nvPr>
        </p:nvSpPr>
        <p:spPr>
          <a:xfrm>
            <a:off x="4562901" y="4491245"/>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36" name="Textplatzhalter 46">
            <a:extLst>
              <a:ext uri="{FF2B5EF4-FFF2-40B4-BE49-F238E27FC236}">
                <a16:creationId xmlns:a16="http://schemas.microsoft.com/office/drawing/2014/main" id="{2B95A21F-E5D8-5F49-8F87-2D5EFBA30ABD}"/>
              </a:ext>
            </a:extLst>
          </p:cNvPr>
          <p:cNvSpPr>
            <a:spLocks noGrp="1"/>
          </p:cNvSpPr>
          <p:nvPr>
            <p:ph type="body" sz="quarter" idx="67" hasCustomPrompt="1"/>
          </p:nvPr>
        </p:nvSpPr>
        <p:spPr>
          <a:xfrm>
            <a:off x="4942254" y="4004596"/>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38" name="Rechteck: abgerundete Ecken 40">
            <a:extLst>
              <a:ext uri="{FF2B5EF4-FFF2-40B4-BE49-F238E27FC236}">
                <a16:creationId xmlns:a16="http://schemas.microsoft.com/office/drawing/2014/main" id="{31E4373D-36A6-A344-94E7-47D20FDD4B5B}"/>
              </a:ext>
            </a:extLst>
          </p:cNvPr>
          <p:cNvSpPr/>
          <p:nvPr userDrawn="1"/>
        </p:nvSpPr>
        <p:spPr>
          <a:xfrm>
            <a:off x="2752513" y="5099602"/>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39" name="Textplatzhalter 46">
            <a:extLst>
              <a:ext uri="{FF2B5EF4-FFF2-40B4-BE49-F238E27FC236}">
                <a16:creationId xmlns:a16="http://schemas.microsoft.com/office/drawing/2014/main" id="{3961B73D-346C-6245-BAFE-2CE93756DCDD}"/>
              </a:ext>
            </a:extLst>
          </p:cNvPr>
          <p:cNvSpPr>
            <a:spLocks noGrp="1"/>
          </p:cNvSpPr>
          <p:nvPr>
            <p:ph type="body" sz="quarter" idx="69" hasCustomPrompt="1"/>
          </p:nvPr>
        </p:nvSpPr>
        <p:spPr>
          <a:xfrm>
            <a:off x="2752513" y="5135132"/>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40" name="Rechteck: abgerundete Ecken 86">
            <a:extLst>
              <a:ext uri="{FF2B5EF4-FFF2-40B4-BE49-F238E27FC236}">
                <a16:creationId xmlns:a16="http://schemas.microsoft.com/office/drawing/2014/main" id="{172FAB04-FD8C-BD4A-BD3B-91D0947EE8A0}"/>
              </a:ext>
            </a:extLst>
          </p:cNvPr>
          <p:cNvSpPr/>
          <p:nvPr userDrawn="1"/>
        </p:nvSpPr>
        <p:spPr>
          <a:xfrm>
            <a:off x="370622" y="510455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1" name="Textplatzhalter 46">
            <a:extLst>
              <a:ext uri="{FF2B5EF4-FFF2-40B4-BE49-F238E27FC236}">
                <a16:creationId xmlns:a16="http://schemas.microsoft.com/office/drawing/2014/main" id="{32E870E8-ABD5-D54E-A458-1C500DA08656}"/>
              </a:ext>
            </a:extLst>
          </p:cNvPr>
          <p:cNvSpPr>
            <a:spLocks noGrp="1"/>
          </p:cNvSpPr>
          <p:nvPr>
            <p:ph type="body" sz="quarter" idx="70" hasCustomPrompt="1"/>
          </p:nvPr>
        </p:nvSpPr>
        <p:spPr>
          <a:xfrm>
            <a:off x="370622" y="5141689"/>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42" name="Rechteck: abgerundete Ecken 57">
            <a:extLst>
              <a:ext uri="{FF2B5EF4-FFF2-40B4-BE49-F238E27FC236}">
                <a16:creationId xmlns:a16="http://schemas.microsoft.com/office/drawing/2014/main" id="{8546C011-0558-7548-A1A2-F62119108D82}"/>
              </a:ext>
            </a:extLst>
          </p:cNvPr>
          <p:cNvSpPr/>
          <p:nvPr userDrawn="1"/>
        </p:nvSpPr>
        <p:spPr>
          <a:xfrm>
            <a:off x="3275065" y="507645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3" name="Textplatzhalter 46">
            <a:extLst>
              <a:ext uri="{FF2B5EF4-FFF2-40B4-BE49-F238E27FC236}">
                <a16:creationId xmlns:a16="http://schemas.microsoft.com/office/drawing/2014/main" id="{E47F77F4-4CD5-2847-B9B7-61336B659E8C}"/>
              </a:ext>
            </a:extLst>
          </p:cNvPr>
          <p:cNvSpPr>
            <a:spLocks noGrp="1"/>
          </p:cNvSpPr>
          <p:nvPr>
            <p:ph type="body" sz="quarter" idx="71" hasCustomPrompt="1"/>
          </p:nvPr>
        </p:nvSpPr>
        <p:spPr>
          <a:xfrm>
            <a:off x="3281514" y="5115964"/>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44" name="Rechteck: abgerundete Ecken 18">
            <a:extLst>
              <a:ext uri="{FF2B5EF4-FFF2-40B4-BE49-F238E27FC236}">
                <a16:creationId xmlns:a16="http://schemas.microsoft.com/office/drawing/2014/main" id="{4EA14C04-F0B0-7649-AE1D-E8F976971D1F}"/>
              </a:ext>
            </a:extLst>
          </p:cNvPr>
          <p:cNvSpPr/>
          <p:nvPr userDrawn="1"/>
        </p:nvSpPr>
        <p:spPr>
          <a:xfrm>
            <a:off x="370622" y="5573478"/>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5" name="Rechteck: abgerundete Ecken 18">
            <a:extLst>
              <a:ext uri="{FF2B5EF4-FFF2-40B4-BE49-F238E27FC236}">
                <a16:creationId xmlns:a16="http://schemas.microsoft.com/office/drawing/2014/main" id="{7230537B-95C2-984E-A76C-657EE093520C}"/>
              </a:ext>
            </a:extLst>
          </p:cNvPr>
          <p:cNvSpPr/>
          <p:nvPr userDrawn="1"/>
        </p:nvSpPr>
        <p:spPr>
          <a:xfrm>
            <a:off x="2474651" y="5573311"/>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6" name="Rechteck: abgerundete Ecken 18">
            <a:extLst>
              <a:ext uri="{FF2B5EF4-FFF2-40B4-BE49-F238E27FC236}">
                <a16:creationId xmlns:a16="http://schemas.microsoft.com/office/drawing/2014/main" id="{30A21AB1-B10E-A449-872A-3776A2329F3D}"/>
              </a:ext>
            </a:extLst>
          </p:cNvPr>
          <p:cNvSpPr/>
          <p:nvPr userDrawn="1"/>
        </p:nvSpPr>
        <p:spPr>
          <a:xfrm>
            <a:off x="4563033" y="5557904"/>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7" name="Rechteck: abgerundete Ecken 57">
            <a:extLst>
              <a:ext uri="{FF2B5EF4-FFF2-40B4-BE49-F238E27FC236}">
                <a16:creationId xmlns:a16="http://schemas.microsoft.com/office/drawing/2014/main" id="{963B7550-3B5D-D644-9155-E2D493F9C31F}"/>
              </a:ext>
            </a:extLst>
          </p:cNvPr>
          <p:cNvSpPr/>
          <p:nvPr userDrawn="1"/>
        </p:nvSpPr>
        <p:spPr>
          <a:xfrm>
            <a:off x="4927062" y="507569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8" name="Textplatzhalter 46">
            <a:extLst>
              <a:ext uri="{FF2B5EF4-FFF2-40B4-BE49-F238E27FC236}">
                <a16:creationId xmlns:a16="http://schemas.microsoft.com/office/drawing/2014/main" id="{C472FE75-48CA-6448-AC00-9BC3217AF929}"/>
              </a:ext>
            </a:extLst>
          </p:cNvPr>
          <p:cNvSpPr>
            <a:spLocks noGrp="1"/>
          </p:cNvSpPr>
          <p:nvPr>
            <p:ph type="body" sz="quarter" idx="72" hasCustomPrompt="1"/>
          </p:nvPr>
        </p:nvSpPr>
        <p:spPr>
          <a:xfrm>
            <a:off x="369213" y="5590996"/>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49" name="Textplatzhalter 46">
            <a:extLst>
              <a:ext uri="{FF2B5EF4-FFF2-40B4-BE49-F238E27FC236}">
                <a16:creationId xmlns:a16="http://schemas.microsoft.com/office/drawing/2014/main" id="{59681361-080B-954D-9148-0940BE9C97D1}"/>
              </a:ext>
            </a:extLst>
          </p:cNvPr>
          <p:cNvSpPr>
            <a:spLocks noGrp="1"/>
          </p:cNvSpPr>
          <p:nvPr>
            <p:ph type="body" sz="quarter" idx="73" hasCustomPrompt="1"/>
          </p:nvPr>
        </p:nvSpPr>
        <p:spPr>
          <a:xfrm>
            <a:off x="2474650" y="5596279"/>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50" name="Textplatzhalter 46">
            <a:extLst>
              <a:ext uri="{FF2B5EF4-FFF2-40B4-BE49-F238E27FC236}">
                <a16:creationId xmlns:a16="http://schemas.microsoft.com/office/drawing/2014/main" id="{8CB8ACA3-4090-8845-8648-35F092B9C692}"/>
              </a:ext>
            </a:extLst>
          </p:cNvPr>
          <p:cNvSpPr>
            <a:spLocks noGrp="1"/>
          </p:cNvSpPr>
          <p:nvPr>
            <p:ph type="body" sz="quarter" idx="74" hasCustomPrompt="1"/>
          </p:nvPr>
        </p:nvSpPr>
        <p:spPr>
          <a:xfrm>
            <a:off x="4583592" y="5585164"/>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51" name="Textplatzhalter 46">
            <a:extLst>
              <a:ext uri="{FF2B5EF4-FFF2-40B4-BE49-F238E27FC236}">
                <a16:creationId xmlns:a16="http://schemas.microsoft.com/office/drawing/2014/main" id="{65E143AD-F228-9F4F-A258-FB6D441B3E7B}"/>
              </a:ext>
            </a:extLst>
          </p:cNvPr>
          <p:cNvSpPr>
            <a:spLocks noGrp="1"/>
          </p:cNvSpPr>
          <p:nvPr>
            <p:ph type="body" sz="quarter" idx="75" hasCustomPrompt="1"/>
          </p:nvPr>
        </p:nvSpPr>
        <p:spPr>
          <a:xfrm>
            <a:off x="4962945" y="5098515"/>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53" name="Rechteck: abgerundete Ecken 40">
            <a:extLst>
              <a:ext uri="{FF2B5EF4-FFF2-40B4-BE49-F238E27FC236}">
                <a16:creationId xmlns:a16="http://schemas.microsoft.com/office/drawing/2014/main" id="{59321F20-F125-2B4A-821F-782997B5378F}"/>
              </a:ext>
            </a:extLst>
          </p:cNvPr>
          <p:cNvSpPr/>
          <p:nvPr userDrawn="1"/>
        </p:nvSpPr>
        <p:spPr>
          <a:xfrm>
            <a:off x="2752513" y="6176194"/>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4" name="Textplatzhalter 46">
            <a:extLst>
              <a:ext uri="{FF2B5EF4-FFF2-40B4-BE49-F238E27FC236}">
                <a16:creationId xmlns:a16="http://schemas.microsoft.com/office/drawing/2014/main" id="{3500C336-82F6-BB48-BFA1-DA1CC584F76A}"/>
              </a:ext>
            </a:extLst>
          </p:cNvPr>
          <p:cNvSpPr>
            <a:spLocks noGrp="1"/>
          </p:cNvSpPr>
          <p:nvPr>
            <p:ph type="body" sz="quarter" idx="77" hasCustomPrompt="1"/>
          </p:nvPr>
        </p:nvSpPr>
        <p:spPr>
          <a:xfrm>
            <a:off x="2752513" y="6211724"/>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55" name="Rechteck: abgerundete Ecken 86">
            <a:extLst>
              <a:ext uri="{FF2B5EF4-FFF2-40B4-BE49-F238E27FC236}">
                <a16:creationId xmlns:a16="http://schemas.microsoft.com/office/drawing/2014/main" id="{DEBC1224-6877-C04B-B866-50C7335C3EC4}"/>
              </a:ext>
            </a:extLst>
          </p:cNvPr>
          <p:cNvSpPr/>
          <p:nvPr userDrawn="1"/>
        </p:nvSpPr>
        <p:spPr>
          <a:xfrm>
            <a:off x="370622" y="618114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6" name="Textplatzhalter 46">
            <a:extLst>
              <a:ext uri="{FF2B5EF4-FFF2-40B4-BE49-F238E27FC236}">
                <a16:creationId xmlns:a16="http://schemas.microsoft.com/office/drawing/2014/main" id="{C940BFEA-8DE3-3E4E-AFAF-CADB7902B189}"/>
              </a:ext>
            </a:extLst>
          </p:cNvPr>
          <p:cNvSpPr>
            <a:spLocks noGrp="1"/>
          </p:cNvSpPr>
          <p:nvPr>
            <p:ph type="body" sz="quarter" idx="78" hasCustomPrompt="1"/>
          </p:nvPr>
        </p:nvSpPr>
        <p:spPr>
          <a:xfrm>
            <a:off x="370622" y="6218281"/>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57" name="Rechteck: abgerundete Ecken 57">
            <a:extLst>
              <a:ext uri="{FF2B5EF4-FFF2-40B4-BE49-F238E27FC236}">
                <a16:creationId xmlns:a16="http://schemas.microsoft.com/office/drawing/2014/main" id="{A7A53D6A-3583-C84C-8AC1-C715F87F470B}"/>
              </a:ext>
            </a:extLst>
          </p:cNvPr>
          <p:cNvSpPr/>
          <p:nvPr userDrawn="1"/>
        </p:nvSpPr>
        <p:spPr>
          <a:xfrm>
            <a:off x="3275065" y="61530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8" name="Textplatzhalter 46">
            <a:extLst>
              <a:ext uri="{FF2B5EF4-FFF2-40B4-BE49-F238E27FC236}">
                <a16:creationId xmlns:a16="http://schemas.microsoft.com/office/drawing/2014/main" id="{A4B3A685-BC96-8549-9DEA-6168FADE37E0}"/>
              </a:ext>
            </a:extLst>
          </p:cNvPr>
          <p:cNvSpPr>
            <a:spLocks noGrp="1"/>
          </p:cNvSpPr>
          <p:nvPr>
            <p:ph type="body" sz="quarter" idx="79" hasCustomPrompt="1"/>
          </p:nvPr>
        </p:nvSpPr>
        <p:spPr>
          <a:xfrm>
            <a:off x="3281514" y="6192556"/>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59" name="Rechteck: abgerundete Ecken 18">
            <a:extLst>
              <a:ext uri="{FF2B5EF4-FFF2-40B4-BE49-F238E27FC236}">
                <a16:creationId xmlns:a16="http://schemas.microsoft.com/office/drawing/2014/main" id="{6CD5490D-0878-9845-BDF7-8F79809F907B}"/>
              </a:ext>
            </a:extLst>
          </p:cNvPr>
          <p:cNvSpPr/>
          <p:nvPr userDrawn="1"/>
        </p:nvSpPr>
        <p:spPr>
          <a:xfrm>
            <a:off x="370622" y="6650070"/>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0" name="Rechteck: abgerundete Ecken 18">
            <a:extLst>
              <a:ext uri="{FF2B5EF4-FFF2-40B4-BE49-F238E27FC236}">
                <a16:creationId xmlns:a16="http://schemas.microsoft.com/office/drawing/2014/main" id="{90D545D6-56AF-7548-81C3-E1073F12C2C8}"/>
              </a:ext>
            </a:extLst>
          </p:cNvPr>
          <p:cNvSpPr/>
          <p:nvPr userDrawn="1"/>
        </p:nvSpPr>
        <p:spPr>
          <a:xfrm>
            <a:off x="2474651" y="6649903"/>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1" name="Rechteck: abgerundete Ecken 18">
            <a:extLst>
              <a:ext uri="{FF2B5EF4-FFF2-40B4-BE49-F238E27FC236}">
                <a16:creationId xmlns:a16="http://schemas.microsoft.com/office/drawing/2014/main" id="{1ED55D5D-7046-7245-8B89-D6CB0BEE2B05}"/>
              </a:ext>
            </a:extLst>
          </p:cNvPr>
          <p:cNvSpPr/>
          <p:nvPr userDrawn="1"/>
        </p:nvSpPr>
        <p:spPr>
          <a:xfrm>
            <a:off x="4563033" y="6634496"/>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2" name="Rechteck: abgerundete Ecken 57">
            <a:extLst>
              <a:ext uri="{FF2B5EF4-FFF2-40B4-BE49-F238E27FC236}">
                <a16:creationId xmlns:a16="http://schemas.microsoft.com/office/drawing/2014/main" id="{E2BE5AE7-2591-604F-BA22-30DF8079BED2}"/>
              </a:ext>
            </a:extLst>
          </p:cNvPr>
          <p:cNvSpPr/>
          <p:nvPr userDrawn="1"/>
        </p:nvSpPr>
        <p:spPr>
          <a:xfrm>
            <a:off x="4927062" y="615228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63" name="Textplatzhalter 46">
            <a:extLst>
              <a:ext uri="{FF2B5EF4-FFF2-40B4-BE49-F238E27FC236}">
                <a16:creationId xmlns:a16="http://schemas.microsoft.com/office/drawing/2014/main" id="{C120614F-2434-894F-A871-B5783C3B4714}"/>
              </a:ext>
            </a:extLst>
          </p:cNvPr>
          <p:cNvSpPr>
            <a:spLocks noGrp="1"/>
          </p:cNvSpPr>
          <p:nvPr>
            <p:ph type="body" sz="quarter" idx="80" hasCustomPrompt="1"/>
          </p:nvPr>
        </p:nvSpPr>
        <p:spPr>
          <a:xfrm>
            <a:off x="369213" y="6667588"/>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64" name="Textplatzhalter 46">
            <a:extLst>
              <a:ext uri="{FF2B5EF4-FFF2-40B4-BE49-F238E27FC236}">
                <a16:creationId xmlns:a16="http://schemas.microsoft.com/office/drawing/2014/main" id="{9B6F52C0-6241-F348-BFE6-5B1810AC9F57}"/>
              </a:ext>
            </a:extLst>
          </p:cNvPr>
          <p:cNvSpPr>
            <a:spLocks noGrp="1"/>
          </p:cNvSpPr>
          <p:nvPr>
            <p:ph type="body" sz="quarter" idx="81" hasCustomPrompt="1"/>
          </p:nvPr>
        </p:nvSpPr>
        <p:spPr>
          <a:xfrm>
            <a:off x="2474650" y="6672871"/>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65" name="Textplatzhalter 46">
            <a:extLst>
              <a:ext uri="{FF2B5EF4-FFF2-40B4-BE49-F238E27FC236}">
                <a16:creationId xmlns:a16="http://schemas.microsoft.com/office/drawing/2014/main" id="{5CF3AA06-E843-3E4C-938B-62248D4E9C08}"/>
              </a:ext>
            </a:extLst>
          </p:cNvPr>
          <p:cNvSpPr>
            <a:spLocks noGrp="1"/>
          </p:cNvSpPr>
          <p:nvPr>
            <p:ph type="body" sz="quarter" idx="82" hasCustomPrompt="1"/>
          </p:nvPr>
        </p:nvSpPr>
        <p:spPr>
          <a:xfrm>
            <a:off x="4583592" y="6661756"/>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66" name="Textplatzhalter 46">
            <a:extLst>
              <a:ext uri="{FF2B5EF4-FFF2-40B4-BE49-F238E27FC236}">
                <a16:creationId xmlns:a16="http://schemas.microsoft.com/office/drawing/2014/main" id="{BEC333F7-CB08-D449-BFAB-709183A3E9C4}"/>
              </a:ext>
            </a:extLst>
          </p:cNvPr>
          <p:cNvSpPr>
            <a:spLocks noGrp="1"/>
          </p:cNvSpPr>
          <p:nvPr>
            <p:ph type="body" sz="quarter" idx="83" hasCustomPrompt="1"/>
          </p:nvPr>
        </p:nvSpPr>
        <p:spPr>
          <a:xfrm>
            <a:off x="4962945" y="6175107"/>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68" name="Rechteck: abgerundete Ecken 40">
            <a:extLst>
              <a:ext uri="{FF2B5EF4-FFF2-40B4-BE49-F238E27FC236}">
                <a16:creationId xmlns:a16="http://schemas.microsoft.com/office/drawing/2014/main" id="{3FCBCCAE-CF2B-DC45-A219-69341A060CF7}"/>
              </a:ext>
            </a:extLst>
          </p:cNvPr>
          <p:cNvSpPr/>
          <p:nvPr userDrawn="1"/>
        </p:nvSpPr>
        <p:spPr>
          <a:xfrm>
            <a:off x="2730159" y="7295450"/>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69" name="Textplatzhalter 46">
            <a:extLst>
              <a:ext uri="{FF2B5EF4-FFF2-40B4-BE49-F238E27FC236}">
                <a16:creationId xmlns:a16="http://schemas.microsoft.com/office/drawing/2014/main" id="{95FEDFB3-B5CC-5A41-9463-18784BA7A410}"/>
              </a:ext>
            </a:extLst>
          </p:cNvPr>
          <p:cNvSpPr>
            <a:spLocks noGrp="1"/>
          </p:cNvSpPr>
          <p:nvPr>
            <p:ph type="body" sz="quarter" idx="85" hasCustomPrompt="1"/>
          </p:nvPr>
        </p:nvSpPr>
        <p:spPr>
          <a:xfrm>
            <a:off x="2730159" y="7330980"/>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70" name="Rechteck: abgerundete Ecken 86">
            <a:extLst>
              <a:ext uri="{FF2B5EF4-FFF2-40B4-BE49-F238E27FC236}">
                <a16:creationId xmlns:a16="http://schemas.microsoft.com/office/drawing/2014/main" id="{BF695F55-11C4-EF48-81FF-4229EA9055AA}"/>
              </a:ext>
            </a:extLst>
          </p:cNvPr>
          <p:cNvSpPr/>
          <p:nvPr userDrawn="1"/>
        </p:nvSpPr>
        <p:spPr>
          <a:xfrm>
            <a:off x="348268" y="730040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1" name="Textplatzhalter 46">
            <a:extLst>
              <a:ext uri="{FF2B5EF4-FFF2-40B4-BE49-F238E27FC236}">
                <a16:creationId xmlns:a16="http://schemas.microsoft.com/office/drawing/2014/main" id="{4D806E36-4640-1B4A-871C-3757974DA48A}"/>
              </a:ext>
            </a:extLst>
          </p:cNvPr>
          <p:cNvSpPr>
            <a:spLocks noGrp="1"/>
          </p:cNvSpPr>
          <p:nvPr>
            <p:ph type="body" sz="quarter" idx="86" hasCustomPrompt="1"/>
          </p:nvPr>
        </p:nvSpPr>
        <p:spPr>
          <a:xfrm>
            <a:off x="348268" y="7337537"/>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72" name="Rechteck: abgerundete Ecken 57">
            <a:extLst>
              <a:ext uri="{FF2B5EF4-FFF2-40B4-BE49-F238E27FC236}">
                <a16:creationId xmlns:a16="http://schemas.microsoft.com/office/drawing/2014/main" id="{92613885-0D5E-3545-BCB8-8BA004652ACD}"/>
              </a:ext>
            </a:extLst>
          </p:cNvPr>
          <p:cNvSpPr/>
          <p:nvPr userDrawn="1"/>
        </p:nvSpPr>
        <p:spPr>
          <a:xfrm>
            <a:off x="3252711" y="727230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3" name="Textplatzhalter 46">
            <a:extLst>
              <a:ext uri="{FF2B5EF4-FFF2-40B4-BE49-F238E27FC236}">
                <a16:creationId xmlns:a16="http://schemas.microsoft.com/office/drawing/2014/main" id="{010601A5-05FE-794E-A61A-029D7D550153}"/>
              </a:ext>
            </a:extLst>
          </p:cNvPr>
          <p:cNvSpPr>
            <a:spLocks noGrp="1"/>
          </p:cNvSpPr>
          <p:nvPr>
            <p:ph type="body" sz="quarter" idx="87" hasCustomPrompt="1"/>
          </p:nvPr>
        </p:nvSpPr>
        <p:spPr>
          <a:xfrm>
            <a:off x="3259160" y="7311812"/>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74" name="Rechteck: abgerundete Ecken 18">
            <a:extLst>
              <a:ext uri="{FF2B5EF4-FFF2-40B4-BE49-F238E27FC236}">
                <a16:creationId xmlns:a16="http://schemas.microsoft.com/office/drawing/2014/main" id="{2C96B02D-C2F6-DB4C-8543-8DBA082C8C88}"/>
              </a:ext>
            </a:extLst>
          </p:cNvPr>
          <p:cNvSpPr/>
          <p:nvPr userDrawn="1"/>
        </p:nvSpPr>
        <p:spPr>
          <a:xfrm>
            <a:off x="348268" y="7769326"/>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5" name="Rechteck: abgerundete Ecken 18">
            <a:extLst>
              <a:ext uri="{FF2B5EF4-FFF2-40B4-BE49-F238E27FC236}">
                <a16:creationId xmlns:a16="http://schemas.microsoft.com/office/drawing/2014/main" id="{8885F36B-7642-D849-8761-90972FD3A00A}"/>
              </a:ext>
            </a:extLst>
          </p:cNvPr>
          <p:cNvSpPr/>
          <p:nvPr userDrawn="1"/>
        </p:nvSpPr>
        <p:spPr>
          <a:xfrm>
            <a:off x="2452297" y="77691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6" name="Rechteck: abgerundete Ecken 18">
            <a:extLst>
              <a:ext uri="{FF2B5EF4-FFF2-40B4-BE49-F238E27FC236}">
                <a16:creationId xmlns:a16="http://schemas.microsoft.com/office/drawing/2014/main" id="{C8376C6C-8ED8-1C4D-A6FC-4356B56B6403}"/>
              </a:ext>
            </a:extLst>
          </p:cNvPr>
          <p:cNvSpPr/>
          <p:nvPr userDrawn="1"/>
        </p:nvSpPr>
        <p:spPr>
          <a:xfrm>
            <a:off x="4540679" y="7753752"/>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7" name="Rechteck: abgerundete Ecken 57">
            <a:extLst>
              <a:ext uri="{FF2B5EF4-FFF2-40B4-BE49-F238E27FC236}">
                <a16:creationId xmlns:a16="http://schemas.microsoft.com/office/drawing/2014/main" id="{0123B59B-92FB-7446-99EB-618E3A32A636}"/>
              </a:ext>
            </a:extLst>
          </p:cNvPr>
          <p:cNvSpPr/>
          <p:nvPr userDrawn="1"/>
        </p:nvSpPr>
        <p:spPr>
          <a:xfrm>
            <a:off x="4904708" y="727154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8" name="Textplatzhalter 46">
            <a:extLst>
              <a:ext uri="{FF2B5EF4-FFF2-40B4-BE49-F238E27FC236}">
                <a16:creationId xmlns:a16="http://schemas.microsoft.com/office/drawing/2014/main" id="{D6F4129C-FE28-2245-96DA-DDEEB4F5C3A3}"/>
              </a:ext>
            </a:extLst>
          </p:cNvPr>
          <p:cNvSpPr>
            <a:spLocks noGrp="1"/>
          </p:cNvSpPr>
          <p:nvPr>
            <p:ph type="body" sz="quarter" idx="88" hasCustomPrompt="1"/>
          </p:nvPr>
        </p:nvSpPr>
        <p:spPr>
          <a:xfrm>
            <a:off x="346859" y="7786844"/>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79" name="Textplatzhalter 46">
            <a:extLst>
              <a:ext uri="{FF2B5EF4-FFF2-40B4-BE49-F238E27FC236}">
                <a16:creationId xmlns:a16="http://schemas.microsoft.com/office/drawing/2014/main" id="{512D215E-01F6-1346-A9B5-D80E3C4468B0}"/>
              </a:ext>
            </a:extLst>
          </p:cNvPr>
          <p:cNvSpPr>
            <a:spLocks noGrp="1"/>
          </p:cNvSpPr>
          <p:nvPr>
            <p:ph type="body" sz="quarter" idx="89" hasCustomPrompt="1"/>
          </p:nvPr>
        </p:nvSpPr>
        <p:spPr>
          <a:xfrm>
            <a:off x="2452296" y="7792127"/>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80" name="Textplatzhalter 46">
            <a:extLst>
              <a:ext uri="{FF2B5EF4-FFF2-40B4-BE49-F238E27FC236}">
                <a16:creationId xmlns:a16="http://schemas.microsoft.com/office/drawing/2014/main" id="{2EC2F621-E58D-474F-90D9-47F6388FEDB2}"/>
              </a:ext>
            </a:extLst>
          </p:cNvPr>
          <p:cNvSpPr>
            <a:spLocks noGrp="1"/>
          </p:cNvSpPr>
          <p:nvPr>
            <p:ph type="body" sz="quarter" idx="90" hasCustomPrompt="1"/>
          </p:nvPr>
        </p:nvSpPr>
        <p:spPr>
          <a:xfrm>
            <a:off x="4561238" y="7781012"/>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81" name="Textplatzhalter 46">
            <a:extLst>
              <a:ext uri="{FF2B5EF4-FFF2-40B4-BE49-F238E27FC236}">
                <a16:creationId xmlns:a16="http://schemas.microsoft.com/office/drawing/2014/main" id="{5B30698B-644F-604B-802B-21930FE4CF57}"/>
              </a:ext>
            </a:extLst>
          </p:cNvPr>
          <p:cNvSpPr>
            <a:spLocks noGrp="1"/>
          </p:cNvSpPr>
          <p:nvPr>
            <p:ph type="body" sz="quarter" idx="91" hasCustomPrompt="1"/>
          </p:nvPr>
        </p:nvSpPr>
        <p:spPr>
          <a:xfrm>
            <a:off x="4940591" y="7294363"/>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2" name="Textfeld 1">
            <a:extLst>
              <a:ext uri="{FF2B5EF4-FFF2-40B4-BE49-F238E27FC236}">
                <a16:creationId xmlns:a16="http://schemas.microsoft.com/office/drawing/2014/main" id="{13F05EAD-3A1D-4282-86A4-6522F296437F}"/>
              </a:ext>
            </a:extLst>
          </p:cNvPr>
          <p:cNvSpPr txBox="1"/>
          <p:nvPr userDrawn="1"/>
        </p:nvSpPr>
        <p:spPr>
          <a:xfrm>
            <a:off x="0" y="1863366"/>
            <a:ext cx="372218" cy="369332"/>
          </a:xfrm>
          <a:prstGeom prst="rect">
            <a:avLst/>
          </a:prstGeom>
          <a:noFill/>
        </p:spPr>
        <p:txBody>
          <a:bodyPr wrap="none" rtlCol="0">
            <a:spAutoFit/>
          </a:bodyPr>
          <a:lstStyle/>
          <a:p>
            <a:r>
              <a:rPr lang="de-DE" dirty="0"/>
              <a:t>1)</a:t>
            </a:r>
          </a:p>
        </p:txBody>
      </p:sp>
      <p:sp>
        <p:nvSpPr>
          <p:cNvPr id="182" name="Textfeld 181">
            <a:extLst>
              <a:ext uri="{FF2B5EF4-FFF2-40B4-BE49-F238E27FC236}">
                <a16:creationId xmlns:a16="http://schemas.microsoft.com/office/drawing/2014/main" id="{B09F30BF-6FCC-4E19-BCDF-EE59D2D75369}"/>
              </a:ext>
            </a:extLst>
          </p:cNvPr>
          <p:cNvSpPr txBox="1"/>
          <p:nvPr userDrawn="1"/>
        </p:nvSpPr>
        <p:spPr>
          <a:xfrm>
            <a:off x="-13757" y="2928945"/>
            <a:ext cx="372218" cy="369332"/>
          </a:xfrm>
          <a:prstGeom prst="rect">
            <a:avLst/>
          </a:prstGeom>
          <a:noFill/>
        </p:spPr>
        <p:txBody>
          <a:bodyPr wrap="none" rtlCol="0">
            <a:spAutoFit/>
          </a:bodyPr>
          <a:lstStyle/>
          <a:p>
            <a:r>
              <a:rPr lang="de-DE" dirty="0"/>
              <a:t>3)</a:t>
            </a:r>
          </a:p>
        </p:txBody>
      </p:sp>
      <p:sp>
        <p:nvSpPr>
          <p:cNvPr id="183" name="Textfeld 182">
            <a:extLst>
              <a:ext uri="{FF2B5EF4-FFF2-40B4-BE49-F238E27FC236}">
                <a16:creationId xmlns:a16="http://schemas.microsoft.com/office/drawing/2014/main" id="{FD1F728B-A3DE-4FA7-A3E4-6762A6BC09DD}"/>
              </a:ext>
            </a:extLst>
          </p:cNvPr>
          <p:cNvSpPr txBox="1"/>
          <p:nvPr userDrawn="1"/>
        </p:nvSpPr>
        <p:spPr>
          <a:xfrm>
            <a:off x="0" y="4027882"/>
            <a:ext cx="372218" cy="369332"/>
          </a:xfrm>
          <a:prstGeom prst="rect">
            <a:avLst/>
          </a:prstGeom>
          <a:noFill/>
        </p:spPr>
        <p:txBody>
          <a:bodyPr wrap="none" rtlCol="0">
            <a:spAutoFit/>
          </a:bodyPr>
          <a:lstStyle/>
          <a:p>
            <a:r>
              <a:rPr lang="de-DE" dirty="0"/>
              <a:t>4)</a:t>
            </a:r>
          </a:p>
        </p:txBody>
      </p:sp>
      <p:sp>
        <p:nvSpPr>
          <p:cNvPr id="184" name="Textfeld 183">
            <a:extLst>
              <a:ext uri="{FF2B5EF4-FFF2-40B4-BE49-F238E27FC236}">
                <a16:creationId xmlns:a16="http://schemas.microsoft.com/office/drawing/2014/main" id="{6397BB6C-F27C-4515-9D10-E74D03680AB1}"/>
              </a:ext>
            </a:extLst>
          </p:cNvPr>
          <p:cNvSpPr txBox="1"/>
          <p:nvPr userDrawn="1"/>
        </p:nvSpPr>
        <p:spPr>
          <a:xfrm>
            <a:off x="0" y="5127861"/>
            <a:ext cx="372218" cy="369332"/>
          </a:xfrm>
          <a:prstGeom prst="rect">
            <a:avLst/>
          </a:prstGeom>
          <a:noFill/>
        </p:spPr>
        <p:txBody>
          <a:bodyPr wrap="none" rtlCol="0">
            <a:spAutoFit/>
          </a:bodyPr>
          <a:lstStyle/>
          <a:p>
            <a:r>
              <a:rPr lang="de-DE" dirty="0"/>
              <a:t>5)</a:t>
            </a:r>
          </a:p>
        </p:txBody>
      </p:sp>
      <p:sp>
        <p:nvSpPr>
          <p:cNvPr id="185" name="Textfeld 184">
            <a:extLst>
              <a:ext uri="{FF2B5EF4-FFF2-40B4-BE49-F238E27FC236}">
                <a16:creationId xmlns:a16="http://schemas.microsoft.com/office/drawing/2014/main" id="{DD78B4EF-80D3-4EF9-B920-ACA20980143F}"/>
              </a:ext>
            </a:extLst>
          </p:cNvPr>
          <p:cNvSpPr txBox="1"/>
          <p:nvPr userDrawn="1"/>
        </p:nvSpPr>
        <p:spPr>
          <a:xfrm>
            <a:off x="-13757" y="6227840"/>
            <a:ext cx="372218" cy="369332"/>
          </a:xfrm>
          <a:prstGeom prst="rect">
            <a:avLst/>
          </a:prstGeom>
          <a:noFill/>
        </p:spPr>
        <p:txBody>
          <a:bodyPr wrap="none" rtlCol="0">
            <a:spAutoFit/>
          </a:bodyPr>
          <a:lstStyle/>
          <a:p>
            <a:r>
              <a:rPr lang="de-DE" dirty="0"/>
              <a:t>6)</a:t>
            </a:r>
          </a:p>
        </p:txBody>
      </p:sp>
      <p:sp>
        <p:nvSpPr>
          <p:cNvPr id="186" name="Textfeld 185">
            <a:extLst>
              <a:ext uri="{FF2B5EF4-FFF2-40B4-BE49-F238E27FC236}">
                <a16:creationId xmlns:a16="http://schemas.microsoft.com/office/drawing/2014/main" id="{679BA950-9435-4959-81A6-451C346750E6}"/>
              </a:ext>
            </a:extLst>
          </p:cNvPr>
          <p:cNvSpPr txBox="1"/>
          <p:nvPr userDrawn="1"/>
        </p:nvSpPr>
        <p:spPr>
          <a:xfrm>
            <a:off x="-3005" y="7353195"/>
            <a:ext cx="372218" cy="369332"/>
          </a:xfrm>
          <a:prstGeom prst="rect">
            <a:avLst/>
          </a:prstGeom>
          <a:noFill/>
        </p:spPr>
        <p:txBody>
          <a:bodyPr wrap="none" rtlCol="0">
            <a:spAutoFit/>
          </a:bodyPr>
          <a:lstStyle/>
          <a:p>
            <a:r>
              <a:rPr lang="de-DE" dirty="0"/>
              <a:t>7)</a:t>
            </a:r>
          </a:p>
        </p:txBody>
      </p:sp>
      <p:pic>
        <p:nvPicPr>
          <p:cNvPr id="96" name="Grafik 95" descr="Ein Bild, das Text, ClipArt, Zahnrad enthält.&#10;&#10;Automatisch generierte Beschreibung">
            <a:extLst>
              <a:ext uri="{FF2B5EF4-FFF2-40B4-BE49-F238E27FC236}">
                <a16:creationId xmlns:a16="http://schemas.microsoft.com/office/drawing/2014/main" id="{E135A8DA-1BEC-F040-4455-EF02CC820C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pic>
        <p:nvPicPr>
          <p:cNvPr id="12" name="Grafik 11" descr="Ein Bild, das Text enthält.&#10;&#10;Automatisch generierte Beschreibung">
            <a:extLst>
              <a:ext uri="{FF2B5EF4-FFF2-40B4-BE49-F238E27FC236}">
                <a16:creationId xmlns:a16="http://schemas.microsoft.com/office/drawing/2014/main" id="{E403C8E8-8FF7-BCF9-79D5-A92C6BE76D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645"/>
          <a:stretch/>
        </p:blipFill>
        <p:spPr>
          <a:xfrm>
            <a:off x="0" y="0"/>
            <a:ext cx="6858000" cy="2494059"/>
          </a:xfrm>
          <a:prstGeom prst="rect">
            <a:avLst/>
          </a:prstGeom>
        </p:spPr>
      </p:pic>
      <p:sp>
        <p:nvSpPr>
          <p:cNvPr id="10" name="Rechteck 9">
            <a:extLst>
              <a:ext uri="{FF2B5EF4-FFF2-40B4-BE49-F238E27FC236}">
                <a16:creationId xmlns:a16="http://schemas.microsoft.com/office/drawing/2014/main" id="{AC58BF86-A958-5973-FAA1-EF8CF3BA1010}"/>
              </a:ext>
            </a:extLst>
          </p:cNvPr>
          <p:cNvSpPr/>
          <p:nvPr userDrawn="1"/>
        </p:nvSpPr>
        <p:spPr>
          <a:xfrm>
            <a:off x="0" y="-11017"/>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#YOUR APPROACH</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0" y="6435324"/>
            <a:ext cx="5363734" cy="0"/>
          </a:xfrm>
          <a:prstGeom prst="line">
            <a:avLst/>
          </a:prstGeom>
        </p:spPr>
        <p:style>
          <a:lnRef idx="3">
            <a:schemeClr val="accent4"/>
          </a:lnRef>
          <a:fillRef idx="0">
            <a:schemeClr val="accent4"/>
          </a:fillRef>
          <a:effectRef idx="2">
            <a:schemeClr val="accent4"/>
          </a:effectRef>
          <a:fontRef idx="minor">
            <a:schemeClr val="tx1"/>
          </a:fontRef>
        </p:style>
      </p:cxn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23618" y="6572076"/>
            <a:ext cx="5363733" cy="731280"/>
          </a:xfrm>
        </p:spPr>
        <p:txBody>
          <a:bodyPr>
            <a:normAutofit/>
          </a:bodyPr>
          <a:lstStyle>
            <a:lvl1pPr marL="0" indent="0">
              <a:buNone/>
              <a:defRPr sz="2667" b="1">
                <a:solidFill>
                  <a:srgbClr val="F49A23"/>
                </a:solidFill>
                <a:latin typeface="Segoe UI" panose="020B0502040204020203" pitchFamily="34" charset="0"/>
                <a:cs typeface="Segoe UI" panose="020B0502040204020203" pitchFamily="34" charset="0"/>
              </a:defRPr>
            </a:lvl1pPr>
          </a:lstStyle>
          <a:p>
            <a:pPr lvl="0"/>
            <a:r>
              <a:rPr lang="de-DE" err="1"/>
              <a:t>Put</a:t>
            </a:r>
            <a:r>
              <a:rPr lang="de-DE"/>
              <a:t> in </a:t>
            </a:r>
            <a:r>
              <a:rPr lang="de-DE" err="1"/>
              <a:t>the</a:t>
            </a:r>
            <a:r>
              <a:rPr lang="de-DE"/>
              <a:t> title </a:t>
            </a:r>
            <a:r>
              <a:rPr lang="de-DE" err="1"/>
              <a:t>of</a:t>
            </a:r>
            <a:r>
              <a:rPr lang="de-DE"/>
              <a:t> </a:t>
            </a:r>
            <a:r>
              <a:rPr lang="de-DE" err="1"/>
              <a:t>your</a:t>
            </a:r>
            <a:r>
              <a:rPr lang="de-DE"/>
              <a:t> </a:t>
            </a:r>
            <a:r>
              <a:rPr lang="de-DE" err="1"/>
              <a:t>approach</a:t>
            </a:r>
            <a:endParaRPr lang="de-DE"/>
          </a:p>
        </p:txBody>
      </p:sp>
    </p:spTree>
    <p:extLst>
      <p:ext uri="{BB962C8B-B14F-4D97-AF65-F5344CB8AC3E}">
        <p14:creationId xmlns:p14="http://schemas.microsoft.com/office/powerpoint/2010/main" val="72457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508105"/>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INFORMATION ABOUT YOUR TEAM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Introduce yourself and your team! Where do you come from? What skills do you bring with you? How do your skills play together perfectly? And what motivates you to participate in the Innovate2030 – program?</a:t>
            </a:r>
            <a:endParaRPr lang="de-DE" sz="1200" b="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16C59366-6EEE-6638-FBB4-6C68315E67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323439"/>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Bring your idea to the point! Give us a short elevator pitch for your approach, summarize your concept briefly.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(max. 500 characters excl. spaces)</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ECF69ED1-2F05-0276-F920-38AB3B54B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3603872" cy="400110"/>
          </a:xfrm>
          <a:prstGeom prst="rect">
            <a:avLst/>
          </a:prstGeom>
          <a:noFill/>
        </p:spPr>
        <p:txBody>
          <a:bodyPr wrap="none" rtlCol="0">
            <a:spAutoFit/>
          </a:bodyPr>
          <a:lstStyle/>
          <a:p>
            <a:r>
              <a:rPr lang="en-US" sz="1000" kern="1200" dirty="0">
                <a:solidFill>
                  <a:schemeClr val="tx1"/>
                </a:solidFill>
                <a:latin typeface="+mn-lt"/>
                <a:ea typeface="+mn-ea"/>
                <a:cs typeface="+mn-cs"/>
              </a:rPr>
              <a:t>Sustainable Innovation on Digitized Construction and Mining Sites</a:t>
            </a:r>
            <a:br>
              <a:rPr lang="de-DE" sz="1000" dirty="0"/>
            </a:br>
            <a:r>
              <a:rPr lang="de-DE" sz="1000" dirty="0"/>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70" r:id="rId3"/>
    <p:sldLayoutId id="2147483744" r:id="rId4"/>
    <p:sldLayoutId id="2147483746" r:id="rId5"/>
    <p:sldLayoutId id="2147483747" r:id="rId6"/>
    <p:sldLayoutId id="2147483756"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5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E33745-0CB3-F248-BAF4-FDDCE99738E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4956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5F24271-0D05-8044-9396-368DD04F9C4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118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622AE3-EEAB-8C4E-8439-93CB8A7E53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823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7AB10-E6A1-BA40-9AF2-80FFB5A2A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86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4DF7AD-BC72-144D-8687-67BDCF9040C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133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28EB90-F914-A849-B218-3E12F2705F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2545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0656E4-49F9-22F6-BCC5-CA526F0F71F2}"/>
              </a:ext>
            </a:extLst>
          </p:cNvPr>
          <p:cNvSpPr>
            <a:spLocks noGrp="1"/>
          </p:cNvSpPr>
          <p:nvPr>
            <p:ph type="body" sz="quarter" idx="11"/>
          </p:nvPr>
        </p:nvSpPr>
        <p:spPr>
          <a:xfrm>
            <a:off x="225176" y="5995303"/>
            <a:ext cx="5363733" cy="731280"/>
          </a:xfrm>
        </p:spPr>
        <p:txBody>
          <a:bodyPr/>
          <a:lstStyle/>
          <a:p>
            <a:endParaRPr lang="de-DE"/>
          </a:p>
        </p:txBody>
      </p:sp>
    </p:spTree>
    <p:extLst>
      <p:ext uri="{BB962C8B-B14F-4D97-AF65-F5344CB8AC3E}">
        <p14:creationId xmlns:p14="http://schemas.microsoft.com/office/powerpoint/2010/main" val="368965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252AC1-CC31-F98A-F8DA-4169DA1A0E4D}"/>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27CE2682-A36E-56BD-4171-8EC9E7EABDBA}"/>
              </a:ext>
            </a:extLst>
          </p:cNvPr>
          <p:cNvSpPr>
            <a:spLocks noGrp="1"/>
          </p:cNvSpPr>
          <p:nvPr>
            <p:ph type="body" sz="quarter" idx="25"/>
          </p:nvPr>
        </p:nvSpPr>
        <p:spPr/>
        <p:txBody>
          <a:bodyPr/>
          <a:lstStyle/>
          <a:p>
            <a:endParaRPr lang="de-DE"/>
          </a:p>
        </p:txBody>
      </p:sp>
      <p:sp>
        <p:nvSpPr>
          <p:cNvPr id="4" name="Textplatzhalter 3">
            <a:extLst>
              <a:ext uri="{FF2B5EF4-FFF2-40B4-BE49-F238E27FC236}">
                <a16:creationId xmlns:a16="http://schemas.microsoft.com/office/drawing/2014/main" id="{57C1DE17-79D7-3A79-EB61-1E825E22F3D7}"/>
              </a:ext>
            </a:extLst>
          </p:cNvPr>
          <p:cNvSpPr>
            <a:spLocks noGrp="1"/>
          </p:cNvSpPr>
          <p:nvPr>
            <p:ph type="body" sz="quarter" idx="32"/>
          </p:nvPr>
        </p:nvSpPr>
        <p:spPr/>
        <p:txBody>
          <a:bodyPr/>
          <a:lstStyle/>
          <a:p>
            <a:endParaRPr lang="de-DE"/>
          </a:p>
        </p:txBody>
      </p:sp>
      <p:sp>
        <p:nvSpPr>
          <p:cNvPr id="5" name="Textplatzhalter 4">
            <a:extLst>
              <a:ext uri="{FF2B5EF4-FFF2-40B4-BE49-F238E27FC236}">
                <a16:creationId xmlns:a16="http://schemas.microsoft.com/office/drawing/2014/main" id="{6D79B5E0-EB65-E8E9-D2AC-70ACF1E34F09}"/>
              </a:ext>
            </a:extLst>
          </p:cNvPr>
          <p:cNvSpPr>
            <a:spLocks noGrp="1"/>
          </p:cNvSpPr>
          <p:nvPr>
            <p:ph type="body" sz="quarter" idx="45"/>
          </p:nvPr>
        </p:nvSpPr>
        <p:spPr/>
        <p:txBody>
          <a:bodyPr/>
          <a:lstStyle/>
          <a:p>
            <a:endParaRPr lang="de-DE"/>
          </a:p>
        </p:txBody>
      </p:sp>
      <p:sp>
        <p:nvSpPr>
          <p:cNvPr id="6" name="Textplatzhalter 5">
            <a:extLst>
              <a:ext uri="{FF2B5EF4-FFF2-40B4-BE49-F238E27FC236}">
                <a16:creationId xmlns:a16="http://schemas.microsoft.com/office/drawing/2014/main" id="{47A32943-7192-BAA4-C8DB-EA201AD843E9}"/>
              </a:ext>
            </a:extLst>
          </p:cNvPr>
          <p:cNvSpPr>
            <a:spLocks noGrp="1"/>
          </p:cNvSpPr>
          <p:nvPr>
            <p:ph type="body" sz="quarter" idx="12"/>
          </p:nvPr>
        </p:nvSpPr>
        <p:spPr/>
        <p:txBody>
          <a:bodyPr/>
          <a:lstStyle/>
          <a:p>
            <a:endParaRPr lang="de-DE"/>
          </a:p>
        </p:txBody>
      </p:sp>
      <p:sp>
        <p:nvSpPr>
          <p:cNvPr id="7" name="Textplatzhalter 6">
            <a:extLst>
              <a:ext uri="{FF2B5EF4-FFF2-40B4-BE49-F238E27FC236}">
                <a16:creationId xmlns:a16="http://schemas.microsoft.com/office/drawing/2014/main" id="{65C868E8-D463-7EC4-32E0-B99FF012118F}"/>
              </a:ext>
            </a:extLst>
          </p:cNvPr>
          <p:cNvSpPr>
            <a:spLocks noGrp="1"/>
          </p:cNvSpPr>
          <p:nvPr>
            <p:ph type="body" sz="quarter" idx="51"/>
          </p:nvPr>
        </p:nvSpPr>
        <p:spPr/>
        <p:txBody>
          <a:bodyPr/>
          <a:lstStyle/>
          <a:p>
            <a:endParaRPr lang="de-DE"/>
          </a:p>
        </p:txBody>
      </p:sp>
      <p:sp>
        <p:nvSpPr>
          <p:cNvPr id="8" name="Textplatzhalter 7">
            <a:extLst>
              <a:ext uri="{FF2B5EF4-FFF2-40B4-BE49-F238E27FC236}">
                <a16:creationId xmlns:a16="http://schemas.microsoft.com/office/drawing/2014/main" id="{FD73973A-39A9-ABE9-3AA0-CC8742997B3E}"/>
              </a:ext>
            </a:extLst>
          </p:cNvPr>
          <p:cNvSpPr>
            <a:spLocks noGrp="1"/>
          </p:cNvSpPr>
          <p:nvPr>
            <p:ph type="body" sz="quarter" idx="52"/>
          </p:nvPr>
        </p:nvSpPr>
        <p:spPr/>
        <p:txBody>
          <a:bodyPr/>
          <a:lstStyle/>
          <a:p>
            <a:endParaRPr lang="de-DE"/>
          </a:p>
        </p:txBody>
      </p:sp>
      <p:sp>
        <p:nvSpPr>
          <p:cNvPr id="9" name="Textplatzhalter 8">
            <a:extLst>
              <a:ext uri="{FF2B5EF4-FFF2-40B4-BE49-F238E27FC236}">
                <a16:creationId xmlns:a16="http://schemas.microsoft.com/office/drawing/2014/main" id="{89521862-639C-1A9A-AA36-45DF1ADC47B1}"/>
              </a:ext>
            </a:extLst>
          </p:cNvPr>
          <p:cNvSpPr>
            <a:spLocks noGrp="1"/>
          </p:cNvSpPr>
          <p:nvPr>
            <p:ph type="body" sz="quarter" idx="53"/>
          </p:nvPr>
        </p:nvSpPr>
        <p:spPr/>
        <p:txBody>
          <a:bodyPr/>
          <a:lstStyle/>
          <a:p>
            <a:endParaRPr lang="de-DE"/>
          </a:p>
        </p:txBody>
      </p:sp>
      <p:sp>
        <p:nvSpPr>
          <p:cNvPr id="10" name="Textplatzhalter 9">
            <a:extLst>
              <a:ext uri="{FF2B5EF4-FFF2-40B4-BE49-F238E27FC236}">
                <a16:creationId xmlns:a16="http://schemas.microsoft.com/office/drawing/2014/main" id="{688AB397-AC42-91A5-3BAE-8409778EDB5F}"/>
              </a:ext>
            </a:extLst>
          </p:cNvPr>
          <p:cNvSpPr>
            <a:spLocks noGrp="1"/>
          </p:cNvSpPr>
          <p:nvPr>
            <p:ph type="body" sz="quarter" idx="54"/>
          </p:nvPr>
        </p:nvSpPr>
        <p:spPr/>
        <p:txBody>
          <a:bodyPr/>
          <a:lstStyle/>
          <a:p>
            <a:endParaRPr lang="de-DE"/>
          </a:p>
        </p:txBody>
      </p:sp>
      <p:sp>
        <p:nvSpPr>
          <p:cNvPr id="11" name="Textplatzhalter 10">
            <a:extLst>
              <a:ext uri="{FF2B5EF4-FFF2-40B4-BE49-F238E27FC236}">
                <a16:creationId xmlns:a16="http://schemas.microsoft.com/office/drawing/2014/main" id="{7547679D-B7AD-95B4-CF3B-80BDC82273C2}"/>
              </a:ext>
            </a:extLst>
          </p:cNvPr>
          <p:cNvSpPr>
            <a:spLocks noGrp="1"/>
          </p:cNvSpPr>
          <p:nvPr>
            <p:ph type="body" sz="quarter" idx="55"/>
          </p:nvPr>
        </p:nvSpPr>
        <p:spPr/>
        <p:txBody>
          <a:bodyPr/>
          <a:lstStyle/>
          <a:p>
            <a:endParaRPr lang="de-DE"/>
          </a:p>
        </p:txBody>
      </p:sp>
      <p:sp>
        <p:nvSpPr>
          <p:cNvPr id="12" name="Textplatzhalter 11">
            <a:extLst>
              <a:ext uri="{FF2B5EF4-FFF2-40B4-BE49-F238E27FC236}">
                <a16:creationId xmlns:a16="http://schemas.microsoft.com/office/drawing/2014/main" id="{0B36281C-78C4-1FCD-1D05-7DD2ACBEB6F5}"/>
              </a:ext>
            </a:extLst>
          </p:cNvPr>
          <p:cNvSpPr>
            <a:spLocks noGrp="1"/>
          </p:cNvSpPr>
          <p:nvPr>
            <p:ph type="body" sz="quarter" idx="56"/>
          </p:nvPr>
        </p:nvSpPr>
        <p:spPr/>
        <p:txBody>
          <a:bodyPr/>
          <a:lstStyle/>
          <a:p>
            <a:endParaRPr lang="de-DE"/>
          </a:p>
        </p:txBody>
      </p:sp>
      <p:sp>
        <p:nvSpPr>
          <p:cNvPr id="13" name="Textplatzhalter 12">
            <a:extLst>
              <a:ext uri="{FF2B5EF4-FFF2-40B4-BE49-F238E27FC236}">
                <a16:creationId xmlns:a16="http://schemas.microsoft.com/office/drawing/2014/main" id="{B2F11F20-236E-7DD7-1372-2B379B679598}"/>
              </a:ext>
            </a:extLst>
          </p:cNvPr>
          <p:cNvSpPr>
            <a:spLocks noGrp="1"/>
          </p:cNvSpPr>
          <p:nvPr>
            <p:ph type="body" sz="quarter" idx="57"/>
          </p:nvPr>
        </p:nvSpPr>
        <p:spPr/>
        <p:txBody>
          <a:bodyPr/>
          <a:lstStyle/>
          <a:p>
            <a:endParaRPr lang="de-DE"/>
          </a:p>
        </p:txBody>
      </p:sp>
      <p:sp>
        <p:nvSpPr>
          <p:cNvPr id="14" name="Textplatzhalter 13">
            <a:extLst>
              <a:ext uri="{FF2B5EF4-FFF2-40B4-BE49-F238E27FC236}">
                <a16:creationId xmlns:a16="http://schemas.microsoft.com/office/drawing/2014/main" id="{4D023ED9-0C50-6258-FFD2-106C4616DBCA}"/>
              </a:ext>
            </a:extLst>
          </p:cNvPr>
          <p:cNvSpPr>
            <a:spLocks noGrp="1"/>
          </p:cNvSpPr>
          <p:nvPr>
            <p:ph type="body" sz="quarter" idx="58"/>
          </p:nvPr>
        </p:nvSpPr>
        <p:spPr/>
        <p:txBody>
          <a:bodyPr/>
          <a:lstStyle/>
          <a:p>
            <a:endParaRPr lang="de-DE"/>
          </a:p>
        </p:txBody>
      </p:sp>
      <p:sp>
        <p:nvSpPr>
          <p:cNvPr id="15" name="Textplatzhalter 14">
            <a:extLst>
              <a:ext uri="{FF2B5EF4-FFF2-40B4-BE49-F238E27FC236}">
                <a16:creationId xmlns:a16="http://schemas.microsoft.com/office/drawing/2014/main" id="{4D23A432-FD31-6EC5-9D88-391DF48EBF78}"/>
              </a:ext>
            </a:extLst>
          </p:cNvPr>
          <p:cNvSpPr>
            <a:spLocks noGrp="1"/>
          </p:cNvSpPr>
          <p:nvPr>
            <p:ph type="body" sz="quarter" idx="59"/>
          </p:nvPr>
        </p:nvSpPr>
        <p:spPr/>
        <p:txBody>
          <a:bodyPr/>
          <a:lstStyle/>
          <a:p>
            <a:endParaRPr lang="de-DE"/>
          </a:p>
        </p:txBody>
      </p:sp>
      <p:sp>
        <p:nvSpPr>
          <p:cNvPr id="16" name="Textplatzhalter 15">
            <a:extLst>
              <a:ext uri="{FF2B5EF4-FFF2-40B4-BE49-F238E27FC236}">
                <a16:creationId xmlns:a16="http://schemas.microsoft.com/office/drawing/2014/main" id="{C7E8E5C0-EFF6-C556-8020-4BE827954AB0}"/>
              </a:ext>
            </a:extLst>
          </p:cNvPr>
          <p:cNvSpPr>
            <a:spLocks noGrp="1"/>
          </p:cNvSpPr>
          <p:nvPr>
            <p:ph type="body" sz="quarter" idx="60"/>
          </p:nvPr>
        </p:nvSpPr>
        <p:spPr/>
        <p:txBody>
          <a:bodyPr/>
          <a:lstStyle/>
          <a:p>
            <a:endParaRPr lang="de-DE"/>
          </a:p>
        </p:txBody>
      </p:sp>
      <p:sp>
        <p:nvSpPr>
          <p:cNvPr id="17" name="Textplatzhalter 16">
            <a:extLst>
              <a:ext uri="{FF2B5EF4-FFF2-40B4-BE49-F238E27FC236}">
                <a16:creationId xmlns:a16="http://schemas.microsoft.com/office/drawing/2014/main" id="{3BFE3506-07E8-7717-43FD-FD8502818599}"/>
              </a:ext>
            </a:extLst>
          </p:cNvPr>
          <p:cNvSpPr>
            <a:spLocks noGrp="1"/>
          </p:cNvSpPr>
          <p:nvPr>
            <p:ph type="body" sz="quarter" idx="61"/>
          </p:nvPr>
        </p:nvSpPr>
        <p:spPr/>
        <p:txBody>
          <a:bodyPr/>
          <a:lstStyle/>
          <a:p>
            <a:endParaRPr lang="de-DE"/>
          </a:p>
        </p:txBody>
      </p:sp>
      <p:sp>
        <p:nvSpPr>
          <p:cNvPr id="18" name="Textplatzhalter 17">
            <a:extLst>
              <a:ext uri="{FF2B5EF4-FFF2-40B4-BE49-F238E27FC236}">
                <a16:creationId xmlns:a16="http://schemas.microsoft.com/office/drawing/2014/main" id="{3A4A8B65-B283-BC6C-A2CE-915D2CB45E7F}"/>
              </a:ext>
            </a:extLst>
          </p:cNvPr>
          <p:cNvSpPr>
            <a:spLocks noGrp="1"/>
          </p:cNvSpPr>
          <p:nvPr>
            <p:ph type="body" sz="quarter" idx="62"/>
          </p:nvPr>
        </p:nvSpPr>
        <p:spPr/>
        <p:txBody>
          <a:bodyPr/>
          <a:lstStyle/>
          <a:p>
            <a:endParaRPr lang="de-DE"/>
          </a:p>
        </p:txBody>
      </p:sp>
      <p:sp>
        <p:nvSpPr>
          <p:cNvPr id="19" name="Textplatzhalter 18">
            <a:extLst>
              <a:ext uri="{FF2B5EF4-FFF2-40B4-BE49-F238E27FC236}">
                <a16:creationId xmlns:a16="http://schemas.microsoft.com/office/drawing/2014/main" id="{E87B42EA-B17E-6A8E-EA19-71DB55274B26}"/>
              </a:ext>
            </a:extLst>
          </p:cNvPr>
          <p:cNvSpPr>
            <a:spLocks noGrp="1"/>
          </p:cNvSpPr>
          <p:nvPr>
            <p:ph type="body" sz="quarter" idx="63"/>
          </p:nvPr>
        </p:nvSpPr>
        <p:spPr/>
        <p:txBody>
          <a:bodyPr/>
          <a:lstStyle/>
          <a:p>
            <a:endParaRPr lang="de-DE"/>
          </a:p>
        </p:txBody>
      </p:sp>
      <p:sp>
        <p:nvSpPr>
          <p:cNvPr id="20" name="Textplatzhalter 19">
            <a:extLst>
              <a:ext uri="{FF2B5EF4-FFF2-40B4-BE49-F238E27FC236}">
                <a16:creationId xmlns:a16="http://schemas.microsoft.com/office/drawing/2014/main" id="{DA6169ED-80ED-A967-97DC-4F74432F2C94}"/>
              </a:ext>
            </a:extLst>
          </p:cNvPr>
          <p:cNvSpPr>
            <a:spLocks noGrp="1"/>
          </p:cNvSpPr>
          <p:nvPr>
            <p:ph type="body" sz="quarter" idx="64"/>
          </p:nvPr>
        </p:nvSpPr>
        <p:spPr/>
        <p:txBody>
          <a:bodyPr/>
          <a:lstStyle/>
          <a:p>
            <a:endParaRPr lang="de-DE"/>
          </a:p>
        </p:txBody>
      </p:sp>
      <p:sp>
        <p:nvSpPr>
          <p:cNvPr id="21" name="Textplatzhalter 20">
            <a:extLst>
              <a:ext uri="{FF2B5EF4-FFF2-40B4-BE49-F238E27FC236}">
                <a16:creationId xmlns:a16="http://schemas.microsoft.com/office/drawing/2014/main" id="{56FA7040-C598-11A6-7154-33095929633B}"/>
              </a:ext>
            </a:extLst>
          </p:cNvPr>
          <p:cNvSpPr>
            <a:spLocks noGrp="1"/>
          </p:cNvSpPr>
          <p:nvPr>
            <p:ph type="body" sz="quarter" idx="65"/>
          </p:nvPr>
        </p:nvSpPr>
        <p:spPr/>
        <p:txBody>
          <a:bodyPr/>
          <a:lstStyle/>
          <a:p>
            <a:endParaRPr lang="de-DE"/>
          </a:p>
        </p:txBody>
      </p:sp>
      <p:sp>
        <p:nvSpPr>
          <p:cNvPr id="22" name="Textplatzhalter 21">
            <a:extLst>
              <a:ext uri="{FF2B5EF4-FFF2-40B4-BE49-F238E27FC236}">
                <a16:creationId xmlns:a16="http://schemas.microsoft.com/office/drawing/2014/main" id="{D850D1DF-AA5E-D113-E0E8-12A4AFCFD6B8}"/>
              </a:ext>
            </a:extLst>
          </p:cNvPr>
          <p:cNvSpPr>
            <a:spLocks noGrp="1"/>
          </p:cNvSpPr>
          <p:nvPr>
            <p:ph type="body" sz="quarter" idx="66"/>
          </p:nvPr>
        </p:nvSpPr>
        <p:spPr/>
        <p:txBody>
          <a:bodyPr/>
          <a:lstStyle/>
          <a:p>
            <a:endParaRPr lang="de-DE"/>
          </a:p>
        </p:txBody>
      </p:sp>
      <p:sp>
        <p:nvSpPr>
          <p:cNvPr id="23" name="Textplatzhalter 22">
            <a:extLst>
              <a:ext uri="{FF2B5EF4-FFF2-40B4-BE49-F238E27FC236}">
                <a16:creationId xmlns:a16="http://schemas.microsoft.com/office/drawing/2014/main" id="{B45DFDB2-6C6C-CDA9-3C13-1EB7C3995FC6}"/>
              </a:ext>
            </a:extLst>
          </p:cNvPr>
          <p:cNvSpPr>
            <a:spLocks noGrp="1"/>
          </p:cNvSpPr>
          <p:nvPr>
            <p:ph type="body" sz="quarter" idx="67"/>
          </p:nvPr>
        </p:nvSpPr>
        <p:spPr/>
        <p:txBody>
          <a:bodyPr/>
          <a:lstStyle/>
          <a:p>
            <a:endParaRPr lang="de-DE"/>
          </a:p>
        </p:txBody>
      </p:sp>
      <p:sp>
        <p:nvSpPr>
          <p:cNvPr id="24" name="Textplatzhalter 23">
            <a:extLst>
              <a:ext uri="{FF2B5EF4-FFF2-40B4-BE49-F238E27FC236}">
                <a16:creationId xmlns:a16="http://schemas.microsoft.com/office/drawing/2014/main" id="{A80B8A09-8F3F-522E-AC4D-0DCEA25E37A4}"/>
              </a:ext>
            </a:extLst>
          </p:cNvPr>
          <p:cNvSpPr>
            <a:spLocks noGrp="1"/>
          </p:cNvSpPr>
          <p:nvPr>
            <p:ph type="body" sz="quarter" idx="69"/>
          </p:nvPr>
        </p:nvSpPr>
        <p:spPr/>
        <p:txBody>
          <a:bodyPr/>
          <a:lstStyle/>
          <a:p>
            <a:endParaRPr lang="de-DE"/>
          </a:p>
        </p:txBody>
      </p:sp>
      <p:sp>
        <p:nvSpPr>
          <p:cNvPr id="25" name="Textplatzhalter 24">
            <a:extLst>
              <a:ext uri="{FF2B5EF4-FFF2-40B4-BE49-F238E27FC236}">
                <a16:creationId xmlns:a16="http://schemas.microsoft.com/office/drawing/2014/main" id="{872EDDED-10AC-9B4A-144A-8AF4A3D27079}"/>
              </a:ext>
            </a:extLst>
          </p:cNvPr>
          <p:cNvSpPr>
            <a:spLocks noGrp="1"/>
          </p:cNvSpPr>
          <p:nvPr>
            <p:ph type="body" sz="quarter" idx="70"/>
          </p:nvPr>
        </p:nvSpPr>
        <p:spPr/>
        <p:txBody>
          <a:bodyPr/>
          <a:lstStyle/>
          <a:p>
            <a:endParaRPr lang="de-DE"/>
          </a:p>
        </p:txBody>
      </p:sp>
      <p:sp>
        <p:nvSpPr>
          <p:cNvPr id="26" name="Textplatzhalter 25">
            <a:extLst>
              <a:ext uri="{FF2B5EF4-FFF2-40B4-BE49-F238E27FC236}">
                <a16:creationId xmlns:a16="http://schemas.microsoft.com/office/drawing/2014/main" id="{75BB91BC-F959-429F-AE74-9C83A30061F8}"/>
              </a:ext>
            </a:extLst>
          </p:cNvPr>
          <p:cNvSpPr>
            <a:spLocks noGrp="1"/>
          </p:cNvSpPr>
          <p:nvPr>
            <p:ph type="body" sz="quarter" idx="71"/>
          </p:nvPr>
        </p:nvSpPr>
        <p:spPr/>
        <p:txBody>
          <a:bodyPr/>
          <a:lstStyle/>
          <a:p>
            <a:endParaRPr lang="de-DE"/>
          </a:p>
        </p:txBody>
      </p:sp>
      <p:sp>
        <p:nvSpPr>
          <p:cNvPr id="27" name="Textplatzhalter 26">
            <a:extLst>
              <a:ext uri="{FF2B5EF4-FFF2-40B4-BE49-F238E27FC236}">
                <a16:creationId xmlns:a16="http://schemas.microsoft.com/office/drawing/2014/main" id="{DE5F4699-9907-B3DA-C402-05DEEBDAF7A1}"/>
              </a:ext>
            </a:extLst>
          </p:cNvPr>
          <p:cNvSpPr>
            <a:spLocks noGrp="1"/>
          </p:cNvSpPr>
          <p:nvPr>
            <p:ph type="body" sz="quarter" idx="72"/>
          </p:nvPr>
        </p:nvSpPr>
        <p:spPr/>
        <p:txBody>
          <a:bodyPr/>
          <a:lstStyle/>
          <a:p>
            <a:endParaRPr lang="de-DE"/>
          </a:p>
        </p:txBody>
      </p:sp>
      <p:sp>
        <p:nvSpPr>
          <p:cNvPr id="28" name="Textplatzhalter 27">
            <a:extLst>
              <a:ext uri="{FF2B5EF4-FFF2-40B4-BE49-F238E27FC236}">
                <a16:creationId xmlns:a16="http://schemas.microsoft.com/office/drawing/2014/main" id="{E0E81DAC-9432-B7E4-A651-B9AB01229BF1}"/>
              </a:ext>
            </a:extLst>
          </p:cNvPr>
          <p:cNvSpPr>
            <a:spLocks noGrp="1"/>
          </p:cNvSpPr>
          <p:nvPr>
            <p:ph type="body" sz="quarter" idx="73"/>
          </p:nvPr>
        </p:nvSpPr>
        <p:spPr/>
        <p:txBody>
          <a:bodyPr/>
          <a:lstStyle/>
          <a:p>
            <a:endParaRPr lang="de-DE"/>
          </a:p>
        </p:txBody>
      </p:sp>
      <p:sp>
        <p:nvSpPr>
          <p:cNvPr id="29" name="Textplatzhalter 28">
            <a:extLst>
              <a:ext uri="{FF2B5EF4-FFF2-40B4-BE49-F238E27FC236}">
                <a16:creationId xmlns:a16="http://schemas.microsoft.com/office/drawing/2014/main" id="{B268B761-DE2E-7C52-E5B8-F1D8570EA9B8}"/>
              </a:ext>
            </a:extLst>
          </p:cNvPr>
          <p:cNvSpPr>
            <a:spLocks noGrp="1"/>
          </p:cNvSpPr>
          <p:nvPr>
            <p:ph type="body" sz="quarter" idx="74"/>
          </p:nvPr>
        </p:nvSpPr>
        <p:spPr/>
        <p:txBody>
          <a:bodyPr/>
          <a:lstStyle/>
          <a:p>
            <a:endParaRPr lang="de-DE"/>
          </a:p>
        </p:txBody>
      </p:sp>
      <p:sp>
        <p:nvSpPr>
          <p:cNvPr id="30" name="Textplatzhalter 29">
            <a:extLst>
              <a:ext uri="{FF2B5EF4-FFF2-40B4-BE49-F238E27FC236}">
                <a16:creationId xmlns:a16="http://schemas.microsoft.com/office/drawing/2014/main" id="{47053654-5A84-14AA-4761-7BFA25EADB3B}"/>
              </a:ext>
            </a:extLst>
          </p:cNvPr>
          <p:cNvSpPr>
            <a:spLocks noGrp="1"/>
          </p:cNvSpPr>
          <p:nvPr>
            <p:ph type="body" sz="quarter" idx="75"/>
          </p:nvPr>
        </p:nvSpPr>
        <p:spPr/>
        <p:txBody>
          <a:bodyPr/>
          <a:lstStyle/>
          <a:p>
            <a:endParaRPr lang="de-DE"/>
          </a:p>
        </p:txBody>
      </p:sp>
      <p:sp>
        <p:nvSpPr>
          <p:cNvPr id="31" name="Textplatzhalter 30">
            <a:extLst>
              <a:ext uri="{FF2B5EF4-FFF2-40B4-BE49-F238E27FC236}">
                <a16:creationId xmlns:a16="http://schemas.microsoft.com/office/drawing/2014/main" id="{97C0959C-4724-4001-4FA9-A7E01B2B47B4}"/>
              </a:ext>
            </a:extLst>
          </p:cNvPr>
          <p:cNvSpPr>
            <a:spLocks noGrp="1"/>
          </p:cNvSpPr>
          <p:nvPr>
            <p:ph type="body" sz="quarter" idx="77"/>
          </p:nvPr>
        </p:nvSpPr>
        <p:spPr/>
        <p:txBody>
          <a:bodyPr/>
          <a:lstStyle/>
          <a:p>
            <a:endParaRPr lang="de-DE"/>
          </a:p>
        </p:txBody>
      </p:sp>
      <p:sp>
        <p:nvSpPr>
          <p:cNvPr id="32" name="Textplatzhalter 31">
            <a:extLst>
              <a:ext uri="{FF2B5EF4-FFF2-40B4-BE49-F238E27FC236}">
                <a16:creationId xmlns:a16="http://schemas.microsoft.com/office/drawing/2014/main" id="{272D72AE-BB80-3897-1A83-97F52C8187C9}"/>
              </a:ext>
            </a:extLst>
          </p:cNvPr>
          <p:cNvSpPr>
            <a:spLocks noGrp="1"/>
          </p:cNvSpPr>
          <p:nvPr>
            <p:ph type="body" sz="quarter" idx="78"/>
          </p:nvPr>
        </p:nvSpPr>
        <p:spPr/>
        <p:txBody>
          <a:bodyPr/>
          <a:lstStyle/>
          <a:p>
            <a:endParaRPr lang="de-DE"/>
          </a:p>
        </p:txBody>
      </p:sp>
      <p:sp>
        <p:nvSpPr>
          <p:cNvPr id="33" name="Textplatzhalter 32">
            <a:extLst>
              <a:ext uri="{FF2B5EF4-FFF2-40B4-BE49-F238E27FC236}">
                <a16:creationId xmlns:a16="http://schemas.microsoft.com/office/drawing/2014/main" id="{9E3FB806-3839-33CD-09CE-C3BA5B46E80C}"/>
              </a:ext>
            </a:extLst>
          </p:cNvPr>
          <p:cNvSpPr>
            <a:spLocks noGrp="1"/>
          </p:cNvSpPr>
          <p:nvPr>
            <p:ph type="body" sz="quarter" idx="79"/>
          </p:nvPr>
        </p:nvSpPr>
        <p:spPr/>
        <p:txBody>
          <a:bodyPr/>
          <a:lstStyle/>
          <a:p>
            <a:endParaRPr lang="de-DE"/>
          </a:p>
        </p:txBody>
      </p:sp>
      <p:sp>
        <p:nvSpPr>
          <p:cNvPr id="34" name="Textplatzhalter 33">
            <a:extLst>
              <a:ext uri="{FF2B5EF4-FFF2-40B4-BE49-F238E27FC236}">
                <a16:creationId xmlns:a16="http://schemas.microsoft.com/office/drawing/2014/main" id="{6C09FDE2-65E5-47A7-889F-8931E5866523}"/>
              </a:ext>
            </a:extLst>
          </p:cNvPr>
          <p:cNvSpPr>
            <a:spLocks noGrp="1"/>
          </p:cNvSpPr>
          <p:nvPr>
            <p:ph type="body" sz="quarter" idx="80"/>
          </p:nvPr>
        </p:nvSpPr>
        <p:spPr/>
        <p:txBody>
          <a:bodyPr/>
          <a:lstStyle/>
          <a:p>
            <a:endParaRPr lang="de-DE"/>
          </a:p>
        </p:txBody>
      </p:sp>
      <p:sp>
        <p:nvSpPr>
          <p:cNvPr id="35" name="Textplatzhalter 34">
            <a:extLst>
              <a:ext uri="{FF2B5EF4-FFF2-40B4-BE49-F238E27FC236}">
                <a16:creationId xmlns:a16="http://schemas.microsoft.com/office/drawing/2014/main" id="{641E2F84-6EA4-0CAE-B29E-D73605578669}"/>
              </a:ext>
            </a:extLst>
          </p:cNvPr>
          <p:cNvSpPr>
            <a:spLocks noGrp="1"/>
          </p:cNvSpPr>
          <p:nvPr>
            <p:ph type="body" sz="quarter" idx="81"/>
          </p:nvPr>
        </p:nvSpPr>
        <p:spPr/>
        <p:txBody>
          <a:bodyPr/>
          <a:lstStyle/>
          <a:p>
            <a:endParaRPr lang="de-DE"/>
          </a:p>
        </p:txBody>
      </p:sp>
      <p:sp>
        <p:nvSpPr>
          <p:cNvPr id="36" name="Textplatzhalter 35">
            <a:extLst>
              <a:ext uri="{FF2B5EF4-FFF2-40B4-BE49-F238E27FC236}">
                <a16:creationId xmlns:a16="http://schemas.microsoft.com/office/drawing/2014/main" id="{7156A6D5-B72E-A325-58D8-6FE097D13840}"/>
              </a:ext>
            </a:extLst>
          </p:cNvPr>
          <p:cNvSpPr>
            <a:spLocks noGrp="1"/>
          </p:cNvSpPr>
          <p:nvPr>
            <p:ph type="body" sz="quarter" idx="82"/>
          </p:nvPr>
        </p:nvSpPr>
        <p:spPr/>
        <p:txBody>
          <a:bodyPr/>
          <a:lstStyle/>
          <a:p>
            <a:endParaRPr lang="de-DE"/>
          </a:p>
        </p:txBody>
      </p:sp>
      <p:sp>
        <p:nvSpPr>
          <p:cNvPr id="37" name="Textplatzhalter 36">
            <a:extLst>
              <a:ext uri="{FF2B5EF4-FFF2-40B4-BE49-F238E27FC236}">
                <a16:creationId xmlns:a16="http://schemas.microsoft.com/office/drawing/2014/main" id="{3CD4469B-D0F1-74A7-3C08-B583AD153E98}"/>
              </a:ext>
            </a:extLst>
          </p:cNvPr>
          <p:cNvSpPr>
            <a:spLocks noGrp="1"/>
          </p:cNvSpPr>
          <p:nvPr>
            <p:ph type="body" sz="quarter" idx="83"/>
          </p:nvPr>
        </p:nvSpPr>
        <p:spPr/>
        <p:txBody>
          <a:bodyPr/>
          <a:lstStyle/>
          <a:p>
            <a:endParaRPr lang="de-DE"/>
          </a:p>
        </p:txBody>
      </p:sp>
      <p:sp>
        <p:nvSpPr>
          <p:cNvPr id="38" name="Textplatzhalter 37">
            <a:extLst>
              <a:ext uri="{FF2B5EF4-FFF2-40B4-BE49-F238E27FC236}">
                <a16:creationId xmlns:a16="http://schemas.microsoft.com/office/drawing/2014/main" id="{D0308579-7FAA-5492-F8E4-35364C5E0967}"/>
              </a:ext>
            </a:extLst>
          </p:cNvPr>
          <p:cNvSpPr>
            <a:spLocks noGrp="1"/>
          </p:cNvSpPr>
          <p:nvPr>
            <p:ph type="body" sz="quarter" idx="85"/>
          </p:nvPr>
        </p:nvSpPr>
        <p:spPr/>
        <p:txBody>
          <a:bodyPr/>
          <a:lstStyle/>
          <a:p>
            <a:endParaRPr lang="de-DE"/>
          </a:p>
        </p:txBody>
      </p:sp>
      <p:sp>
        <p:nvSpPr>
          <p:cNvPr id="39" name="Textplatzhalter 38">
            <a:extLst>
              <a:ext uri="{FF2B5EF4-FFF2-40B4-BE49-F238E27FC236}">
                <a16:creationId xmlns:a16="http://schemas.microsoft.com/office/drawing/2014/main" id="{BF7D6863-57D1-A015-246C-467108FBA8F0}"/>
              </a:ext>
            </a:extLst>
          </p:cNvPr>
          <p:cNvSpPr>
            <a:spLocks noGrp="1"/>
          </p:cNvSpPr>
          <p:nvPr>
            <p:ph type="body" sz="quarter" idx="86"/>
          </p:nvPr>
        </p:nvSpPr>
        <p:spPr/>
        <p:txBody>
          <a:bodyPr/>
          <a:lstStyle/>
          <a:p>
            <a:endParaRPr lang="de-DE"/>
          </a:p>
        </p:txBody>
      </p:sp>
      <p:sp>
        <p:nvSpPr>
          <p:cNvPr id="40" name="Textplatzhalter 39">
            <a:extLst>
              <a:ext uri="{FF2B5EF4-FFF2-40B4-BE49-F238E27FC236}">
                <a16:creationId xmlns:a16="http://schemas.microsoft.com/office/drawing/2014/main" id="{5C4BD241-CC65-F755-5EA6-8B5208F235C4}"/>
              </a:ext>
            </a:extLst>
          </p:cNvPr>
          <p:cNvSpPr>
            <a:spLocks noGrp="1"/>
          </p:cNvSpPr>
          <p:nvPr>
            <p:ph type="body" sz="quarter" idx="87"/>
          </p:nvPr>
        </p:nvSpPr>
        <p:spPr/>
        <p:txBody>
          <a:bodyPr/>
          <a:lstStyle/>
          <a:p>
            <a:endParaRPr lang="de-DE"/>
          </a:p>
        </p:txBody>
      </p:sp>
      <p:sp>
        <p:nvSpPr>
          <p:cNvPr id="41" name="Textplatzhalter 40">
            <a:extLst>
              <a:ext uri="{FF2B5EF4-FFF2-40B4-BE49-F238E27FC236}">
                <a16:creationId xmlns:a16="http://schemas.microsoft.com/office/drawing/2014/main" id="{4FE6C91D-7541-6BA4-F5EE-D27EBD426F5E}"/>
              </a:ext>
            </a:extLst>
          </p:cNvPr>
          <p:cNvSpPr>
            <a:spLocks noGrp="1"/>
          </p:cNvSpPr>
          <p:nvPr>
            <p:ph type="body" sz="quarter" idx="88"/>
          </p:nvPr>
        </p:nvSpPr>
        <p:spPr/>
        <p:txBody>
          <a:bodyPr/>
          <a:lstStyle/>
          <a:p>
            <a:endParaRPr lang="de-DE"/>
          </a:p>
        </p:txBody>
      </p:sp>
      <p:sp>
        <p:nvSpPr>
          <p:cNvPr id="42" name="Textplatzhalter 41">
            <a:extLst>
              <a:ext uri="{FF2B5EF4-FFF2-40B4-BE49-F238E27FC236}">
                <a16:creationId xmlns:a16="http://schemas.microsoft.com/office/drawing/2014/main" id="{C3C8850C-E1B7-C796-2013-9C75B7D57490}"/>
              </a:ext>
            </a:extLst>
          </p:cNvPr>
          <p:cNvSpPr>
            <a:spLocks noGrp="1"/>
          </p:cNvSpPr>
          <p:nvPr>
            <p:ph type="body" sz="quarter" idx="89"/>
          </p:nvPr>
        </p:nvSpPr>
        <p:spPr/>
        <p:txBody>
          <a:bodyPr/>
          <a:lstStyle/>
          <a:p>
            <a:endParaRPr lang="de-DE"/>
          </a:p>
        </p:txBody>
      </p:sp>
      <p:sp>
        <p:nvSpPr>
          <p:cNvPr id="43" name="Textplatzhalter 42">
            <a:extLst>
              <a:ext uri="{FF2B5EF4-FFF2-40B4-BE49-F238E27FC236}">
                <a16:creationId xmlns:a16="http://schemas.microsoft.com/office/drawing/2014/main" id="{355A55F1-F04A-0BEC-EAC3-774650B1F93B}"/>
              </a:ext>
            </a:extLst>
          </p:cNvPr>
          <p:cNvSpPr>
            <a:spLocks noGrp="1"/>
          </p:cNvSpPr>
          <p:nvPr>
            <p:ph type="body" sz="quarter" idx="90"/>
          </p:nvPr>
        </p:nvSpPr>
        <p:spPr/>
        <p:txBody>
          <a:bodyPr/>
          <a:lstStyle/>
          <a:p>
            <a:endParaRPr lang="de-DE"/>
          </a:p>
        </p:txBody>
      </p:sp>
      <p:sp>
        <p:nvSpPr>
          <p:cNvPr id="44" name="Textplatzhalter 43">
            <a:extLst>
              <a:ext uri="{FF2B5EF4-FFF2-40B4-BE49-F238E27FC236}">
                <a16:creationId xmlns:a16="http://schemas.microsoft.com/office/drawing/2014/main" id="{9F1220EC-78D1-EF13-79B5-5AD61FE0C4AA}"/>
              </a:ext>
            </a:extLst>
          </p:cNvPr>
          <p:cNvSpPr>
            <a:spLocks noGrp="1"/>
          </p:cNvSpPr>
          <p:nvPr>
            <p:ph type="body" sz="quarter" idx="91"/>
          </p:nvPr>
        </p:nvSpPr>
        <p:spPr/>
        <p:txBody>
          <a:bodyPr/>
          <a:lstStyle/>
          <a:p>
            <a:endParaRPr lang="de-DE"/>
          </a:p>
        </p:txBody>
      </p:sp>
    </p:spTree>
    <p:extLst>
      <p:ext uri="{BB962C8B-B14F-4D97-AF65-F5344CB8AC3E}">
        <p14:creationId xmlns:p14="http://schemas.microsoft.com/office/powerpoint/2010/main" val="119302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211742" y="6602022"/>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77FFFD-B33E-D541-B75B-58A2B9B44E4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5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20EE89-5E4D-314B-B2B2-FEF549BF6B4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51445181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Props1.xml><?xml version="1.0" encoding="utf-8"?>
<ds:datastoreItem xmlns:ds="http://schemas.openxmlformats.org/officeDocument/2006/customXml" ds:itemID="{5ACB1753-49B0-444D-8C42-D062A33A1585}"/>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369587F1-CD90-4A2A-AA03-4A2469380955}">
  <ds:schemaRefs>
    <ds:schemaRef ds:uri="a13041a0-5882-43a7-a09d-61ebda83141c"/>
    <ds:schemaRef ds:uri="http://schemas.microsoft.com/office/2006/documentManagement/types"/>
    <ds:schemaRef ds:uri="http://purl.org/dc/dcmitype/"/>
    <ds:schemaRef ds:uri="http://www.w3.org/XML/1998/namespace"/>
    <ds:schemaRef ds:uri="be24c730-79ca-4eb5-9fee-26c6c4fc7260"/>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Segoe UI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7</cp:revision>
  <dcterms:created xsi:type="dcterms:W3CDTF">2020-07-08T12:31:02Z</dcterms:created>
  <dcterms:modified xsi:type="dcterms:W3CDTF">2022-05-17T12:42:47Z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