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68" r:id="rId6"/>
    <p:sldId id="276" r:id="rId7"/>
    <p:sldId id="277" r:id="rId8"/>
    <p:sldId id="279" r:id="rId9"/>
    <p:sldId id="278" r:id="rId10"/>
    <p:sldId id="271" r:id="rId11"/>
    <p:sldId id="270" r:id="rId12"/>
  </p:sldIdLst>
  <p:sldSz cx="12192000" cy="6858000"/>
  <p:notesSz cx="7104063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DDFCD4C-5D07-FED2-44C8-994E83A49970}" name="Katharina Heby" initials="KH" userId="S::katharina@ekipa.de::3e7af2d1-b607-4105-b556-b02cef00ebdf" providerId="AD"/>
  <p188:author id="{D0F4577C-040D-2722-0500-A3561C590B92}" name="Hannah Werner" initials="HW" userId="S::Hannah.Werner@ekipa.de::6f96a161-cb2c-4bc7-a90d-3c38d78bf0fc" providerId="AD"/>
  <p188:author id="{65D8A8FA-79AF-5787-AB57-AF145ECF8B18}" name="Lidia Welldeabzghi" initials="LW" userId="S::lidia.welldeabzghi@ekipa.de::6657851c-35d9-4326-b5bf-045b30d4ae0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96EA6A-F818-495C-BC0D-62DDAC3EF6FB}" v="2" dt="2025-11-06T14:54:27.816"/>
  </p1510:revLst>
</p1510:revInfo>
</file>

<file path=ppt/tableStyles.xml><?xml version="1.0" encoding="utf-8"?>
<a:tblStyleLst xmlns:a="http://schemas.openxmlformats.org/drawingml/2006/main" def="{F2DE63D5-997A-4646-A377-4702673A728D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3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3307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opfzeilenplatzhalter 1">
            <a:extLst>
              <a:ext uri="{FF2B5EF4-FFF2-40B4-BE49-F238E27FC236}">
                <a16:creationId xmlns:a16="http://schemas.microsoft.com/office/drawing/2014/main" id="{987FA34E-11CB-4B57-621B-7178DAB336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479424" y="285421"/>
            <a:ext cx="5097336" cy="364199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7" name="Datumsplatzhalter 2">
            <a:extLst>
              <a:ext uri="{FF2B5EF4-FFF2-40B4-BE49-F238E27FC236}">
                <a16:creationId xmlns:a16="http://schemas.microsoft.com/office/drawing/2014/main" id="{5D46D53A-EBFE-74D6-43A2-60683CF3430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576759" y="285421"/>
            <a:ext cx="1058991" cy="365306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000"/>
            </a:lvl1pPr>
          </a:lstStyle>
          <a:p>
            <a:fld id="{B806E559-BF99-4EB5-96E4-2C03874DC3F8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11" name="Fußzeilenplatzhalter 5">
            <a:extLst>
              <a:ext uri="{FF2B5EF4-FFF2-40B4-BE49-F238E27FC236}">
                <a16:creationId xmlns:a16="http://schemas.microsoft.com/office/drawing/2014/main" id="{7AC1C816-61E1-45B2-73C5-008ABF4BD52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79426" y="9544507"/>
            <a:ext cx="5097336" cy="40468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12" name="Foliennummernplatzhalter 6">
            <a:extLst>
              <a:ext uri="{FF2B5EF4-FFF2-40B4-BE49-F238E27FC236}">
                <a16:creationId xmlns:a16="http://schemas.microsoft.com/office/drawing/2014/main" id="{93606566-BE85-260F-CB10-833FA2DE2B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576759" y="9544507"/>
            <a:ext cx="1058991" cy="40468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00" b="1"/>
            </a:lvl1pPr>
          </a:lstStyle>
          <a:p>
            <a:fld id="{2D61A761-B94D-4EF4-9B3B-85FBF493F6D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578480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2" pos="4180" userDrawn="1">
          <p15:clr>
            <a:srgbClr val="F26B43"/>
          </p15:clr>
        </p15:guide>
        <p15:guide id="3" pos="302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33038" y="285421"/>
            <a:ext cx="5378991" cy="364199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712030" y="285421"/>
            <a:ext cx="1058991" cy="365306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000"/>
            </a:lvl1pPr>
          </a:lstStyle>
          <a:p>
            <a:fld id="{B806E559-BF99-4EB5-96E4-2C03874DC3F8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33040" y="752582"/>
            <a:ext cx="6437982" cy="3621781"/>
          </a:xfrm>
          <a:prstGeom prst="rect">
            <a:avLst/>
          </a:prstGeom>
          <a:noFill/>
          <a:ln w="3175">
            <a:solidFill>
              <a:schemeClr val="accent3"/>
            </a:solidFill>
          </a:ln>
        </p:spPr>
        <p:txBody>
          <a:bodyPr vert="horz" lIns="99075" tIns="49538" rIns="99075" bIns="49538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333038" y="4374363"/>
            <a:ext cx="6437984" cy="5170143"/>
          </a:xfrm>
          <a:prstGeom prst="rect">
            <a:avLst/>
          </a:prstGeom>
        </p:spPr>
        <p:txBody>
          <a:bodyPr vert="horz" lIns="0" tIns="216000" rIns="0" bIns="0" rtlCol="0"/>
          <a:lstStyle/>
          <a:p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333040" y="9544507"/>
            <a:ext cx="5378991" cy="40468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712030" y="9544507"/>
            <a:ext cx="1058991" cy="40468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00" b="1"/>
            </a:lvl1pPr>
          </a:lstStyle>
          <a:p>
            <a:fld id="{2D61A761-B94D-4EF4-9B3B-85FBF493F6D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648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Bef>
        <a:spcPts val="300"/>
      </a:spcBef>
      <a:spcAft>
        <a:spcPts val="30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0" algn="l" defTabSz="914400" rtl="0" eaLnBrk="1" latinLnBrk="0" hangingPunct="1">
      <a:spcBef>
        <a:spcPts val="1200"/>
      </a:spcBef>
      <a:spcAft>
        <a:spcPts val="300"/>
      </a:spcAft>
      <a:defRPr sz="1600" b="1" kern="1200" cap="all" baseline="0">
        <a:solidFill>
          <a:schemeClr val="tx1"/>
        </a:solidFill>
        <a:latin typeface="+mn-lt"/>
        <a:ea typeface="+mn-ea"/>
        <a:cs typeface="+mn-cs"/>
      </a:defRPr>
    </a:lvl2pPr>
    <a:lvl3pPr marL="216000" indent="-216000" algn="l" defTabSz="914400" rtl="0" eaLnBrk="1" latinLnBrk="0" hangingPunct="1">
      <a:spcBef>
        <a:spcPts val="300"/>
      </a:spcBef>
      <a:spcAft>
        <a:spcPts val="300"/>
      </a:spcAft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432000" indent="-216000" algn="l" defTabSz="914400" rtl="0" eaLnBrk="1" latinLnBrk="0" hangingPunct="1">
      <a:spcBef>
        <a:spcPts val="0"/>
      </a:spcBef>
      <a:spcAft>
        <a:spcPts val="300"/>
      </a:spcAft>
      <a:buFont typeface="Symbol" panose="05050102010706020507" pitchFamily="18" charset="2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16000" indent="-216000" algn="l" defTabSz="914400" rtl="0" eaLnBrk="1" latinLnBrk="0" hangingPunct="1">
      <a:spcBef>
        <a:spcPts val="300"/>
      </a:spcBef>
      <a:spcAft>
        <a:spcPts val="300"/>
      </a:spcAft>
      <a:buFont typeface="+mj-lt"/>
      <a:buAutoNum type="arabicPeriod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432000" indent="-216000" algn="l" defTabSz="914400" rtl="0" eaLnBrk="1" latinLnBrk="0" hangingPunct="1">
      <a:spcBef>
        <a:spcPts val="0"/>
      </a:spcBef>
      <a:spcAft>
        <a:spcPts val="300"/>
      </a:spcAft>
      <a:buFont typeface="+mj-lt"/>
      <a:buAutoNum type="alphaLcPeriod"/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0" algn="l" defTabSz="914400" rtl="0" eaLnBrk="1" latinLnBrk="0" hangingPunct="1">
      <a:spcBef>
        <a:spcPts val="1200"/>
      </a:spcBef>
      <a:spcAft>
        <a:spcPts val="300"/>
      </a:spcAft>
      <a:defRPr sz="1600" b="1" kern="1200">
        <a:gradFill>
          <a:gsLst>
            <a:gs pos="0">
              <a:srgbClr val="E5296B"/>
            </a:gs>
            <a:gs pos="100000">
              <a:srgbClr val="F49719"/>
            </a:gs>
          </a:gsLst>
          <a:lin ang="0" scaled="0"/>
        </a:gradFill>
        <a:latin typeface="+mn-lt"/>
        <a:ea typeface="+mn-ea"/>
        <a:cs typeface="+mn-cs"/>
      </a:defRPr>
    </a:lvl7pPr>
    <a:lvl8pPr marL="0" algn="l" defTabSz="914400" rtl="0" eaLnBrk="1" latinLnBrk="0" hangingPunct="1">
      <a:spcBef>
        <a:spcPts val="300"/>
      </a:spcBef>
      <a:spcAft>
        <a:spcPts val="300"/>
      </a:spcAft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0" algn="l" defTabSz="914400" rtl="0" eaLnBrk="1" latinLnBrk="0" hangingPunct="1">
      <a:spcBef>
        <a:spcPts val="300"/>
      </a:spcBef>
      <a:spcAft>
        <a:spcPts val="300"/>
      </a:spcAft>
      <a:defRPr sz="8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/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33375" y="969963"/>
            <a:ext cx="6437313" cy="36210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1A761-B94D-4EF4-9B3B-85FBF493F6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047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0">
            <a:extLst>
              <a:ext uri="{FF2B5EF4-FFF2-40B4-BE49-F238E27FC236}">
                <a16:creationId xmlns:a16="http://schemas.microsoft.com/office/drawing/2014/main" id="{DD4CC5E0-272C-FF1C-7902-5B4CCC013466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3"/>
          <a:srcRect/>
          <a:stretch/>
        </p:blipFill>
        <p:spPr bwMode="hidden">
          <a:xfrm>
            <a:off x="-600" y="0"/>
            <a:ext cx="12193200" cy="6858000"/>
          </a:xfrm>
          <a:prstGeom prst="rect">
            <a:avLst/>
          </a:prstGeom>
        </p:spPr>
      </p:pic>
      <p:pic>
        <p:nvPicPr>
          <p:cNvPr id="8" name="Picture 35">
            <a:extLst>
              <a:ext uri="{FF2B5EF4-FFF2-40B4-BE49-F238E27FC236}">
                <a16:creationId xmlns:a16="http://schemas.microsoft.com/office/drawing/2014/main" id="{C5EED5D1-5788-2D8F-2304-9BE6E6EC84C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4">
            <a:alphaModFix amt="50000"/>
          </a:blip>
          <a:stretch>
            <a:fillRect/>
          </a:stretch>
        </p:blipFill>
        <p:spPr bwMode="hidden">
          <a:xfrm>
            <a:off x="-600" y="0"/>
            <a:ext cx="121932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1127124" y="1700212"/>
            <a:ext cx="9937750" cy="3672787"/>
          </a:xfrm>
        </p:spPr>
        <p:txBody>
          <a:bodyPr tIns="108000" anchor="t"/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de-DE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1127124" y="5373000"/>
            <a:ext cx="9937750" cy="647700"/>
          </a:xfrm>
        </p:spPr>
        <p:txBody>
          <a:bodyPr tIns="10800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b="1" cap="all" baseline="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spcAft>
                <a:spcPts val="0"/>
              </a:spcAft>
              <a:buNone/>
              <a:defRPr sz="1800" b="1" cap="all" baseline="0">
                <a:solidFill>
                  <a:schemeClr val="bg1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None/>
              <a:defRPr sz="1800" b="1" cap="all" baseline="0">
                <a:solidFill>
                  <a:schemeClr val="bg1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None/>
              <a:defRPr sz="1800" b="1" cap="all" baseline="0">
                <a:solidFill>
                  <a:schemeClr val="bg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None/>
              <a:defRPr sz="1800" b="1" cap="all" baseline="0">
                <a:solidFill>
                  <a:schemeClr val="bg1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None/>
              <a:defRPr sz="1800" b="1" cap="all" baseline="0">
                <a:solidFill>
                  <a:schemeClr val="bg1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None/>
              <a:defRPr sz="1800" b="1" cap="all" baseline="0">
                <a:solidFill>
                  <a:schemeClr val="bg1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None/>
              <a:defRPr sz="1800" b="1" cap="all" baseline="0">
                <a:solidFill>
                  <a:schemeClr val="bg1"/>
                </a:solidFill>
              </a:defRPr>
            </a:lvl8pPr>
            <a:lvl9pPr marL="0" indent="0" algn="l">
              <a:spcBef>
                <a:spcPts val="0"/>
              </a:spcBef>
              <a:spcAft>
                <a:spcPts val="0"/>
              </a:spcAft>
              <a:buNone/>
              <a:defRPr sz="1800" b="1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Speakers Name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black">
          <a:xfrm>
            <a:off x="0" y="0"/>
            <a:ext cx="0" cy="0"/>
          </a:xfrm>
        </p:spPr>
        <p:txBody>
          <a:bodyPr/>
          <a:lstStyle/>
          <a:p>
            <a:r>
              <a:rPr lang="de-DE"/>
              <a:t>Do not Edit Date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black">
          <a:xfrm>
            <a:off x="0" y="0"/>
            <a:ext cx="0" cy="0"/>
          </a:xfrm>
        </p:spPr>
        <p:txBody>
          <a:bodyPr wrap="none"/>
          <a:lstStyle>
            <a:lvl1pPr>
              <a:defRPr sz="100">
                <a:noFill/>
              </a:defRPr>
            </a:lvl1pPr>
          </a:lstStyle>
          <a:p>
            <a:r>
              <a:rPr lang="de-DE"/>
              <a:t>We Innovate Together.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black">
          <a:xfrm>
            <a:off x="0" y="0"/>
            <a:ext cx="0" cy="0"/>
          </a:xfrm>
        </p:spPr>
        <p:txBody>
          <a:bodyPr wrap="none"/>
          <a:lstStyle>
            <a:lvl1pPr>
              <a:defRPr sz="100">
                <a:noFill/>
              </a:defRPr>
            </a:lvl1pPr>
          </a:lstStyle>
          <a:p>
            <a:fld id="{802006FE-6571-4354-8775-F8708372C22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C8316D9A-0394-02B7-46A0-6E1BCA5551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127124" y="1268413"/>
            <a:ext cx="9937750" cy="432586"/>
          </a:xfrm>
        </p:spPr>
        <p:txBody>
          <a:bodyPr bIns="14400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all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all" baseline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 cap="all" baseline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 b="0" cap="all" baseline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all" baseline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all" baseline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all" baseline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all" baseline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Event, Location, Date</a:t>
            </a:r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A7248047-D175-D884-C764-1FBA5BAC9B7D}"/>
              </a:ext>
            </a:extLst>
          </p:cNvPr>
          <p:cNvSpPr/>
          <p:nvPr userDrawn="1"/>
        </p:nvSpPr>
        <p:spPr bwMode="black">
          <a:xfrm>
            <a:off x="11064874" y="404999"/>
            <a:ext cx="651889" cy="651889"/>
          </a:xfrm>
          <a:custGeom>
            <a:avLst/>
            <a:gdLst>
              <a:gd name="connsiteX0" fmla="*/ 1413986 w 1542668"/>
              <a:gd name="connsiteY0" fmla="*/ 0 h 1542669"/>
              <a:gd name="connsiteX1" fmla="*/ 128588 w 1542668"/>
              <a:gd name="connsiteY1" fmla="*/ 0 h 1542669"/>
              <a:gd name="connsiteX2" fmla="*/ 0 w 1542668"/>
              <a:gd name="connsiteY2" fmla="*/ 128588 h 1542669"/>
              <a:gd name="connsiteX3" fmla="*/ 0 w 1542668"/>
              <a:gd name="connsiteY3" fmla="*/ 1414082 h 1542669"/>
              <a:gd name="connsiteX4" fmla="*/ 128588 w 1542668"/>
              <a:gd name="connsiteY4" fmla="*/ 1542669 h 1542669"/>
              <a:gd name="connsiteX5" fmla="*/ 1414081 w 1542668"/>
              <a:gd name="connsiteY5" fmla="*/ 1542669 h 1542669"/>
              <a:gd name="connsiteX6" fmla="*/ 1542669 w 1542668"/>
              <a:gd name="connsiteY6" fmla="*/ 1414082 h 1542669"/>
              <a:gd name="connsiteX7" fmla="*/ 1542669 w 1542668"/>
              <a:gd name="connsiteY7" fmla="*/ 128588 h 1542669"/>
              <a:gd name="connsiteX8" fmla="*/ 1414081 w 1542668"/>
              <a:gd name="connsiteY8" fmla="*/ 0 h 1542669"/>
              <a:gd name="connsiteX9" fmla="*/ 1035272 w 1542668"/>
              <a:gd name="connsiteY9" fmla="*/ 1356646 h 1542669"/>
              <a:gd name="connsiteX10" fmla="*/ 502444 w 1542668"/>
              <a:gd name="connsiteY10" fmla="*/ 1356646 h 1542669"/>
              <a:gd name="connsiteX11" fmla="*/ 251555 w 1542668"/>
              <a:gd name="connsiteY11" fmla="*/ 1103090 h 1542669"/>
              <a:gd name="connsiteX12" fmla="*/ 251555 w 1542668"/>
              <a:gd name="connsiteY12" fmla="*/ 448818 h 1542669"/>
              <a:gd name="connsiteX13" fmla="*/ 250888 w 1542668"/>
              <a:gd name="connsiteY13" fmla="*/ 448818 h 1542669"/>
              <a:gd name="connsiteX14" fmla="*/ 503111 w 1542668"/>
              <a:gd name="connsiteY14" fmla="*/ 195929 h 1542669"/>
              <a:gd name="connsiteX15" fmla="*/ 1038606 w 1542668"/>
              <a:gd name="connsiteY15" fmla="*/ 195929 h 1542669"/>
              <a:gd name="connsiteX16" fmla="*/ 1291495 w 1542668"/>
              <a:gd name="connsiteY16" fmla="*/ 449485 h 1542669"/>
              <a:gd name="connsiteX17" fmla="*/ 1291495 w 1542668"/>
              <a:gd name="connsiteY17" fmla="*/ 715899 h 1542669"/>
              <a:gd name="connsiteX18" fmla="*/ 780288 w 1542668"/>
              <a:gd name="connsiteY18" fmla="*/ 1102995 h 1542669"/>
              <a:gd name="connsiteX19" fmla="*/ 780288 w 1542668"/>
              <a:gd name="connsiteY19" fmla="*/ 715899 h 1542669"/>
              <a:gd name="connsiteX20" fmla="*/ 1037272 w 1542668"/>
              <a:gd name="connsiteY20" fmla="*/ 715899 h 1542669"/>
              <a:gd name="connsiteX21" fmla="*/ 1037272 w 1542668"/>
              <a:gd name="connsiteY21" fmla="*/ 448151 h 1542669"/>
              <a:gd name="connsiteX22" fmla="*/ 503777 w 1542668"/>
              <a:gd name="connsiteY22" fmla="*/ 448151 h 1542669"/>
              <a:gd name="connsiteX23" fmla="*/ 503777 w 1542668"/>
              <a:gd name="connsiteY23" fmla="*/ 1103090 h 1542669"/>
              <a:gd name="connsiteX24" fmla="*/ 1292257 w 1542668"/>
              <a:gd name="connsiteY24" fmla="*/ 1103090 h 1542669"/>
              <a:gd name="connsiteX25" fmla="*/ 1035272 w 1542668"/>
              <a:gd name="connsiteY25" fmla="*/ 1356741 h 154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542668" h="1542669">
                <a:moveTo>
                  <a:pt x="1413986" y="0"/>
                </a:moveTo>
                <a:lnTo>
                  <a:pt x="128588" y="0"/>
                </a:lnTo>
                <a:cubicBezTo>
                  <a:pt x="57626" y="0"/>
                  <a:pt x="0" y="57531"/>
                  <a:pt x="0" y="128588"/>
                </a:cubicBezTo>
                <a:lnTo>
                  <a:pt x="0" y="1414082"/>
                </a:lnTo>
                <a:cubicBezTo>
                  <a:pt x="0" y="1485043"/>
                  <a:pt x="57531" y="1542669"/>
                  <a:pt x="128588" y="1542669"/>
                </a:cubicBezTo>
                <a:lnTo>
                  <a:pt x="1414081" y="1542669"/>
                </a:lnTo>
                <a:cubicBezTo>
                  <a:pt x="1485043" y="1542669"/>
                  <a:pt x="1542669" y="1485138"/>
                  <a:pt x="1542669" y="1414082"/>
                </a:cubicBezTo>
                <a:lnTo>
                  <a:pt x="1542669" y="128588"/>
                </a:lnTo>
                <a:cubicBezTo>
                  <a:pt x="1542669" y="57626"/>
                  <a:pt x="1485138" y="0"/>
                  <a:pt x="1414081" y="0"/>
                </a:cubicBezTo>
                <a:close/>
                <a:moveTo>
                  <a:pt x="1035272" y="1356646"/>
                </a:moveTo>
                <a:lnTo>
                  <a:pt x="502444" y="1356646"/>
                </a:lnTo>
                <a:lnTo>
                  <a:pt x="251555" y="1103090"/>
                </a:lnTo>
                <a:lnTo>
                  <a:pt x="251555" y="448818"/>
                </a:lnTo>
                <a:lnTo>
                  <a:pt x="250888" y="448818"/>
                </a:lnTo>
                <a:lnTo>
                  <a:pt x="503111" y="195929"/>
                </a:lnTo>
                <a:lnTo>
                  <a:pt x="1038606" y="195929"/>
                </a:lnTo>
                <a:lnTo>
                  <a:pt x="1291495" y="449485"/>
                </a:lnTo>
                <a:lnTo>
                  <a:pt x="1291495" y="715899"/>
                </a:lnTo>
                <a:lnTo>
                  <a:pt x="780288" y="1102995"/>
                </a:lnTo>
                <a:lnTo>
                  <a:pt x="780288" y="715899"/>
                </a:lnTo>
                <a:lnTo>
                  <a:pt x="1037272" y="715899"/>
                </a:lnTo>
                <a:lnTo>
                  <a:pt x="1037272" y="448151"/>
                </a:lnTo>
                <a:lnTo>
                  <a:pt x="503777" y="448151"/>
                </a:lnTo>
                <a:lnTo>
                  <a:pt x="503777" y="1103090"/>
                </a:lnTo>
                <a:lnTo>
                  <a:pt x="1292257" y="1103090"/>
                </a:lnTo>
                <a:lnTo>
                  <a:pt x="1035272" y="1356741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C46FAC81-EA8F-EA09-AC74-1C5663B72ECF}"/>
              </a:ext>
            </a:extLst>
          </p:cNvPr>
          <p:cNvSpPr/>
          <p:nvPr userDrawn="1"/>
        </p:nvSpPr>
        <p:spPr bwMode="gray">
          <a:xfrm>
            <a:off x="-2004000" y="188915"/>
            <a:ext cx="1908212" cy="1512085"/>
          </a:xfrm>
          <a:prstGeom prst="roundRect">
            <a:avLst>
              <a:gd name="adj" fmla="val 8399"/>
            </a:avLst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t"/>
          <a:lstStyle/>
          <a:p>
            <a:pPr algn="l"/>
            <a:r>
              <a:rPr lang="en-US" sz="1000" b="1">
                <a:solidFill>
                  <a:schemeClr val="tx1"/>
                </a:solidFill>
              </a:rPr>
              <a:t>Title Slide</a:t>
            </a:r>
          </a:p>
          <a:p>
            <a:pPr algn="l"/>
            <a:r>
              <a:rPr lang="en-US" sz="1000">
                <a:solidFill>
                  <a:schemeClr val="tx1"/>
                </a:solidFill>
              </a:rPr>
              <a:t>The Picture in background</a:t>
            </a:r>
            <a:br>
              <a:rPr lang="en-US" sz="1000">
                <a:solidFill>
                  <a:schemeClr val="tx1"/>
                </a:solidFill>
              </a:rPr>
            </a:br>
            <a:r>
              <a:rPr lang="en-US" sz="1000">
                <a:solidFill>
                  <a:schemeClr val="tx1"/>
                </a:solidFill>
              </a:rPr>
              <a:t>can be adjusted.</a:t>
            </a:r>
          </a:p>
          <a:p>
            <a:pPr algn="l"/>
            <a:endParaRPr lang="en-US" sz="1000">
              <a:solidFill>
                <a:schemeClr val="tx1"/>
              </a:solidFill>
            </a:endParaRPr>
          </a:p>
          <a:p>
            <a:pPr algn="l"/>
            <a:r>
              <a:rPr lang="en-US" sz="1000">
                <a:solidFill>
                  <a:schemeClr val="tx1"/>
                </a:solidFill>
              </a:rPr>
              <a:t>Right-click next to the slide, </a:t>
            </a:r>
            <a:r>
              <a:rPr lang="en-US" sz="1000" b="1">
                <a:solidFill>
                  <a:schemeClr val="tx1"/>
                </a:solidFill>
              </a:rPr>
              <a:t>Format background</a:t>
            </a:r>
            <a:r>
              <a:rPr lang="en-US" sz="1000">
                <a:solidFill>
                  <a:schemeClr val="tx1"/>
                </a:solidFill>
              </a:rPr>
              <a:t>, select </a:t>
            </a:r>
            <a:r>
              <a:rPr lang="en-US" sz="1000" b="1">
                <a:solidFill>
                  <a:schemeClr val="tx1"/>
                </a:solidFill>
              </a:rPr>
              <a:t>Picture Fill</a:t>
            </a:r>
            <a:r>
              <a:rPr lang="en-US" sz="1000">
                <a:solidFill>
                  <a:schemeClr val="tx1"/>
                </a:solidFill>
              </a:rPr>
              <a:t>.</a:t>
            </a:r>
            <a:endParaRPr lang="en-US" sz="10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1669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xt and 2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Add 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Do not Edit Date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We Innovate Together.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762ADBB-8493-8188-39DF-44579218CD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95325" y="5157788"/>
            <a:ext cx="4968875" cy="1079498"/>
          </a:xfrm>
        </p:spPr>
        <p:txBody>
          <a:bodyPr/>
          <a:lstStyle/>
          <a:p>
            <a:pPr lvl="0"/>
            <a:r>
              <a:rPr lang="en-US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2B51E92E-7A64-4A0A-8E33-5C9F7FBF25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95325" y="1916113"/>
            <a:ext cx="5293470" cy="2806700"/>
          </a:xfrm>
          <a:prstGeom prst="roundRect">
            <a:avLst>
              <a:gd name="adj" fmla="val 4525"/>
            </a:avLst>
          </a:prstGeom>
        </p:spPr>
        <p:txBody>
          <a:bodyPr tIns="90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800"/>
            </a:lvl1pPr>
          </a:lstStyle>
          <a:p>
            <a:r>
              <a:rPr lang="en-US"/>
              <a:t>Insert picture by clicking on the symbol. </a:t>
            </a:r>
            <a:br>
              <a:rPr lang="en-US"/>
            </a:br>
            <a:br>
              <a:rPr lang="en-US"/>
            </a:br>
            <a:r>
              <a:rPr lang="en-US"/>
              <a:t>Alternatively, copy the image to the clipboard,</a:t>
            </a:r>
            <a:br>
              <a:rPr lang="en-US"/>
            </a:br>
            <a:r>
              <a:rPr lang="en-US"/>
              <a:t> select the placeholder and paste the image.</a:t>
            </a:r>
          </a:p>
        </p:txBody>
      </p:sp>
      <p:sp>
        <p:nvSpPr>
          <p:cNvPr id="9" name="Bildplatzhalter 15">
            <a:extLst>
              <a:ext uri="{FF2B5EF4-FFF2-40B4-BE49-F238E27FC236}">
                <a16:creationId xmlns:a16="http://schemas.microsoft.com/office/drawing/2014/main" id="{CE66EF1C-E623-4439-702A-ED5F5C8C14A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203207" y="1916113"/>
            <a:ext cx="5293470" cy="2806700"/>
          </a:xfrm>
          <a:prstGeom prst="roundRect">
            <a:avLst>
              <a:gd name="adj" fmla="val 4525"/>
            </a:avLst>
          </a:prstGeom>
        </p:spPr>
        <p:txBody>
          <a:bodyPr tIns="90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800"/>
            </a:lvl1pPr>
          </a:lstStyle>
          <a:p>
            <a:r>
              <a:rPr lang="en-US"/>
              <a:t>Insert picture by clicking on the symbol. </a:t>
            </a:r>
            <a:br>
              <a:rPr lang="en-US"/>
            </a:br>
            <a:br>
              <a:rPr lang="en-US"/>
            </a:br>
            <a:r>
              <a:rPr lang="en-US"/>
              <a:t>Alternatively, copy the image to the clipboard,</a:t>
            </a:r>
            <a:br>
              <a:rPr lang="en-US"/>
            </a:br>
            <a:r>
              <a:rPr lang="en-US"/>
              <a:t> select the placeholder and paste the image.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E8A8023E-DAB9-B05C-7A69-CFE703986E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03950" y="5157788"/>
            <a:ext cx="4968875" cy="1079498"/>
          </a:xfrm>
        </p:spPr>
        <p:txBody>
          <a:bodyPr/>
          <a:lstStyle/>
          <a:p>
            <a:pPr lvl="0"/>
            <a:r>
              <a:rPr lang="en-US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27721644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Text and 3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Add 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Do not Edit Date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We Innovate Together.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762ADBB-8493-8188-39DF-44579218CD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95325" y="5157788"/>
            <a:ext cx="3244823" cy="1079498"/>
          </a:xfrm>
        </p:spPr>
        <p:txBody>
          <a:bodyPr/>
          <a:lstStyle/>
          <a:p>
            <a:pPr lvl="0"/>
            <a:r>
              <a:rPr lang="en-US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2B51E92E-7A64-4A0A-8E33-5C9F7FBF25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95325" y="1916113"/>
            <a:ext cx="3456793" cy="2806700"/>
          </a:xfrm>
          <a:prstGeom prst="roundRect">
            <a:avLst>
              <a:gd name="adj" fmla="val 4525"/>
            </a:avLst>
          </a:prstGeom>
        </p:spPr>
        <p:txBody>
          <a:bodyPr tIns="90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800"/>
            </a:lvl1pPr>
          </a:lstStyle>
          <a:p>
            <a:r>
              <a:rPr lang="en-US"/>
              <a:t>Insert picture by clicking on the symbol. </a:t>
            </a:r>
            <a:br>
              <a:rPr lang="en-US"/>
            </a:br>
            <a:br>
              <a:rPr lang="en-US"/>
            </a:br>
            <a:r>
              <a:rPr lang="en-US"/>
              <a:t>Alternatively, copy the image to the clipboard,</a:t>
            </a:r>
            <a:br>
              <a:rPr lang="en-US"/>
            </a:br>
            <a:r>
              <a:rPr lang="en-US"/>
              <a:t> select the placeholder and paste the image.</a:t>
            </a:r>
          </a:p>
        </p:txBody>
      </p:sp>
      <p:sp>
        <p:nvSpPr>
          <p:cNvPr id="9" name="Bildplatzhalter 15">
            <a:extLst>
              <a:ext uri="{FF2B5EF4-FFF2-40B4-BE49-F238E27FC236}">
                <a16:creationId xmlns:a16="http://schemas.microsoft.com/office/drawing/2014/main" id="{CE66EF1C-E623-4439-702A-ED5F5C8C14A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368000" y="1916113"/>
            <a:ext cx="3456793" cy="2806700"/>
          </a:xfrm>
          <a:prstGeom prst="roundRect">
            <a:avLst>
              <a:gd name="adj" fmla="val 4525"/>
            </a:avLst>
          </a:prstGeom>
        </p:spPr>
        <p:txBody>
          <a:bodyPr tIns="90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800"/>
            </a:lvl1pPr>
          </a:lstStyle>
          <a:p>
            <a:r>
              <a:rPr lang="en-US"/>
              <a:t>Insert picture by clicking on the symbol. </a:t>
            </a:r>
            <a:br>
              <a:rPr lang="en-US"/>
            </a:br>
            <a:br>
              <a:rPr lang="en-US"/>
            </a:br>
            <a:r>
              <a:rPr lang="en-US"/>
              <a:t>Alternatively, copy the image to the clipboard,</a:t>
            </a:r>
            <a:br>
              <a:rPr lang="en-US"/>
            </a:br>
            <a:r>
              <a:rPr lang="en-US"/>
              <a:t> select the placeholder and paste the image.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E8A8023E-DAB9-B05C-7A69-CFE703986E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368743" y="5157788"/>
            <a:ext cx="3244823" cy="1079498"/>
          </a:xfrm>
        </p:spPr>
        <p:txBody>
          <a:bodyPr/>
          <a:lstStyle/>
          <a:p>
            <a:pPr lvl="0"/>
            <a:r>
              <a:rPr lang="en-US"/>
              <a:t>Add Text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EE1DCBF3-12B7-F025-F0D4-C77AA5771FB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039207" y="1916113"/>
            <a:ext cx="3456793" cy="2806700"/>
          </a:xfrm>
          <a:prstGeom prst="roundRect">
            <a:avLst>
              <a:gd name="adj" fmla="val 4525"/>
            </a:avLst>
          </a:prstGeom>
        </p:spPr>
        <p:txBody>
          <a:bodyPr tIns="90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800"/>
            </a:lvl1pPr>
          </a:lstStyle>
          <a:p>
            <a:r>
              <a:rPr lang="en-US"/>
              <a:t>Insert picture by clicking on the symbol. </a:t>
            </a:r>
            <a:br>
              <a:rPr lang="en-US"/>
            </a:br>
            <a:br>
              <a:rPr lang="en-US"/>
            </a:br>
            <a:r>
              <a:rPr lang="en-US"/>
              <a:t>Alternatively, copy the image to the clipboard,</a:t>
            </a:r>
            <a:br>
              <a:rPr lang="en-US"/>
            </a:br>
            <a:r>
              <a:rPr lang="en-US"/>
              <a:t> select the placeholder and paste the image.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A6DF9B28-C41E-34C1-6D60-8FD496BF014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8039950" y="5157788"/>
            <a:ext cx="3244823" cy="1079498"/>
          </a:xfrm>
        </p:spPr>
        <p:txBody>
          <a:bodyPr/>
          <a:lstStyle/>
          <a:p>
            <a:pPr lvl="0"/>
            <a:r>
              <a:rPr lang="en-US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148923855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Text and 6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Add 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Do not Edit Date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We Innovate Together.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762ADBB-8493-8188-39DF-44579218CD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95325" y="3429000"/>
            <a:ext cx="3244823" cy="430813"/>
          </a:xfrm>
        </p:spPr>
        <p:txBody>
          <a:bodyPr/>
          <a:lstStyle/>
          <a:p>
            <a:pPr lvl="0"/>
            <a:r>
              <a:rPr lang="en-US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2B51E92E-7A64-4A0A-8E33-5C9F7FBF25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95325" y="1916113"/>
            <a:ext cx="3456793" cy="1296000"/>
          </a:xfrm>
          <a:prstGeom prst="roundRect">
            <a:avLst>
              <a:gd name="adj" fmla="val 9799"/>
            </a:avLst>
          </a:prstGeom>
        </p:spPr>
        <p:txBody>
          <a:bodyPr tIns="72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800"/>
            </a:lvl1pPr>
          </a:lstStyle>
          <a:p>
            <a:r>
              <a:rPr lang="en-US"/>
              <a:t>Insert picture by clicking on the symbol. </a:t>
            </a:r>
            <a:br>
              <a:rPr lang="en-US"/>
            </a:br>
            <a:br>
              <a:rPr lang="en-US"/>
            </a:br>
            <a:r>
              <a:rPr lang="en-US"/>
              <a:t>Alternatively, copy the image to the clipboard,</a:t>
            </a:r>
            <a:br>
              <a:rPr lang="en-US"/>
            </a:br>
            <a:r>
              <a:rPr lang="en-US"/>
              <a:t> select the placeholder and paste the image.</a:t>
            </a:r>
          </a:p>
        </p:txBody>
      </p:sp>
      <p:sp>
        <p:nvSpPr>
          <p:cNvPr id="9" name="Bildplatzhalter 15">
            <a:extLst>
              <a:ext uri="{FF2B5EF4-FFF2-40B4-BE49-F238E27FC236}">
                <a16:creationId xmlns:a16="http://schemas.microsoft.com/office/drawing/2014/main" id="{CE66EF1C-E623-4439-702A-ED5F5C8C14A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368000" y="1916113"/>
            <a:ext cx="3456793" cy="1296000"/>
          </a:xfrm>
          <a:prstGeom prst="roundRect">
            <a:avLst>
              <a:gd name="adj" fmla="val 9799"/>
            </a:avLst>
          </a:prstGeom>
        </p:spPr>
        <p:txBody>
          <a:bodyPr tIns="72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800"/>
            </a:lvl1pPr>
          </a:lstStyle>
          <a:p>
            <a:r>
              <a:rPr lang="en-US"/>
              <a:t>Insert picture by clicking on the symbol. </a:t>
            </a:r>
            <a:br>
              <a:rPr lang="en-US"/>
            </a:br>
            <a:br>
              <a:rPr lang="en-US"/>
            </a:br>
            <a:r>
              <a:rPr lang="en-US"/>
              <a:t>Alternatively, copy the image to the clipboard,</a:t>
            </a:r>
            <a:br>
              <a:rPr lang="en-US"/>
            </a:br>
            <a:r>
              <a:rPr lang="en-US"/>
              <a:t> select the placeholder and paste the image.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E8A8023E-DAB9-B05C-7A69-CFE703986E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368743" y="3429000"/>
            <a:ext cx="3244823" cy="430813"/>
          </a:xfrm>
        </p:spPr>
        <p:txBody>
          <a:bodyPr/>
          <a:lstStyle/>
          <a:p>
            <a:pPr lvl="0"/>
            <a:r>
              <a:rPr lang="en-US"/>
              <a:t>Add Text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EE1DCBF3-12B7-F025-F0D4-C77AA5771FB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039207" y="1916113"/>
            <a:ext cx="3456793" cy="1296000"/>
          </a:xfrm>
          <a:prstGeom prst="roundRect">
            <a:avLst>
              <a:gd name="adj" fmla="val 9799"/>
            </a:avLst>
          </a:prstGeom>
        </p:spPr>
        <p:txBody>
          <a:bodyPr tIns="72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800"/>
            </a:lvl1pPr>
          </a:lstStyle>
          <a:p>
            <a:r>
              <a:rPr lang="en-US"/>
              <a:t>Insert picture by clicking on the symbol. </a:t>
            </a:r>
            <a:br>
              <a:rPr lang="en-US"/>
            </a:br>
            <a:br>
              <a:rPr lang="en-US"/>
            </a:br>
            <a:r>
              <a:rPr lang="en-US"/>
              <a:t>Alternatively, copy the image to the clipboard,</a:t>
            </a:r>
            <a:br>
              <a:rPr lang="en-US"/>
            </a:br>
            <a:r>
              <a:rPr lang="en-US"/>
              <a:t> select the placeholder and paste the image.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A6DF9B28-C41E-34C1-6D60-8FD496BF014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8039950" y="3429000"/>
            <a:ext cx="3244823" cy="430813"/>
          </a:xfrm>
        </p:spPr>
        <p:txBody>
          <a:bodyPr/>
          <a:lstStyle/>
          <a:p>
            <a:pPr lvl="0"/>
            <a:r>
              <a:rPr lang="en-US"/>
              <a:t>Add Text</a:t>
            </a:r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1695BAC0-3767-9A9C-028A-F874080DD0D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95325" y="5590575"/>
            <a:ext cx="3244823" cy="430813"/>
          </a:xfrm>
        </p:spPr>
        <p:txBody>
          <a:bodyPr/>
          <a:lstStyle/>
          <a:p>
            <a:pPr lvl="0"/>
            <a:r>
              <a:rPr lang="en-US"/>
              <a:t>Add Text</a:t>
            </a:r>
          </a:p>
        </p:txBody>
      </p:sp>
      <p:sp>
        <p:nvSpPr>
          <p:cNvPr id="13" name="Bildplatzhalter 15">
            <a:extLst>
              <a:ext uri="{FF2B5EF4-FFF2-40B4-BE49-F238E27FC236}">
                <a16:creationId xmlns:a16="http://schemas.microsoft.com/office/drawing/2014/main" id="{6D5260E0-AF2C-0C14-FF79-9D69CF0C1C4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695325" y="4077688"/>
            <a:ext cx="3456793" cy="1296000"/>
          </a:xfrm>
          <a:prstGeom prst="roundRect">
            <a:avLst>
              <a:gd name="adj" fmla="val 9799"/>
            </a:avLst>
          </a:prstGeom>
        </p:spPr>
        <p:txBody>
          <a:bodyPr tIns="72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800"/>
            </a:lvl1pPr>
          </a:lstStyle>
          <a:p>
            <a:r>
              <a:rPr lang="en-US"/>
              <a:t>Insert picture by clicking on the symbol. </a:t>
            </a:r>
            <a:br>
              <a:rPr lang="en-US"/>
            </a:br>
            <a:br>
              <a:rPr lang="en-US"/>
            </a:br>
            <a:r>
              <a:rPr lang="en-US"/>
              <a:t>Alternatively, copy the image to the clipboard,</a:t>
            </a:r>
            <a:br>
              <a:rPr lang="en-US"/>
            </a:br>
            <a:r>
              <a:rPr lang="en-US"/>
              <a:t> select the placeholder and paste the image.</a:t>
            </a:r>
          </a:p>
        </p:txBody>
      </p:sp>
      <p:sp>
        <p:nvSpPr>
          <p:cNvPr id="14" name="Bildplatzhalter 15">
            <a:extLst>
              <a:ext uri="{FF2B5EF4-FFF2-40B4-BE49-F238E27FC236}">
                <a16:creationId xmlns:a16="http://schemas.microsoft.com/office/drawing/2014/main" id="{845B8003-C3D9-356C-F39E-D931DBD059B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4368000" y="4077688"/>
            <a:ext cx="3456793" cy="1296000"/>
          </a:xfrm>
          <a:prstGeom prst="roundRect">
            <a:avLst>
              <a:gd name="adj" fmla="val 9799"/>
            </a:avLst>
          </a:prstGeom>
        </p:spPr>
        <p:txBody>
          <a:bodyPr tIns="72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800"/>
            </a:lvl1pPr>
          </a:lstStyle>
          <a:p>
            <a:r>
              <a:rPr lang="en-US"/>
              <a:t>Insert picture by clicking on the symbol. </a:t>
            </a:r>
            <a:br>
              <a:rPr lang="en-US"/>
            </a:br>
            <a:br>
              <a:rPr lang="en-US"/>
            </a:br>
            <a:r>
              <a:rPr lang="en-US"/>
              <a:t>Alternatively, copy the image to the clipboard,</a:t>
            </a:r>
            <a:br>
              <a:rPr lang="en-US"/>
            </a:br>
            <a:r>
              <a:rPr lang="en-US"/>
              <a:t> select the placeholder and paste the image.</a:t>
            </a:r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51C667F0-3B7D-9837-B476-D8401330321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368743" y="5590575"/>
            <a:ext cx="3244823" cy="430813"/>
          </a:xfrm>
        </p:spPr>
        <p:txBody>
          <a:bodyPr/>
          <a:lstStyle/>
          <a:p>
            <a:pPr lvl="0"/>
            <a:r>
              <a:rPr lang="en-US"/>
              <a:t>Add Text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19920279-C62D-7F7D-982D-66750DD4574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8039207" y="4077688"/>
            <a:ext cx="3456793" cy="1296000"/>
          </a:xfrm>
          <a:prstGeom prst="roundRect">
            <a:avLst>
              <a:gd name="adj" fmla="val 9799"/>
            </a:avLst>
          </a:prstGeom>
        </p:spPr>
        <p:txBody>
          <a:bodyPr tIns="72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800"/>
            </a:lvl1pPr>
          </a:lstStyle>
          <a:p>
            <a:r>
              <a:rPr lang="en-US"/>
              <a:t>Insert picture by clicking on the symbol. </a:t>
            </a:r>
            <a:br>
              <a:rPr lang="en-US"/>
            </a:br>
            <a:br>
              <a:rPr lang="en-US"/>
            </a:br>
            <a:r>
              <a:rPr lang="en-US"/>
              <a:t>Alternatively, copy the image to the clipboard,</a:t>
            </a:r>
            <a:br>
              <a:rPr lang="en-US"/>
            </a:br>
            <a:r>
              <a:rPr lang="en-US"/>
              <a:t> select the placeholder and paste the image.</a:t>
            </a:r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9CADE752-B10F-E615-3251-8725EA0E556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8039950" y="5590575"/>
            <a:ext cx="3244823" cy="430813"/>
          </a:xfrm>
        </p:spPr>
        <p:txBody>
          <a:bodyPr/>
          <a:lstStyle/>
          <a:p>
            <a:pPr lvl="0"/>
            <a:r>
              <a:rPr lang="en-US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49201269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Add 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Do not Edit Date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We Innovate Together.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2B51E92E-7A64-4A0A-8E33-5C9F7FBF25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95325" y="1916112"/>
            <a:ext cx="10801350" cy="4321175"/>
          </a:xfrm>
          <a:prstGeom prst="roundRect">
            <a:avLst>
              <a:gd name="adj" fmla="val 2939"/>
            </a:avLst>
          </a:prstGeom>
        </p:spPr>
        <p:txBody>
          <a:bodyPr tIns="90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800"/>
            </a:lvl1pPr>
          </a:lstStyle>
          <a:p>
            <a:r>
              <a:rPr lang="en-US"/>
              <a:t>Insert picture by clicking on the symbol. </a:t>
            </a:r>
            <a:br>
              <a:rPr lang="en-US"/>
            </a:br>
            <a:br>
              <a:rPr lang="en-US"/>
            </a:br>
            <a:r>
              <a:rPr lang="en-US"/>
              <a:t>Alternatively, copy the image to the clipboard,</a:t>
            </a:r>
            <a:br>
              <a:rPr lang="en-US"/>
            </a:br>
            <a:r>
              <a:rPr lang="en-US"/>
              <a:t> select the placeholder and paste the image.</a:t>
            </a:r>
          </a:p>
        </p:txBody>
      </p:sp>
    </p:spTree>
    <p:extLst>
      <p:ext uri="{BB962C8B-B14F-4D97-AF65-F5344CB8AC3E}">
        <p14:creationId xmlns:p14="http://schemas.microsoft.com/office/powerpoint/2010/main" val="266975641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Add 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Do not Edit Date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We Innovate Together.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2B51E92E-7A64-4A0A-8E33-5C9F7FBF25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95325" y="1916112"/>
            <a:ext cx="5293470" cy="4321175"/>
          </a:xfrm>
          <a:prstGeom prst="roundRect">
            <a:avLst>
              <a:gd name="adj" fmla="val 2939"/>
            </a:avLst>
          </a:prstGeom>
        </p:spPr>
        <p:txBody>
          <a:bodyPr tIns="90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800"/>
            </a:lvl1pPr>
          </a:lstStyle>
          <a:p>
            <a:r>
              <a:rPr lang="en-US"/>
              <a:t>Insert picture by clicking on the symbol. </a:t>
            </a:r>
            <a:br>
              <a:rPr lang="en-US"/>
            </a:br>
            <a:br>
              <a:rPr lang="en-US"/>
            </a:br>
            <a:r>
              <a:rPr lang="en-US"/>
              <a:t>Alternatively, copy the image to the clipboard,</a:t>
            </a:r>
            <a:br>
              <a:rPr lang="en-US"/>
            </a:br>
            <a:r>
              <a:rPr lang="en-US"/>
              <a:t> select the placeholder and paste the image.</a:t>
            </a:r>
          </a:p>
        </p:txBody>
      </p:sp>
      <p:sp>
        <p:nvSpPr>
          <p:cNvPr id="9" name="Bildplatzhalter 15">
            <a:extLst>
              <a:ext uri="{FF2B5EF4-FFF2-40B4-BE49-F238E27FC236}">
                <a16:creationId xmlns:a16="http://schemas.microsoft.com/office/drawing/2014/main" id="{CE66EF1C-E623-4439-702A-ED5F5C8C14A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203207" y="1916112"/>
            <a:ext cx="5293470" cy="4321175"/>
          </a:xfrm>
          <a:prstGeom prst="roundRect">
            <a:avLst>
              <a:gd name="adj" fmla="val 2939"/>
            </a:avLst>
          </a:prstGeom>
        </p:spPr>
        <p:txBody>
          <a:bodyPr tIns="90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800"/>
            </a:lvl1pPr>
          </a:lstStyle>
          <a:p>
            <a:r>
              <a:rPr lang="en-US"/>
              <a:t>Insert picture by clicking on the symbol. </a:t>
            </a:r>
            <a:br>
              <a:rPr lang="en-US"/>
            </a:br>
            <a:br>
              <a:rPr lang="en-US"/>
            </a:br>
            <a:r>
              <a:rPr lang="en-US"/>
              <a:t>Alternatively, copy the image to the clipboard,</a:t>
            </a:r>
            <a:br>
              <a:rPr lang="en-US"/>
            </a:br>
            <a:r>
              <a:rPr lang="en-US"/>
              <a:t> select the placeholder and paste the image.</a:t>
            </a:r>
          </a:p>
        </p:txBody>
      </p:sp>
    </p:spTree>
    <p:extLst>
      <p:ext uri="{BB962C8B-B14F-4D97-AF65-F5344CB8AC3E}">
        <p14:creationId xmlns:p14="http://schemas.microsoft.com/office/powerpoint/2010/main" val="298015152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Add 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Do not Edit Date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We Innovate Together.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2B51E92E-7A64-4A0A-8E33-5C9F7FBF25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95325" y="1916112"/>
            <a:ext cx="3456793" cy="4321175"/>
          </a:xfrm>
          <a:prstGeom prst="roundRect">
            <a:avLst>
              <a:gd name="adj" fmla="val 3674"/>
            </a:avLst>
          </a:prstGeom>
        </p:spPr>
        <p:txBody>
          <a:bodyPr tIns="90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800"/>
            </a:lvl1pPr>
          </a:lstStyle>
          <a:p>
            <a:r>
              <a:rPr lang="en-US"/>
              <a:t>Insert picture by clicking on the symbol. </a:t>
            </a:r>
            <a:br>
              <a:rPr lang="en-US"/>
            </a:br>
            <a:br>
              <a:rPr lang="en-US"/>
            </a:br>
            <a:r>
              <a:rPr lang="en-US"/>
              <a:t>Alternatively, copy the image to the clipboard,</a:t>
            </a:r>
            <a:br>
              <a:rPr lang="en-US"/>
            </a:br>
            <a:r>
              <a:rPr lang="en-US"/>
              <a:t> select the placeholder and paste the image.</a:t>
            </a:r>
          </a:p>
        </p:txBody>
      </p:sp>
      <p:sp>
        <p:nvSpPr>
          <p:cNvPr id="9" name="Bildplatzhalter 15">
            <a:extLst>
              <a:ext uri="{FF2B5EF4-FFF2-40B4-BE49-F238E27FC236}">
                <a16:creationId xmlns:a16="http://schemas.microsoft.com/office/drawing/2014/main" id="{CE66EF1C-E623-4439-702A-ED5F5C8C14A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368000" y="1916112"/>
            <a:ext cx="3456793" cy="4321175"/>
          </a:xfrm>
          <a:prstGeom prst="roundRect">
            <a:avLst>
              <a:gd name="adj" fmla="val 3674"/>
            </a:avLst>
          </a:prstGeom>
        </p:spPr>
        <p:txBody>
          <a:bodyPr tIns="90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800"/>
            </a:lvl1pPr>
          </a:lstStyle>
          <a:p>
            <a:r>
              <a:rPr lang="en-US"/>
              <a:t>Insert picture by clicking on the symbol. </a:t>
            </a:r>
            <a:br>
              <a:rPr lang="en-US"/>
            </a:br>
            <a:br>
              <a:rPr lang="en-US"/>
            </a:br>
            <a:r>
              <a:rPr lang="en-US"/>
              <a:t>Alternatively, copy the image to the clipboard,</a:t>
            </a:r>
            <a:br>
              <a:rPr lang="en-US"/>
            </a:br>
            <a:r>
              <a:rPr lang="en-US"/>
              <a:t> select the placeholder and paste the image.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EE1DCBF3-12B7-F025-F0D4-C77AA5771FB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039207" y="1916112"/>
            <a:ext cx="3456793" cy="4321175"/>
          </a:xfrm>
          <a:prstGeom prst="roundRect">
            <a:avLst>
              <a:gd name="adj" fmla="val 3674"/>
            </a:avLst>
          </a:prstGeom>
        </p:spPr>
        <p:txBody>
          <a:bodyPr tIns="90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800"/>
            </a:lvl1pPr>
          </a:lstStyle>
          <a:p>
            <a:r>
              <a:rPr lang="en-US"/>
              <a:t>Insert picture by clicking on the symbol. </a:t>
            </a:r>
            <a:br>
              <a:rPr lang="en-US"/>
            </a:br>
            <a:br>
              <a:rPr lang="en-US"/>
            </a:br>
            <a:r>
              <a:rPr lang="en-US"/>
              <a:t>Alternatively, copy the image to the clipboard,</a:t>
            </a:r>
            <a:br>
              <a:rPr lang="en-US"/>
            </a:br>
            <a:r>
              <a:rPr lang="en-US"/>
              <a:t> select the placeholder and paste the image.</a:t>
            </a:r>
          </a:p>
        </p:txBody>
      </p:sp>
    </p:spTree>
    <p:extLst>
      <p:ext uri="{BB962C8B-B14F-4D97-AF65-F5344CB8AC3E}">
        <p14:creationId xmlns:p14="http://schemas.microsoft.com/office/powerpoint/2010/main" val="304458064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Add 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Do not Edit Date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We Innovate Together.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2B51E92E-7A64-4A0A-8E33-5C9F7FBF25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95325" y="1916113"/>
            <a:ext cx="5293470" cy="2052888"/>
          </a:xfrm>
          <a:prstGeom prst="roundRect">
            <a:avLst>
              <a:gd name="adj" fmla="val 6186"/>
            </a:avLst>
          </a:prstGeom>
        </p:spPr>
        <p:txBody>
          <a:bodyPr tIns="90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800"/>
            </a:lvl1pPr>
          </a:lstStyle>
          <a:p>
            <a:r>
              <a:rPr lang="en-US"/>
              <a:t>Insert picture by clicking on the symbol. </a:t>
            </a:r>
            <a:br>
              <a:rPr lang="en-US"/>
            </a:br>
            <a:br>
              <a:rPr lang="en-US"/>
            </a:br>
            <a:r>
              <a:rPr lang="en-US"/>
              <a:t>Alternatively, copy the image to the clipboard,</a:t>
            </a:r>
            <a:br>
              <a:rPr lang="en-US"/>
            </a:br>
            <a:r>
              <a:rPr lang="en-US"/>
              <a:t> select the placeholder and paste the image.</a:t>
            </a:r>
          </a:p>
        </p:txBody>
      </p:sp>
      <p:sp>
        <p:nvSpPr>
          <p:cNvPr id="9" name="Bildplatzhalter 15">
            <a:extLst>
              <a:ext uri="{FF2B5EF4-FFF2-40B4-BE49-F238E27FC236}">
                <a16:creationId xmlns:a16="http://schemas.microsoft.com/office/drawing/2014/main" id="{CE66EF1C-E623-4439-702A-ED5F5C8C14A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203207" y="1916113"/>
            <a:ext cx="5293470" cy="2052888"/>
          </a:xfrm>
          <a:prstGeom prst="roundRect">
            <a:avLst>
              <a:gd name="adj" fmla="val 6186"/>
            </a:avLst>
          </a:prstGeom>
        </p:spPr>
        <p:txBody>
          <a:bodyPr tIns="90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800"/>
            </a:lvl1pPr>
          </a:lstStyle>
          <a:p>
            <a:r>
              <a:rPr lang="en-US"/>
              <a:t>Insert picture by clicking on the symbol. </a:t>
            </a:r>
            <a:br>
              <a:rPr lang="en-US"/>
            </a:br>
            <a:br>
              <a:rPr lang="en-US"/>
            </a:br>
            <a:r>
              <a:rPr lang="en-US"/>
              <a:t>Alternatively, copy the image to the clipboard,</a:t>
            </a:r>
            <a:br>
              <a:rPr lang="en-US"/>
            </a:br>
            <a:r>
              <a:rPr lang="en-US"/>
              <a:t> select the placeholder and paste the image.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16C90CC9-1591-D11D-FB11-A39589CB80A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95325" y="4184112"/>
            <a:ext cx="5293470" cy="2052888"/>
          </a:xfrm>
          <a:prstGeom prst="roundRect">
            <a:avLst>
              <a:gd name="adj" fmla="val 6186"/>
            </a:avLst>
          </a:prstGeom>
        </p:spPr>
        <p:txBody>
          <a:bodyPr tIns="90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800"/>
            </a:lvl1pPr>
          </a:lstStyle>
          <a:p>
            <a:r>
              <a:rPr lang="en-US"/>
              <a:t>Insert picture by clicking on the symbol. </a:t>
            </a:r>
            <a:br>
              <a:rPr lang="en-US"/>
            </a:br>
            <a:br>
              <a:rPr lang="en-US"/>
            </a:br>
            <a:r>
              <a:rPr lang="en-US"/>
              <a:t>Alternatively, copy the image to the clipboard,</a:t>
            </a:r>
            <a:br>
              <a:rPr lang="en-US"/>
            </a:br>
            <a:r>
              <a:rPr lang="en-US"/>
              <a:t> select the placeholder and paste the image.</a:t>
            </a:r>
          </a:p>
        </p:txBody>
      </p:sp>
      <p:sp>
        <p:nvSpPr>
          <p:cNvPr id="8" name="Bildplatzhalter 15">
            <a:extLst>
              <a:ext uri="{FF2B5EF4-FFF2-40B4-BE49-F238E27FC236}">
                <a16:creationId xmlns:a16="http://schemas.microsoft.com/office/drawing/2014/main" id="{E8FDC339-91B4-99FB-C378-CB3403B96ED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203207" y="4184112"/>
            <a:ext cx="5293470" cy="2052888"/>
          </a:xfrm>
          <a:prstGeom prst="roundRect">
            <a:avLst>
              <a:gd name="adj" fmla="val 6186"/>
            </a:avLst>
          </a:prstGeom>
        </p:spPr>
        <p:txBody>
          <a:bodyPr tIns="90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800"/>
            </a:lvl1pPr>
          </a:lstStyle>
          <a:p>
            <a:r>
              <a:rPr lang="en-US"/>
              <a:t>Insert picture by clicking on the symbol. </a:t>
            </a:r>
            <a:br>
              <a:rPr lang="en-US"/>
            </a:br>
            <a:br>
              <a:rPr lang="en-US"/>
            </a:br>
            <a:r>
              <a:rPr lang="en-US"/>
              <a:t>Alternatively, copy the image to the clipboard,</a:t>
            </a:r>
            <a:br>
              <a:rPr lang="en-US"/>
            </a:br>
            <a:r>
              <a:rPr lang="en-US"/>
              <a:t> select the placeholder and paste the image.</a:t>
            </a:r>
          </a:p>
        </p:txBody>
      </p:sp>
    </p:spTree>
    <p:extLst>
      <p:ext uri="{BB962C8B-B14F-4D97-AF65-F5344CB8AC3E}">
        <p14:creationId xmlns:p14="http://schemas.microsoft.com/office/powerpoint/2010/main" val="401295853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2B51E92E-7A64-4A0A-8E33-5C9F7FBF25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95325" y="1916112"/>
            <a:ext cx="5184775" cy="4319587"/>
          </a:xfrm>
          <a:prstGeom prst="roundRect">
            <a:avLst>
              <a:gd name="adj" fmla="val 2940"/>
            </a:avLst>
          </a:prstGeom>
        </p:spPr>
        <p:txBody>
          <a:bodyPr tIns="90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800"/>
            </a:lvl1pPr>
          </a:lstStyle>
          <a:p>
            <a:r>
              <a:rPr lang="en-US"/>
              <a:t>Insert picture by clicking on the symbol. </a:t>
            </a:r>
            <a:br>
              <a:rPr lang="en-US"/>
            </a:br>
            <a:br>
              <a:rPr lang="en-US"/>
            </a:br>
            <a:r>
              <a:rPr lang="en-US"/>
              <a:t>Alternatively, copy the image to the clipboard,</a:t>
            </a:r>
            <a:br>
              <a:rPr lang="en-US"/>
            </a:br>
            <a:r>
              <a:rPr lang="en-US"/>
              <a:t> select the placeholder and paste the image.</a:t>
            </a:r>
          </a:p>
        </p:txBody>
      </p:sp>
      <p:sp>
        <p:nvSpPr>
          <p:cNvPr id="9" name="Bildplatzhalter 15">
            <a:extLst>
              <a:ext uri="{FF2B5EF4-FFF2-40B4-BE49-F238E27FC236}">
                <a16:creationId xmlns:a16="http://schemas.microsoft.com/office/drawing/2014/main" id="{CE66EF1C-E623-4439-702A-ED5F5C8C14A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096001" y="1916112"/>
            <a:ext cx="2591712" cy="2160587"/>
          </a:xfrm>
          <a:prstGeom prst="roundRect">
            <a:avLst>
              <a:gd name="adj" fmla="val 5878"/>
            </a:avLst>
          </a:prstGeom>
        </p:spPr>
        <p:txBody>
          <a:bodyPr tIns="90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800"/>
            </a:lvl1pPr>
          </a:lstStyle>
          <a:p>
            <a:r>
              <a:rPr lang="en-US"/>
              <a:t>Insert picture by clicking on the symbol. </a:t>
            </a:r>
            <a:br>
              <a:rPr lang="en-US"/>
            </a:br>
            <a:br>
              <a:rPr lang="en-US"/>
            </a:br>
            <a:r>
              <a:rPr lang="en-US"/>
              <a:t>Alternatively, copy the image to the clipboard,</a:t>
            </a:r>
            <a:br>
              <a:rPr lang="en-US"/>
            </a:br>
            <a:r>
              <a:rPr lang="en-US"/>
              <a:t> select the placeholder and paste the image.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16C90CC9-1591-D11D-FB11-A39589CB80A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8904288" y="1916113"/>
            <a:ext cx="2591712" cy="2160587"/>
          </a:xfrm>
          <a:prstGeom prst="roundRect">
            <a:avLst>
              <a:gd name="adj" fmla="val 5878"/>
            </a:avLst>
          </a:prstGeom>
        </p:spPr>
        <p:txBody>
          <a:bodyPr tIns="90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800"/>
            </a:lvl1pPr>
          </a:lstStyle>
          <a:p>
            <a:r>
              <a:rPr lang="en-US"/>
              <a:t>Insert picture by clicking on the symbol. </a:t>
            </a:r>
            <a:br>
              <a:rPr lang="en-US"/>
            </a:br>
            <a:br>
              <a:rPr lang="en-US"/>
            </a:br>
            <a:r>
              <a:rPr lang="en-US"/>
              <a:t>Alternatively, copy the image to the clipboard,</a:t>
            </a:r>
            <a:br>
              <a:rPr lang="en-US"/>
            </a:br>
            <a:r>
              <a:rPr lang="en-US"/>
              <a:t> select the placeholder and paste the image.</a:t>
            </a:r>
          </a:p>
        </p:txBody>
      </p:sp>
      <p:sp>
        <p:nvSpPr>
          <p:cNvPr id="8" name="Bildplatzhalter 15">
            <a:extLst>
              <a:ext uri="{FF2B5EF4-FFF2-40B4-BE49-F238E27FC236}">
                <a16:creationId xmlns:a16="http://schemas.microsoft.com/office/drawing/2014/main" id="{E8FDC339-91B4-99FB-C378-CB3403B96ED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096001" y="4292600"/>
            <a:ext cx="2592388" cy="1944400"/>
          </a:xfrm>
          <a:prstGeom prst="roundRect">
            <a:avLst>
              <a:gd name="adj" fmla="val 6532"/>
            </a:avLst>
          </a:prstGeom>
        </p:spPr>
        <p:txBody>
          <a:bodyPr tIns="90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800"/>
            </a:lvl1pPr>
          </a:lstStyle>
          <a:p>
            <a:r>
              <a:rPr lang="en-US"/>
              <a:t>Insert picture by clicking on the symbol. </a:t>
            </a:r>
            <a:br>
              <a:rPr lang="en-US"/>
            </a:br>
            <a:br>
              <a:rPr lang="en-US"/>
            </a:br>
            <a:r>
              <a:rPr lang="en-US"/>
              <a:t>Alternatively, copy the image to the clipboard,</a:t>
            </a:r>
            <a:br>
              <a:rPr lang="en-US"/>
            </a:br>
            <a:r>
              <a:rPr lang="en-US"/>
              <a:t> select the placeholder and paste the image.</a:t>
            </a:r>
          </a:p>
        </p:txBody>
      </p:sp>
      <p:sp>
        <p:nvSpPr>
          <p:cNvPr id="15" name="Bildplatzhalter 15">
            <a:extLst>
              <a:ext uri="{FF2B5EF4-FFF2-40B4-BE49-F238E27FC236}">
                <a16:creationId xmlns:a16="http://schemas.microsoft.com/office/drawing/2014/main" id="{9FDB0D05-0B9E-2113-3534-9765BC432B5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904287" y="4292600"/>
            <a:ext cx="2592387" cy="1944400"/>
          </a:xfrm>
          <a:prstGeom prst="roundRect">
            <a:avLst>
              <a:gd name="adj" fmla="val 6532"/>
            </a:avLst>
          </a:prstGeom>
        </p:spPr>
        <p:txBody>
          <a:bodyPr tIns="90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800"/>
            </a:lvl1pPr>
          </a:lstStyle>
          <a:p>
            <a:r>
              <a:rPr lang="en-US"/>
              <a:t>Insert picture by clicking on the symbol. </a:t>
            </a:r>
            <a:br>
              <a:rPr lang="en-US"/>
            </a:br>
            <a:br>
              <a:rPr lang="en-US"/>
            </a:br>
            <a:r>
              <a:rPr lang="en-US"/>
              <a:t>Alternatively, copy the image to the clipboard,</a:t>
            </a:r>
            <a:br>
              <a:rPr lang="en-US"/>
            </a:br>
            <a:r>
              <a:rPr lang="en-US"/>
              <a:t> select the placeholder and paste the image.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Add 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Do not Edit Date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We Innovate Together.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0264469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2B51E92E-7A64-4A0A-8E33-5C9F7FBF25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95326" y="1916112"/>
            <a:ext cx="2592388" cy="4319587"/>
          </a:xfrm>
          <a:prstGeom prst="roundRect">
            <a:avLst>
              <a:gd name="adj" fmla="val 4899"/>
            </a:avLst>
          </a:prstGeom>
        </p:spPr>
        <p:txBody>
          <a:bodyPr tIns="90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800"/>
            </a:lvl1pPr>
          </a:lstStyle>
          <a:p>
            <a:r>
              <a:rPr lang="en-US"/>
              <a:t>Insert picture by clicking on the symbol. </a:t>
            </a:r>
            <a:br>
              <a:rPr lang="en-US"/>
            </a:br>
            <a:br>
              <a:rPr lang="en-US"/>
            </a:br>
            <a:r>
              <a:rPr lang="en-US"/>
              <a:t>Alternatively, copy the image to the clipboard,</a:t>
            </a:r>
            <a:br>
              <a:rPr lang="en-US"/>
            </a:br>
            <a:r>
              <a:rPr lang="en-US"/>
              <a:t> select the placeholder and paste the image.</a:t>
            </a:r>
          </a:p>
        </p:txBody>
      </p:sp>
      <p:sp>
        <p:nvSpPr>
          <p:cNvPr id="9" name="Bildplatzhalter 15">
            <a:extLst>
              <a:ext uri="{FF2B5EF4-FFF2-40B4-BE49-F238E27FC236}">
                <a16:creationId xmlns:a16="http://schemas.microsoft.com/office/drawing/2014/main" id="{CE66EF1C-E623-4439-702A-ED5F5C8C14A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503613" y="1916112"/>
            <a:ext cx="5400674" cy="2160587"/>
          </a:xfrm>
          <a:prstGeom prst="roundRect">
            <a:avLst>
              <a:gd name="adj" fmla="val 5878"/>
            </a:avLst>
          </a:prstGeom>
        </p:spPr>
        <p:txBody>
          <a:bodyPr tIns="90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800"/>
            </a:lvl1pPr>
          </a:lstStyle>
          <a:p>
            <a:r>
              <a:rPr lang="en-US"/>
              <a:t>Insert picture by clicking on the symbol. </a:t>
            </a:r>
            <a:br>
              <a:rPr lang="en-US"/>
            </a:br>
            <a:br>
              <a:rPr lang="en-US"/>
            </a:br>
            <a:r>
              <a:rPr lang="en-US"/>
              <a:t>Alternatively, copy the image to the clipboard,</a:t>
            </a:r>
            <a:br>
              <a:rPr lang="en-US"/>
            </a:br>
            <a:r>
              <a:rPr lang="en-US"/>
              <a:t> select the placeholder and paste the image.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16C90CC9-1591-D11D-FB11-A39589CB80A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9120188" y="1916113"/>
            <a:ext cx="2375812" cy="2160587"/>
          </a:xfrm>
          <a:prstGeom prst="roundRect">
            <a:avLst>
              <a:gd name="adj" fmla="val 5878"/>
            </a:avLst>
          </a:prstGeom>
        </p:spPr>
        <p:txBody>
          <a:bodyPr tIns="90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800"/>
            </a:lvl1pPr>
          </a:lstStyle>
          <a:p>
            <a:r>
              <a:rPr lang="en-US"/>
              <a:t>Insert picture by clicking on the symbol. </a:t>
            </a:r>
            <a:br>
              <a:rPr lang="en-US"/>
            </a:br>
            <a:br>
              <a:rPr lang="en-US"/>
            </a:br>
            <a:r>
              <a:rPr lang="en-US"/>
              <a:t>Alternatively, copy the image to the clipboard,</a:t>
            </a:r>
            <a:br>
              <a:rPr lang="en-US"/>
            </a:br>
            <a:r>
              <a:rPr lang="en-US"/>
              <a:t> select the placeholder and paste the image.</a:t>
            </a:r>
          </a:p>
        </p:txBody>
      </p:sp>
      <p:sp>
        <p:nvSpPr>
          <p:cNvPr id="8" name="Bildplatzhalter 15">
            <a:extLst>
              <a:ext uri="{FF2B5EF4-FFF2-40B4-BE49-F238E27FC236}">
                <a16:creationId xmlns:a16="http://schemas.microsoft.com/office/drawing/2014/main" id="{E8FDC339-91B4-99FB-C378-CB3403B96ED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3508242" y="4291299"/>
            <a:ext cx="2371858" cy="1944400"/>
          </a:xfrm>
          <a:prstGeom prst="roundRect">
            <a:avLst>
              <a:gd name="adj" fmla="val 6532"/>
            </a:avLst>
          </a:prstGeom>
        </p:spPr>
        <p:txBody>
          <a:bodyPr tIns="90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800"/>
            </a:lvl1pPr>
          </a:lstStyle>
          <a:p>
            <a:r>
              <a:rPr lang="en-US"/>
              <a:t>Insert picture by clicking on the symbol. </a:t>
            </a:r>
            <a:br>
              <a:rPr lang="en-US"/>
            </a:br>
            <a:br>
              <a:rPr lang="en-US"/>
            </a:br>
            <a:r>
              <a:rPr lang="en-US"/>
              <a:t>Alternatively, copy the image to the clipboard,</a:t>
            </a:r>
            <a:br>
              <a:rPr lang="en-US"/>
            </a:br>
            <a:r>
              <a:rPr lang="en-US"/>
              <a:t> select the placeholder and paste the image.</a:t>
            </a:r>
          </a:p>
        </p:txBody>
      </p:sp>
      <p:sp>
        <p:nvSpPr>
          <p:cNvPr id="15" name="Bildplatzhalter 15">
            <a:extLst>
              <a:ext uri="{FF2B5EF4-FFF2-40B4-BE49-F238E27FC236}">
                <a16:creationId xmlns:a16="http://schemas.microsoft.com/office/drawing/2014/main" id="{9FDB0D05-0B9E-2113-3534-9765BC432B5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096000" y="4292600"/>
            <a:ext cx="2808288" cy="1944400"/>
          </a:xfrm>
          <a:prstGeom prst="roundRect">
            <a:avLst>
              <a:gd name="adj" fmla="val 6532"/>
            </a:avLst>
          </a:prstGeom>
        </p:spPr>
        <p:txBody>
          <a:bodyPr tIns="90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800"/>
            </a:lvl1pPr>
          </a:lstStyle>
          <a:p>
            <a:r>
              <a:rPr lang="en-US"/>
              <a:t>Insert picture by clicking on the symbol. </a:t>
            </a:r>
            <a:br>
              <a:rPr lang="en-US"/>
            </a:br>
            <a:br>
              <a:rPr lang="en-US"/>
            </a:br>
            <a:r>
              <a:rPr lang="en-US"/>
              <a:t>Alternatively, copy the image to the clipboard,</a:t>
            </a:r>
            <a:br>
              <a:rPr lang="en-US"/>
            </a:br>
            <a:r>
              <a:rPr lang="en-US"/>
              <a:t> select the placeholder and paste the image.</a:t>
            </a:r>
          </a:p>
        </p:txBody>
      </p:sp>
      <p:sp>
        <p:nvSpPr>
          <p:cNvPr id="17" name="Bildplatzhalter 15">
            <a:extLst>
              <a:ext uri="{FF2B5EF4-FFF2-40B4-BE49-F238E27FC236}">
                <a16:creationId xmlns:a16="http://schemas.microsoft.com/office/drawing/2014/main" id="{B36792B3-CA43-B6C6-D8A7-0B85867C047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9120188" y="4292600"/>
            <a:ext cx="2376486" cy="1944400"/>
          </a:xfrm>
          <a:prstGeom prst="roundRect">
            <a:avLst>
              <a:gd name="adj" fmla="val 6532"/>
            </a:avLst>
          </a:prstGeom>
        </p:spPr>
        <p:txBody>
          <a:bodyPr tIns="90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800"/>
            </a:lvl1pPr>
          </a:lstStyle>
          <a:p>
            <a:r>
              <a:rPr lang="en-US"/>
              <a:t>Insert picture by clicking on the symbol. </a:t>
            </a:r>
            <a:br>
              <a:rPr lang="en-US"/>
            </a:br>
            <a:br>
              <a:rPr lang="en-US"/>
            </a:br>
            <a:r>
              <a:rPr lang="en-US"/>
              <a:t>Alternatively, copy the image to the clipboard,</a:t>
            </a:r>
            <a:br>
              <a:rPr lang="en-US"/>
            </a:br>
            <a:r>
              <a:rPr lang="en-US"/>
              <a:t> select the placeholder and paste the image.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Add 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Do not Edit Date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We Innovate Together.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016724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Add Title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Do not Edit Date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We Innovate Together.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020644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46513AF1-997D-E5A1-267E-1CAF4F302DA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95325" y="1484313"/>
            <a:ext cx="2592388" cy="4751387"/>
          </a:xfrm>
          <a:prstGeom prst="roundRect">
            <a:avLst>
              <a:gd name="adj" fmla="val 4899"/>
            </a:avLst>
          </a:prstGeom>
        </p:spPr>
        <p:txBody>
          <a:bodyPr tIns="90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800"/>
            </a:lvl1pPr>
          </a:lstStyle>
          <a:p>
            <a:r>
              <a:rPr lang="en-US"/>
              <a:t>Insert picture by clicking on the symbol. </a:t>
            </a:r>
            <a:br>
              <a:rPr lang="en-US"/>
            </a:br>
            <a:br>
              <a:rPr lang="en-US"/>
            </a:br>
            <a:r>
              <a:rPr lang="en-US"/>
              <a:t>Alternatively, copy the image to the clipboard,</a:t>
            </a:r>
            <a:br>
              <a:rPr lang="en-US"/>
            </a:br>
            <a:r>
              <a:rPr lang="en-US"/>
              <a:t> select the placeholder and paste the image.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790EE5-60B7-9D93-5C83-2E0455A698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5325" y="405000"/>
            <a:ext cx="2592387" cy="431799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/>
              <a:t>Add Title</a:t>
            </a: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6075F12F-38FC-3D14-AA04-45B7F389CA9D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0" y="0"/>
            <a:ext cx="0" cy="0"/>
          </a:xfrm>
        </p:spPr>
        <p:txBody>
          <a:bodyPr/>
          <a:lstStyle/>
          <a:p>
            <a:r>
              <a:rPr lang="de-DE"/>
              <a:t>Do not Edit Date</a:t>
            </a: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5790DC47-A954-0E1F-7AAE-1C7ED3A42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0" y="0"/>
            <a:ext cx="0" cy="0"/>
          </a:xfrm>
        </p:spPr>
        <p:txBody>
          <a:bodyPr wrap="none"/>
          <a:lstStyle>
            <a:lvl1pPr>
              <a:defRPr sz="100">
                <a:noFill/>
              </a:defRPr>
            </a:lvl1pPr>
          </a:lstStyle>
          <a:p>
            <a:r>
              <a:rPr lang="de-DE"/>
              <a:t>We Innovate Together.</a:t>
            </a:r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F5423AC9-9330-25E7-04D4-133596EED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0"/>
            <a:ext cx="0" cy="0"/>
          </a:xfrm>
        </p:spPr>
        <p:txBody>
          <a:bodyPr wrap="none"/>
          <a:lstStyle>
            <a:lvl1pPr>
              <a:defRPr sz="100">
                <a:noFill/>
              </a:defRPr>
            </a:lvl1pPr>
          </a:lstStyle>
          <a:p>
            <a:fld id="{802006FE-6571-4354-8775-F8708372C22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5111B5DF-5951-CD37-8239-25BA23C326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151313" y="1484313"/>
            <a:ext cx="7345362" cy="4751387"/>
          </a:xfrm>
        </p:spPr>
        <p:txBody>
          <a:bodyPr/>
          <a:lstStyle>
            <a:lvl1pPr marL="720000" indent="-7200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 sz="4800" b="1" cap="all" baseline="0">
                <a:solidFill>
                  <a:schemeClr val="tx1"/>
                </a:solidFill>
              </a:defRPr>
            </a:lvl1pPr>
            <a:lvl2pPr marL="1080000" indent="-360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0000"/>
              <a:buFont typeface="Segoe UI" panose="020B0502040204020203" pitchFamily="34" charset="0"/>
              <a:buChar char="↗"/>
              <a:defRPr sz="2400" b="0" cap="all" baseline="0">
                <a:solidFill>
                  <a:schemeClr val="tx1"/>
                </a:solidFill>
              </a:defRPr>
            </a:lvl2pPr>
            <a:lvl3pPr marL="1080000" indent="-360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0000"/>
              <a:buFont typeface="Segoe UI" panose="020B0502040204020203" pitchFamily="34" charset="0"/>
              <a:buChar char="↗"/>
              <a:defRPr sz="2400" b="0" cap="all" baseline="0">
                <a:solidFill>
                  <a:schemeClr val="tx1"/>
                </a:solidFill>
              </a:defRPr>
            </a:lvl3pPr>
            <a:lvl4pPr marL="1080000" indent="-360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0000"/>
              <a:buFont typeface="Segoe UI" panose="020B0502040204020203" pitchFamily="34" charset="0"/>
              <a:buChar char="↗"/>
              <a:defRPr sz="2400" b="0" cap="all" baseline="0">
                <a:solidFill>
                  <a:schemeClr val="tx1"/>
                </a:solidFill>
              </a:defRPr>
            </a:lvl4pPr>
            <a:lvl5pPr marL="1080000" indent="-360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0000"/>
              <a:buFont typeface="Segoe UI" panose="020B0502040204020203" pitchFamily="34" charset="0"/>
              <a:buChar char="↗"/>
              <a:defRPr sz="2400" b="0" cap="all" baseline="0">
                <a:solidFill>
                  <a:schemeClr val="tx1"/>
                </a:solidFill>
              </a:defRPr>
            </a:lvl5pPr>
            <a:lvl6pPr marL="1080000" indent="-360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0000"/>
              <a:buFont typeface="Segoe UI" panose="020B0502040204020203" pitchFamily="34" charset="0"/>
              <a:buChar char="↗"/>
              <a:defRPr sz="2400" b="0" cap="all" baseline="0">
                <a:solidFill>
                  <a:schemeClr val="tx1"/>
                </a:solidFill>
              </a:defRPr>
            </a:lvl6pPr>
            <a:lvl7pPr marL="1080000" indent="-360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0000"/>
              <a:buFont typeface="Segoe UI" panose="020B0502040204020203" pitchFamily="34" charset="0"/>
              <a:buChar char="↗"/>
              <a:defRPr sz="2400" b="0" cap="all" baseline="0">
                <a:solidFill>
                  <a:schemeClr val="tx1"/>
                </a:solidFill>
              </a:defRPr>
            </a:lvl7pPr>
            <a:lvl8pPr marL="1080000" indent="-360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0000"/>
              <a:buFont typeface="Segoe UI" panose="020B0502040204020203" pitchFamily="34" charset="0"/>
              <a:buChar char="↗"/>
              <a:defRPr sz="2400" b="0" cap="all" baseline="0">
                <a:solidFill>
                  <a:schemeClr val="tx1"/>
                </a:solidFill>
              </a:defRPr>
            </a:lvl8pPr>
            <a:lvl9pPr marL="1080000" indent="-360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0000"/>
              <a:buFont typeface="Segoe UI" panose="020B0502040204020203" pitchFamily="34" charset="0"/>
              <a:buChar char="↗"/>
              <a:defRPr sz="2400" b="0" cap="all"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3BC77EF1-83C2-0B02-88E6-3969EFAF8CAE}"/>
              </a:ext>
            </a:extLst>
          </p:cNvPr>
          <p:cNvSpPr/>
          <p:nvPr userDrawn="1"/>
        </p:nvSpPr>
        <p:spPr bwMode="black">
          <a:xfrm>
            <a:off x="11064875" y="405000"/>
            <a:ext cx="651888" cy="651888"/>
          </a:xfrm>
          <a:custGeom>
            <a:avLst/>
            <a:gdLst>
              <a:gd name="connsiteX0" fmla="*/ 1413986 w 1542668"/>
              <a:gd name="connsiteY0" fmla="*/ 0 h 1542669"/>
              <a:gd name="connsiteX1" fmla="*/ 128588 w 1542668"/>
              <a:gd name="connsiteY1" fmla="*/ 0 h 1542669"/>
              <a:gd name="connsiteX2" fmla="*/ 0 w 1542668"/>
              <a:gd name="connsiteY2" fmla="*/ 128588 h 1542669"/>
              <a:gd name="connsiteX3" fmla="*/ 0 w 1542668"/>
              <a:gd name="connsiteY3" fmla="*/ 1414082 h 1542669"/>
              <a:gd name="connsiteX4" fmla="*/ 128588 w 1542668"/>
              <a:gd name="connsiteY4" fmla="*/ 1542669 h 1542669"/>
              <a:gd name="connsiteX5" fmla="*/ 1414081 w 1542668"/>
              <a:gd name="connsiteY5" fmla="*/ 1542669 h 1542669"/>
              <a:gd name="connsiteX6" fmla="*/ 1542669 w 1542668"/>
              <a:gd name="connsiteY6" fmla="*/ 1414082 h 1542669"/>
              <a:gd name="connsiteX7" fmla="*/ 1542669 w 1542668"/>
              <a:gd name="connsiteY7" fmla="*/ 128588 h 1542669"/>
              <a:gd name="connsiteX8" fmla="*/ 1414081 w 1542668"/>
              <a:gd name="connsiteY8" fmla="*/ 0 h 1542669"/>
              <a:gd name="connsiteX9" fmla="*/ 1035272 w 1542668"/>
              <a:gd name="connsiteY9" fmla="*/ 1356646 h 1542669"/>
              <a:gd name="connsiteX10" fmla="*/ 502444 w 1542668"/>
              <a:gd name="connsiteY10" fmla="*/ 1356646 h 1542669"/>
              <a:gd name="connsiteX11" fmla="*/ 251555 w 1542668"/>
              <a:gd name="connsiteY11" fmla="*/ 1103090 h 1542669"/>
              <a:gd name="connsiteX12" fmla="*/ 251555 w 1542668"/>
              <a:gd name="connsiteY12" fmla="*/ 448818 h 1542669"/>
              <a:gd name="connsiteX13" fmla="*/ 250888 w 1542668"/>
              <a:gd name="connsiteY13" fmla="*/ 448818 h 1542669"/>
              <a:gd name="connsiteX14" fmla="*/ 503111 w 1542668"/>
              <a:gd name="connsiteY14" fmla="*/ 195929 h 1542669"/>
              <a:gd name="connsiteX15" fmla="*/ 1038606 w 1542668"/>
              <a:gd name="connsiteY15" fmla="*/ 195929 h 1542669"/>
              <a:gd name="connsiteX16" fmla="*/ 1291495 w 1542668"/>
              <a:gd name="connsiteY16" fmla="*/ 449485 h 1542669"/>
              <a:gd name="connsiteX17" fmla="*/ 1291495 w 1542668"/>
              <a:gd name="connsiteY17" fmla="*/ 715899 h 1542669"/>
              <a:gd name="connsiteX18" fmla="*/ 780288 w 1542668"/>
              <a:gd name="connsiteY18" fmla="*/ 1102995 h 1542669"/>
              <a:gd name="connsiteX19" fmla="*/ 780288 w 1542668"/>
              <a:gd name="connsiteY19" fmla="*/ 715899 h 1542669"/>
              <a:gd name="connsiteX20" fmla="*/ 1037272 w 1542668"/>
              <a:gd name="connsiteY20" fmla="*/ 715899 h 1542669"/>
              <a:gd name="connsiteX21" fmla="*/ 1037272 w 1542668"/>
              <a:gd name="connsiteY21" fmla="*/ 448151 h 1542669"/>
              <a:gd name="connsiteX22" fmla="*/ 503777 w 1542668"/>
              <a:gd name="connsiteY22" fmla="*/ 448151 h 1542669"/>
              <a:gd name="connsiteX23" fmla="*/ 503777 w 1542668"/>
              <a:gd name="connsiteY23" fmla="*/ 1103090 h 1542669"/>
              <a:gd name="connsiteX24" fmla="*/ 1292257 w 1542668"/>
              <a:gd name="connsiteY24" fmla="*/ 1103090 h 1542669"/>
              <a:gd name="connsiteX25" fmla="*/ 1035272 w 1542668"/>
              <a:gd name="connsiteY25" fmla="*/ 1356741 h 154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542668" h="1542669">
                <a:moveTo>
                  <a:pt x="1413986" y="0"/>
                </a:moveTo>
                <a:lnTo>
                  <a:pt x="128588" y="0"/>
                </a:lnTo>
                <a:cubicBezTo>
                  <a:pt x="57626" y="0"/>
                  <a:pt x="0" y="57531"/>
                  <a:pt x="0" y="128588"/>
                </a:cubicBezTo>
                <a:lnTo>
                  <a:pt x="0" y="1414082"/>
                </a:lnTo>
                <a:cubicBezTo>
                  <a:pt x="0" y="1485043"/>
                  <a:pt x="57531" y="1542669"/>
                  <a:pt x="128588" y="1542669"/>
                </a:cubicBezTo>
                <a:lnTo>
                  <a:pt x="1414081" y="1542669"/>
                </a:lnTo>
                <a:cubicBezTo>
                  <a:pt x="1485043" y="1542669"/>
                  <a:pt x="1542669" y="1485138"/>
                  <a:pt x="1542669" y="1414082"/>
                </a:cubicBezTo>
                <a:lnTo>
                  <a:pt x="1542669" y="128588"/>
                </a:lnTo>
                <a:cubicBezTo>
                  <a:pt x="1542669" y="57626"/>
                  <a:pt x="1485138" y="0"/>
                  <a:pt x="1414081" y="0"/>
                </a:cubicBezTo>
                <a:close/>
                <a:moveTo>
                  <a:pt x="1035272" y="1356646"/>
                </a:moveTo>
                <a:lnTo>
                  <a:pt x="502444" y="1356646"/>
                </a:lnTo>
                <a:lnTo>
                  <a:pt x="251555" y="1103090"/>
                </a:lnTo>
                <a:lnTo>
                  <a:pt x="251555" y="448818"/>
                </a:lnTo>
                <a:lnTo>
                  <a:pt x="250888" y="448818"/>
                </a:lnTo>
                <a:lnTo>
                  <a:pt x="503111" y="195929"/>
                </a:lnTo>
                <a:lnTo>
                  <a:pt x="1038606" y="195929"/>
                </a:lnTo>
                <a:lnTo>
                  <a:pt x="1291495" y="449485"/>
                </a:lnTo>
                <a:lnTo>
                  <a:pt x="1291495" y="715899"/>
                </a:lnTo>
                <a:lnTo>
                  <a:pt x="780288" y="1102995"/>
                </a:lnTo>
                <a:lnTo>
                  <a:pt x="780288" y="715899"/>
                </a:lnTo>
                <a:lnTo>
                  <a:pt x="1037272" y="715899"/>
                </a:lnTo>
                <a:lnTo>
                  <a:pt x="1037272" y="448151"/>
                </a:lnTo>
                <a:lnTo>
                  <a:pt x="503777" y="448151"/>
                </a:lnTo>
                <a:lnTo>
                  <a:pt x="503777" y="1103090"/>
                </a:lnTo>
                <a:lnTo>
                  <a:pt x="1292257" y="1103090"/>
                </a:lnTo>
                <a:lnTo>
                  <a:pt x="1035272" y="1356741"/>
                </a:lnTo>
                <a:close/>
              </a:path>
            </a:pathLst>
          </a:custGeom>
          <a:gradFill>
            <a:gsLst>
              <a:gs pos="0">
                <a:srgbClr val="E62D69"/>
              </a:gs>
              <a:gs pos="50000">
                <a:srgbClr val="EC6141"/>
              </a:gs>
              <a:gs pos="100000">
                <a:srgbClr val="F39619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8579235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x Screensho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212EF7B-CD40-E5A4-0811-2E50841DCDF7}"/>
              </a:ext>
            </a:extLst>
          </p:cNvPr>
          <p:cNvSpPr/>
          <p:nvPr userDrawn="1"/>
        </p:nvSpPr>
        <p:spPr bwMode="auto">
          <a:xfrm>
            <a:off x="263999" y="1700213"/>
            <a:ext cx="11664476" cy="4968875"/>
          </a:xfrm>
          <a:prstGeom prst="roundRect">
            <a:avLst>
              <a:gd name="adj" fmla="val 2556"/>
            </a:avLst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Add 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Do not Edit Date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black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We Innovate Together.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2006FE-6571-4354-8775-F8708372C22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762ADBB-8493-8188-39DF-44579218CD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95326" y="2133600"/>
            <a:ext cx="3024187" cy="4103686"/>
          </a:xfrm>
        </p:spPr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</a:lstStyle>
          <a:p>
            <a:pPr lvl="1"/>
            <a:r>
              <a:rPr lang="en-US"/>
              <a:t>Add Text</a:t>
            </a:r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842AE02A-0786-3F5E-E413-564C331B20F3}"/>
              </a:ext>
            </a:extLst>
          </p:cNvPr>
          <p:cNvSpPr/>
          <p:nvPr userDrawn="1"/>
        </p:nvSpPr>
        <p:spPr bwMode="black">
          <a:xfrm>
            <a:off x="11407203" y="405000"/>
            <a:ext cx="309560" cy="309560"/>
          </a:xfrm>
          <a:custGeom>
            <a:avLst/>
            <a:gdLst>
              <a:gd name="connsiteX0" fmla="*/ 1413986 w 1542668"/>
              <a:gd name="connsiteY0" fmla="*/ 0 h 1542669"/>
              <a:gd name="connsiteX1" fmla="*/ 128588 w 1542668"/>
              <a:gd name="connsiteY1" fmla="*/ 0 h 1542669"/>
              <a:gd name="connsiteX2" fmla="*/ 0 w 1542668"/>
              <a:gd name="connsiteY2" fmla="*/ 128588 h 1542669"/>
              <a:gd name="connsiteX3" fmla="*/ 0 w 1542668"/>
              <a:gd name="connsiteY3" fmla="*/ 1414082 h 1542669"/>
              <a:gd name="connsiteX4" fmla="*/ 128588 w 1542668"/>
              <a:gd name="connsiteY4" fmla="*/ 1542669 h 1542669"/>
              <a:gd name="connsiteX5" fmla="*/ 1414081 w 1542668"/>
              <a:gd name="connsiteY5" fmla="*/ 1542669 h 1542669"/>
              <a:gd name="connsiteX6" fmla="*/ 1542669 w 1542668"/>
              <a:gd name="connsiteY6" fmla="*/ 1414082 h 1542669"/>
              <a:gd name="connsiteX7" fmla="*/ 1542669 w 1542668"/>
              <a:gd name="connsiteY7" fmla="*/ 128588 h 1542669"/>
              <a:gd name="connsiteX8" fmla="*/ 1414081 w 1542668"/>
              <a:gd name="connsiteY8" fmla="*/ 0 h 1542669"/>
              <a:gd name="connsiteX9" fmla="*/ 1035272 w 1542668"/>
              <a:gd name="connsiteY9" fmla="*/ 1356646 h 1542669"/>
              <a:gd name="connsiteX10" fmla="*/ 502444 w 1542668"/>
              <a:gd name="connsiteY10" fmla="*/ 1356646 h 1542669"/>
              <a:gd name="connsiteX11" fmla="*/ 251555 w 1542668"/>
              <a:gd name="connsiteY11" fmla="*/ 1103090 h 1542669"/>
              <a:gd name="connsiteX12" fmla="*/ 251555 w 1542668"/>
              <a:gd name="connsiteY12" fmla="*/ 448818 h 1542669"/>
              <a:gd name="connsiteX13" fmla="*/ 250888 w 1542668"/>
              <a:gd name="connsiteY13" fmla="*/ 448818 h 1542669"/>
              <a:gd name="connsiteX14" fmla="*/ 503111 w 1542668"/>
              <a:gd name="connsiteY14" fmla="*/ 195929 h 1542669"/>
              <a:gd name="connsiteX15" fmla="*/ 1038606 w 1542668"/>
              <a:gd name="connsiteY15" fmla="*/ 195929 h 1542669"/>
              <a:gd name="connsiteX16" fmla="*/ 1291495 w 1542668"/>
              <a:gd name="connsiteY16" fmla="*/ 449485 h 1542669"/>
              <a:gd name="connsiteX17" fmla="*/ 1291495 w 1542668"/>
              <a:gd name="connsiteY17" fmla="*/ 715899 h 1542669"/>
              <a:gd name="connsiteX18" fmla="*/ 780288 w 1542668"/>
              <a:gd name="connsiteY18" fmla="*/ 1102995 h 1542669"/>
              <a:gd name="connsiteX19" fmla="*/ 780288 w 1542668"/>
              <a:gd name="connsiteY19" fmla="*/ 715899 h 1542669"/>
              <a:gd name="connsiteX20" fmla="*/ 1037272 w 1542668"/>
              <a:gd name="connsiteY20" fmla="*/ 715899 h 1542669"/>
              <a:gd name="connsiteX21" fmla="*/ 1037272 w 1542668"/>
              <a:gd name="connsiteY21" fmla="*/ 448151 h 1542669"/>
              <a:gd name="connsiteX22" fmla="*/ 503777 w 1542668"/>
              <a:gd name="connsiteY22" fmla="*/ 448151 h 1542669"/>
              <a:gd name="connsiteX23" fmla="*/ 503777 w 1542668"/>
              <a:gd name="connsiteY23" fmla="*/ 1103090 h 1542669"/>
              <a:gd name="connsiteX24" fmla="*/ 1292257 w 1542668"/>
              <a:gd name="connsiteY24" fmla="*/ 1103090 h 1542669"/>
              <a:gd name="connsiteX25" fmla="*/ 1035272 w 1542668"/>
              <a:gd name="connsiteY25" fmla="*/ 1356741 h 154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542668" h="1542669">
                <a:moveTo>
                  <a:pt x="1413986" y="0"/>
                </a:moveTo>
                <a:lnTo>
                  <a:pt x="128588" y="0"/>
                </a:lnTo>
                <a:cubicBezTo>
                  <a:pt x="57626" y="0"/>
                  <a:pt x="0" y="57531"/>
                  <a:pt x="0" y="128588"/>
                </a:cubicBezTo>
                <a:lnTo>
                  <a:pt x="0" y="1414082"/>
                </a:lnTo>
                <a:cubicBezTo>
                  <a:pt x="0" y="1485043"/>
                  <a:pt x="57531" y="1542669"/>
                  <a:pt x="128588" y="1542669"/>
                </a:cubicBezTo>
                <a:lnTo>
                  <a:pt x="1414081" y="1542669"/>
                </a:lnTo>
                <a:cubicBezTo>
                  <a:pt x="1485043" y="1542669"/>
                  <a:pt x="1542669" y="1485138"/>
                  <a:pt x="1542669" y="1414082"/>
                </a:cubicBezTo>
                <a:lnTo>
                  <a:pt x="1542669" y="128588"/>
                </a:lnTo>
                <a:cubicBezTo>
                  <a:pt x="1542669" y="57626"/>
                  <a:pt x="1485138" y="0"/>
                  <a:pt x="1414081" y="0"/>
                </a:cubicBezTo>
                <a:close/>
                <a:moveTo>
                  <a:pt x="1035272" y="1356646"/>
                </a:moveTo>
                <a:lnTo>
                  <a:pt x="502444" y="1356646"/>
                </a:lnTo>
                <a:lnTo>
                  <a:pt x="251555" y="1103090"/>
                </a:lnTo>
                <a:lnTo>
                  <a:pt x="251555" y="448818"/>
                </a:lnTo>
                <a:lnTo>
                  <a:pt x="250888" y="448818"/>
                </a:lnTo>
                <a:lnTo>
                  <a:pt x="503111" y="195929"/>
                </a:lnTo>
                <a:lnTo>
                  <a:pt x="1038606" y="195929"/>
                </a:lnTo>
                <a:lnTo>
                  <a:pt x="1291495" y="449485"/>
                </a:lnTo>
                <a:lnTo>
                  <a:pt x="1291495" y="715899"/>
                </a:lnTo>
                <a:lnTo>
                  <a:pt x="780288" y="1102995"/>
                </a:lnTo>
                <a:lnTo>
                  <a:pt x="780288" y="715899"/>
                </a:lnTo>
                <a:lnTo>
                  <a:pt x="1037272" y="715899"/>
                </a:lnTo>
                <a:lnTo>
                  <a:pt x="1037272" y="448151"/>
                </a:lnTo>
                <a:lnTo>
                  <a:pt x="503777" y="448151"/>
                </a:lnTo>
                <a:lnTo>
                  <a:pt x="503777" y="1103090"/>
                </a:lnTo>
                <a:lnTo>
                  <a:pt x="1292257" y="1103090"/>
                </a:lnTo>
                <a:lnTo>
                  <a:pt x="1035272" y="1356741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0" name="Bildplatzhalter 15">
            <a:extLst>
              <a:ext uri="{FF2B5EF4-FFF2-40B4-BE49-F238E27FC236}">
                <a16:creationId xmlns:a16="http://schemas.microsoft.com/office/drawing/2014/main" id="{3DF5F8B0-9271-44E2-9203-F3CD2BBD92AE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 bwMode="gray">
          <a:xfrm>
            <a:off x="5016500" y="2495149"/>
            <a:ext cx="3240406" cy="1857600"/>
          </a:xfrm>
          <a:prstGeom prst="rect">
            <a:avLst/>
          </a:prstGeom>
        </p:spPr>
        <p:txBody>
          <a:bodyPr tIns="90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800"/>
            </a:lvl1pPr>
          </a:lstStyle>
          <a:p>
            <a:r>
              <a:rPr lang="en-US"/>
              <a:t>Insert picture by clicking on the symbol. </a:t>
            </a:r>
            <a:br>
              <a:rPr lang="en-US"/>
            </a:br>
            <a:br>
              <a:rPr lang="en-US"/>
            </a:br>
            <a:r>
              <a:rPr lang="en-US"/>
              <a:t>Alternatively, copy the image to the clipboard,</a:t>
            </a:r>
            <a:br>
              <a:rPr lang="en-US"/>
            </a:br>
            <a:r>
              <a:rPr lang="en-US"/>
              <a:t> select the placeholder and paste the image.</a:t>
            </a:r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F81E78EA-4850-973A-2581-A5F2C9E2F1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016500" y="2133600"/>
            <a:ext cx="6480175" cy="361549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accent1"/>
                </a:solidFill>
              </a:defRPr>
            </a:lvl2pPr>
          </a:lstStyle>
          <a:p>
            <a:pPr lvl="1"/>
            <a:r>
              <a:rPr lang="en-US"/>
              <a:t>Add Text</a:t>
            </a:r>
          </a:p>
        </p:txBody>
      </p:sp>
      <p:sp>
        <p:nvSpPr>
          <p:cNvPr id="14" name="Bildplatzhalter 15">
            <a:extLst>
              <a:ext uri="{FF2B5EF4-FFF2-40B4-BE49-F238E27FC236}">
                <a16:creationId xmlns:a16="http://schemas.microsoft.com/office/drawing/2014/main" id="{8DF0068B-FF0A-40C7-80DB-EEA2B57EE5AF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 bwMode="gray">
          <a:xfrm>
            <a:off x="8256906" y="2495149"/>
            <a:ext cx="3240406" cy="1857600"/>
          </a:xfrm>
          <a:prstGeom prst="rect">
            <a:avLst/>
          </a:prstGeom>
        </p:spPr>
        <p:txBody>
          <a:bodyPr tIns="90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800"/>
            </a:lvl1pPr>
          </a:lstStyle>
          <a:p>
            <a:r>
              <a:rPr lang="en-US"/>
              <a:t>Insert picture by clicking on the symbol. </a:t>
            </a:r>
            <a:br>
              <a:rPr lang="en-US"/>
            </a:br>
            <a:br>
              <a:rPr lang="en-US"/>
            </a:br>
            <a:r>
              <a:rPr lang="en-US"/>
              <a:t>Alternatively, copy the image to the clipboard,</a:t>
            </a:r>
            <a:br>
              <a:rPr lang="en-US"/>
            </a:br>
            <a:r>
              <a:rPr lang="en-US"/>
              <a:t> select the placeholder and paste the image.</a:t>
            </a:r>
          </a:p>
        </p:txBody>
      </p:sp>
      <p:sp>
        <p:nvSpPr>
          <p:cNvPr id="15" name="Bildplatzhalter 15">
            <a:extLst>
              <a:ext uri="{FF2B5EF4-FFF2-40B4-BE49-F238E27FC236}">
                <a16:creationId xmlns:a16="http://schemas.microsoft.com/office/drawing/2014/main" id="{D6D96EE1-11F7-78AB-A126-73EBD623CEBC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 bwMode="gray">
          <a:xfrm>
            <a:off x="5016500" y="4352749"/>
            <a:ext cx="3240406" cy="1857600"/>
          </a:xfrm>
          <a:prstGeom prst="rect">
            <a:avLst/>
          </a:prstGeom>
        </p:spPr>
        <p:txBody>
          <a:bodyPr tIns="90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800"/>
            </a:lvl1pPr>
          </a:lstStyle>
          <a:p>
            <a:r>
              <a:rPr lang="en-US"/>
              <a:t>Insert picture by clicking on the symbol. </a:t>
            </a:r>
            <a:br>
              <a:rPr lang="en-US"/>
            </a:br>
            <a:br>
              <a:rPr lang="en-US"/>
            </a:br>
            <a:r>
              <a:rPr lang="en-US"/>
              <a:t>Alternatively, copy the image to the clipboard,</a:t>
            </a:r>
            <a:br>
              <a:rPr lang="en-US"/>
            </a:br>
            <a:r>
              <a:rPr lang="en-US"/>
              <a:t> select the placeholder and paste the image.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756B2D25-2EED-CE57-2331-37AE62AC58BF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 bwMode="gray">
          <a:xfrm>
            <a:off x="8256906" y="4352749"/>
            <a:ext cx="3240406" cy="1857600"/>
          </a:xfrm>
          <a:prstGeom prst="rect">
            <a:avLst/>
          </a:prstGeom>
        </p:spPr>
        <p:txBody>
          <a:bodyPr tIns="90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800"/>
            </a:lvl1pPr>
          </a:lstStyle>
          <a:p>
            <a:r>
              <a:rPr lang="en-US"/>
              <a:t>Insert picture by clicking on the symbol. </a:t>
            </a:r>
            <a:br>
              <a:rPr lang="en-US"/>
            </a:br>
            <a:br>
              <a:rPr lang="en-US"/>
            </a:br>
            <a:r>
              <a:rPr lang="en-US"/>
              <a:t>Alternatively, copy the image to the clipboard,</a:t>
            </a:r>
            <a:br>
              <a:rPr lang="en-US"/>
            </a:br>
            <a:r>
              <a:rPr lang="en-US"/>
              <a:t> select the placeholder and paste the image.</a:t>
            </a:r>
          </a:p>
        </p:txBody>
      </p:sp>
    </p:spTree>
    <p:extLst>
      <p:ext uri="{BB962C8B-B14F-4D97-AF65-F5344CB8AC3E}">
        <p14:creationId xmlns:p14="http://schemas.microsoft.com/office/powerpoint/2010/main" val="107807267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x Screensho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212EF7B-CD40-E5A4-0811-2E50841DCDF7}"/>
              </a:ext>
            </a:extLst>
          </p:cNvPr>
          <p:cNvSpPr/>
          <p:nvPr userDrawn="1"/>
        </p:nvSpPr>
        <p:spPr>
          <a:xfrm>
            <a:off x="263999" y="1700213"/>
            <a:ext cx="11664476" cy="4968875"/>
          </a:xfrm>
          <a:prstGeom prst="roundRect">
            <a:avLst>
              <a:gd name="adj" fmla="val 2556"/>
            </a:avLst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Add 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Do not Edit Date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black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We Innovate Together.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2006FE-6571-4354-8775-F8708372C22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762ADBB-8493-8188-39DF-44579218CD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95326" y="2133600"/>
            <a:ext cx="3024187" cy="4103686"/>
          </a:xfrm>
        </p:spPr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</a:lstStyle>
          <a:p>
            <a:pPr lvl="1"/>
            <a:r>
              <a:rPr lang="en-US"/>
              <a:t>Add Text</a:t>
            </a:r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842AE02A-0786-3F5E-E413-564C331B20F3}"/>
              </a:ext>
            </a:extLst>
          </p:cNvPr>
          <p:cNvSpPr/>
          <p:nvPr userDrawn="1"/>
        </p:nvSpPr>
        <p:spPr bwMode="black">
          <a:xfrm>
            <a:off x="11407203" y="405000"/>
            <a:ext cx="309560" cy="309560"/>
          </a:xfrm>
          <a:custGeom>
            <a:avLst/>
            <a:gdLst>
              <a:gd name="connsiteX0" fmla="*/ 1413986 w 1542668"/>
              <a:gd name="connsiteY0" fmla="*/ 0 h 1542669"/>
              <a:gd name="connsiteX1" fmla="*/ 128588 w 1542668"/>
              <a:gd name="connsiteY1" fmla="*/ 0 h 1542669"/>
              <a:gd name="connsiteX2" fmla="*/ 0 w 1542668"/>
              <a:gd name="connsiteY2" fmla="*/ 128588 h 1542669"/>
              <a:gd name="connsiteX3" fmla="*/ 0 w 1542668"/>
              <a:gd name="connsiteY3" fmla="*/ 1414082 h 1542669"/>
              <a:gd name="connsiteX4" fmla="*/ 128588 w 1542668"/>
              <a:gd name="connsiteY4" fmla="*/ 1542669 h 1542669"/>
              <a:gd name="connsiteX5" fmla="*/ 1414081 w 1542668"/>
              <a:gd name="connsiteY5" fmla="*/ 1542669 h 1542669"/>
              <a:gd name="connsiteX6" fmla="*/ 1542669 w 1542668"/>
              <a:gd name="connsiteY6" fmla="*/ 1414082 h 1542669"/>
              <a:gd name="connsiteX7" fmla="*/ 1542669 w 1542668"/>
              <a:gd name="connsiteY7" fmla="*/ 128588 h 1542669"/>
              <a:gd name="connsiteX8" fmla="*/ 1414081 w 1542668"/>
              <a:gd name="connsiteY8" fmla="*/ 0 h 1542669"/>
              <a:gd name="connsiteX9" fmla="*/ 1035272 w 1542668"/>
              <a:gd name="connsiteY9" fmla="*/ 1356646 h 1542669"/>
              <a:gd name="connsiteX10" fmla="*/ 502444 w 1542668"/>
              <a:gd name="connsiteY10" fmla="*/ 1356646 h 1542669"/>
              <a:gd name="connsiteX11" fmla="*/ 251555 w 1542668"/>
              <a:gd name="connsiteY11" fmla="*/ 1103090 h 1542669"/>
              <a:gd name="connsiteX12" fmla="*/ 251555 w 1542668"/>
              <a:gd name="connsiteY12" fmla="*/ 448818 h 1542669"/>
              <a:gd name="connsiteX13" fmla="*/ 250888 w 1542668"/>
              <a:gd name="connsiteY13" fmla="*/ 448818 h 1542669"/>
              <a:gd name="connsiteX14" fmla="*/ 503111 w 1542668"/>
              <a:gd name="connsiteY14" fmla="*/ 195929 h 1542669"/>
              <a:gd name="connsiteX15" fmla="*/ 1038606 w 1542668"/>
              <a:gd name="connsiteY15" fmla="*/ 195929 h 1542669"/>
              <a:gd name="connsiteX16" fmla="*/ 1291495 w 1542668"/>
              <a:gd name="connsiteY16" fmla="*/ 449485 h 1542669"/>
              <a:gd name="connsiteX17" fmla="*/ 1291495 w 1542668"/>
              <a:gd name="connsiteY17" fmla="*/ 715899 h 1542669"/>
              <a:gd name="connsiteX18" fmla="*/ 780288 w 1542668"/>
              <a:gd name="connsiteY18" fmla="*/ 1102995 h 1542669"/>
              <a:gd name="connsiteX19" fmla="*/ 780288 w 1542668"/>
              <a:gd name="connsiteY19" fmla="*/ 715899 h 1542669"/>
              <a:gd name="connsiteX20" fmla="*/ 1037272 w 1542668"/>
              <a:gd name="connsiteY20" fmla="*/ 715899 h 1542669"/>
              <a:gd name="connsiteX21" fmla="*/ 1037272 w 1542668"/>
              <a:gd name="connsiteY21" fmla="*/ 448151 h 1542669"/>
              <a:gd name="connsiteX22" fmla="*/ 503777 w 1542668"/>
              <a:gd name="connsiteY22" fmla="*/ 448151 h 1542669"/>
              <a:gd name="connsiteX23" fmla="*/ 503777 w 1542668"/>
              <a:gd name="connsiteY23" fmla="*/ 1103090 h 1542669"/>
              <a:gd name="connsiteX24" fmla="*/ 1292257 w 1542668"/>
              <a:gd name="connsiteY24" fmla="*/ 1103090 h 1542669"/>
              <a:gd name="connsiteX25" fmla="*/ 1035272 w 1542668"/>
              <a:gd name="connsiteY25" fmla="*/ 1356741 h 154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542668" h="1542669">
                <a:moveTo>
                  <a:pt x="1413986" y="0"/>
                </a:moveTo>
                <a:lnTo>
                  <a:pt x="128588" y="0"/>
                </a:lnTo>
                <a:cubicBezTo>
                  <a:pt x="57626" y="0"/>
                  <a:pt x="0" y="57531"/>
                  <a:pt x="0" y="128588"/>
                </a:cubicBezTo>
                <a:lnTo>
                  <a:pt x="0" y="1414082"/>
                </a:lnTo>
                <a:cubicBezTo>
                  <a:pt x="0" y="1485043"/>
                  <a:pt x="57531" y="1542669"/>
                  <a:pt x="128588" y="1542669"/>
                </a:cubicBezTo>
                <a:lnTo>
                  <a:pt x="1414081" y="1542669"/>
                </a:lnTo>
                <a:cubicBezTo>
                  <a:pt x="1485043" y="1542669"/>
                  <a:pt x="1542669" y="1485138"/>
                  <a:pt x="1542669" y="1414082"/>
                </a:cubicBezTo>
                <a:lnTo>
                  <a:pt x="1542669" y="128588"/>
                </a:lnTo>
                <a:cubicBezTo>
                  <a:pt x="1542669" y="57626"/>
                  <a:pt x="1485138" y="0"/>
                  <a:pt x="1414081" y="0"/>
                </a:cubicBezTo>
                <a:close/>
                <a:moveTo>
                  <a:pt x="1035272" y="1356646"/>
                </a:moveTo>
                <a:lnTo>
                  <a:pt x="502444" y="1356646"/>
                </a:lnTo>
                <a:lnTo>
                  <a:pt x="251555" y="1103090"/>
                </a:lnTo>
                <a:lnTo>
                  <a:pt x="251555" y="448818"/>
                </a:lnTo>
                <a:lnTo>
                  <a:pt x="250888" y="448818"/>
                </a:lnTo>
                <a:lnTo>
                  <a:pt x="503111" y="195929"/>
                </a:lnTo>
                <a:lnTo>
                  <a:pt x="1038606" y="195929"/>
                </a:lnTo>
                <a:lnTo>
                  <a:pt x="1291495" y="449485"/>
                </a:lnTo>
                <a:lnTo>
                  <a:pt x="1291495" y="715899"/>
                </a:lnTo>
                <a:lnTo>
                  <a:pt x="780288" y="1102995"/>
                </a:lnTo>
                <a:lnTo>
                  <a:pt x="780288" y="715899"/>
                </a:lnTo>
                <a:lnTo>
                  <a:pt x="1037272" y="715899"/>
                </a:lnTo>
                <a:lnTo>
                  <a:pt x="1037272" y="448151"/>
                </a:lnTo>
                <a:lnTo>
                  <a:pt x="503777" y="448151"/>
                </a:lnTo>
                <a:lnTo>
                  <a:pt x="503777" y="1103090"/>
                </a:lnTo>
                <a:lnTo>
                  <a:pt x="1292257" y="1103090"/>
                </a:lnTo>
                <a:lnTo>
                  <a:pt x="1035272" y="1356741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0" name="Bildplatzhalter 15">
            <a:extLst>
              <a:ext uri="{FF2B5EF4-FFF2-40B4-BE49-F238E27FC236}">
                <a16:creationId xmlns:a16="http://schemas.microsoft.com/office/drawing/2014/main" id="{3DF5F8B0-9271-44E2-9203-F3CD2BBD92AE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 bwMode="gray">
          <a:xfrm>
            <a:off x="5016000" y="2495151"/>
            <a:ext cx="2160000" cy="1238244"/>
          </a:xfrm>
          <a:prstGeom prst="rect">
            <a:avLst/>
          </a:prstGeom>
        </p:spPr>
        <p:txBody>
          <a:bodyPr tIns="90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800"/>
            </a:lvl1pPr>
          </a:lstStyle>
          <a:p>
            <a:r>
              <a:rPr lang="de-DE" noProof="1"/>
              <a:t> </a:t>
            </a:r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F81E78EA-4850-973A-2581-A5F2C9E2F1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016500" y="2133600"/>
            <a:ext cx="6480175" cy="361549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accent1"/>
                </a:solidFill>
              </a:defRPr>
            </a:lvl2pPr>
          </a:lstStyle>
          <a:p>
            <a:pPr lvl="1"/>
            <a:r>
              <a:rPr lang="en-US"/>
              <a:t>Add Text</a:t>
            </a:r>
          </a:p>
        </p:txBody>
      </p:sp>
      <p:sp>
        <p:nvSpPr>
          <p:cNvPr id="14" name="Bildplatzhalter 15">
            <a:extLst>
              <a:ext uri="{FF2B5EF4-FFF2-40B4-BE49-F238E27FC236}">
                <a16:creationId xmlns:a16="http://schemas.microsoft.com/office/drawing/2014/main" id="{8DF0068B-FF0A-40C7-80DB-EEA2B57EE5AF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 bwMode="gray">
          <a:xfrm>
            <a:off x="7176000" y="2495151"/>
            <a:ext cx="2160000" cy="1238244"/>
          </a:xfrm>
          <a:prstGeom prst="rect">
            <a:avLst/>
          </a:prstGeom>
        </p:spPr>
        <p:txBody>
          <a:bodyPr tIns="90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800"/>
            </a:lvl1pPr>
          </a:lstStyle>
          <a:p>
            <a:r>
              <a:rPr lang="de-DE" noProof="1"/>
              <a:t> </a:t>
            </a:r>
          </a:p>
        </p:txBody>
      </p:sp>
      <p:sp>
        <p:nvSpPr>
          <p:cNvPr id="15" name="Bildplatzhalter 15">
            <a:extLst>
              <a:ext uri="{FF2B5EF4-FFF2-40B4-BE49-F238E27FC236}">
                <a16:creationId xmlns:a16="http://schemas.microsoft.com/office/drawing/2014/main" id="{D6D96EE1-11F7-78AB-A126-73EBD623CEBC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 bwMode="gray">
          <a:xfrm>
            <a:off x="9336000" y="2493653"/>
            <a:ext cx="2160000" cy="1238244"/>
          </a:xfrm>
          <a:prstGeom prst="rect">
            <a:avLst/>
          </a:prstGeom>
        </p:spPr>
        <p:txBody>
          <a:bodyPr tIns="90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800"/>
            </a:lvl1pPr>
          </a:lstStyle>
          <a:p>
            <a:r>
              <a:rPr lang="de-DE" noProof="1"/>
              <a:t> 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756B2D25-2EED-CE57-2331-37AE62AC58BF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 bwMode="gray">
          <a:xfrm>
            <a:off x="5016000" y="3733395"/>
            <a:ext cx="2160000" cy="1238244"/>
          </a:xfrm>
          <a:prstGeom prst="rect">
            <a:avLst/>
          </a:prstGeom>
        </p:spPr>
        <p:txBody>
          <a:bodyPr tIns="90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800"/>
            </a:lvl1pPr>
          </a:lstStyle>
          <a:p>
            <a:r>
              <a:rPr lang="de-DE" noProof="1"/>
              <a:t> </a:t>
            </a:r>
          </a:p>
        </p:txBody>
      </p:sp>
      <p:sp>
        <p:nvSpPr>
          <p:cNvPr id="17" name="Bildplatzhalter 15">
            <a:extLst>
              <a:ext uri="{FF2B5EF4-FFF2-40B4-BE49-F238E27FC236}">
                <a16:creationId xmlns:a16="http://schemas.microsoft.com/office/drawing/2014/main" id="{3AB78AA8-0EF8-295E-DC33-B27ECAE159C1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gray">
          <a:xfrm>
            <a:off x="7176000" y="3733395"/>
            <a:ext cx="2160000" cy="1238244"/>
          </a:xfrm>
          <a:prstGeom prst="rect">
            <a:avLst/>
          </a:prstGeom>
        </p:spPr>
        <p:txBody>
          <a:bodyPr tIns="90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800"/>
            </a:lvl1pPr>
          </a:lstStyle>
          <a:p>
            <a:r>
              <a:rPr lang="de-DE" noProof="1"/>
              <a:t> </a:t>
            </a:r>
          </a:p>
        </p:txBody>
      </p:sp>
      <p:sp>
        <p:nvSpPr>
          <p:cNvPr id="19" name="Bildplatzhalter 15">
            <a:extLst>
              <a:ext uri="{FF2B5EF4-FFF2-40B4-BE49-F238E27FC236}">
                <a16:creationId xmlns:a16="http://schemas.microsoft.com/office/drawing/2014/main" id="{3D3FD315-A03A-BB22-09DC-508A37DC7F76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gray">
          <a:xfrm>
            <a:off x="9336000" y="3733395"/>
            <a:ext cx="2160000" cy="1238244"/>
          </a:xfrm>
          <a:prstGeom prst="rect">
            <a:avLst/>
          </a:prstGeom>
        </p:spPr>
        <p:txBody>
          <a:bodyPr tIns="90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800"/>
            </a:lvl1pPr>
          </a:lstStyle>
          <a:p>
            <a:r>
              <a:rPr lang="de-DE" noProof="1"/>
              <a:t> </a:t>
            </a:r>
          </a:p>
        </p:txBody>
      </p:sp>
      <p:sp>
        <p:nvSpPr>
          <p:cNvPr id="20" name="Bildplatzhalter 15">
            <a:extLst>
              <a:ext uri="{FF2B5EF4-FFF2-40B4-BE49-F238E27FC236}">
                <a16:creationId xmlns:a16="http://schemas.microsoft.com/office/drawing/2014/main" id="{067178E0-8A8D-826D-1720-1420D4C8758F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 bwMode="gray">
          <a:xfrm>
            <a:off x="5016588" y="4971639"/>
            <a:ext cx="2160000" cy="1238244"/>
          </a:xfrm>
          <a:prstGeom prst="rect">
            <a:avLst/>
          </a:prstGeom>
        </p:spPr>
        <p:txBody>
          <a:bodyPr tIns="90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800"/>
            </a:lvl1pPr>
          </a:lstStyle>
          <a:p>
            <a:r>
              <a:rPr lang="de-DE" noProof="1"/>
              <a:t> </a:t>
            </a:r>
          </a:p>
        </p:txBody>
      </p:sp>
      <p:sp>
        <p:nvSpPr>
          <p:cNvPr id="21" name="Bildplatzhalter 15">
            <a:extLst>
              <a:ext uri="{FF2B5EF4-FFF2-40B4-BE49-F238E27FC236}">
                <a16:creationId xmlns:a16="http://schemas.microsoft.com/office/drawing/2014/main" id="{5F8322BE-00D4-7D6B-A48B-37D2454F9B50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 bwMode="gray">
          <a:xfrm>
            <a:off x="7176000" y="4971639"/>
            <a:ext cx="2160000" cy="1238244"/>
          </a:xfrm>
          <a:prstGeom prst="rect">
            <a:avLst/>
          </a:prstGeom>
        </p:spPr>
        <p:txBody>
          <a:bodyPr tIns="90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800"/>
            </a:lvl1pPr>
          </a:lstStyle>
          <a:p>
            <a:r>
              <a:rPr lang="de-DE" noProof="1"/>
              <a:t> </a:t>
            </a:r>
          </a:p>
        </p:txBody>
      </p:sp>
      <p:sp>
        <p:nvSpPr>
          <p:cNvPr id="22" name="Bildplatzhalter 15">
            <a:extLst>
              <a:ext uri="{FF2B5EF4-FFF2-40B4-BE49-F238E27FC236}">
                <a16:creationId xmlns:a16="http://schemas.microsoft.com/office/drawing/2014/main" id="{2B0FECE4-F61E-14E7-6CEE-719AFB5D03A9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 bwMode="gray">
          <a:xfrm>
            <a:off x="9336000" y="4971639"/>
            <a:ext cx="2160000" cy="1238244"/>
          </a:xfrm>
          <a:prstGeom prst="rect">
            <a:avLst/>
          </a:prstGeom>
        </p:spPr>
        <p:txBody>
          <a:bodyPr tIns="90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800"/>
            </a:lvl1pPr>
          </a:lstStyle>
          <a:p>
            <a:r>
              <a:rPr lang="de-DE" noProof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233483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5">
            <a:extLst>
              <a:ext uri="{FF2B5EF4-FFF2-40B4-BE49-F238E27FC236}">
                <a16:creationId xmlns:a16="http://schemas.microsoft.com/office/drawing/2014/main" id="{C5EED5D1-5788-2D8F-2304-9BE6E6EC84CC}"/>
              </a:ext>
            </a:extLst>
          </p:cNvPr>
          <p:cNvPicPr preferRelativeResize="0">
            <a:picLocks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 bwMode="hidden"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95324" y="620713"/>
            <a:ext cx="9072564" cy="4321175"/>
          </a:xfrm>
        </p:spPr>
        <p:txBody>
          <a:bodyPr tIns="108000" anchor="t"/>
          <a:lstStyle>
            <a:lvl1pPr algn="l">
              <a:defRPr sz="8000">
                <a:gradFill>
                  <a:gsLst>
                    <a:gs pos="0">
                      <a:srgbClr val="E62D69"/>
                    </a:gs>
                    <a:gs pos="50000">
                      <a:srgbClr val="EC6141"/>
                    </a:gs>
                    <a:gs pos="100000">
                      <a:srgbClr val="F39619"/>
                    </a:gs>
                  </a:gsLst>
                  <a:lin ang="0" scaled="1"/>
                </a:gradFill>
              </a:defRPr>
            </a:lvl1pPr>
          </a:lstStyle>
          <a:p>
            <a:r>
              <a:rPr lang="de-DE"/>
              <a:t>Add Quote</a:t>
            </a:r>
          </a:p>
        </p:txBody>
      </p:sp>
      <p:sp>
        <p:nvSpPr>
          <p:cNvPr id="18" name="Datumsplatzhalter 17">
            <a:extLst>
              <a:ext uri="{FF2B5EF4-FFF2-40B4-BE49-F238E27FC236}">
                <a16:creationId xmlns:a16="http://schemas.microsoft.com/office/drawing/2014/main" id="{C7E62C94-2DCE-DF31-C13D-EAA4200FB7D7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 noProof="1"/>
              <a:t>Do not Edit Date</a:t>
            </a:r>
          </a:p>
        </p:txBody>
      </p:sp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97490AEC-AB08-7FF0-18CC-3E775BA9A79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 bwMode="black"/>
        <p:txBody>
          <a:bodyPr/>
          <a:lstStyle/>
          <a:p>
            <a:r>
              <a:rPr lang="de-DE"/>
              <a:t>We Innovate Together.</a:t>
            </a:r>
          </a:p>
        </p:txBody>
      </p:sp>
      <p:sp>
        <p:nvSpPr>
          <p:cNvPr id="20" name="Foliennummernplatzhalter 19">
            <a:extLst>
              <a:ext uri="{FF2B5EF4-FFF2-40B4-BE49-F238E27FC236}">
                <a16:creationId xmlns:a16="http://schemas.microsoft.com/office/drawing/2014/main" id="{588D59A1-6535-A20C-31FB-F7183CD1395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 bwMode="black"/>
        <p:txBody>
          <a:bodyPr/>
          <a:lstStyle/>
          <a:p>
            <a:fld id="{802006FE-6571-4354-8775-F8708372C22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1" name="Freihandform: Form 20">
            <a:extLst>
              <a:ext uri="{FF2B5EF4-FFF2-40B4-BE49-F238E27FC236}">
                <a16:creationId xmlns:a16="http://schemas.microsoft.com/office/drawing/2014/main" id="{79764DF6-1C4C-A36F-4FC9-548C1BA4BAE5}"/>
              </a:ext>
            </a:extLst>
          </p:cNvPr>
          <p:cNvSpPr/>
          <p:nvPr userDrawn="1"/>
        </p:nvSpPr>
        <p:spPr bwMode="black">
          <a:xfrm>
            <a:off x="11407203" y="405000"/>
            <a:ext cx="309560" cy="309560"/>
          </a:xfrm>
          <a:custGeom>
            <a:avLst/>
            <a:gdLst>
              <a:gd name="connsiteX0" fmla="*/ 1413986 w 1542668"/>
              <a:gd name="connsiteY0" fmla="*/ 0 h 1542669"/>
              <a:gd name="connsiteX1" fmla="*/ 128588 w 1542668"/>
              <a:gd name="connsiteY1" fmla="*/ 0 h 1542669"/>
              <a:gd name="connsiteX2" fmla="*/ 0 w 1542668"/>
              <a:gd name="connsiteY2" fmla="*/ 128588 h 1542669"/>
              <a:gd name="connsiteX3" fmla="*/ 0 w 1542668"/>
              <a:gd name="connsiteY3" fmla="*/ 1414082 h 1542669"/>
              <a:gd name="connsiteX4" fmla="*/ 128588 w 1542668"/>
              <a:gd name="connsiteY4" fmla="*/ 1542669 h 1542669"/>
              <a:gd name="connsiteX5" fmla="*/ 1414081 w 1542668"/>
              <a:gd name="connsiteY5" fmla="*/ 1542669 h 1542669"/>
              <a:gd name="connsiteX6" fmla="*/ 1542669 w 1542668"/>
              <a:gd name="connsiteY6" fmla="*/ 1414082 h 1542669"/>
              <a:gd name="connsiteX7" fmla="*/ 1542669 w 1542668"/>
              <a:gd name="connsiteY7" fmla="*/ 128588 h 1542669"/>
              <a:gd name="connsiteX8" fmla="*/ 1414081 w 1542668"/>
              <a:gd name="connsiteY8" fmla="*/ 0 h 1542669"/>
              <a:gd name="connsiteX9" fmla="*/ 1035272 w 1542668"/>
              <a:gd name="connsiteY9" fmla="*/ 1356646 h 1542669"/>
              <a:gd name="connsiteX10" fmla="*/ 502444 w 1542668"/>
              <a:gd name="connsiteY10" fmla="*/ 1356646 h 1542669"/>
              <a:gd name="connsiteX11" fmla="*/ 251555 w 1542668"/>
              <a:gd name="connsiteY11" fmla="*/ 1103090 h 1542669"/>
              <a:gd name="connsiteX12" fmla="*/ 251555 w 1542668"/>
              <a:gd name="connsiteY12" fmla="*/ 448818 h 1542669"/>
              <a:gd name="connsiteX13" fmla="*/ 250888 w 1542668"/>
              <a:gd name="connsiteY13" fmla="*/ 448818 h 1542669"/>
              <a:gd name="connsiteX14" fmla="*/ 503111 w 1542668"/>
              <a:gd name="connsiteY14" fmla="*/ 195929 h 1542669"/>
              <a:gd name="connsiteX15" fmla="*/ 1038606 w 1542668"/>
              <a:gd name="connsiteY15" fmla="*/ 195929 h 1542669"/>
              <a:gd name="connsiteX16" fmla="*/ 1291495 w 1542668"/>
              <a:gd name="connsiteY16" fmla="*/ 449485 h 1542669"/>
              <a:gd name="connsiteX17" fmla="*/ 1291495 w 1542668"/>
              <a:gd name="connsiteY17" fmla="*/ 715899 h 1542669"/>
              <a:gd name="connsiteX18" fmla="*/ 780288 w 1542668"/>
              <a:gd name="connsiteY18" fmla="*/ 1102995 h 1542669"/>
              <a:gd name="connsiteX19" fmla="*/ 780288 w 1542668"/>
              <a:gd name="connsiteY19" fmla="*/ 715899 h 1542669"/>
              <a:gd name="connsiteX20" fmla="*/ 1037272 w 1542668"/>
              <a:gd name="connsiteY20" fmla="*/ 715899 h 1542669"/>
              <a:gd name="connsiteX21" fmla="*/ 1037272 w 1542668"/>
              <a:gd name="connsiteY21" fmla="*/ 448151 h 1542669"/>
              <a:gd name="connsiteX22" fmla="*/ 503777 w 1542668"/>
              <a:gd name="connsiteY22" fmla="*/ 448151 h 1542669"/>
              <a:gd name="connsiteX23" fmla="*/ 503777 w 1542668"/>
              <a:gd name="connsiteY23" fmla="*/ 1103090 h 1542669"/>
              <a:gd name="connsiteX24" fmla="*/ 1292257 w 1542668"/>
              <a:gd name="connsiteY24" fmla="*/ 1103090 h 1542669"/>
              <a:gd name="connsiteX25" fmla="*/ 1035272 w 1542668"/>
              <a:gd name="connsiteY25" fmla="*/ 1356741 h 154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542668" h="1542669">
                <a:moveTo>
                  <a:pt x="1413986" y="0"/>
                </a:moveTo>
                <a:lnTo>
                  <a:pt x="128588" y="0"/>
                </a:lnTo>
                <a:cubicBezTo>
                  <a:pt x="57626" y="0"/>
                  <a:pt x="0" y="57531"/>
                  <a:pt x="0" y="128588"/>
                </a:cubicBezTo>
                <a:lnTo>
                  <a:pt x="0" y="1414082"/>
                </a:lnTo>
                <a:cubicBezTo>
                  <a:pt x="0" y="1485043"/>
                  <a:pt x="57531" y="1542669"/>
                  <a:pt x="128588" y="1542669"/>
                </a:cubicBezTo>
                <a:lnTo>
                  <a:pt x="1414081" y="1542669"/>
                </a:lnTo>
                <a:cubicBezTo>
                  <a:pt x="1485043" y="1542669"/>
                  <a:pt x="1542669" y="1485138"/>
                  <a:pt x="1542669" y="1414082"/>
                </a:cubicBezTo>
                <a:lnTo>
                  <a:pt x="1542669" y="128588"/>
                </a:lnTo>
                <a:cubicBezTo>
                  <a:pt x="1542669" y="57626"/>
                  <a:pt x="1485138" y="0"/>
                  <a:pt x="1414081" y="0"/>
                </a:cubicBezTo>
                <a:close/>
                <a:moveTo>
                  <a:pt x="1035272" y="1356646"/>
                </a:moveTo>
                <a:lnTo>
                  <a:pt x="502444" y="1356646"/>
                </a:lnTo>
                <a:lnTo>
                  <a:pt x="251555" y="1103090"/>
                </a:lnTo>
                <a:lnTo>
                  <a:pt x="251555" y="448818"/>
                </a:lnTo>
                <a:lnTo>
                  <a:pt x="250888" y="448818"/>
                </a:lnTo>
                <a:lnTo>
                  <a:pt x="503111" y="195929"/>
                </a:lnTo>
                <a:lnTo>
                  <a:pt x="1038606" y="195929"/>
                </a:lnTo>
                <a:lnTo>
                  <a:pt x="1291495" y="449485"/>
                </a:lnTo>
                <a:lnTo>
                  <a:pt x="1291495" y="715899"/>
                </a:lnTo>
                <a:lnTo>
                  <a:pt x="780288" y="1102995"/>
                </a:lnTo>
                <a:lnTo>
                  <a:pt x="780288" y="715899"/>
                </a:lnTo>
                <a:lnTo>
                  <a:pt x="1037272" y="715899"/>
                </a:lnTo>
                <a:lnTo>
                  <a:pt x="1037272" y="448151"/>
                </a:lnTo>
                <a:lnTo>
                  <a:pt x="503777" y="448151"/>
                </a:lnTo>
                <a:lnTo>
                  <a:pt x="503777" y="1103090"/>
                </a:lnTo>
                <a:lnTo>
                  <a:pt x="1292257" y="1103090"/>
                </a:lnTo>
                <a:lnTo>
                  <a:pt x="1035272" y="1356741"/>
                </a:lnTo>
                <a:close/>
              </a:path>
            </a:pathLst>
          </a:custGeom>
          <a:gradFill>
            <a:gsLst>
              <a:gs pos="0">
                <a:srgbClr val="E62D69"/>
              </a:gs>
              <a:gs pos="50000">
                <a:srgbClr val="EC6141"/>
              </a:gs>
              <a:gs pos="100000">
                <a:srgbClr val="F39619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3" name="Textplatzhalter 12">
            <a:extLst>
              <a:ext uri="{FF2B5EF4-FFF2-40B4-BE49-F238E27FC236}">
                <a16:creationId xmlns:a16="http://schemas.microsoft.com/office/drawing/2014/main" id="{28594590-773F-95F3-E0DF-A1C8EF8EF2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696000" y="5373502"/>
            <a:ext cx="5400000" cy="863786"/>
          </a:xfrm>
        </p:spPr>
        <p:txBody>
          <a:bodyPr/>
          <a:lstStyle/>
          <a:p>
            <a:pPr lvl="0"/>
            <a:r>
              <a:rPr lang="en-US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248268314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rh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>
            <a:extLst>
              <a:ext uri="{FF2B5EF4-FFF2-40B4-BE49-F238E27FC236}">
                <a16:creationId xmlns:a16="http://schemas.microsoft.com/office/drawing/2014/main" id="{68E77FC9-4FB1-0D17-B856-086CB3B6C6B8}"/>
              </a:ext>
            </a:extLst>
          </p:cNvPr>
          <p:cNvPicPr/>
          <p:nvPr userDrawn="1"/>
        </p:nvPicPr>
        <p:blipFill rotWithShape="1">
          <a:blip r:embed="rId3"/>
          <a:srcRect l="13884" t="31835" r="24424" b="6473"/>
          <a:stretch/>
        </p:blipFill>
        <p:spPr bwMode="hidden">
          <a:xfrm>
            <a:off x="0" y="0"/>
            <a:ext cx="12191010" cy="6858000"/>
          </a:xfrm>
          <a:prstGeom prst="rect">
            <a:avLst/>
          </a:prstGeom>
        </p:spPr>
      </p:pic>
      <p:pic>
        <p:nvPicPr>
          <p:cNvPr id="8" name="Picture 35">
            <a:extLst>
              <a:ext uri="{FF2B5EF4-FFF2-40B4-BE49-F238E27FC236}">
                <a16:creationId xmlns:a16="http://schemas.microsoft.com/office/drawing/2014/main" id="{C5EED5D1-5788-2D8F-2304-9BE6E6EC84C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4">
            <a:alphaModFix amt="50000"/>
          </a:blip>
          <a:stretch>
            <a:fillRect/>
          </a:stretch>
        </p:blipFill>
        <p:spPr bwMode="hidden"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95324" y="620713"/>
            <a:ext cx="9072564" cy="4321175"/>
          </a:xfrm>
        </p:spPr>
        <p:txBody>
          <a:bodyPr tIns="108000" anchor="t"/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de-DE"/>
              <a:t>Add Quote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7E9CCE47-3F79-8159-3222-D27F89D32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noProof="1"/>
              <a:t>Do not Edit Date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36A11368-C3D7-9E43-99F4-21D6413D7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err="1"/>
              <a:t>We</a:t>
            </a:r>
            <a:r>
              <a:rPr lang="de-DE"/>
              <a:t> Innovate </a:t>
            </a:r>
            <a:r>
              <a:rPr lang="de-DE" err="1"/>
              <a:t>Together</a:t>
            </a:r>
            <a:r>
              <a:rPr lang="de-DE"/>
              <a:t>.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1168285F-A525-5BCF-61A2-F79BE0CF5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2006FE-6571-4354-8775-F8708372C22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37C2B736-5CFC-CDBF-8AAE-F86E04145194}"/>
              </a:ext>
            </a:extLst>
          </p:cNvPr>
          <p:cNvSpPr/>
          <p:nvPr userDrawn="1"/>
        </p:nvSpPr>
        <p:spPr bwMode="black">
          <a:xfrm>
            <a:off x="11407203" y="405000"/>
            <a:ext cx="309560" cy="309560"/>
          </a:xfrm>
          <a:custGeom>
            <a:avLst/>
            <a:gdLst>
              <a:gd name="connsiteX0" fmla="*/ 1413986 w 1542668"/>
              <a:gd name="connsiteY0" fmla="*/ 0 h 1542669"/>
              <a:gd name="connsiteX1" fmla="*/ 128588 w 1542668"/>
              <a:gd name="connsiteY1" fmla="*/ 0 h 1542669"/>
              <a:gd name="connsiteX2" fmla="*/ 0 w 1542668"/>
              <a:gd name="connsiteY2" fmla="*/ 128588 h 1542669"/>
              <a:gd name="connsiteX3" fmla="*/ 0 w 1542668"/>
              <a:gd name="connsiteY3" fmla="*/ 1414082 h 1542669"/>
              <a:gd name="connsiteX4" fmla="*/ 128588 w 1542668"/>
              <a:gd name="connsiteY4" fmla="*/ 1542669 h 1542669"/>
              <a:gd name="connsiteX5" fmla="*/ 1414081 w 1542668"/>
              <a:gd name="connsiteY5" fmla="*/ 1542669 h 1542669"/>
              <a:gd name="connsiteX6" fmla="*/ 1542669 w 1542668"/>
              <a:gd name="connsiteY6" fmla="*/ 1414082 h 1542669"/>
              <a:gd name="connsiteX7" fmla="*/ 1542669 w 1542668"/>
              <a:gd name="connsiteY7" fmla="*/ 128588 h 1542669"/>
              <a:gd name="connsiteX8" fmla="*/ 1414081 w 1542668"/>
              <a:gd name="connsiteY8" fmla="*/ 0 h 1542669"/>
              <a:gd name="connsiteX9" fmla="*/ 1035272 w 1542668"/>
              <a:gd name="connsiteY9" fmla="*/ 1356646 h 1542669"/>
              <a:gd name="connsiteX10" fmla="*/ 502444 w 1542668"/>
              <a:gd name="connsiteY10" fmla="*/ 1356646 h 1542669"/>
              <a:gd name="connsiteX11" fmla="*/ 251555 w 1542668"/>
              <a:gd name="connsiteY11" fmla="*/ 1103090 h 1542669"/>
              <a:gd name="connsiteX12" fmla="*/ 251555 w 1542668"/>
              <a:gd name="connsiteY12" fmla="*/ 448818 h 1542669"/>
              <a:gd name="connsiteX13" fmla="*/ 250888 w 1542668"/>
              <a:gd name="connsiteY13" fmla="*/ 448818 h 1542669"/>
              <a:gd name="connsiteX14" fmla="*/ 503111 w 1542668"/>
              <a:gd name="connsiteY14" fmla="*/ 195929 h 1542669"/>
              <a:gd name="connsiteX15" fmla="*/ 1038606 w 1542668"/>
              <a:gd name="connsiteY15" fmla="*/ 195929 h 1542669"/>
              <a:gd name="connsiteX16" fmla="*/ 1291495 w 1542668"/>
              <a:gd name="connsiteY16" fmla="*/ 449485 h 1542669"/>
              <a:gd name="connsiteX17" fmla="*/ 1291495 w 1542668"/>
              <a:gd name="connsiteY17" fmla="*/ 715899 h 1542669"/>
              <a:gd name="connsiteX18" fmla="*/ 780288 w 1542668"/>
              <a:gd name="connsiteY18" fmla="*/ 1102995 h 1542669"/>
              <a:gd name="connsiteX19" fmla="*/ 780288 w 1542668"/>
              <a:gd name="connsiteY19" fmla="*/ 715899 h 1542669"/>
              <a:gd name="connsiteX20" fmla="*/ 1037272 w 1542668"/>
              <a:gd name="connsiteY20" fmla="*/ 715899 h 1542669"/>
              <a:gd name="connsiteX21" fmla="*/ 1037272 w 1542668"/>
              <a:gd name="connsiteY21" fmla="*/ 448151 h 1542669"/>
              <a:gd name="connsiteX22" fmla="*/ 503777 w 1542668"/>
              <a:gd name="connsiteY22" fmla="*/ 448151 h 1542669"/>
              <a:gd name="connsiteX23" fmla="*/ 503777 w 1542668"/>
              <a:gd name="connsiteY23" fmla="*/ 1103090 h 1542669"/>
              <a:gd name="connsiteX24" fmla="*/ 1292257 w 1542668"/>
              <a:gd name="connsiteY24" fmla="*/ 1103090 h 1542669"/>
              <a:gd name="connsiteX25" fmla="*/ 1035272 w 1542668"/>
              <a:gd name="connsiteY25" fmla="*/ 1356741 h 154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542668" h="1542669">
                <a:moveTo>
                  <a:pt x="1413986" y="0"/>
                </a:moveTo>
                <a:lnTo>
                  <a:pt x="128588" y="0"/>
                </a:lnTo>
                <a:cubicBezTo>
                  <a:pt x="57626" y="0"/>
                  <a:pt x="0" y="57531"/>
                  <a:pt x="0" y="128588"/>
                </a:cubicBezTo>
                <a:lnTo>
                  <a:pt x="0" y="1414082"/>
                </a:lnTo>
                <a:cubicBezTo>
                  <a:pt x="0" y="1485043"/>
                  <a:pt x="57531" y="1542669"/>
                  <a:pt x="128588" y="1542669"/>
                </a:cubicBezTo>
                <a:lnTo>
                  <a:pt x="1414081" y="1542669"/>
                </a:lnTo>
                <a:cubicBezTo>
                  <a:pt x="1485043" y="1542669"/>
                  <a:pt x="1542669" y="1485138"/>
                  <a:pt x="1542669" y="1414082"/>
                </a:cubicBezTo>
                <a:lnTo>
                  <a:pt x="1542669" y="128588"/>
                </a:lnTo>
                <a:cubicBezTo>
                  <a:pt x="1542669" y="57626"/>
                  <a:pt x="1485138" y="0"/>
                  <a:pt x="1414081" y="0"/>
                </a:cubicBezTo>
                <a:close/>
                <a:moveTo>
                  <a:pt x="1035272" y="1356646"/>
                </a:moveTo>
                <a:lnTo>
                  <a:pt x="502444" y="1356646"/>
                </a:lnTo>
                <a:lnTo>
                  <a:pt x="251555" y="1103090"/>
                </a:lnTo>
                <a:lnTo>
                  <a:pt x="251555" y="448818"/>
                </a:lnTo>
                <a:lnTo>
                  <a:pt x="250888" y="448818"/>
                </a:lnTo>
                <a:lnTo>
                  <a:pt x="503111" y="195929"/>
                </a:lnTo>
                <a:lnTo>
                  <a:pt x="1038606" y="195929"/>
                </a:lnTo>
                <a:lnTo>
                  <a:pt x="1291495" y="449485"/>
                </a:lnTo>
                <a:lnTo>
                  <a:pt x="1291495" y="715899"/>
                </a:lnTo>
                <a:lnTo>
                  <a:pt x="780288" y="1102995"/>
                </a:lnTo>
                <a:lnTo>
                  <a:pt x="780288" y="715899"/>
                </a:lnTo>
                <a:lnTo>
                  <a:pt x="1037272" y="715899"/>
                </a:lnTo>
                <a:lnTo>
                  <a:pt x="1037272" y="448151"/>
                </a:lnTo>
                <a:lnTo>
                  <a:pt x="503777" y="448151"/>
                </a:lnTo>
                <a:lnTo>
                  <a:pt x="503777" y="1103090"/>
                </a:lnTo>
                <a:lnTo>
                  <a:pt x="1292257" y="1103090"/>
                </a:lnTo>
                <a:lnTo>
                  <a:pt x="1035272" y="1356741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6" name="Textplatzhalter 12">
            <a:extLst>
              <a:ext uri="{FF2B5EF4-FFF2-40B4-BE49-F238E27FC236}">
                <a16:creationId xmlns:a16="http://schemas.microsoft.com/office/drawing/2014/main" id="{C22E428D-1769-C6B5-122D-57CDFAFBA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696000" y="5373688"/>
            <a:ext cx="5400000" cy="863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53043037-D2AE-E982-0547-5950173AE19B}"/>
              </a:ext>
            </a:extLst>
          </p:cNvPr>
          <p:cNvSpPr/>
          <p:nvPr userDrawn="1"/>
        </p:nvSpPr>
        <p:spPr bwMode="gray">
          <a:xfrm>
            <a:off x="-2004000" y="188915"/>
            <a:ext cx="1908212" cy="1512085"/>
          </a:xfrm>
          <a:prstGeom prst="roundRect">
            <a:avLst>
              <a:gd name="adj" fmla="val 8399"/>
            </a:avLst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t"/>
          <a:lstStyle/>
          <a:p>
            <a:pPr algn="l"/>
            <a:r>
              <a:rPr lang="en-US" sz="1000" b="1">
                <a:solidFill>
                  <a:schemeClr val="tx1"/>
                </a:solidFill>
              </a:rPr>
              <a:t>Quote Slide</a:t>
            </a:r>
          </a:p>
          <a:p>
            <a:pPr algn="l"/>
            <a:r>
              <a:rPr lang="en-US" sz="1000">
                <a:solidFill>
                  <a:schemeClr val="tx1"/>
                </a:solidFill>
              </a:rPr>
              <a:t>The Picture in background</a:t>
            </a:r>
            <a:br>
              <a:rPr lang="en-US" sz="1000">
                <a:solidFill>
                  <a:schemeClr val="tx1"/>
                </a:solidFill>
              </a:rPr>
            </a:br>
            <a:r>
              <a:rPr lang="en-US" sz="1000">
                <a:solidFill>
                  <a:schemeClr val="tx1"/>
                </a:solidFill>
              </a:rPr>
              <a:t>can be adjusted.</a:t>
            </a:r>
          </a:p>
          <a:p>
            <a:pPr algn="l"/>
            <a:endParaRPr lang="en-US" sz="1000">
              <a:solidFill>
                <a:schemeClr val="tx1"/>
              </a:solidFill>
            </a:endParaRPr>
          </a:p>
          <a:p>
            <a:pPr algn="l"/>
            <a:r>
              <a:rPr lang="en-US" sz="1000">
                <a:solidFill>
                  <a:schemeClr val="tx1"/>
                </a:solidFill>
              </a:rPr>
              <a:t>Right-click next to the slide, </a:t>
            </a:r>
            <a:r>
              <a:rPr lang="en-US" sz="1000" b="1">
                <a:solidFill>
                  <a:schemeClr val="tx1"/>
                </a:solidFill>
              </a:rPr>
              <a:t>Format background</a:t>
            </a:r>
            <a:r>
              <a:rPr lang="en-US" sz="1000">
                <a:solidFill>
                  <a:schemeClr val="tx1"/>
                </a:solidFill>
              </a:rPr>
              <a:t>, select </a:t>
            </a:r>
            <a:r>
              <a:rPr lang="en-US" sz="1000" b="1">
                <a:solidFill>
                  <a:schemeClr val="tx1"/>
                </a:solidFill>
              </a:rPr>
              <a:t>Picture Fill</a:t>
            </a:r>
            <a:r>
              <a:rPr lang="en-US" sz="1000">
                <a:solidFill>
                  <a:schemeClr val="tx1"/>
                </a:solidFill>
              </a:rPr>
              <a:t>.</a:t>
            </a:r>
            <a:endParaRPr lang="en-US" sz="10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02302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/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4033B77A-5FDA-DD7B-1662-D970A14BAF1F}"/>
              </a:ext>
            </a:extLst>
          </p:cNvPr>
          <p:cNvGrpSpPr/>
          <p:nvPr userDrawn="1"/>
        </p:nvGrpSpPr>
        <p:grpSpPr>
          <a:xfrm>
            <a:off x="5401687" y="2709333"/>
            <a:ext cx="1388626" cy="1438611"/>
            <a:chOff x="4990783" y="2709333"/>
            <a:chExt cx="2982182" cy="3089528"/>
          </a:xfrm>
          <a:solidFill>
            <a:srgbClr val="CECDCC"/>
          </a:solidFill>
        </p:grpSpPr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C2F2EBB3-8405-9D63-251F-3BA6CCCAE77D}"/>
                </a:ext>
              </a:extLst>
            </p:cNvPr>
            <p:cNvSpPr/>
            <p:nvPr userDrawn="1"/>
          </p:nvSpPr>
          <p:spPr>
            <a:xfrm>
              <a:off x="5702491" y="2709333"/>
              <a:ext cx="1542668" cy="1542669"/>
            </a:xfrm>
            <a:custGeom>
              <a:avLst/>
              <a:gdLst>
                <a:gd name="connsiteX0" fmla="*/ 1413986 w 1542668"/>
                <a:gd name="connsiteY0" fmla="*/ 0 h 1542669"/>
                <a:gd name="connsiteX1" fmla="*/ 128588 w 1542668"/>
                <a:gd name="connsiteY1" fmla="*/ 0 h 1542669"/>
                <a:gd name="connsiteX2" fmla="*/ 0 w 1542668"/>
                <a:gd name="connsiteY2" fmla="*/ 128588 h 1542669"/>
                <a:gd name="connsiteX3" fmla="*/ 0 w 1542668"/>
                <a:gd name="connsiteY3" fmla="*/ 1414082 h 1542669"/>
                <a:gd name="connsiteX4" fmla="*/ 128588 w 1542668"/>
                <a:gd name="connsiteY4" fmla="*/ 1542669 h 1542669"/>
                <a:gd name="connsiteX5" fmla="*/ 1414081 w 1542668"/>
                <a:gd name="connsiteY5" fmla="*/ 1542669 h 1542669"/>
                <a:gd name="connsiteX6" fmla="*/ 1542669 w 1542668"/>
                <a:gd name="connsiteY6" fmla="*/ 1414082 h 1542669"/>
                <a:gd name="connsiteX7" fmla="*/ 1542669 w 1542668"/>
                <a:gd name="connsiteY7" fmla="*/ 128588 h 1542669"/>
                <a:gd name="connsiteX8" fmla="*/ 1414081 w 1542668"/>
                <a:gd name="connsiteY8" fmla="*/ 0 h 1542669"/>
                <a:gd name="connsiteX9" fmla="*/ 1035272 w 1542668"/>
                <a:gd name="connsiteY9" fmla="*/ 1356646 h 1542669"/>
                <a:gd name="connsiteX10" fmla="*/ 502444 w 1542668"/>
                <a:gd name="connsiteY10" fmla="*/ 1356646 h 1542669"/>
                <a:gd name="connsiteX11" fmla="*/ 251555 w 1542668"/>
                <a:gd name="connsiteY11" fmla="*/ 1103090 h 1542669"/>
                <a:gd name="connsiteX12" fmla="*/ 251555 w 1542668"/>
                <a:gd name="connsiteY12" fmla="*/ 448818 h 1542669"/>
                <a:gd name="connsiteX13" fmla="*/ 250888 w 1542668"/>
                <a:gd name="connsiteY13" fmla="*/ 448818 h 1542669"/>
                <a:gd name="connsiteX14" fmla="*/ 503111 w 1542668"/>
                <a:gd name="connsiteY14" fmla="*/ 195929 h 1542669"/>
                <a:gd name="connsiteX15" fmla="*/ 1038606 w 1542668"/>
                <a:gd name="connsiteY15" fmla="*/ 195929 h 1542669"/>
                <a:gd name="connsiteX16" fmla="*/ 1291495 w 1542668"/>
                <a:gd name="connsiteY16" fmla="*/ 449485 h 1542669"/>
                <a:gd name="connsiteX17" fmla="*/ 1291495 w 1542668"/>
                <a:gd name="connsiteY17" fmla="*/ 715899 h 1542669"/>
                <a:gd name="connsiteX18" fmla="*/ 780288 w 1542668"/>
                <a:gd name="connsiteY18" fmla="*/ 1102995 h 1542669"/>
                <a:gd name="connsiteX19" fmla="*/ 780288 w 1542668"/>
                <a:gd name="connsiteY19" fmla="*/ 715899 h 1542669"/>
                <a:gd name="connsiteX20" fmla="*/ 1037272 w 1542668"/>
                <a:gd name="connsiteY20" fmla="*/ 715899 h 1542669"/>
                <a:gd name="connsiteX21" fmla="*/ 1037272 w 1542668"/>
                <a:gd name="connsiteY21" fmla="*/ 448151 h 1542669"/>
                <a:gd name="connsiteX22" fmla="*/ 503777 w 1542668"/>
                <a:gd name="connsiteY22" fmla="*/ 448151 h 1542669"/>
                <a:gd name="connsiteX23" fmla="*/ 503777 w 1542668"/>
                <a:gd name="connsiteY23" fmla="*/ 1103090 h 1542669"/>
                <a:gd name="connsiteX24" fmla="*/ 1292257 w 1542668"/>
                <a:gd name="connsiteY24" fmla="*/ 1103090 h 1542669"/>
                <a:gd name="connsiteX25" fmla="*/ 1035272 w 1542668"/>
                <a:gd name="connsiteY25" fmla="*/ 1356741 h 1542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42668" h="1542669">
                  <a:moveTo>
                    <a:pt x="1413986" y="0"/>
                  </a:moveTo>
                  <a:lnTo>
                    <a:pt x="128588" y="0"/>
                  </a:lnTo>
                  <a:cubicBezTo>
                    <a:pt x="57626" y="0"/>
                    <a:pt x="0" y="57531"/>
                    <a:pt x="0" y="128588"/>
                  </a:cubicBezTo>
                  <a:lnTo>
                    <a:pt x="0" y="1414082"/>
                  </a:lnTo>
                  <a:cubicBezTo>
                    <a:pt x="0" y="1485043"/>
                    <a:pt x="57531" y="1542669"/>
                    <a:pt x="128588" y="1542669"/>
                  </a:cubicBezTo>
                  <a:lnTo>
                    <a:pt x="1414081" y="1542669"/>
                  </a:lnTo>
                  <a:cubicBezTo>
                    <a:pt x="1485043" y="1542669"/>
                    <a:pt x="1542669" y="1485138"/>
                    <a:pt x="1542669" y="1414082"/>
                  </a:cubicBezTo>
                  <a:lnTo>
                    <a:pt x="1542669" y="128588"/>
                  </a:lnTo>
                  <a:cubicBezTo>
                    <a:pt x="1542669" y="57626"/>
                    <a:pt x="1485138" y="0"/>
                    <a:pt x="1414081" y="0"/>
                  </a:cubicBezTo>
                  <a:close/>
                  <a:moveTo>
                    <a:pt x="1035272" y="1356646"/>
                  </a:moveTo>
                  <a:lnTo>
                    <a:pt x="502444" y="1356646"/>
                  </a:lnTo>
                  <a:lnTo>
                    <a:pt x="251555" y="1103090"/>
                  </a:lnTo>
                  <a:lnTo>
                    <a:pt x="251555" y="448818"/>
                  </a:lnTo>
                  <a:lnTo>
                    <a:pt x="250888" y="448818"/>
                  </a:lnTo>
                  <a:lnTo>
                    <a:pt x="503111" y="195929"/>
                  </a:lnTo>
                  <a:lnTo>
                    <a:pt x="1038606" y="195929"/>
                  </a:lnTo>
                  <a:lnTo>
                    <a:pt x="1291495" y="449485"/>
                  </a:lnTo>
                  <a:lnTo>
                    <a:pt x="1291495" y="715899"/>
                  </a:lnTo>
                  <a:lnTo>
                    <a:pt x="780288" y="1102995"/>
                  </a:lnTo>
                  <a:lnTo>
                    <a:pt x="780288" y="715899"/>
                  </a:lnTo>
                  <a:lnTo>
                    <a:pt x="1037272" y="715899"/>
                  </a:lnTo>
                  <a:lnTo>
                    <a:pt x="1037272" y="448151"/>
                  </a:lnTo>
                  <a:lnTo>
                    <a:pt x="503777" y="448151"/>
                  </a:lnTo>
                  <a:lnTo>
                    <a:pt x="503777" y="1103090"/>
                  </a:lnTo>
                  <a:lnTo>
                    <a:pt x="1292257" y="1103090"/>
                  </a:lnTo>
                  <a:lnTo>
                    <a:pt x="1035272" y="13567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E41E94FA-DA35-0FAF-DA92-EFEFCEEF9FB4}"/>
                </a:ext>
              </a:extLst>
            </p:cNvPr>
            <p:cNvGrpSpPr/>
            <p:nvPr userDrawn="1"/>
          </p:nvGrpSpPr>
          <p:grpSpPr>
            <a:xfrm>
              <a:off x="4990783" y="4705391"/>
              <a:ext cx="2982182" cy="1093470"/>
              <a:chOff x="7716000" y="4067746"/>
              <a:chExt cx="2982182" cy="1093470"/>
            </a:xfrm>
            <a:grpFill/>
          </p:grpSpPr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CC135402-3904-19A5-9E21-BA5534BFC940}"/>
                  </a:ext>
                </a:extLst>
              </p:cNvPr>
              <p:cNvSpPr/>
              <p:nvPr/>
            </p:nvSpPr>
            <p:spPr>
              <a:xfrm>
                <a:off x="7716000" y="4070699"/>
                <a:ext cx="2982182" cy="1090517"/>
              </a:xfrm>
              <a:custGeom>
                <a:avLst/>
                <a:gdLst>
                  <a:gd name="connsiteX0" fmla="*/ 615696 w 2982182"/>
                  <a:gd name="connsiteY0" fmla="*/ 597789 h 1090517"/>
                  <a:gd name="connsiteX1" fmla="*/ 606457 w 2982182"/>
                  <a:gd name="connsiteY1" fmla="*/ 437102 h 1090517"/>
                  <a:gd name="connsiteX2" fmla="*/ 548831 w 2982182"/>
                  <a:gd name="connsiteY2" fmla="*/ 322231 h 1090517"/>
                  <a:gd name="connsiteX3" fmla="*/ 449580 w 2982182"/>
                  <a:gd name="connsiteY3" fmla="*/ 253365 h 1090517"/>
                  <a:gd name="connsiteX4" fmla="*/ 315659 w 2982182"/>
                  <a:gd name="connsiteY4" fmla="*/ 230219 h 1090517"/>
                  <a:gd name="connsiteX5" fmla="*/ 184976 w 2982182"/>
                  <a:gd name="connsiteY5" fmla="*/ 253365 h 1090517"/>
                  <a:gd name="connsiteX6" fmla="*/ 85534 w 2982182"/>
                  <a:gd name="connsiteY6" fmla="*/ 317849 h 1090517"/>
                  <a:gd name="connsiteX7" fmla="*/ 22289 w 2982182"/>
                  <a:gd name="connsiteY7" fmla="*/ 416243 h 1090517"/>
                  <a:gd name="connsiteX8" fmla="*/ 0 w 2982182"/>
                  <a:gd name="connsiteY8" fmla="*/ 541115 h 1090517"/>
                  <a:gd name="connsiteX9" fmla="*/ 22289 w 2982182"/>
                  <a:gd name="connsiteY9" fmla="*/ 670846 h 1090517"/>
                  <a:gd name="connsiteX10" fmla="*/ 86582 w 2982182"/>
                  <a:gd name="connsiteY10" fmla="*/ 770858 h 1090517"/>
                  <a:gd name="connsiteX11" fmla="*/ 189167 w 2982182"/>
                  <a:gd name="connsiteY11" fmla="*/ 835343 h 1090517"/>
                  <a:gd name="connsiteX12" fmla="*/ 326517 w 2982182"/>
                  <a:gd name="connsiteY12" fmla="*/ 858012 h 1090517"/>
                  <a:gd name="connsiteX13" fmla="*/ 418910 w 2982182"/>
                  <a:gd name="connsiteY13" fmla="*/ 847535 h 1090517"/>
                  <a:gd name="connsiteX14" fmla="*/ 508064 w 2982182"/>
                  <a:gd name="connsiteY14" fmla="*/ 815435 h 1090517"/>
                  <a:gd name="connsiteX15" fmla="*/ 581978 w 2982182"/>
                  <a:gd name="connsiteY15" fmla="*/ 761619 h 1090517"/>
                  <a:gd name="connsiteX16" fmla="*/ 487966 w 2982182"/>
                  <a:gd name="connsiteY16" fmla="*/ 668846 h 1090517"/>
                  <a:gd name="connsiteX17" fmla="*/ 443770 w 2982182"/>
                  <a:gd name="connsiteY17" fmla="*/ 698754 h 1090517"/>
                  <a:gd name="connsiteX18" fmla="*/ 386715 w 2982182"/>
                  <a:gd name="connsiteY18" fmla="*/ 717613 h 1090517"/>
                  <a:gd name="connsiteX19" fmla="*/ 328898 w 2982182"/>
                  <a:gd name="connsiteY19" fmla="*/ 724281 h 1090517"/>
                  <a:gd name="connsiteX20" fmla="*/ 239173 w 2982182"/>
                  <a:gd name="connsiteY20" fmla="*/ 707803 h 1090517"/>
                  <a:gd name="connsiteX21" fmla="*/ 178880 w 2982182"/>
                  <a:gd name="connsiteY21" fmla="*/ 663226 h 1090517"/>
                  <a:gd name="connsiteX22" fmla="*/ 151733 w 2982182"/>
                  <a:gd name="connsiteY22" fmla="*/ 597789 h 1090517"/>
                  <a:gd name="connsiteX23" fmla="*/ 615601 w 2982182"/>
                  <a:gd name="connsiteY23" fmla="*/ 597789 h 1090517"/>
                  <a:gd name="connsiteX24" fmla="*/ 154210 w 2982182"/>
                  <a:gd name="connsiteY24" fmla="*/ 476060 h 1090517"/>
                  <a:gd name="connsiteX25" fmla="*/ 189357 w 2982182"/>
                  <a:gd name="connsiteY25" fmla="*/ 411766 h 1090517"/>
                  <a:gd name="connsiteX26" fmla="*/ 246793 w 2982182"/>
                  <a:gd name="connsiteY26" fmla="*/ 373190 h 1090517"/>
                  <a:gd name="connsiteX27" fmla="*/ 320516 w 2982182"/>
                  <a:gd name="connsiteY27" fmla="*/ 360331 h 1090517"/>
                  <a:gd name="connsiteX28" fmla="*/ 395859 w 2982182"/>
                  <a:gd name="connsiteY28" fmla="*/ 373190 h 1090517"/>
                  <a:gd name="connsiteX29" fmla="*/ 449294 w 2982182"/>
                  <a:gd name="connsiteY29" fmla="*/ 411766 h 1090517"/>
                  <a:gd name="connsiteX30" fmla="*/ 474821 w 2982182"/>
                  <a:gd name="connsiteY30" fmla="*/ 476060 h 1090517"/>
                  <a:gd name="connsiteX31" fmla="*/ 154210 w 2982182"/>
                  <a:gd name="connsiteY31" fmla="*/ 476060 h 1090517"/>
                  <a:gd name="connsiteX32" fmla="*/ 713327 w 2982182"/>
                  <a:gd name="connsiteY32" fmla="*/ 95 h 1090517"/>
                  <a:gd name="connsiteX33" fmla="*/ 713327 w 2982182"/>
                  <a:gd name="connsiteY33" fmla="*/ 842296 h 1090517"/>
                  <a:gd name="connsiteX34" fmla="*/ 860298 w 2982182"/>
                  <a:gd name="connsiteY34" fmla="*/ 842296 h 1090517"/>
                  <a:gd name="connsiteX35" fmla="*/ 860298 w 2982182"/>
                  <a:gd name="connsiteY35" fmla="*/ 573596 h 1090517"/>
                  <a:gd name="connsiteX36" fmla="*/ 1092803 w 2982182"/>
                  <a:gd name="connsiteY36" fmla="*/ 842296 h 1090517"/>
                  <a:gd name="connsiteX37" fmla="*/ 1269968 w 2982182"/>
                  <a:gd name="connsiteY37" fmla="*/ 842296 h 1090517"/>
                  <a:gd name="connsiteX38" fmla="*/ 1269968 w 2982182"/>
                  <a:gd name="connsiteY38" fmla="*/ 831437 h 1090517"/>
                  <a:gd name="connsiteX39" fmla="*/ 994029 w 2982182"/>
                  <a:gd name="connsiteY39" fmla="*/ 527780 h 1090517"/>
                  <a:gd name="connsiteX40" fmla="*/ 1236250 w 2982182"/>
                  <a:gd name="connsiteY40" fmla="*/ 256699 h 1090517"/>
                  <a:gd name="connsiteX41" fmla="*/ 1236250 w 2982182"/>
                  <a:gd name="connsiteY41" fmla="*/ 248221 h 1090517"/>
                  <a:gd name="connsiteX42" fmla="*/ 1060323 w 2982182"/>
                  <a:gd name="connsiteY42" fmla="*/ 248221 h 1090517"/>
                  <a:gd name="connsiteX43" fmla="*/ 860298 w 2982182"/>
                  <a:gd name="connsiteY43" fmla="*/ 486823 h 1090517"/>
                  <a:gd name="connsiteX44" fmla="*/ 860298 w 2982182"/>
                  <a:gd name="connsiteY44" fmla="*/ 0 h 1090517"/>
                  <a:gd name="connsiteX45" fmla="*/ 713327 w 2982182"/>
                  <a:gd name="connsiteY45" fmla="*/ 0 h 1090517"/>
                  <a:gd name="connsiteX46" fmla="*/ 1484471 w 2982182"/>
                  <a:gd name="connsiteY46" fmla="*/ 245936 h 1090517"/>
                  <a:gd name="connsiteX47" fmla="*/ 1484471 w 2982182"/>
                  <a:gd name="connsiteY47" fmla="*/ 842391 h 1090517"/>
                  <a:gd name="connsiteX48" fmla="*/ 1337501 w 2982182"/>
                  <a:gd name="connsiteY48" fmla="*/ 842391 h 1090517"/>
                  <a:gd name="connsiteX49" fmla="*/ 1337501 w 2982182"/>
                  <a:gd name="connsiteY49" fmla="*/ 245936 h 1090517"/>
                  <a:gd name="connsiteX50" fmla="*/ 1484471 w 2982182"/>
                  <a:gd name="connsiteY50" fmla="*/ 245936 h 1090517"/>
                  <a:gd name="connsiteX51" fmla="*/ 1945958 w 2982182"/>
                  <a:gd name="connsiteY51" fmla="*/ 714661 h 1090517"/>
                  <a:gd name="connsiteX52" fmla="*/ 1877473 w 2982182"/>
                  <a:gd name="connsiteY52" fmla="*/ 701421 h 1090517"/>
                  <a:gd name="connsiteX53" fmla="*/ 1824038 w 2982182"/>
                  <a:gd name="connsiteY53" fmla="*/ 665036 h 1090517"/>
                  <a:gd name="connsiteX54" fmla="*/ 1789462 w 2982182"/>
                  <a:gd name="connsiteY54" fmla="*/ 611410 h 1090517"/>
                  <a:gd name="connsiteX55" fmla="*/ 1777270 w 2982182"/>
                  <a:gd name="connsiteY55" fmla="*/ 545973 h 1090517"/>
                  <a:gd name="connsiteX56" fmla="*/ 1788700 w 2982182"/>
                  <a:gd name="connsiteY56" fmla="*/ 480536 h 1090517"/>
                  <a:gd name="connsiteX57" fmla="*/ 1821847 w 2982182"/>
                  <a:gd name="connsiteY57" fmla="*/ 426911 h 1090517"/>
                  <a:gd name="connsiteX58" fmla="*/ 1874806 w 2982182"/>
                  <a:gd name="connsiteY58" fmla="*/ 390525 h 1090517"/>
                  <a:gd name="connsiteX59" fmla="*/ 1945958 w 2982182"/>
                  <a:gd name="connsiteY59" fmla="*/ 377285 h 1090517"/>
                  <a:gd name="connsiteX60" fmla="*/ 2017014 w 2982182"/>
                  <a:gd name="connsiteY60" fmla="*/ 390525 h 1090517"/>
                  <a:gd name="connsiteX61" fmla="*/ 2070068 w 2982182"/>
                  <a:gd name="connsiteY61" fmla="*/ 426911 h 1090517"/>
                  <a:gd name="connsiteX62" fmla="*/ 2103215 w 2982182"/>
                  <a:gd name="connsiteY62" fmla="*/ 480536 h 1090517"/>
                  <a:gd name="connsiteX63" fmla="*/ 2114645 w 2982182"/>
                  <a:gd name="connsiteY63" fmla="*/ 545973 h 1090517"/>
                  <a:gd name="connsiteX64" fmla="*/ 2102453 w 2982182"/>
                  <a:gd name="connsiteY64" fmla="*/ 611410 h 1090517"/>
                  <a:gd name="connsiteX65" fmla="*/ 2067878 w 2982182"/>
                  <a:gd name="connsiteY65" fmla="*/ 665036 h 1090517"/>
                  <a:gd name="connsiteX66" fmla="*/ 2014442 w 2982182"/>
                  <a:gd name="connsiteY66" fmla="*/ 701421 h 1090517"/>
                  <a:gd name="connsiteX67" fmla="*/ 1945958 w 2982182"/>
                  <a:gd name="connsiteY67" fmla="*/ 714661 h 1090517"/>
                  <a:gd name="connsiteX68" fmla="*/ 1945958 w 2982182"/>
                  <a:gd name="connsiteY68" fmla="*/ 714661 h 1090517"/>
                  <a:gd name="connsiteX69" fmla="*/ 1764030 w 2982182"/>
                  <a:gd name="connsiteY69" fmla="*/ 1090517 h 1090517"/>
                  <a:gd name="connsiteX70" fmla="*/ 1764030 w 2982182"/>
                  <a:gd name="connsiteY70" fmla="*/ 772382 h 1090517"/>
                  <a:gd name="connsiteX71" fmla="*/ 1803749 w 2982182"/>
                  <a:gd name="connsiteY71" fmla="*/ 812959 h 1090517"/>
                  <a:gd name="connsiteX72" fmla="*/ 1855184 w 2982182"/>
                  <a:gd name="connsiteY72" fmla="*/ 838867 h 1090517"/>
                  <a:gd name="connsiteX73" fmla="*/ 1910239 w 2982182"/>
                  <a:gd name="connsiteY73" fmla="*/ 852678 h 1090517"/>
                  <a:gd name="connsiteX74" fmla="*/ 1961674 w 2982182"/>
                  <a:gd name="connsiteY74" fmla="*/ 856679 h 1090517"/>
                  <a:gd name="connsiteX75" fmla="*/ 2088833 w 2982182"/>
                  <a:gd name="connsiteY75" fmla="*/ 832580 h 1090517"/>
                  <a:gd name="connsiteX76" fmla="*/ 2183225 w 2982182"/>
                  <a:gd name="connsiteY76" fmla="*/ 766286 h 1090517"/>
                  <a:gd name="connsiteX77" fmla="*/ 2241709 w 2982182"/>
                  <a:gd name="connsiteY77" fmla="*/ 667512 h 1090517"/>
                  <a:gd name="connsiteX78" fmla="*/ 2261807 w 2982182"/>
                  <a:gd name="connsiteY78" fmla="*/ 545783 h 1090517"/>
                  <a:gd name="connsiteX79" fmla="*/ 2239899 w 2982182"/>
                  <a:gd name="connsiteY79" fmla="*/ 423482 h 1090517"/>
                  <a:gd name="connsiteX80" fmla="*/ 2178082 w 2982182"/>
                  <a:gd name="connsiteY80" fmla="*/ 324898 h 1090517"/>
                  <a:gd name="connsiteX81" fmla="*/ 2081879 w 2982182"/>
                  <a:gd name="connsiteY81" fmla="*/ 258794 h 1090517"/>
                  <a:gd name="connsiteX82" fmla="*/ 1957007 w 2982182"/>
                  <a:gd name="connsiteY82" fmla="*/ 234887 h 1090517"/>
                  <a:gd name="connsiteX83" fmla="*/ 1887093 w 2982182"/>
                  <a:gd name="connsiteY83" fmla="*/ 244888 h 1090517"/>
                  <a:gd name="connsiteX84" fmla="*/ 1819656 w 2982182"/>
                  <a:gd name="connsiteY84" fmla="*/ 275844 h 1090517"/>
                  <a:gd name="connsiteX85" fmla="*/ 1764221 w 2982182"/>
                  <a:gd name="connsiteY85" fmla="*/ 330041 h 1090517"/>
                  <a:gd name="connsiteX86" fmla="*/ 1754600 w 2982182"/>
                  <a:gd name="connsiteY86" fmla="*/ 248126 h 1090517"/>
                  <a:gd name="connsiteX87" fmla="*/ 1617250 w 2982182"/>
                  <a:gd name="connsiteY87" fmla="*/ 248126 h 1090517"/>
                  <a:gd name="connsiteX88" fmla="*/ 1617250 w 2982182"/>
                  <a:gd name="connsiteY88" fmla="*/ 1090327 h 1090517"/>
                  <a:gd name="connsiteX89" fmla="*/ 1764221 w 2982182"/>
                  <a:gd name="connsiteY89" fmla="*/ 1090327 h 1090517"/>
                  <a:gd name="connsiteX90" fmla="*/ 2836355 w 2982182"/>
                  <a:gd name="connsiteY90" fmla="*/ 330232 h 1090517"/>
                  <a:gd name="connsiteX91" fmla="*/ 2789968 w 2982182"/>
                  <a:gd name="connsiteY91" fmla="*/ 278987 h 1090517"/>
                  <a:gd name="connsiteX92" fmla="*/ 2724055 w 2982182"/>
                  <a:gd name="connsiteY92" fmla="*/ 245650 h 1090517"/>
                  <a:gd name="connsiteX93" fmla="*/ 2647093 w 2982182"/>
                  <a:gd name="connsiteY93" fmla="*/ 233839 h 1090517"/>
                  <a:gd name="connsiteX94" fmla="*/ 2525649 w 2982182"/>
                  <a:gd name="connsiteY94" fmla="*/ 253079 h 1090517"/>
                  <a:gd name="connsiteX95" fmla="*/ 2427256 w 2982182"/>
                  <a:gd name="connsiteY95" fmla="*/ 311944 h 1090517"/>
                  <a:gd name="connsiteX96" fmla="*/ 2361343 w 2982182"/>
                  <a:gd name="connsiteY96" fmla="*/ 409575 h 1090517"/>
                  <a:gd name="connsiteX97" fmla="*/ 2337435 w 2982182"/>
                  <a:gd name="connsiteY97" fmla="*/ 544735 h 1090517"/>
                  <a:gd name="connsiteX98" fmla="*/ 2360581 w 2982182"/>
                  <a:gd name="connsiteY98" fmla="*/ 682085 h 1090517"/>
                  <a:gd name="connsiteX99" fmla="*/ 2424589 w 2982182"/>
                  <a:gd name="connsiteY99" fmla="*/ 781050 h 1090517"/>
                  <a:gd name="connsiteX100" fmla="*/ 2521363 w 2982182"/>
                  <a:gd name="connsiteY100" fmla="*/ 840867 h 1090517"/>
                  <a:gd name="connsiteX101" fmla="*/ 2643473 w 2982182"/>
                  <a:gd name="connsiteY101" fmla="*/ 860298 h 1090517"/>
                  <a:gd name="connsiteX102" fmla="*/ 2696909 w 2982182"/>
                  <a:gd name="connsiteY102" fmla="*/ 853250 h 1090517"/>
                  <a:gd name="connsiteX103" fmla="*/ 2752154 w 2982182"/>
                  <a:gd name="connsiteY103" fmla="*/ 833533 h 1090517"/>
                  <a:gd name="connsiteX104" fmla="*/ 2801398 w 2982182"/>
                  <a:gd name="connsiteY104" fmla="*/ 801243 h 1090517"/>
                  <a:gd name="connsiteX105" fmla="*/ 2836355 w 2982182"/>
                  <a:gd name="connsiteY105" fmla="*/ 755428 h 1090517"/>
                  <a:gd name="connsiteX106" fmla="*/ 2843594 w 2982182"/>
                  <a:gd name="connsiteY106" fmla="*/ 842201 h 1090517"/>
                  <a:gd name="connsiteX107" fmla="*/ 2982182 w 2982182"/>
                  <a:gd name="connsiteY107" fmla="*/ 842201 h 1090517"/>
                  <a:gd name="connsiteX108" fmla="*/ 2982182 w 2982182"/>
                  <a:gd name="connsiteY108" fmla="*/ 248221 h 1090517"/>
                  <a:gd name="connsiteX109" fmla="*/ 2841212 w 2982182"/>
                  <a:gd name="connsiteY109" fmla="*/ 248221 h 1090517"/>
                  <a:gd name="connsiteX110" fmla="*/ 2836355 w 2982182"/>
                  <a:gd name="connsiteY110" fmla="*/ 330137 h 1090517"/>
                  <a:gd name="connsiteX111" fmla="*/ 2836355 w 2982182"/>
                  <a:gd name="connsiteY111" fmla="*/ 330137 h 1090517"/>
                  <a:gd name="connsiteX112" fmla="*/ 2660428 w 2982182"/>
                  <a:gd name="connsiteY112" fmla="*/ 365189 h 1090517"/>
                  <a:gd name="connsiteX113" fmla="*/ 2736342 w 2982182"/>
                  <a:gd name="connsiteY113" fmla="*/ 380619 h 1090517"/>
                  <a:gd name="connsiteX114" fmla="*/ 2790539 w 2982182"/>
                  <a:gd name="connsiteY114" fmla="*/ 421386 h 1090517"/>
                  <a:gd name="connsiteX115" fmla="*/ 2823020 w 2982182"/>
                  <a:gd name="connsiteY115" fmla="*/ 479203 h 1090517"/>
                  <a:gd name="connsiteX116" fmla="*/ 2833878 w 2982182"/>
                  <a:gd name="connsiteY116" fmla="*/ 545306 h 1090517"/>
                  <a:gd name="connsiteX117" fmla="*/ 2823020 w 2982182"/>
                  <a:gd name="connsiteY117" fmla="*/ 611410 h 1090517"/>
                  <a:gd name="connsiteX118" fmla="*/ 2790539 w 2982182"/>
                  <a:gd name="connsiteY118" fmla="*/ 669227 h 1090517"/>
                  <a:gd name="connsiteX119" fmla="*/ 2736342 w 2982182"/>
                  <a:gd name="connsiteY119" fmla="*/ 709994 h 1090517"/>
                  <a:gd name="connsiteX120" fmla="*/ 2660428 w 2982182"/>
                  <a:gd name="connsiteY120" fmla="*/ 725424 h 1090517"/>
                  <a:gd name="connsiteX121" fmla="*/ 2591753 w 2982182"/>
                  <a:gd name="connsiteY121" fmla="*/ 713137 h 1090517"/>
                  <a:gd name="connsiteX122" fmla="*/ 2535936 w 2982182"/>
                  <a:gd name="connsiteY122" fmla="*/ 677609 h 1090517"/>
                  <a:gd name="connsiteX123" fmla="*/ 2498408 w 2982182"/>
                  <a:gd name="connsiteY123" fmla="*/ 620744 h 1090517"/>
                  <a:gd name="connsiteX124" fmla="*/ 2484596 w 2982182"/>
                  <a:gd name="connsiteY124" fmla="*/ 544639 h 1090517"/>
                  <a:gd name="connsiteX125" fmla="*/ 2498408 w 2982182"/>
                  <a:gd name="connsiteY125" fmla="*/ 468725 h 1090517"/>
                  <a:gd name="connsiteX126" fmla="*/ 2535936 w 2982182"/>
                  <a:gd name="connsiteY126" fmla="*/ 412337 h 1090517"/>
                  <a:gd name="connsiteX127" fmla="*/ 2591753 w 2982182"/>
                  <a:gd name="connsiteY127" fmla="*/ 377190 h 1090517"/>
                  <a:gd name="connsiteX128" fmla="*/ 2660428 w 2982182"/>
                  <a:gd name="connsiteY128" fmla="*/ 365189 h 1090517"/>
                  <a:gd name="connsiteX129" fmla="*/ 2660428 w 2982182"/>
                  <a:gd name="connsiteY129" fmla="*/ 365189 h 1090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</a:cxnLst>
                <a:rect l="l" t="t" r="r" b="b"/>
                <a:pathLst>
                  <a:path w="2982182" h="1090517">
                    <a:moveTo>
                      <a:pt x="615696" y="597789"/>
                    </a:moveTo>
                    <a:cubicBezTo>
                      <a:pt x="621316" y="536543"/>
                      <a:pt x="618077" y="483108"/>
                      <a:pt x="606457" y="437102"/>
                    </a:cubicBezTo>
                    <a:cubicBezTo>
                      <a:pt x="594836" y="391096"/>
                      <a:pt x="575501" y="352996"/>
                      <a:pt x="548831" y="322231"/>
                    </a:cubicBezTo>
                    <a:cubicBezTo>
                      <a:pt x="522161" y="291656"/>
                      <a:pt x="489014" y="268605"/>
                      <a:pt x="449580" y="253365"/>
                    </a:cubicBezTo>
                    <a:cubicBezTo>
                      <a:pt x="410242" y="237935"/>
                      <a:pt x="365474" y="230219"/>
                      <a:pt x="315659" y="230219"/>
                    </a:cubicBezTo>
                    <a:cubicBezTo>
                      <a:pt x="267272" y="230410"/>
                      <a:pt x="223647" y="238030"/>
                      <a:pt x="184976" y="253365"/>
                    </a:cubicBezTo>
                    <a:cubicBezTo>
                      <a:pt x="146209" y="268605"/>
                      <a:pt x="113062" y="290132"/>
                      <a:pt x="85534" y="317849"/>
                    </a:cubicBezTo>
                    <a:cubicBezTo>
                      <a:pt x="58007" y="345758"/>
                      <a:pt x="36957" y="378524"/>
                      <a:pt x="22289" y="416243"/>
                    </a:cubicBezTo>
                    <a:cubicBezTo>
                      <a:pt x="7620" y="454247"/>
                      <a:pt x="191" y="495776"/>
                      <a:pt x="0" y="541115"/>
                    </a:cubicBezTo>
                    <a:cubicBezTo>
                      <a:pt x="191" y="588931"/>
                      <a:pt x="7429" y="632079"/>
                      <a:pt x="22289" y="670846"/>
                    </a:cubicBezTo>
                    <a:cubicBezTo>
                      <a:pt x="36957" y="709803"/>
                      <a:pt x="58388" y="743141"/>
                      <a:pt x="86582" y="770858"/>
                    </a:cubicBezTo>
                    <a:cubicBezTo>
                      <a:pt x="114681" y="798767"/>
                      <a:pt x="148876" y="820293"/>
                      <a:pt x="189167" y="835343"/>
                    </a:cubicBezTo>
                    <a:cubicBezTo>
                      <a:pt x="229362" y="850202"/>
                      <a:pt x="275273" y="857822"/>
                      <a:pt x="326517" y="858012"/>
                    </a:cubicBezTo>
                    <a:cubicBezTo>
                      <a:pt x="356997" y="858012"/>
                      <a:pt x="387763" y="854583"/>
                      <a:pt x="418910" y="847535"/>
                    </a:cubicBezTo>
                    <a:cubicBezTo>
                      <a:pt x="450247" y="840296"/>
                      <a:pt x="479965" y="829628"/>
                      <a:pt x="508064" y="815435"/>
                    </a:cubicBezTo>
                    <a:cubicBezTo>
                      <a:pt x="536162" y="801148"/>
                      <a:pt x="560642" y="783336"/>
                      <a:pt x="581978" y="761619"/>
                    </a:cubicBezTo>
                    <a:lnTo>
                      <a:pt x="487966" y="668846"/>
                    </a:lnTo>
                    <a:cubicBezTo>
                      <a:pt x="476345" y="680466"/>
                      <a:pt x="461677" y="690563"/>
                      <a:pt x="443770" y="698754"/>
                    </a:cubicBezTo>
                    <a:cubicBezTo>
                      <a:pt x="425863" y="706946"/>
                      <a:pt x="406813" y="713232"/>
                      <a:pt x="386715" y="717613"/>
                    </a:cubicBezTo>
                    <a:cubicBezTo>
                      <a:pt x="366617" y="721995"/>
                      <a:pt x="347377" y="724281"/>
                      <a:pt x="328898" y="724281"/>
                    </a:cubicBezTo>
                    <a:cubicBezTo>
                      <a:pt x="294323" y="724091"/>
                      <a:pt x="264224" y="718661"/>
                      <a:pt x="239173" y="707803"/>
                    </a:cubicBezTo>
                    <a:cubicBezTo>
                      <a:pt x="213836" y="696944"/>
                      <a:pt x="193834" y="682085"/>
                      <a:pt x="178880" y="663226"/>
                    </a:cubicBezTo>
                    <a:cubicBezTo>
                      <a:pt x="164211" y="644366"/>
                      <a:pt x="154972" y="622459"/>
                      <a:pt x="151733" y="597789"/>
                    </a:cubicBezTo>
                    <a:lnTo>
                      <a:pt x="615601" y="597789"/>
                    </a:lnTo>
                    <a:close/>
                    <a:moveTo>
                      <a:pt x="154210" y="476060"/>
                    </a:moveTo>
                    <a:cubicBezTo>
                      <a:pt x="161639" y="450342"/>
                      <a:pt x="173260" y="428911"/>
                      <a:pt x="189357" y="411766"/>
                    </a:cubicBezTo>
                    <a:cubicBezTo>
                      <a:pt x="205264" y="394716"/>
                      <a:pt x="224504" y="381857"/>
                      <a:pt x="246793" y="373190"/>
                    </a:cubicBezTo>
                    <a:cubicBezTo>
                      <a:pt x="269272" y="364522"/>
                      <a:pt x="293751" y="360331"/>
                      <a:pt x="320516" y="360331"/>
                    </a:cubicBezTo>
                    <a:cubicBezTo>
                      <a:pt x="348806" y="360331"/>
                      <a:pt x="373951" y="364522"/>
                      <a:pt x="395859" y="373190"/>
                    </a:cubicBezTo>
                    <a:cubicBezTo>
                      <a:pt x="417767" y="381857"/>
                      <a:pt x="435578" y="394716"/>
                      <a:pt x="449294" y="411766"/>
                    </a:cubicBezTo>
                    <a:cubicBezTo>
                      <a:pt x="462915" y="428816"/>
                      <a:pt x="471392" y="450342"/>
                      <a:pt x="474821" y="476060"/>
                    </a:cubicBezTo>
                    <a:lnTo>
                      <a:pt x="154210" y="476060"/>
                    </a:lnTo>
                    <a:close/>
                    <a:moveTo>
                      <a:pt x="713327" y="95"/>
                    </a:moveTo>
                    <a:lnTo>
                      <a:pt x="713327" y="842296"/>
                    </a:lnTo>
                    <a:lnTo>
                      <a:pt x="860298" y="842296"/>
                    </a:lnTo>
                    <a:lnTo>
                      <a:pt x="860298" y="573596"/>
                    </a:lnTo>
                    <a:lnTo>
                      <a:pt x="1092803" y="842296"/>
                    </a:lnTo>
                    <a:lnTo>
                      <a:pt x="1269968" y="842296"/>
                    </a:lnTo>
                    <a:lnTo>
                      <a:pt x="1269968" y="831437"/>
                    </a:lnTo>
                    <a:lnTo>
                      <a:pt x="994029" y="527780"/>
                    </a:lnTo>
                    <a:lnTo>
                      <a:pt x="1236250" y="256699"/>
                    </a:lnTo>
                    <a:lnTo>
                      <a:pt x="1236250" y="248221"/>
                    </a:lnTo>
                    <a:lnTo>
                      <a:pt x="1060323" y="248221"/>
                    </a:lnTo>
                    <a:lnTo>
                      <a:pt x="860298" y="486823"/>
                    </a:lnTo>
                    <a:lnTo>
                      <a:pt x="860298" y="0"/>
                    </a:lnTo>
                    <a:lnTo>
                      <a:pt x="713327" y="0"/>
                    </a:lnTo>
                    <a:close/>
                    <a:moveTo>
                      <a:pt x="1484471" y="245936"/>
                    </a:moveTo>
                    <a:lnTo>
                      <a:pt x="1484471" y="842391"/>
                    </a:lnTo>
                    <a:lnTo>
                      <a:pt x="1337501" y="842391"/>
                    </a:lnTo>
                    <a:lnTo>
                      <a:pt x="1337501" y="245936"/>
                    </a:lnTo>
                    <a:lnTo>
                      <a:pt x="1484471" y="245936"/>
                    </a:lnTo>
                    <a:close/>
                    <a:moveTo>
                      <a:pt x="1945958" y="714661"/>
                    </a:moveTo>
                    <a:cubicBezTo>
                      <a:pt x="1920812" y="714470"/>
                      <a:pt x="1897952" y="709994"/>
                      <a:pt x="1877473" y="701421"/>
                    </a:cubicBezTo>
                    <a:cubicBezTo>
                      <a:pt x="1856804" y="692563"/>
                      <a:pt x="1839087" y="680561"/>
                      <a:pt x="1824038" y="665036"/>
                    </a:cubicBezTo>
                    <a:cubicBezTo>
                      <a:pt x="1809179" y="649605"/>
                      <a:pt x="1797749" y="631698"/>
                      <a:pt x="1789462" y="611410"/>
                    </a:cubicBezTo>
                    <a:cubicBezTo>
                      <a:pt x="1781461" y="591122"/>
                      <a:pt x="1777270" y="569214"/>
                      <a:pt x="1777270" y="545973"/>
                    </a:cubicBezTo>
                    <a:cubicBezTo>
                      <a:pt x="1777270" y="522732"/>
                      <a:pt x="1781080" y="500825"/>
                      <a:pt x="1788700" y="480536"/>
                    </a:cubicBezTo>
                    <a:cubicBezTo>
                      <a:pt x="1796320" y="460248"/>
                      <a:pt x="1807369" y="442341"/>
                      <a:pt x="1821847" y="426911"/>
                    </a:cubicBezTo>
                    <a:cubicBezTo>
                      <a:pt x="1836325" y="411480"/>
                      <a:pt x="1853946" y="399383"/>
                      <a:pt x="1874806" y="390525"/>
                    </a:cubicBezTo>
                    <a:cubicBezTo>
                      <a:pt x="1895666" y="381857"/>
                      <a:pt x="1919383" y="377476"/>
                      <a:pt x="1945958" y="377285"/>
                    </a:cubicBezTo>
                    <a:cubicBezTo>
                      <a:pt x="1972437" y="377476"/>
                      <a:pt x="1996154" y="381953"/>
                      <a:pt x="2017014" y="390525"/>
                    </a:cubicBezTo>
                    <a:cubicBezTo>
                      <a:pt x="2037874" y="399383"/>
                      <a:pt x="2055590" y="411385"/>
                      <a:pt x="2070068" y="426911"/>
                    </a:cubicBezTo>
                    <a:cubicBezTo>
                      <a:pt x="2084546" y="442341"/>
                      <a:pt x="2095595" y="460248"/>
                      <a:pt x="2103215" y="480536"/>
                    </a:cubicBezTo>
                    <a:cubicBezTo>
                      <a:pt x="2110835" y="500825"/>
                      <a:pt x="2114645" y="522732"/>
                      <a:pt x="2114645" y="545973"/>
                    </a:cubicBezTo>
                    <a:cubicBezTo>
                      <a:pt x="2114645" y="569214"/>
                      <a:pt x="2110454" y="591122"/>
                      <a:pt x="2102453" y="611410"/>
                    </a:cubicBezTo>
                    <a:cubicBezTo>
                      <a:pt x="2094452" y="631698"/>
                      <a:pt x="2082737" y="649605"/>
                      <a:pt x="2067878" y="665036"/>
                    </a:cubicBezTo>
                    <a:cubicBezTo>
                      <a:pt x="2053018" y="680466"/>
                      <a:pt x="2035112" y="692563"/>
                      <a:pt x="2014442" y="701421"/>
                    </a:cubicBezTo>
                    <a:cubicBezTo>
                      <a:pt x="1993964" y="709994"/>
                      <a:pt x="1971104" y="714470"/>
                      <a:pt x="1945958" y="714661"/>
                    </a:cubicBezTo>
                    <a:lnTo>
                      <a:pt x="1945958" y="714661"/>
                    </a:lnTo>
                    <a:close/>
                    <a:moveTo>
                      <a:pt x="1764030" y="1090517"/>
                    </a:moveTo>
                    <a:lnTo>
                      <a:pt x="1764030" y="772382"/>
                    </a:lnTo>
                    <a:cubicBezTo>
                      <a:pt x="1774889" y="788670"/>
                      <a:pt x="1788128" y="802100"/>
                      <a:pt x="1803749" y="812959"/>
                    </a:cubicBezTo>
                    <a:cubicBezTo>
                      <a:pt x="1819656" y="823817"/>
                      <a:pt x="1836706" y="832676"/>
                      <a:pt x="1855184" y="838867"/>
                    </a:cubicBezTo>
                    <a:cubicBezTo>
                      <a:pt x="1873472" y="845344"/>
                      <a:pt x="1891951" y="849916"/>
                      <a:pt x="1910239" y="852678"/>
                    </a:cubicBezTo>
                    <a:cubicBezTo>
                      <a:pt x="1928717" y="855440"/>
                      <a:pt x="1945767" y="856679"/>
                      <a:pt x="1961674" y="856679"/>
                    </a:cubicBezTo>
                    <a:cubicBezTo>
                      <a:pt x="2009299" y="856488"/>
                      <a:pt x="2051876" y="848487"/>
                      <a:pt x="2088833" y="832580"/>
                    </a:cubicBezTo>
                    <a:cubicBezTo>
                      <a:pt x="2125980" y="816673"/>
                      <a:pt x="2157508" y="794671"/>
                      <a:pt x="2183225" y="766286"/>
                    </a:cubicBezTo>
                    <a:cubicBezTo>
                      <a:pt x="2208752" y="737997"/>
                      <a:pt x="2228374" y="705041"/>
                      <a:pt x="2241709" y="667512"/>
                    </a:cubicBezTo>
                    <a:cubicBezTo>
                      <a:pt x="2254949" y="629984"/>
                      <a:pt x="2261807" y="589407"/>
                      <a:pt x="2261807" y="545783"/>
                    </a:cubicBezTo>
                    <a:cubicBezTo>
                      <a:pt x="2261616" y="501777"/>
                      <a:pt x="2254377" y="461010"/>
                      <a:pt x="2239899" y="423482"/>
                    </a:cubicBezTo>
                    <a:cubicBezTo>
                      <a:pt x="2225421" y="385953"/>
                      <a:pt x="2204942" y="352996"/>
                      <a:pt x="2178082" y="324898"/>
                    </a:cubicBezTo>
                    <a:cubicBezTo>
                      <a:pt x="2151412" y="296609"/>
                      <a:pt x="2119217" y="274701"/>
                      <a:pt x="2081879" y="258794"/>
                    </a:cubicBezTo>
                    <a:cubicBezTo>
                      <a:pt x="2044541" y="243173"/>
                      <a:pt x="2002917" y="235077"/>
                      <a:pt x="1957007" y="234887"/>
                    </a:cubicBezTo>
                    <a:cubicBezTo>
                      <a:pt x="1934337" y="234887"/>
                      <a:pt x="1911001" y="238125"/>
                      <a:pt x="1887093" y="244888"/>
                    </a:cubicBezTo>
                    <a:cubicBezTo>
                      <a:pt x="1863376" y="251555"/>
                      <a:pt x="1840897" y="261747"/>
                      <a:pt x="1819656" y="275844"/>
                    </a:cubicBezTo>
                    <a:cubicBezTo>
                      <a:pt x="1798130" y="289941"/>
                      <a:pt x="1779746" y="307943"/>
                      <a:pt x="1764221" y="330041"/>
                    </a:cubicBezTo>
                    <a:lnTo>
                      <a:pt x="1754600" y="248126"/>
                    </a:lnTo>
                    <a:lnTo>
                      <a:pt x="1617250" y="248126"/>
                    </a:lnTo>
                    <a:lnTo>
                      <a:pt x="1617250" y="1090327"/>
                    </a:lnTo>
                    <a:lnTo>
                      <a:pt x="1764221" y="1090327"/>
                    </a:lnTo>
                    <a:close/>
                    <a:moveTo>
                      <a:pt x="2836355" y="330232"/>
                    </a:moveTo>
                    <a:cubicBezTo>
                      <a:pt x="2824924" y="310325"/>
                      <a:pt x="2809494" y="293275"/>
                      <a:pt x="2789968" y="278987"/>
                    </a:cubicBezTo>
                    <a:cubicBezTo>
                      <a:pt x="2770441" y="264509"/>
                      <a:pt x="2748629" y="253460"/>
                      <a:pt x="2724055" y="245650"/>
                    </a:cubicBezTo>
                    <a:cubicBezTo>
                      <a:pt x="2699576" y="237839"/>
                      <a:pt x="2673858" y="233839"/>
                      <a:pt x="2647093" y="233839"/>
                    </a:cubicBezTo>
                    <a:cubicBezTo>
                      <a:pt x="2603564" y="233648"/>
                      <a:pt x="2562987" y="240030"/>
                      <a:pt x="2525649" y="253079"/>
                    </a:cubicBezTo>
                    <a:cubicBezTo>
                      <a:pt x="2488121" y="266129"/>
                      <a:pt x="2455355" y="285845"/>
                      <a:pt x="2427256" y="311944"/>
                    </a:cubicBezTo>
                    <a:cubicBezTo>
                      <a:pt x="2399157" y="338042"/>
                      <a:pt x="2377250" y="370618"/>
                      <a:pt x="2361343" y="409575"/>
                    </a:cubicBezTo>
                    <a:cubicBezTo>
                      <a:pt x="2345722" y="448342"/>
                      <a:pt x="2337626" y="493490"/>
                      <a:pt x="2337435" y="544735"/>
                    </a:cubicBezTo>
                    <a:cubicBezTo>
                      <a:pt x="2337626" y="596932"/>
                      <a:pt x="2345246" y="642747"/>
                      <a:pt x="2360581" y="682085"/>
                    </a:cubicBezTo>
                    <a:cubicBezTo>
                      <a:pt x="2375821" y="721614"/>
                      <a:pt x="2397157" y="754571"/>
                      <a:pt x="2424589" y="781050"/>
                    </a:cubicBezTo>
                    <a:cubicBezTo>
                      <a:pt x="2451926" y="807720"/>
                      <a:pt x="2484215" y="827627"/>
                      <a:pt x="2521363" y="840867"/>
                    </a:cubicBezTo>
                    <a:cubicBezTo>
                      <a:pt x="2558510" y="854107"/>
                      <a:pt x="2599278" y="860584"/>
                      <a:pt x="2643473" y="860298"/>
                    </a:cubicBezTo>
                    <a:cubicBezTo>
                      <a:pt x="2660333" y="859917"/>
                      <a:pt x="2678049" y="857726"/>
                      <a:pt x="2696909" y="853250"/>
                    </a:cubicBezTo>
                    <a:cubicBezTo>
                      <a:pt x="2715578" y="848868"/>
                      <a:pt x="2734056" y="842201"/>
                      <a:pt x="2752154" y="833533"/>
                    </a:cubicBezTo>
                    <a:cubicBezTo>
                      <a:pt x="2770251" y="824865"/>
                      <a:pt x="2786444" y="814102"/>
                      <a:pt x="2801398" y="801243"/>
                    </a:cubicBezTo>
                    <a:cubicBezTo>
                      <a:pt x="2816066" y="788194"/>
                      <a:pt x="2827687" y="772954"/>
                      <a:pt x="2836355" y="755428"/>
                    </a:cubicBezTo>
                    <a:lnTo>
                      <a:pt x="2843594" y="842201"/>
                    </a:lnTo>
                    <a:lnTo>
                      <a:pt x="2982182" y="842201"/>
                    </a:lnTo>
                    <a:lnTo>
                      <a:pt x="2982182" y="248221"/>
                    </a:lnTo>
                    <a:lnTo>
                      <a:pt x="2841212" y="248221"/>
                    </a:lnTo>
                    <a:lnTo>
                      <a:pt x="2836355" y="330137"/>
                    </a:lnTo>
                    <a:lnTo>
                      <a:pt x="2836355" y="330137"/>
                    </a:lnTo>
                    <a:close/>
                    <a:moveTo>
                      <a:pt x="2660428" y="365189"/>
                    </a:moveTo>
                    <a:cubicBezTo>
                      <a:pt x="2689384" y="365379"/>
                      <a:pt x="2714625" y="370618"/>
                      <a:pt x="2736342" y="380619"/>
                    </a:cubicBezTo>
                    <a:cubicBezTo>
                      <a:pt x="2758059" y="390620"/>
                      <a:pt x="2776157" y="404336"/>
                      <a:pt x="2790539" y="421386"/>
                    </a:cubicBezTo>
                    <a:cubicBezTo>
                      <a:pt x="2805017" y="438436"/>
                      <a:pt x="2815876" y="457771"/>
                      <a:pt x="2823020" y="479203"/>
                    </a:cubicBezTo>
                    <a:cubicBezTo>
                      <a:pt x="2830259" y="500539"/>
                      <a:pt x="2833878" y="522542"/>
                      <a:pt x="2833878" y="545306"/>
                    </a:cubicBezTo>
                    <a:cubicBezTo>
                      <a:pt x="2833878" y="568071"/>
                      <a:pt x="2830259" y="590074"/>
                      <a:pt x="2823020" y="611410"/>
                    </a:cubicBezTo>
                    <a:cubicBezTo>
                      <a:pt x="2815781" y="632936"/>
                      <a:pt x="2804922" y="651986"/>
                      <a:pt x="2790539" y="669227"/>
                    </a:cubicBezTo>
                    <a:cubicBezTo>
                      <a:pt x="2776061" y="686276"/>
                      <a:pt x="2757964" y="699992"/>
                      <a:pt x="2736342" y="709994"/>
                    </a:cubicBezTo>
                    <a:cubicBezTo>
                      <a:pt x="2714625" y="720090"/>
                      <a:pt x="2689384" y="725234"/>
                      <a:pt x="2660428" y="725424"/>
                    </a:cubicBezTo>
                    <a:cubicBezTo>
                      <a:pt x="2635949" y="725424"/>
                      <a:pt x="2612993" y="721233"/>
                      <a:pt x="2591753" y="713137"/>
                    </a:cubicBezTo>
                    <a:cubicBezTo>
                      <a:pt x="2570512" y="704945"/>
                      <a:pt x="2552033" y="693039"/>
                      <a:pt x="2535936" y="677609"/>
                    </a:cubicBezTo>
                    <a:cubicBezTo>
                      <a:pt x="2519839" y="661892"/>
                      <a:pt x="2507171" y="643033"/>
                      <a:pt x="2498408" y="620744"/>
                    </a:cubicBezTo>
                    <a:cubicBezTo>
                      <a:pt x="2489359" y="598265"/>
                      <a:pt x="2484787" y="572929"/>
                      <a:pt x="2484596" y="544639"/>
                    </a:cubicBezTo>
                    <a:cubicBezTo>
                      <a:pt x="2484787" y="516350"/>
                      <a:pt x="2489454" y="491014"/>
                      <a:pt x="2498408" y="468725"/>
                    </a:cubicBezTo>
                    <a:cubicBezTo>
                      <a:pt x="2507266" y="446627"/>
                      <a:pt x="2519934" y="427768"/>
                      <a:pt x="2535936" y="412337"/>
                    </a:cubicBezTo>
                    <a:cubicBezTo>
                      <a:pt x="2552033" y="397097"/>
                      <a:pt x="2570512" y="385191"/>
                      <a:pt x="2591753" y="377190"/>
                    </a:cubicBezTo>
                    <a:cubicBezTo>
                      <a:pt x="2612993" y="369189"/>
                      <a:pt x="2635949" y="365189"/>
                      <a:pt x="2660428" y="365189"/>
                    </a:cubicBezTo>
                    <a:lnTo>
                      <a:pt x="2660428" y="36518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5D98F930-210A-721A-561C-D494169BE4F7}"/>
                  </a:ext>
                </a:extLst>
              </p:cNvPr>
              <p:cNvSpPr/>
              <p:nvPr/>
            </p:nvSpPr>
            <p:spPr>
              <a:xfrm>
                <a:off x="9052548" y="4067746"/>
                <a:ext cx="149732" cy="149733"/>
              </a:xfrm>
              <a:custGeom>
                <a:avLst/>
                <a:gdLst>
                  <a:gd name="connsiteX0" fmla="*/ 149733 w 149732"/>
                  <a:gd name="connsiteY0" fmla="*/ 74867 h 149733"/>
                  <a:gd name="connsiteX1" fmla="*/ 74866 w 149732"/>
                  <a:gd name="connsiteY1" fmla="*/ 149733 h 149733"/>
                  <a:gd name="connsiteX2" fmla="*/ 0 w 149732"/>
                  <a:gd name="connsiteY2" fmla="*/ 74867 h 149733"/>
                  <a:gd name="connsiteX3" fmla="*/ 74866 w 149732"/>
                  <a:gd name="connsiteY3" fmla="*/ 0 h 149733"/>
                  <a:gd name="connsiteX4" fmla="*/ 149733 w 149732"/>
                  <a:gd name="connsiteY4" fmla="*/ 74867 h 149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732" h="149733">
                    <a:moveTo>
                      <a:pt x="149733" y="74867"/>
                    </a:moveTo>
                    <a:cubicBezTo>
                      <a:pt x="149733" y="116205"/>
                      <a:pt x="116205" y="149733"/>
                      <a:pt x="74866" y="149733"/>
                    </a:cubicBezTo>
                    <a:cubicBezTo>
                      <a:pt x="33528" y="149733"/>
                      <a:pt x="0" y="116205"/>
                      <a:pt x="0" y="74867"/>
                    </a:cubicBezTo>
                    <a:cubicBezTo>
                      <a:pt x="0" y="33528"/>
                      <a:pt x="33528" y="0"/>
                      <a:pt x="74866" y="0"/>
                    </a:cubicBezTo>
                    <a:cubicBezTo>
                      <a:pt x="116205" y="0"/>
                      <a:pt x="149733" y="33528"/>
                      <a:pt x="149733" y="748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</p:grp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AFF82AF0-E2AD-57E9-3643-26A4BEF588CF}"/>
              </a:ext>
            </a:extLst>
          </p:cNvPr>
          <p:cNvSpPr/>
          <p:nvPr userDrawn="1"/>
        </p:nvSpPr>
        <p:spPr bwMode="black">
          <a:xfrm>
            <a:off x="5733087" y="2709333"/>
            <a:ext cx="718329" cy="718330"/>
          </a:xfrm>
          <a:custGeom>
            <a:avLst/>
            <a:gdLst>
              <a:gd name="connsiteX0" fmla="*/ 1413986 w 1542668"/>
              <a:gd name="connsiteY0" fmla="*/ 0 h 1542669"/>
              <a:gd name="connsiteX1" fmla="*/ 128588 w 1542668"/>
              <a:gd name="connsiteY1" fmla="*/ 0 h 1542669"/>
              <a:gd name="connsiteX2" fmla="*/ 0 w 1542668"/>
              <a:gd name="connsiteY2" fmla="*/ 128588 h 1542669"/>
              <a:gd name="connsiteX3" fmla="*/ 0 w 1542668"/>
              <a:gd name="connsiteY3" fmla="*/ 1414082 h 1542669"/>
              <a:gd name="connsiteX4" fmla="*/ 128588 w 1542668"/>
              <a:gd name="connsiteY4" fmla="*/ 1542669 h 1542669"/>
              <a:gd name="connsiteX5" fmla="*/ 1414081 w 1542668"/>
              <a:gd name="connsiteY5" fmla="*/ 1542669 h 1542669"/>
              <a:gd name="connsiteX6" fmla="*/ 1542669 w 1542668"/>
              <a:gd name="connsiteY6" fmla="*/ 1414082 h 1542669"/>
              <a:gd name="connsiteX7" fmla="*/ 1542669 w 1542668"/>
              <a:gd name="connsiteY7" fmla="*/ 128588 h 1542669"/>
              <a:gd name="connsiteX8" fmla="*/ 1414081 w 1542668"/>
              <a:gd name="connsiteY8" fmla="*/ 0 h 1542669"/>
              <a:gd name="connsiteX9" fmla="*/ 1035272 w 1542668"/>
              <a:gd name="connsiteY9" fmla="*/ 1356646 h 1542669"/>
              <a:gd name="connsiteX10" fmla="*/ 502444 w 1542668"/>
              <a:gd name="connsiteY10" fmla="*/ 1356646 h 1542669"/>
              <a:gd name="connsiteX11" fmla="*/ 251555 w 1542668"/>
              <a:gd name="connsiteY11" fmla="*/ 1103090 h 1542669"/>
              <a:gd name="connsiteX12" fmla="*/ 251555 w 1542668"/>
              <a:gd name="connsiteY12" fmla="*/ 448818 h 1542669"/>
              <a:gd name="connsiteX13" fmla="*/ 250888 w 1542668"/>
              <a:gd name="connsiteY13" fmla="*/ 448818 h 1542669"/>
              <a:gd name="connsiteX14" fmla="*/ 503111 w 1542668"/>
              <a:gd name="connsiteY14" fmla="*/ 195929 h 1542669"/>
              <a:gd name="connsiteX15" fmla="*/ 1038606 w 1542668"/>
              <a:gd name="connsiteY15" fmla="*/ 195929 h 1542669"/>
              <a:gd name="connsiteX16" fmla="*/ 1291495 w 1542668"/>
              <a:gd name="connsiteY16" fmla="*/ 449485 h 1542669"/>
              <a:gd name="connsiteX17" fmla="*/ 1291495 w 1542668"/>
              <a:gd name="connsiteY17" fmla="*/ 715899 h 1542669"/>
              <a:gd name="connsiteX18" fmla="*/ 780288 w 1542668"/>
              <a:gd name="connsiteY18" fmla="*/ 1102995 h 1542669"/>
              <a:gd name="connsiteX19" fmla="*/ 780288 w 1542668"/>
              <a:gd name="connsiteY19" fmla="*/ 715899 h 1542669"/>
              <a:gd name="connsiteX20" fmla="*/ 1037272 w 1542668"/>
              <a:gd name="connsiteY20" fmla="*/ 715899 h 1542669"/>
              <a:gd name="connsiteX21" fmla="*/ 1037272 w 1542668"/>
              <a:gd name="connsiteY21" fmla="*/ 448151 h 1542669"/>
              <a:gd name="connsiteX22" fmla="*/ 503777 w 1542668"/>
              <a:gd name="connsiteY22" fmla="*/ 448151 h 1542669"/>
              <a:gd name="connsiteX23" fmla="*/ 503777 w 1542668"/>
              <a:gd name="connsiteY23" fmla="*/ 1103090 h 1542669"/>
              <a:gd name="connsiteX24" fmla="*/ 1292257 w 1542668"/>
              <a:gd name="connsiteY24" fmla="*/ 1103090 h 1542669"/>
              <a:gd name="connsiteX25" fmla="*/ 1035272 w 1542668"/>
              <a:gd name="connsiteY25" fmla="*/ 1356741 h 154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542668" h="1542669">
                <a:moveTo>
                  <a:pt x="1413986" y="0"/>
                </a:moveTo>
                <a:lnTo>
                  <a:pt x="128588" y="0"/>
                </a:lnTo>
                <a:cubicBezTo>
                  <a:pt x="57626" y="0"/>
                  <a:pt x="0" y="57531"/>
                  <a:pt x="0" y="128588"/>
                </a:cubicBezTo>
                <a:lnTo>
                  <a:pt x="0" y="1414082"/>
                </a:lnTo>
                <a:cubicBezTo>
                  <a:pt x="0" y="1485043"/>
                  <a:pt x="57531" y="1542669"/>
                  <a:pt x="128588" y="1542669"/>
                </a:cubicBezTo>
                <a:lnTo>
                  <a:pt x="1414081" y="1542669"/>
                </a:lnTo>
                <a:cubicBezTo>
                  <a:pt x="1485043" y="1542669"/>
                  <a:pt x="1542669" y="1485138"/>
                  <a:pt x="1542669" y="1414082"/>
                </a:cubicBezTo>
                <a:lnTo>
                  <a:pt x="1542669" y="128588"/>
                </a:lnTo>
                <a:cubicBezTo>
                  <a:pt x="1542669" y="57626"/>
                  <a:pt x="1485138" y="0"/>
                  <a:pt x="1414081" y="0"/>
                </a:cubicBezTo>
                <a:close/>
                <a:moveTo>
                  <a:pt x="1035272" y="1356646"/>
                </a:moveTo>
                <a:lnTo>
                  <a:pt x="502444" y="1356646"/>
                </a:lnTo>
                <a:lnTo>
                  <a:pt x="251555" y="1103090"/>
                </a:lnTo>
                <a:lnTo>
                  <a:pt x="251555" y="448818"/>
                </a:lnTo>
                <a:lnTo>
                  <a:pt x="250888" y="448818"/>
                </a:lnTo>
                <a:lnTo>
                  <a:pt x="503111" y="195929"/>
                </a:lnTo>
                <a:lnTo>
                  <a:pt x="1038606" y="195929"/>
                </a:lnTo>
                <a:lnTo>
                  <a:pt x="1291495" y="449485"/>
                </a:lnTo>
                <a:lnTo>
                  <a:pt x="1291495" y="715899"/>
                </a:lnTo>
                <a:lnTo>
                  <a:pt x="780288" y="1102995"/>
                </a:lnTo>
                <a:lnTo>
                  <a:pt x="780288" y="715899"/>
                </a:lnTo>
                <a:lnTo>
                  <a:pt x="1037272" y="715899"/>
                </a:lnTo>
                <a:lnTo>
                  <a:pt x="1037272" y="448151"/>
                </a:lnTo>
                <a:lnTo>
                  <a:pt x="503777" y="448151"/>
                </a:lnTo>
                <a:lnTo>
                  <a:pt x="503777" y="1103090"/>
                </a:lnTo>
                <a:lnTo>
                  <a:pt x="1292257" y="1103090"/>
                </a:lnTo>
                <a:lnTo>
                  <a:pt x="1035272" y="1356741"/>
                </a:lnTo>
                <a:close/>
              </a:path>
            </a:pathLst>
          </a:custGeom>
          <a:gradFill>
            <a:gsLst>
              <a:gs pos="0">
                <a:srgbClr val="E62D69"/>
              </a:gs>
              <a:gs pos="50000">
                <a:srgbClr val="EC6141"/>
              </a:gs>
              <a:gs pos="100000">
                <a:srgbClr val="F39619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337807F1-CE29-32F4-BD41-AB59015DF9D5}"/>
              </a:ext>
            </a:extLst>
          </p:cNvPr>
          <p:cNvGrpSpPr/>
          <p:nvPr userDrawn="1"/>
        </p:nvGrpSpPr>
        <p:grpSpPr bwMode="black">
          <a:xfrm>
            <a:off x="5401687" y="3638780"/>
            <a:ext cx="1388626" cy="509164"/>
            <a:chOff x="7716000" y="4067746"/>
            <a:chExt cx="2982182" cy="1093470"/>
          </a:xfrm>
        </p:grpSpPr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C0256FE2-A2B2-54CE-DE2C-A6F5A93CE6A9}"/>
                </a:ext>
              </a:extLst>
            </p:cNvPr>
            <p:cNvSpPr/>
            <p:nvPr/>
          </p:nvSpPr>
          <p:spPr bwMode="black">
            <a:xfrm>
              <a:off x="7716000" y="4070699"/>
              <a:ext cx="2982182" cy="1090517"/>
            </a:xfrm>
            <a:custGeom>
              <a:avLst/>
              <a:gdLst>
                <a:gd name="connsiteX0" fmla="*/ 615696 w 2982182"/>
                <a:gd name="connsiteY0" fmla="*/ 597789 h 1090517"/>
                <a:gd name="connsiteX1" fmla="*/ 606457 w 2982182"/>
                <a:gd name="connsiteY1" fmla="*/ 437102 h 1090517"/>
                <a:gd name="connsiteX2" fmla="*/ 548831 w 2982182"/>
                <a:gd name="connsiteY2" fmla="*/ 322231 h 1090517"/>
                <a:gd name="connsiteX3" fmla="*/ 449580 w 2982182"/>
                <a:gd name="connsiteY3" fmla="*/ 253365 h 1090517"/>
                <a:gd name="connsiteX4" fmla="*/ 315659 w 2982182"/>
                <a:gd name="connsiteY4" fmla="*/ 230219 h 1090517"/>
                <a:gd name="connsiteX5" fmla="*/ 184976 w 2982182"/>
                <a:gd name="connsiteY5" fmla="*/ 253365 h 1090517"/>
                <a:gd name="connsiteX6" fmla="*/ 85534 w 2982182"/>
                <a:gd name="connsiteY6" fmla="*/ 317849 h 1090517"/>
                <a:gd name="connsiteX7" fmla="*/ 22289 w 2982182"/>
                <a:gd name="connsiteY7" fmla="*/ 416243 h 1090517"/>
                <a:gd name="connsiteX8" fmla="*/ 0 w 2982182"/>
                <a:gd name="connsiteY8" fmla="*/ 541115 h 1090517"/>
                <a:gd name="connsiteX9" fmla="*/ 22289 w 2982182"/>
                <a:gd name="connsiteY9" fmla="*/ 670846 h 1090517"/>
                <a:gd name="connsiteX10" fmla="*/ 86582 w 2982182"/>
                <a:gd name="connsiteY10" fmla="*/ 770858 h 1090517"/>
                <a:gd name="connsiteX11" fmla="*/ 189167 w 2982182"/>
                <a:gd name="connsiteY11" fmla="*/ 835343 h 1090517"/>
                <a:gd name="connsiteX12" fmla="*/ 326517 w 2982182"/>
                <a:gd name="connsiteY12" fmla="*/ 858012 h 1090517"/>
                <a:gd name="connsiteX13" fmla="*/ 418910 w 2982182"/>
                <a:gd name="connsiteY13" fmla="*/ 847535 h 1090517"/>
                <a:gd name="connsiteX14" fmla="*/ 508064 w 2982182"/>
                <a:gd name="connsiteY14" fmla="*/ 815435 h 1090517"/>
                <a:gd name="connsiteX15" fmla="*/ 581978 w 2982182"/>
                <a:gd name="connsiteY15" fmla="*/ 761619 h 1090517"/>
                <a:gd name="connsiteX16" fmla="*/ 487966 w 2982182"/>
                <a:gd name="connsiteY16" fmla="*/ 668846 h 1090517"/>
                <a:gd name="connsiteX17" fmla="*/ 443770 w 2982182"/>
                <a:gd name="connsiteY17" fmla="*/ 698754 h 1090517"/>
                <a:gd name="connsiteX18" fmla="*/ 386715 w 2982182"/>
                <a:gd name="connsiteY18" fmla="*/ 717613 h 1090517"/>
                <a:gd name="connsiteX19" fmla="*/ 328898 w 2982182"/>
                <a:gd name="connsiteY19" fmla="*/ 724281 h 1090517"/>
                <a:gd name="connsiteX20" fmla="*/ 239173 w 2982182"/>
                <a:gd name="connsiteY20" fmla="*/ 707803 h 1090517"/>
                <a:gd name="connsiteX21" fmla="*/ 178880 w 2982182"/>
                <a:gd name="connsiteY21" fmla="*/ 663226 h 1090517"/>
                <a:gd name="connsiteX22" fmla="*/ 151733 w 2982182"/>
                <a:gd name="connsiteY22" fmla="*/ 597789 h 1090517"/>
                <a:gd name="connsiteX23" fmla="*/ 615601 w 2982182"/>
                <a:gd name="connsiteY23" fmla="*/ 597789 h 1090517"/>
                <a:gd name="connsiteX24" fmla="*/ 154210 w 2982182"/>
                <a:gd name="connsiteY24" fmla="*/ 476060 h 1090517"/>
                <a:gd name="connsiteX25" fmla="*/ 189357 w 2982182"/>
                <a:gd name="connsiteY25" fmla="*/ 411766 h 1090517"/>
                <a:gd name="connsiteX26" fmla="*/ 246793 w 2982182"/>
                <a:gd name="connsiteY26" fmla="*/ 373190 h 1090517"/>
                <a:gd name="connsiteX27" fmla="*/ 320516 w 2982182"/>
                <a:gd name="connsiteY27" fmla="*/ 360331 h 1090517"/>
                <a:gd name="connsiteX28" fmla="*/ 395859 w 2982182"/>
                <a:gd name="connsiteY28" fmla="*/ 373190 h 1090517"/>
                <a:gd name="connsiteX29" fmla="*/ 449294 w 2982182"/>
                <a:gd name="connsiteY29" fmla="*/ 411766 h 1090517"/>
                <a:gd name="connsiteX30" fmla="*/ 474821 w 2982182"/>
                <a:gd name="connsiteY30" fmla="*/ 476060 h 1090517"/>
                <a:gd name="connsiteX31" fmla="*/ 154210 w 2982182"/>
                <a:gd name="connsiteY31" fmla="*/ 476060 h 1090517"/>
                <a:gd name="connsiteX32" fmla="*/ 713327 w 2982182"/>
                <a:gd name="connsiteY32" fmla="*/ 95 h 1090517"/>
                <a:gd name="connsiteX33" fmla="*/ 713327 w 2982182"/>
                <a:gd name="connsiteY33" fmla="*/ 842296 h 1090517"/>
                <a:gd name="connsiteX34" fmla="*/ 860298 w 2982182"/>
                <a:gd name="connsiteY34" fmla="*/ 842296 h 1090517"/>
                <a:gd name="connsiteX35" fmla="*/ 860298 w 2982182"/>
                <a:gd name="connsiteY35" fmla="*/ 573596 h 1090517"/>
                <a:gd name="connsiteX36" fmla="*/ 1092803 w 2982182"/>
                <a:gd name="connsiteY36" fmla="*/ 842296 h 1090517"/>
                <a:gd name="connsiteX37" fmla="*/ 1269968 w 2982182"/>
                <a:gd name="connsiteY37" fmla="*/ 842296 h 1090517"/>
                <a:gd name="connsiteX38" fmla="*/ 1269968 w 2982182"/>
                <a:gd name="connsiteY38" fmla="*/ 831437 h 1090517"/>
                <a:gd name="connsiteX39" fmla="*/ 994029 w 2982182"/>
                <a:gd name="connsiteY39" fmla="*/ 527780 h 1090517"/>
                <a:gd name="connsiteX40" fmla="*/ 1236250 w 2982182"/>
                <a:gd name="connsiteY40" fmla="*/ 256699 h 1090517"/>
                <a:gd name="connsiteX41" fmla="*/ 1236250 w 2982182"/>
                <a:gd name="connsiteY41" fmla="*/ 248221 h 1090517"/>
                <a:gd name="connsiteX42" fmla="*/ 1060323 w 2982182"/>
                <a:gd name="connsiteY42" fmla="*/ 248221 h 1090517"/>
                <a:gd name="connsiteX43" fmla="*/ 860298 w 2982182"/>
                <a:gd name="connsiteY43" fmla="*/ 486823 h 1090517"/>
                <a:gd name="connsiteX44" fmla="*/ 860298 w 2982182"/>
                <a:gd name="connsiteY44" fmla="*/ 0 h 1090517"/>
                <a:gd name="connsiteX45" fmla="*/ 713327 w 2982182"/>
                <a:gd name="connsiteY45" fmla="*/ 0 h 1090517"/>
                <a:gd name="connsiteX46" fmla="*/ 1484471 w 2982182"/>
                <a:gd name="connsiteY46" fmla="*/ 245936 h 1090517"/>
                <a:gd name="connsiteX47" fmla="*/ 1484471 w 2982182"/>
                <a:gd name="connsiteY47" fmla="*/ 842391 h 1090517"/>
                <a:gd name="connsiteX48" fmla="*/ 1337501 w 2982182"/>
                <a:gd name="connsiteY48" fmla="*/ 842391 h 1090517"/>
                <a:gd name="connsiteX49" fmla="*/ 1337501 w 2982182"/>
                <a:gd name="connsiteY49" fmla="*/ 245936 h 1090517"/>
                <a:gd name="connsiteX50" fmla="*/ 1484471 w 2982182"/>
                <a:gd name="connsiteY50" fmla="*/ 245936 h 1090517"/>
                <a:gd name="connsiteX51" fmla="*/ 1945958 w 2982182"/>
                <a:gd name="connsiteY51" fmla="*/ 714661 h 1090517"/>
                <a:gd name="connsiteX52" fmla="*/ 1877473 w 2982182"/>
                <a:gd name="connsiteY52" fmla="*/ 701421 h 1090517"/>
                <a:gd name="connsiteX53" fmla="*/ 1824038 w 2982182"/>
                <a:gd name="connsiteY53" fmla="*/ 665036 h 1090517"/>
                <a:gd name="connsiteX54" fmla="*/ 1789462 w 2982182"/>
                <a:gd name="connsiteY54" fmla="*/ 611410 h 1090517"/>
                <a:gd name="connsiteX55" fmla="*/ 1777270 w 2982182"/>
                <a:gd name="connsiteY55" fmla="*/ 545973 h 1090517"/>
                <a:gd name="connsiteX56" fmla="*/ 1788700 w 2982182"/>
                <a:gd name="connsiteY56" fmla="*/ 480536 h 1090517"/>
                <a:gd name="connsiteX57" fmla="*/ 1821847 w 2982182"/>
                <a:gd name="connsiteY57" fmla="*/ 426911 h 1090517"/>
                <a:gd name="connsiteX58" fmla="*/ 1874806 w 2982182"/>
                <a:gd name="connsiteY58" fmla="*/ 390525 h 1090517"/>
                <a:gd name="connsiteX59" fmla="*/ 1945958 w 2982182"/>
                <a:gd name="connsiteY59" fmla="*/ 377285 h 1090517"/>
                <a:gd name="connsiteX60" fmla="*/ 2017014 w 2982182"/>
                <a:gd name="connsiteY60" fmla="*/ 390525 h 1090517"/>
                <a:gd name="connsiteX61" fmla="*/ 2070068 w 2982182"/>
                <a:gd name="connsiteY61" fmla="*/ 426911 h 1090517"/>
                <a:gd name="connsiteX62" fmla="*/ 2103215 w 2982182"/>
                <a:gd name="connsiteY62" fmla="*/ 480536 h 1090517"/>
                <a:gd name="connsiteX63" fmla="*/ 2114645 w 2982182"/>
                <a:gd name="connsiteY63" fmla="*/ 545973 h 1090517"/>
                <a:gd name="connsiteX64" fmla="*/ 2102453 w 2982182"/>
                <a:gd name="connsiteY64" fmla="*/ 611410 h 1090517"/>
                <a:gd name="connsiteX65" fmla="*/ 2067878 w 2982182"/>
                <a:gd name="connsiteY65" fmla="*/ 665036 h 1090517"/>
                <a:gd name="connsiteX66" fmla="*/ 2014442 w 2982182"/>
                <a:gd name="connsiteY66" fmla="*/ 701421 h 1090517"/>
                <a:gd name="connsiteX67" fmla="*/ 1945958 w 2982182"/>
                <a:gd name="connsiteY67" fmla="*/ 714661 h 1090517"/>
                <a:gd name="connsiteX68" fmla="*/ 1945958 w 2982182"/>
                <a:gd name="connsiteY68" fmla="*/ 714661 h 1090517"/>
                <a:gd name="connsiteX69" fmla="*/ 1764030 w 2982182"/>
                <a:gd name="connsiteY69" fmla="*/ 1090517 h 1090517"/>
                <a:gd name="connsiteX70" fmla="*/ 1764030 w 2982182"/>
                <a:gd name="connsiteY70" fmla="*/ 772382 h 1090517"/>
                <a:gd name="connsiteX71" fmla="*/ 1803749 w 2982182"/>
                <a:gd name="connsiteY71" fmla="*/ 812959 h 1090517"/>
                <a:gd name="connsiteX72" fmla="*/ 1855184 w 2982182"/>
                <a:gd name="connsiteY72" fmla="*/ 838867 h 1090517"/>
                <a:gd name="connsiteX73" fmla="*/ 1910239 w 2982182"/>
                <a:gd name="connsiteY73" fmla="*/ 852678 h 1090517"/>
                <a:gd name="connsiteX74" fmla="*/ 1961674 w 2982182"/>
                <a:gd name="connsiteY74" fmla="*/ 856679 h 1090517"/>
                <a:gd name="connsiteX75" fmla="*/ 2088833 w 2982182"/>
                <a:gd name="connsiteY75" fmla="*/ 832580 h 1090517"/>
                <a:gd name="connsiteX76" fmla="*/ 2183225 w 2982182"/>
                <a:gd name="connsiteY76" fmla="*/ 766286 h 1090517"/>
                <a:gd name="connsiteX77" fmla="*/ 2241709 w 2982182"/>
                <a:gd name="connsiteY77" fmla="*/ 667512 h 1090517"/>
                <a:gd name="connsiteX78" fmla="*/ 2261807 w 2982182"/>
                <a:gd name="connsiteY78" fmla="*/ 545783 h 1090517"/>
                <a:gd name="connsiteX79" fmla="*/ 2239899 w 2982182"/>
                <a:gd name="connsiteY79" fmla="*/ 423482 h 1090517"/>
                <a:gd name="connsiteX80" fmla="*/ 2178082 w 2982182"/>
                <a:gd name="connsiteY80" fmla="*/ 324898 h 1090517"/>
                <a:gd name="connsiteX81" fmla="*/ 2081879 w 2982182"/>
                <a:gd name="connsiteY81" fmla="*/ 258794 h 1090517"/>
                <a:gd name="connsiteX82" fmla="*/ 1957007 w 2982182"/>
                <a:gd name="connsiteY82" fmla="*/ 234887 h 1090517"/>
                <a:gd name="connsiteX83" fmla="*/ 1887093 w 2982182"/>
                <a:gd name="connsiteY83" fmla="*/ 244888 h 1090517"/>
                <a:gd name="connsiteX84" fmla="*/ 1819656 w 2982182"/>
                <a:gd name="connsiteY84" fmla="*/ 275844 h 1090517"/>
                <a:gd name="connsiteX85" fmla="*/ 1764221 w 2982182"/>
                <a:gd name="connsiteY85" fmla="*/ 330041 h 1090517"/>
                <a:gd name="connsiteX86" fmla="*/ 1754600 w 2982182"/>
                <a:gd name="connsiteY86" fmla="*/ 248126 h 1090517"/>
                <a:gd name="connsiteX87" fmla="*/ 1617250 w 2982182"/>
                <a:gd name="connsiteY87" fmla="*/ 248126 h 1090517"/>
                <a:gd name="connsiteX88" fmla="*/ 1617250 w 2982182"/>
                <a:gd name="connsiteY88" fmla="*/ 1090327 h 1090517"/>
                <a:gd name="connsiteX89" fmla="*/ 1764221 w 2982182"/>
                <a:gd name="connsiteY89" fmla="*/ 1090327 h 1090517"/>
                <a:gd name="connsiteX90" fmla="*/ 2836355 w 2982182"/>
                <a:gd name="connsiteY90" fmla="*/ 330232 h 1090517"/>
                <a:gd name="connsiteX91" fmla="*/ 2789968 w 2982182"/>
                <a:gd name="connsiteY91" fmla="*/ 278987 h 1090517"/>
                <a:gd name="connsiteX92" fmla="*/ 2724055 w 2982182"/>
                <a:gd name="connsiteY92" fmla="*/ 245650 h 1090517"/>
                <a:gd name="connsiteX93" fmla="*/ 2647093 w 2982182"/>
                <a:gd name="connsiteY93" fmla="*/ 233839 h 1090517"/>
                <a:gd name="connsiteX94" fmla="*/ 2525649 w 2982182"/>
                <a:gd name="connsiteY94" fmla="*/ 253079 h 1090517"/>
                <a:gd name="connsiteX95" fmla="*/ 2427256 w 2982182"/>
                <a:gd name="connsiteY95" fmla="*/ 311944 h 1090517"/>
                <a:gd name="connsiteX96" fmla="*/ 2361343 w 2982182"/>
                <a:gd name="connsiteY96" fmla="*/ 409575 h 1090517"/>
                <a:gd name="connsiteX97" fmla="*/ 2337435 w 2982182"/>
                <a:gd name="connsiteY97" fmla="*/ 544735 h 1090517"/>
                <a:gd name="connsiteX98" fmla="*/ 2360581 w 2982182"/>
                <a:gd name="connsiteY98" fmla="*/ 682085 h 1090517"/>
                <a:gd name="connsiteX99" fmla="*/ 2424589 w 2982182"/>
                <a:gd name="connsiteY99" fmla="*/ 781050 h 1090517"/>
                <a:gd name="connsiteX100" fmla="*/ 2521363 w 2982182"/>
                <a:gd name="connsiteY100" fmla="*/ 840867 h 1090517"/>
                <a:gd name="connsiteX101" fmla="*/ 2643473 w 2982182"/>
                <a:gd name="connsiteY101" fmla="*/ 860298 h 1090517"/>
                <a:gd name="connsiteX102" fmla="*/ 2696909 w 2982182"/>
                <a:gd name="connsiteY102" fmla="*/ 853250 h 1090517"/>
                <a:gd name="connsiteX103" fmla="*/ 2752154 w 2982182"/>
                <a:gd name="connsiteY103" fmla="*/ 833533 h 1090517"/>
                <a:gd name="connsiteX104" fmla="*/ 2801398 w 2982182"/>
                <a:gd name="connsiteY104" fmla="*/ 801243 h 1090517"/>
                <a:gd name="connsiteX105" fmla="*/ 2836355 w 2982182"/>
                <a:gd name="connsiteY105" fmla="*/ 755428 h 1090517"/>
                <a:gd name="connsiteX106" fmla="*/ 2843594 w 2982182"/>
                <a:gd name="connsiteY106" fmla="*/ 842201 h 1090517"/>
                <a:gd name="connsiteX107" fmla="*/ 2982182 w 2982182"/>
                <a:gd name="connsiteY107" fmla="*/ 842201 h 1090517"/>
                <a:gd name="connsiteX108" fmla="*/ 2982182 w 2982182"/>
                <a:gd name="connsiteY108" fmla="*/ 248221 h 1090517"/>
                <a:gd name="connsiteX109" fmla="*/ 2841212 w 2982182"/>
                <a:gd name="connsiteY109" fmla="*/ 248221 h 1090517"/>
                <a:gd name="connsiteX110" fmla="*/ 2836355 w 2982182"/>
                <a:gd name="connsiteY110" fmla="*/ 330137 h 1090517"/>
                <a:gd name="connsiteX111" fmla="*/ 2836355 w 2982182"/>
                <a:gd name="connsiteY111" fmla="*/ 330137 h 1090517"/>
                <a:gd name="connsiteX112" fmla="*/ 2660428 w 2982182"/>
                <a:gd name="connsiteY112" fmla="*/ 365189 h 1090517"/>
                <a:gd name="connsiteX113" fmla="*/ 2736342 w 2982182"/>
                <a:gd name="connsiteY113" fmla="*/ 380619 h 1090517"/>
                <a:gd name="connsiteX114" fmla="*/ 2790539 w 2982182"/>
                <a:gd name="connsiteY114" fmla="*/ 421386 h 1090517"/>
                <a:gd name="connsiteX115" fmla="*/ 2823020 w 2982182"/>
                <a:gd name="connsiteY115" fmla="*/ 479203 h 1090517"/>
                <a:gd name="connsiteX116" fmla="*/ 2833878 w 2982182"/>
                <a:gd name="connsiteY116" fmla="*/ 545306 h 1090517"/>
                <a:gd name="connsiteX117" fmla="*/ 2823020 w 2982182"/>
                <a:gd name="connsiteY117" fmla="*/ 611410 h 1090517"/>
                <a:gd name="connsiteX118" fmla="*/ 2790539 w 2982182"/>
                <a:gd name="connsiteY118" fmla="*/ 669227 h 1090517"/>
                <a:gd name="connsiteX119" fmla="*/ 2736342 w 2982182"/>
                <a:gd name="connsiteY119" fmla="*/ 709994 h 1090517"/>
                <a:gd name="connsiteX120" fmla="*/ 2660428 w 2982182"/>
                <a:gd name="connsiteY120" fmla="*/ 725424 h 1090517"/>
                <a:gd name="connsiteX121" fmla="*/ 2591753 w 2982182"/>
                <a:gd name="connsiteY121" fmla="*/ 713137 h 1090517"/>
                <a:gd name="connsiteX122" fmla="*/ 2535936 w 2982182"/>
                <a:gd name="connsiteY122" fmla="*/ 677609 h 1090517"/>
                <a:gd name="connsiteX123" fmla="*/ 2498408 w 2982182"/>
                <a:gd name="connsiteY123" fmla="*/ 620744 h 1090517"/>
                <a:gd name="connsiteX124" fmla="*/ 2484596 w 2982182"/>
                <a:gd name="connsiteY124" fmla="*/ 544639 h 1090517"/>
                <a:gd name="connsiteX125" fmla="*/ 2498408 w 2982182"/>
                <a:gd name="connsiteY125" fmla="*/ 468725 h 1090517"/>
                <a:gd name="connsiteX126" fmla="*/ 2535936 w 2982182"/>
                <a:gd name="connsiteY126" fmla="*/ 412337 h 1090517"/>
                <a:gd name="connsiteX127" fmla="*/ 2591753 w 2982182"/>
                <a:gd name="connsiteY127" fmla="*/ 377190 h 1090517"/>
                <a:gd name="connsiteX128" fmla="*/ 2660428 w 2982182"/>
                <a:gd name="connsiteY128" fmla="*/ 365189 h 1090517"/>
                <a:gd name="connsiteX129" fmla="*/ 2660428 w 2982182"/>
                <a:gd name="connsiteY129" fmla="*/ 365189 h 1090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2982182" h="1090517">
                  <a:moveTo>
                    <a:pt x="615696" y="597789"/>
                  </a:moveTo>
                  <a:cubicBezTo>
                    <a:pt x="621316" y="536543"/>
                    <a:pt x="618077" y="483108"/>
                    <a:pt x="606457" y="437102"/>
                  </a:cubicBezTo>
                  <a:cubicBezTo>
                    <a:pt x="594836" y="391096"/>
                    <a:pt x="575501" y="352996"/>
                    <a:pt x="548831" y="322231"/>
                  </a:cubicBezTo>
                  <a:cubicBezTo>
                    <a:pt x="522161" y="291656"/>
                    <a:pt x="489014" y="268605"/>
                    <a:pt x="449580" y="253365"/>
                  </a:cubicBezTo>
                  <a:cubicBezTo>
                    <a:pt x="410242" y="237935"/>
                    <a:pt x="365474" y="230219"/>
                    <a:pt x="315659" y="230219"/>
                  </a:cubicBezTo>
                  <a:cubicBezTo>
                    <a:pt x="267272" y="230410"/>
                    <a:pt x="223647" y="238030"/>
                    <a:pt x="184976" y="253365"/>
                  </a:cubicBezTo>
                  <a:cubicBezTo>
                    <a:pt x="146209" y="268605"/>
                    <a:pt x="113062" y="290132"/>
                    <a:pt x="85534" y="317849"/>
                  </a:cubicBezTo>
                  <a:cubicBezTo>
                    <a:pt x="58007" y="345758"/>
                    <a:pt x="36957" y="378524"/>
                    <a:pt x="22289" y="416243"/>
                  </a:cubicBezTo>
                  <a:cubicBezTo>
                    <a:pt x="7620" y="454247"/>
                    <a:pt x="191" y="495776"/>
                    <a:pt x="0" y="541115"/>
                  </a:cubicBezTo>
                  <a:cubicBezTo>
                    <a:pt x="191" y="588931"/>
                    <a:pt x="7429" y="632079"/>
                    <a:pt x="22289" y="670846"/>
                  </a:cubicBezTo>
                  <a:cubicBezTo>
                    <a:pt x="36957" y="709803"/>
                    <a:pt x="58388" y="743141"/>
                    <a:pt x="86582" y="770858"/>
                  </a:cubicBezTo>
                  <a:cubicBezTo>
                    <a:pt x="114681" y="798767"/>
                    <a:pt x="148876" y="820293"/>
                    <a:pt x="189167" y="835343"/>
                  </a:cubicBezTo>
                  <a:cubicBezTo>
                    <a:pt x="229362" y="850202"/>
                    <a:pt x="275273" y="857822"/>
                    <a:pt x="326517" y="858012"/>
                  </a:cubicBezTo>
                  <a:cubicBezTo>
                    <a:pt x="356997" y="858012"/>
                    <a:pt x="387763" y="854583"/>
                    <a:pt x="418910" y="847535"/>
                  </a:cubicBezTo>
                  <a:cubicBezTo>
                    <a:pt x="450247" y="840296"/>
                    <a:pt x="479965" y="829628"/>
                    <a:pt x="508064" y="815435"/>
                  </a:cubicBezTo>
                  <a:cubicBezTo>
                    <a:pt x="536162" y="801148"/>
                    <a:pt x="560642" y="783336"/>
                    <a:pt x="581978" y="761619"/>
                  </a:cubicBezTo>
                  <a:lnTo>
                    <a:pt x="487966" y="668846"/>
                  </a:lnTo>
                  <a:cubicBezTo>
                    <a:pt x="476345" y="680466"/>
                    <a:pt x="461677" y="690563"/>
                    <a:pt x="443770" y="698754"/>
                  </a:cubicBezTo>
                  <a:cubicBezTo>
                    <a:pt x="425863" y="706946"/>
                    <a:pt x="406813" y="713232"/>
                    <a:pt x="386715" y="717613"/>
                  </a:cubicBezTo>
                  <a:cubicBezTo>
                    <a:pt x="366617" y="721995"/>
                    <a:pt x="347377" y="724281"/>
                    <a:pt x="328898" y="724281"/>
                  </a:cubicBezTo>
                  <a:cubicBezTo>
                    <a:pt x="294323" y="724091"/>
                    <a:pt x="264224" y="718661"/>
                    <a:pt x="239173" y="707803"/>
                  </a:cubicBezTo>
                  <a:cubicBezTo>
                    <a:pt x="213836" y="696944"/>
                    <a:pt x="193834" y="682085"/>
                    <a:pt x="178880" y="663226"/>
                  </a:cubicBezTo>
                  <a:cubicBezTo>
                    <a:pt x="164211" y="644366"/>
                    <a:pt x="154972" y="622459"/>
                    <a:pt x="151733" y="597789"/>
                  </a:cubicBezTo>
                  <a:lnTo>
                    <a:pt x="615601" y="597789"/>
                  </a:lnTo>
                  <a:close/>
                  <a:moveTo>
                    <a:pt x="154210" y="476060"/>
                  </a:moveTo>
                  <a:cubicBezTo>
                    <a:pt x="161639" y="450342"/>
                    <a:pt x="173260" y="428911"/>
                    <a:pt x="189357" y="411766"/>
                  </a:cubicBezTo>
                  <a:cubicBezTo>
                    <a:pt x="205264" y="394716"/>
                    <a:pt x="224504" y="381857"/>
                    <a:pt x="246793" y="373190"/>
                  </a:cubicBezTo>
                  <a:cubicBezTo>
                    <a:pt x="269272" y="364522"/>
                    <a:pt x="293751" y="360331"/>
                    <a:pt x="320516" y="360331"/>
                  </a:cubicBezTo>
                  <a:cubicBezTo>
                    <a:pt x="348806" y="360331"/>
                    <a:pt x="373951" y="364522"/>
                    <a:pt x="395859" y="373190"/>
                  </a:cubicBezTo>
                  <a:cubicBezTo>
                    <a:pt x="417767" y="381857"/>
                    <a:pt x="435578" y="394716"/>
                    <a:pt x="449294" y="411766"/>
                  </a:cubicBezTo>
                  <a:cubicBezTo>
                    <a:pt x="462915" y="428816"/>
                    <a:pt x="471392" y="450342"/>
                    <a:pt x="474821" y="476060"/>
                  </a:cubicBezTo>
                  <a:lnTo>
                    <a:pt x="154210" y="476060"/>
                  </a:lnTo>
                  <a:close/>
                  <a:moveTo>
                    <a:pt x="713327" y="95"/>
                  </a:moveTo>
                  <a:lnTo>
                    <a:pt x="713327" y="842296"/>
                  </a:lnTo>
                  <a:lnTo>
                    <a:pt x="860298" y="842296"/>
                  </a:lnTo>
                  <a:lnTo>
                    <a:pt x="860298" y="573596"/>
                  </a:lnTo>
                  <a:lnTo>
                    <a:pt x="1092803" y="842296"/>
                  </a:lnTo>
                  <a:lnTo>
                    <a:pt x="1269968" y="842296"/>
                  </a:lnTo>
                  <a:lnTo>
                    <a:pt x="1269968" y="831437"/>
                  </a:lnTo>
                  <a:lnTo>
                    <a:pt x="994029" y="527780"/>
                  </a:lnTo>
                  <a:lnTo>
                    <a:pt x="1236250" y="256699"/>
                  </a:lnTo>
                  <a:lnTo>
                    <a:pt x="1236250" y="248221"/>
                  </a:lnTo>
                  <a:lnTo>
                    <a:pt x="1060323" y="248221"/>
                  </a:lnTo>
                  <a:lnTo>
                    <a:pt x="860298" y="486823"/>
                  </a:lnTo>
                  <a:lnTo>
                    <a:pt x="860298" y="0"/>
                  </a:lnTo>
                  <a:lnTo>
                    <a:pt x="713327" y="0"/>
                  </a:lnTo>
                  <a:close/>
                  <a:moveTo>
                    <a:pt x="1484471" y="245936"/>
                  </a:moveTo>
                  <a:lnTo>
                    <a:pt x="1484471" y="842391"/>
                  </a:lnTo>
                  <a:lnTo>
                    <a:pt x="1337501" y="842391"/>
                  </a:lnTo>
                  <a:lnTo>
                    <a:pt x="1337501" y="245936"/>
                  </a:lnTo>
                  <a:lnTo>
                    <a:pt x="1484471" y="245936"/>
                  </a:lnTo>
                  <a:close/>
                  <a:moveTo>
                    <a:pt x="1945958" y="714661"/>
                  </a:moveTo>
                  <a:cubicBezTo>
                    <a:pt x="1920812" y="714470"/>
                    <a:pt x="1897952" y="709994"/>
                    <a:pt x="1877473" y="701421"/>
                  </a:cubicBezTo>
                  <a:cubicBezTo>
                    <a:pt x="1856804" y="692563"/>
                    <a:pt x="1839087" y="680561"/>
                    <a:pt x="1824038" y="665036"/>
                  </a:cubicBezTo>
                  <a:cubicBezTo>
                    <a:pt x="1809179" y="649605"/>
                    <a:pt x="1797749" y="631698"/>
                    <a:pt x="1789462" y="611410"/>
                  </a:cubicBezTo>
                  <a:cubicBezTo>
                    <a:pt x="1781461" y="591122"/>
                    <a:pt x="1777270" y="569214"/>
                    <a:pt x="1777270" y="545973"/>
                  </a:cubicBezTo>
                  <a:cubicBezTo>
                    <a:pt x="1777270" y="522732"/>
                    <a:pt x="1781080" y="500825"/>
                    <a:pt x="1788700" y="480536"/>
                  </a:cubicBezTo>
                  <a:cubicBezTo>
                    <a:pt x="1796320" y="460248"/>
                    <a:pt x="1807369" y="442341"/>
                    <a:pt x="1821847" y="426911"/>
                  </a:cubicBezTo>
                  <a:cubicBezTo>
                    <a:pt x="1836325" y="411480"/>
                    <a:pt x="1853946" y="399383"/>
                    <a:pt x="1874806" y="390525"/>
                  </a:cubicBezTo>
                  <a:cubicBezTo>
                    <a:pt x="1895666" y="381857"/>
                    <a:pt x="1919383" y="377476"/>
                    <a:pt x="1945958" y="377285"/>
                  </a:cubicBezTo>
                  <a:cubicBezTo>
                    <a:pt x="1972437" y="377476"/>
                    <a:pt x="1996154" y="381953"/>
                    <a:pt x="2017014" y="390525"/>
                  </a:cubicBezTo>
                  <a:cubicBezTo>
                    <a:pt x="2037874" y="399383"/>
                    <a:pt x="2055590" y="411385"/>
                    <a:pt x="2070068" y="426911"/>
                  </a:cubicBezTo>
                  <a:cubicBezTo>
                    <a:pt x="2084546" y="442341"/>
                    <a:pt x="2095595" y="460248"/>
                    <a:pt x="2103215" y="480536"/>
                  </a:cubicBezTo>
                  <a:cubicBezTo>
                    <a:pt x="2110835" y="500825"/>
                    <a:pt x="2114645" y="522732"/>
                    <a:pt x="2114645" y="545973"/>
                  </a:cubicBezTo>
                  <a:cubicBezTo>
                    <a:pt x="2114645" y="569214"/>
                    <a:pt x="2110454" y="591122"/>
                    <a:pt x="2102453" y="611410"/>
                  </a:cubicBezTo>
                  <a:cubicBezTo>
                    <a:pt x="2094452" y="631698"/>
                    <a:pt x="2082737" y="649605"/>
                    <a:pt x="2067878" y="665036"/>
                  </a:cubicBezTo>
                  <a:cubicBezTo>
                    <a:pt x="2053018" y="680466"/>
                    <a:pt x="2035112" y="692563"/>
                    <a:pt x="2014442" y="701421"/>
                  </a:cubicBezTo>
                  <a:cubicBezTo>
                    <a:pt x="1993964" y="709994"/>
                    <a:pt x="1971104" y="714470"/>
                    <a:pt x="1945958" y="714661"/>
                  </a:cubicBezTo>
                  <a:lnTo>
                    <a:pt x="1945958" y="714661"/>
                  </a:lnTo>
                  <a:close/>
                  <a:moveTo>
                    <a:pt x="1764030" y="1090517"/>
                  </a:moveTo>
                  <a:lnTo>
                    <a:pt x="1764030" y="772382"/>
                  </a:lnTo>
                  <a:cubicBezTo>
                    <a:pt x="1774889" y="788670"/>
                    <a:pt x="1788128" y="802100"/>
                    <a:pt x="1803749" y="812959"/>
                  </a:cubicBezTo>
                  <a:cubicBezTo>
                    <a:pt x="1819656" y="823817"/>
                    <a:pt x="1836706" y="832676"/>
                    <a:pt x="1855184" y="838867"/>
                  </a:cubicBezTo>
                  <a:cubicBezTo>
                    <a:pt x="1873472" y="845344"/>
                    <a:pt x="1891951" y="849916"/>
                    <a:pt x="1910239" y="852678"/>
                  </a:cubicBezTo>
                  <a:cubicBezTo>
                    <a:pt x="1928717" y="855440"/>
                    <a:pt x="1945767" y="856679"/>
                    <a:pt x="1961674" y="856679"/>
                  </a:cubicBezTo>
                  <a:cubicBezTo>
                    <a:pt x="2009299" y="856488"/>
                    <a:pt x="2051876" y="848487"/>
                    <a:pt x="2088833" y="832580"/>
                  </a:cubicBezTo>
                  <a:cubicBezTo>
                    <a:pt x="2125980" y="816673"/>
                    <a:pt x="2157508" y="794671"/>
                    <a:pt x="2183225" y="766286"/>
                  </a:cubicBezTo>
                  <a:cubicBezTo>
                    <a:pt x="2208752" y="737997"/>
                    <a:pt x="2228374" y="705041"/>
                    <a:pt x="2241709" y="667512"/>
                  </a:cubicBezTo>
                  <a:cubicBezTo>
                    <a:pt x="2254949" y="629984"/>
                    <a:pt x="2261807" y="589407"/>
                    <a:pt x="2261807" y="545783"/>
                  </a:cubicBezTo>
                  <a:cubicBezTo>
                    <a:pt x="2261616" y="501777"/>
                    <a:pt x="2254377" y="461010"/>
                    <a:pt x="2239899" y="423482"/>
                  </a:cubicBezTo>
                  <a:cubicBezTo>
                    <a:pt x="2225421" y="385953"/>
                    <a:pt x="2204942" y="352996"/>
                    <a:pt x="2178082" y="324898"/>
                  </a:cubicBezTo>
                  <a:cubicBezTo>
                    <a:pt x="2151412" y="296609"/>
                    <a:pt x="2119217" y="274701"/>
                    <a:pt x="2081879" y="258794"/>
                  </a:cubicBezTo>
                  <a:cubicBezTo>
                    <a:pt x="2044541" y="243173"/>
                    <a:pt x="2002917" y="235077"/>
                    <a:pt x="1957007" y="234887"/>
                  </a:cubicBezTo>
                  <a:cubicBezTo>
                    <a:pt x="1934337" y="234887"/>
                    <a:pt x="1911001" y="238125"/>
                    <a:pt x="1887093" y="244888"/>
                  </a:cubicBezTo>
                  <a:cubicBezTo>
                    <a:pt x="1863376" y="251555"/>
                    <a:pt x="1840897" y="261747"/>
                    <a:pt x="1819656" y="275844"/>
                  </a:cubicBezTo>
                  <a:cubicBezTo>
                    <a:pt x="1798130" y="289941"/>
                    <a:pt x="1779746" y="307943"/>
                    <a:pt x="1764221" y="330041"/>
                  </a:cubicBezTo>
                  <a:lnTo>
                    <a:pt x="1754600" y="248126"/>
                  </a:lnTo>
                  <a:lnTo>
                    <a:pt x="1617250" y="248126"/>
                  </a:lnTo>
                  <a:lnTo>
                    <a:pt x="1617250" y="1090327"/>
                  </a:lnTo>
                  <a:lnTo>
                    <a:pt x="1764221" y="1090327"/>
                  </a:lnTo>
                  <a:close/>
                  <a:moveTo>
                    <a:pt x="2836355" y="330232"/>
                  </a:moveTo>
                  <a:cubicBezTo>
                    <a:pt x="2824924" y="310325"/>
                    <a:pt x="2809494" y="293275"/>
                    <a:pt x="2789968" y="278987"/>
                  </a:cubicBezTo>
                  <a:cubicBezTo>
                    <a:pt x="2770441" y="264509"/>
                    <a:pt x="2748629" y="253460"/>
                    <a:pt x="2724055" y="245650"/>
                  </a:cubicBezTo>
                  <a:cubicBezTo>
                    <a:pt x="2699576" y="237839"/>
                    <a:pt x="2673858" y="233839"/>
                    <a:pt x="2647093" y="233839"/>
                  </a:cubicBezTo>
                  <a:cubicBezTo>
                    <a:pt x="2603564" y="233648"/>
                    <a:pt x="2562987" y="240030"/>
                    <a:pt x="2525649" y="253079"/>
                  </a:cubicBezTo>
                  <a:cubicBezTo>
                    <a:pt x="2488121" y="266129"/>
                    <a:pt x="2455355" y="285845"/>
                    <a:pt x="2427256" y="311944"/>
                  </a:cubicBezTo>
                  <a:cubicBezTo>
                    <a:pt x="2399157" y="338042"/>
                    <a:pt x="2377250" y="370618"/>
                    <a:pt x="2361343" y="409575"/>
                  </a:cubicBezTo>
                  <a:cubicBezTo>
                    <a:pt x="2345722" y="448342"/>
                    <a:pt x="2337626" y="493490"/>
                    <a:pt x="2337435" y="544735"/>
                  </a:cubicBezTo>
                  <a:cubicBezTo>
                    <a:pt x="2337626" y="596932"/>
                    <a:pt x="2345246" y="642747"/>
                    <a:pt x="2360581" y="682085"/>
                  </a:cubicBezTo>
                  <a:cubicBezTo>
                    <a:pt x="2375821" y="721614"/>
                    <a:pt x="2397157" y="754571"/>
                    <a:pt x="2424589" y="781050"/>
                  </a:cubicBezTo>
                  <a:cubicBezTo>
                    <a:pt x="2451926" y="807720"/>
                    <a:pt x="2484215" y="827627"/>
                    <a:pt x="2521363" y="840867"/>
                  </a:cubicBezTo>
                  <a:cubicBezTo>
                    <a:pt x="2558510" y="854107"/>
                    <a:pt x="2599278" y="860584"/>
                    <a:pt x="2643473" y="860298"/>
                  </a:cubicBezTo>
                  <a:cubicBezTo>
                    <a:pt x="2660333" y="859917"/>
                    <a:pt x="2678049" y="857726"/>
                    <a:pt x="2696909" y="853250"/>
                  </a:cubicBezTo>
                  <a:cubicBezTo>
                    <a:pt x="2715578" y="848868"/>
                    <a:pt x="2734056" y="842201"/>
                    <a:pt x="2752154" y="833533"/>
                  </a:cubicBezTo>
                  <a:cubicBezTo>
                    <a:pt x="2770251" y="824865"/>
                    <a:pt x="2786444" y="814102"/>
                    <a:pt x="2801398" y="801243"/>
                  </a:cubicBezTo>
                  <a:cubicBezTo>
                    <a:pt x="2816066" y="788194"/>
                    <a:pt x="2827687" y="772954"/>
                    <a:pt x="2836355" y="755428"/>
                  </a:cubicBezTo>
                  <a:lnTo>
                    <a:pt x="2843594" y="842201"/>
                  </a:lnTo>
                  <a:lnTo>
                    <a:pt x="2982182" y="842201"/>
                  </a:lnTo>
                  <a:lnTo>
                    <a:pt x="2982182" y="248221"/>
                  </a:lnTo>
                  <a:lnTo>
                    <a:pt x="2841212" y="248221"/>
                  </a:lnTo>
                  <a:lnTo>
                    <a:pt x="2836355" y="330137"/>
                  </a:lnTo>
                  <a:lnTo>
                    <a:pt x="2836355" y="330137"/>
                  </a:lnTo>
                  <a:close/>
                  <a:moveTo>
                    <a:pt x="2660428" y="365189"/>
                  </a:moveTo>
                  <a:cubicBezTo>
                    <a:pt x="2689384" y="365379"/>
                    <a:pt x="2714625" y="370618"/>
                    <a:pt x="2736342" y="380619"/>
                  </a:cubicBezTo>
                  <a:cubicBezTo>
                    <a:pt x="2758059" y="390620"/>
                    <a:pt x="2776157" y="404336"/>
                    <a:pt x="2790539" y="421386"/>
                  </a:cubicBezTo>
                  <a:cubicBezTo>
                    <a:pt x="2805017" y="438436"/>
                    <a:pt x="2815876" y="457771"/>
                    <a:pt x="2823020" y="479203"/>
                  </a:cubicBezTo>
                  <a:cubicBezTo>
                    <a:pt x="2830259" y="500539"/>
                    <a:pt x="2833878" y="522542"/>
                    <a:pt x="2833878" y="545306"/>
                  </a:cubicBezTo>
                  <a:cubicBezTo>
                    <a:pt x="2833878" y="568071"/>
                    <a:pt x="2830259" y="590074"/>
                    <a:pt x="2823020" y="611410"/>
                  </a:cubicBezTo>
                  <a:cubicBezTo>
                    <a:pt x="2815781" y="632936"/>
                    <a:pt x="2804922" y="651986"/>
                    <a:pt x="2790539" y="669227"/>
                  </a:cubicBezTo>
                  <a:cubicBezTo>
                    <a:pt x="2776061" y="686276"/>
                    <a:pt x="2757964" y="699992"/>
                    <a:pt x="2736342" y="709994"/>
                  </a:cubicBezTo>
                  <a:cubicBezTo>
                    <a:pt x="2714625" y="720090"/>
                    <a:pt x="2689384" y="725234"/>
                    <a:pt x="2660428" y="725424"/>
                  </a:cubicBezTo>
                  <a:cubicBezTo>
                    <a:pt x="2635949" y="725424"/>
                    <a:pt x="2612993" y="721233"/>
                    <a:pt x="2591753" y="713137"/>
                  </a:cubicBezTo>
                  <a:cubicBezTo>
                    <a:pt x="2570512" y="704945"/>
                    <a:pt x="2552033" y="693039"/>
                    <a:pt x="2535936" y="677609"/>
                  </a:cubicBezTo>
                  <a:cubicBezTo>
                    <a:pt x="2519839" y="661892"/>
                    <a:pt x="2507171" y="643033"/>
                    <a:pt x="2498408" y="620744"/>
                  </a:cubicBezTo>
                  <a:cubicBezTo>
                    <a:pt x="2489359" y="598265"/>
                    <a:pt x="2484787" y="572929"/>
                    <a:pt x="2484596" y="544639"/>
                  </a:cubicBezTo>
                  <a:cubicBezTo>
                    <a:pt x="2484787" y="516350"/>
                    <a:pt x="2489454" y="491014"/>
                    <a:pt x="2498408" y="468725"/>
                  </a:cubicBezTo>
                  <a:cubicBezTo>
                    <a:pt x="2507266" y="446627"/>
                    <a:pt x="2519934" y="427768"/>
                    <a:pt x="2535936" y="412337"/>
                  </a:cubicBezTo>
                  <a:cubicBezTo>
                    <a:pt x="2552033" y="397097"/>
                    <a:pt x="2570512" y="385191"/>
                    <a:pt x="2591753" y="377190"/>
                  </a:cubicBezTo>
                  <a:cubicBezTo>
                    <a:pt x="2612993" y="369189"/>
                    <a:pt x="2635949" y="365189"/>
                    <a:pt x="2660428" y="365189"/>
                  </a:cubicBezTo>
                  <a:lnTo>
                    <a:pt x="2660428" y="365189"/>
                  </a:ln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F034560C-5F1E-9ED4-B42C-F7B8E314EBA0}"/>
                </a:ext>
              </a:extLst>
            </p:cNvPr>
            <p:cNvSpPr/>
            <p:nvPr/>
          </p:nvSpPr>
          <p:spPr bwMode="black">
            <a:xfrm>
              <a:off x="9052548" y="4067746"/>
              <a:ext cx="149732" cy="149733"/>
            </a:xfrm>
            <a:custGeom>
              <a:avLst/>
              <a:gdLst>
                <a:gd name="connsiteX0" fmla="*/ 149733 w 149732"/>
                <a:gd name="connsiteY0" fmla="*/ 74867 h 149733"/>
                <a:gd name="connsiteX1" fmla="*/ 74866 w 149732"/>
                <a:gd name="connsiteY1" fmla="*/ 149733 h 149733"/>
                <a:gd name="connsiteX2" fmla="*/ 0 w 149732"/>
                <a:gd name="connsiteY2" fmla="*/ 74867 h 149733"/>
                <a:gd name="connsiteX3" fmla="*/ 74866 w 149732"/>
                <a:gd name="connsiteY3" fmla="*/ 0 h 149733"/>
                <a:gd name="connsiteX4" fmla="*/ 149733 w 149732"/>
                <a:gd name="connsiteY4" fmla="*/ 74867 h 149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732" h="149733">
                  <a:moveTo>
                    <a:pt x="149733" y="74867"/>
                  </a:moveTo>
                  <a:cubicBezTo>
                    <a:pt x="149733" y="116205"/>
                    <a:pt x="116205" y="149733"/>
                    <a:pt x="74866" y="149733"/>
                  </a:cubicBezTo>
                  <a:cubicBezTo>
                    <a:pt x="33528" y="149733"/>
                    <a:pt x="0" y="116205"/>
                    <a:pt x="0" y="74867"/>
                  </a:cubicBezTo>
                  <a:cubicBezTo>
                    <a:pt x="0" y="33528"/>
                    <a:pt x="33528" y="0"/>
                    <a:pt x="74866" y="0"/>
                  </a:cubicBezTo>
                  <a:cubicBezTo>
                    <a:pt x="116205" y="0"/>
                    <a:pt x="149733" y="33528"/>
                    <a:pt x="149733" y="74867"/>
                  </a:cubicBezTo>
                  <a:close/>
                </a:path>
              </a:pathLst>
            </a:custGeom>
            <a:gradFill>
              <a:gsLst>
                <a:gs pos="0">
                  <a:srgbClr val="E62D69"/>
                </a:gs>
                <a:gs pos="50000">
                  <a:srgbClr val="E84351"/>
                </a:gs>
                <a:gs pos="100000">
                  <a:srgbClr val="EA5A39"/>
                </a:gs>
              </a:gsLst>
              <a:lin ang="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8294602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of Rectangle 7">
            <a:extLst>
              <a:ext uri="{FF2B5EF4-FFF2-40B4-BE49-F238E27FC236}">
                <a16:creationId xmlns:a16="http://schemas.microsoft.com/office/drawing/2014/main" id="{2F5CACCB-1CEC-1DE2-BD19-E4D118F49614}"/>
              </a:ext>
            </a:extLst>
          </p:cNvPr>
          <p:cNvSpPr/>
          <p:nvPr userDrawn="1"/>
        </p:nvSpPr>
        <p:spPr>
          <a:xfrm rot="10800000">
            <a:off x="8116956" y="0"/>
            <a:ext cx="4075044" cy="6858000"/>
          </a:xfrm>
          <a:prstGeom prst="round1Rect">
            <a:avLst>
              <a:gd name="adj" fmla="val 448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A34C87-45D1-1760-3CB5-76724FD11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2FCCA8-F0F9-A183-809D-51BF83CF411B}"/>
              </a:ext>
            </a:extLst>
          </p:cNvPr>
          <p:cNvSpPr/>
          <p:nvPr userDrawn="1"/>
        </p:nvSpPr>
        <p:spPr>
          <a:xfrm>
            <a:off x="8116956" y="1069369"/>
            <a:ext cx="3970683" cy="163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94FF37-27BE-EE49-0479-E8702FF092CE}"/>
              </a:ext>
            </a:extLst>
          </p:cNvPr>
          <p:cNvSpPr txBox="1"/>
          <p:nvPr userDrawn="1"/>
        </p:nvSpPr>
        <p:spPr>
          <a:xfrm>
            <a:off x="318437" y="3659661"/>
            <a:ext cx="7439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TEILE UNS MIT, WIE DU VON UNS ERFAHREN HAST</a:t>
            </a:r>
            <a:endParaRPr lang="en-US" b="1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AA3513-45CA-D0CB-063F-3DEF8E3B6FCD}"/>
              </a:ext>
            </a:extLst>
          </p:cNvPr>
          <p:cNvSpPr txBox="1"/>
          <p:nvPr userDrawn="1"/>
        </p:nvSpPr>
        <p:spPr>
          <a:xfrm>
            <a:off x="318437" y="694163"/>
            <a:ext cx="76006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b="0" dirty="0">
                <a:latin typeface="Segoe UI" panose="020B0502040204020203" pitchFamily="34" charset="0"/>
                <a:cs typeface="Segoe UI" panose="020B0502040204020203" pitchFamily="34" charset="0"/>
              </a:rPr>
              <a:t>Dies ist die offizielle Bewerbungsvorlage für die Teilnahme an den </a:t>
            </a:r>
            <a:r>
              <a:rPr lang="de-DE" sz="1400" b="0" dirty="0" err="1">
                <a:latin typeface="Segoe UI" panose="020B0502040204020203" pitchFamily="34" charset="0"/>
                <a:cs typeface="Segoe UI" panose="020B0502040204020203" pitchFamily="34" charset="0"/>
              </a:rPr>
              <a:t>ekipa</a:t>
            </a:r>
            <a:r>
              <a:rPr lang="de-DE" sz="1400" b="0" dirty="0">
                <a:latin typeface="Segoe UI" panose="020B0502040204020203" pitchFamily="34" charset="0"/>
                <a:cs typeface="Segoe UI" panose="020B0502040204020203" pitchFamily="34" charset="0"/>
              </a:rPr>
              <a:t>-Projekten. </a:t>
            </a:r>
            <a:endParaRPr lang="en-US" sz="1400" b="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8A2A38-B7EA-270F-7F75-FA6D97CEE343}"/>
              </a:ext>
            </a:extLst>
          </p:cNvPr>
          <p:cNvSpPr txBox="1"/>
          <p:nvPr userDrawn="1"/>
        </p:nvSpPr>
        <p:spPr>
          <a:xfrm>
            <a:off x="8246853" y="238428"/>
            <a:ext cx="134011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INHALT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8397AA-E398-929E-0C83-31AB9C22E568}"/>
              </a:ext>
            </a:extLst>
          </p:cNvPr>
          <p:cNvSpPr txBox="1"/>
          <p:nvPr userDrawn="1"/>
        </p:nvSpPr>
        <p:spPr>
          <a:xfrm>
            <a:off x="8320970" y="1324033"/>
            <a:ext cx="3332561" cy="380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ZUSAMMENFASSUNG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LÖSUNG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ANGEBOT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KOLLABORATION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endParaRPr lang="en-US" sz="2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8FD7C5-F4DE-5444-BABD-7E12F3D92A85}"/>
              </a:ext>
            </a:extLst>
          </p:cNvPr>
          <p:cNvSpPr txBox="1"/>
          <p:nvPr userDrawn="1"/>
        </p:nvSpPr>
        <p:spPr>
          <a:xfrm>
            <a:off x="355409" y="1615601"/>
            <a:ext cx="7439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CHECKLISTE FÜR DEINE BEWERBUNG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4AE0E53-D6C9-00D8-DF42-09F73A32927B}"/>
              </a:ext>
            </a:extLst>
          </p:cNvPr>
          <p:cNvSpPr/>
          <p:nvPr userDrawn="1"/>
        </p:nvSpPr>
        <p:spPr>
          <a:xfrm>
            <a:off x="0" y="1080321"/>
            <a:ext cx="8116956" cy="1602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AC0DA56-B901-47FB-E13E-265681DE69EB}"/>
              </a:ext>
            </a:extLst>
          </p:cNvPr>
          <p:cNvGrpSpPr/>
          <p:nvPr userDrawn="1"/>
        </p:nvGrpSpPr>
        <p:grpSpPr>
          <a:xfrm>
            <a:off x="355409" y="4176190"/>
            <a:ext cx="6287850" cy="1527531"/>
            <a:chOff x="291887" y="4018473"/>
            <a:chExt cx="5433801" cy="152753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DBAEE20-CA31-9243-1DD0-C47009AFE407}"/>
                </a:ext>
              </a:extLst>
            </p:cNvPr>
            <p:cNvSpPr txBox="1"/>
            <p:nvPr userDrawn="1"/>
          </p:nvSpPr>
          <p:spPr>
            <a:xfrm>
              <a:off x="355409" y="4036815"/>
              <a:ext cx="17115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Segoe UI" panose="020B0502040204020203" pitchFamily="34" charset="0"/>
                <a:buChar char="⃣"/>
              </a:pPr>
              <a:r>
                <a:rPr lang="en-US" sz="1600" dirty="0" err="1"/>
                <a:t>ekipa</a:t>
              </a:r>
              <a:r>
                <a:rPr lang="en-US" sz="1600" dirty="0"/>
                <a:t> Newsletter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311AF44-DF51-FC94-93A0-C181D1C35BC0}"/>
                </a:ext>
              </a:extLst>
            </p:cNvPr>
            <p:cNvSpPr txBox="1"/>
            <p:nvPr userDrawn="1"/>
          </p:nvSpPr>
          <p:spPr>
            <a:xfrm>
              <a:off x="355409" y="4423951"/>
              <a:ext cx="16898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Segoe UI" panose="020B0502040204020203" pitchFamily="34" charset="0"/>
                <a:buChar char="⃣"/>
              </a:pPr>
              <a:r>
                <a:rPr lang="en-US" sz="1600" dirty="0"/>
                <a:t>LinkedIn Posting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4F0DDF1-7B75-C982-6D94-3C5A0466BC8C}"/>
                </a:ext>
              </a:extLst>
            </p:cNvPr>
            <p:cNvSpPr txBox="1"/>
            <p:nvPr userDrawn="1"/>
          </p:nvSpPr>
          <p:spPr>
            <a:xfrm>
              <a:off x="355409" y="4811056"/>
              <a:ext cx="18003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Segoe UI" panose="020B0502040204020203" pitchFamily="34" charset="0"/>
                <a:buChar char="⃣"/>
              </a:pPr>
              <a:r>
                <a:rPr lang="en-US" sz="16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LinkedIn Message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622445D-9918-9C65-8767-924DC6B97A08}"/>
                </a:ext>
              </a:extLst>
            </p:cNvPr>
            <p:cNvSpPr txBox="1"/>
            <p:nvPr userDrawn="1"/>
          </p:nvSpPr>
          <p:spPr>
            <a:xfrm>
              <a:off x="2271628" y="4029359"/>
              <a:ext cx="1500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Segoe UI" panose="020B0502040204020203" pitchFamily="34" charset="0"/>
                <a:buChar char="⃣"/>
              </a:pPr>
              <a:r>
                <a:rPr lang="en-US" sz="1600" dirty="0" err="1"/>
                <a:t>ekipa</a:t>
              </a:r>
              <a:r>
                <a:rPr lang="en-US" sz="1600" dirty="0"/>
                <a:t> Website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477CF9B-C309-C815-836C-51175B5EFDD2}"/>
                </a:ext>
              </a:extLst>
            </p:cNvPr>
            <p:cNvSpPr txBox="1"/>
            <p:nvPr userDrawn="1"/>
          </p:nvSpPr>
          <p:spPr>
            <a:xfrm>
              <a:off x="2271628" y="4795496"/>
              <a:ext cx="15453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Segoe UI" panose="020B0502040204020203" pitchFamily="34" charset="0"/>
                <a:buChar char="⃣"/>
              </a:pPr>
              <a:r>
                <a:rPr lang="en-US" sz="1600" dirty="0"/>
                <a:t>Google Search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B986676-D0E3-5EBC-F737-5298798F0A18}"/>
                </a:ext>
              </a:extLst>
            </p:cNvPr>
            <p:cNvSpPr txBox="1"/>
            <p:nvPr userDrawn="1"/>
          </p:nvSpPr>
          <p:spPr>
            <a:xfrm>
              <a:off x="3943614" y="4382847"/>
              <a:ext cx="17820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Segoe UI" panose="020B0502040204020203" pitchFamily="34" charset="0"/>
                <a:buChar char="⃣"/>
              </a:pPr>
              <a:r>
                <a:rPr lang="en-US" sz="1600" dirty="0"/>
                <a:t>Social Media Post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DDD256D-BF5C-C2CA-5FB3-29AA6AE01EA0}"/>
                </a:ext>
              </a:extLst>
            </p:cNvPr>
            <p:cNvSpPr txBox="1"/>
            <p:nvPr userDrawn="1"/>
          </p:nvSpPr>
          <p:spPr>
            <a:xfrm>
              <a:off x="2271628" y="4400133"/>
              <a:ext cx="11765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Segoe UI" panose="020B0502040204020203" pitchFamily="34" charset="0"/>
                <a:buChar char="⃣"/>
              </a:pPr>
              <a:r>
                <a:rPr lang="en-US" sz="1600"/>
                <a:t>University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F3B79AB-9D46-4AA8-F250-E281CD03508B}"/>
                </a:ext>
              </a:extLst>
            </p:cNvPr>
            <p:cNvSpPr txBox="1"/>
            <p:nvPr userDrawn="1"/>
          </p:nvSpPr>
          <p:spPr>
            <a:xfrm>
              <a:off x="3943614" y="4018473"/>
              <a:ext cx="11464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Segoe UI" panose="020B0502040204020203" pitchFamily="34" charset="0"/>
                <a:buChar char="⃣"/>
              </a:pPr>
              <a:r>
                <a:rPr lang="en-US" sz="1600"/>
                <a:t>Mailing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A7B4F7D-3050-8FCE-1586-8A81B7AEFD3E}"/>
                </a:ext>
              </a:extLst>
            </p:cNvPr>
            <p:cNvSpPr txBox="1"/>
            <p:nvPr userDrawn="1"/>
          </p:nvSpPr>
          <p:spPr>
            <a:xfrm>
              <a:off x="3943614" y="4791306"/>
              <a:ext cx="16011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Segoe UI" panose="020B0502040204020203" pitchFamily="34" charset="0"/>
                <a:buChar char="⃣"/>
              </a:pPr>
              <a:r>
                <a:rPr lang="en-US" sz="1600" dirty="0"/>
                <a:t>Freund/Kollege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AE24D0F-FF23-6BF1-8CF2-DD98FC24D061}"/>
                </a:ext>
              </a:extLst>
            </p:cNvPr>
            <p:cNvSpPr txBox="1"/>
            <p:nvPr userDrawn="1"/>
          </p:nvSpPr>
          <p:spPr>
            <a:xfrm>
              <a:off x="291887" y="5207450"/>
              <a:ext cx="9859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/>
                <a:t>Sonstiges</a:t>
              </a:r>
              <a:r>
                <a:rPr lang="en-US" sz="1600" dirty="0"/>
                <a:t>:</a:t>
              </a: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A296120-CB68-2C6A-077D-8E4080D17E1D}"/>
              </a:ext>
            </a:extLst>
          </p:cNvPr>
          <p:cNvCxnSpPr>
            <a:cxnSpLocks/>
          </p:cNvCxnSpPr>
          <p:nvPr userDrawn="1"/>
        </p:nvCxnSpPr>
        <p:spPr>
          <a:xfrm>
            <a:off x="8116956" y="2224855"/>
            <a:ext cx="3889987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5787DC9-A647-68DF-43A6-36F46DA5133A}"/>
              </a:ext>
            </a:extLst>
          </p:cNvPr>
          <p:cNvCxnSpPr>
            <a:cxnSpLocks/>
          </p:cNvCxnSpPr>
          <p:nvPr userDrawn="1"/>
        </p:nvCxnSpPr>
        <p:spPr>
          <a:xfrm>
            <a:off x="8116956" y="2986855"/>
            <a:ext cx="3889987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7B78ED3-8DB9-CA88-C84F-7D913A52EB4F}"/>
              </a:ext>
            </a:extLst>
          </p:cNvPr>
          <p:cNvCxnSpPr>
            <a:cxnSpLocks/>
          </p:cNvCxnSpPr>
          <p:nvPr userDrawn="1"/>
        </p:nvCxnSpPr>
        <p:spPr>
          <a:xfrm>
            <a:off x="8116956" y="3748855"/>
            <a:ext cx="3889987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E4CF50B-2F6F-B203-142B-B987EE6F7866}"/>
              </a:ext>
            </a:extLst>
          </p:cNvPr>
          <p:cNvSpPr txBox="1"/>
          <p:nvPr userDrawn="1"/>
        </p:nvSpPr>
        <p:spPr>
          <a:xfrm>
            <a:off x="318437" y="265311"/>
            <a:ext cx="3939668" cy="4770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500" b="1">
                <a:solidFill>
                  <a:schemeClr val="tx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APPLICATION TEMPLATE</a:t>
            </a:r>
          </a:p>
        </p:txBody>
      </p:sp>
      <p:sp>
        <p:nvSpPr>
          <p:cNvPr id="3" name="Freihandform: Form 2">
            <a:extLst>
              <a:ext uri="{FF2B5EF4-FFF2-40B4-BE49-F238E27FC236}">
                <a16:creationId xmlns:a16="http://schemas.microsoft.com/office/drawing/2014/main" id="{B4364EC6-6169-F34A-A739-D42711ECBF3E}"/>
              </a:ext>
            </a:extLst>
          </p:cNvPr>
          <p:cNvSpPr/>
          <p:nvPr userDrawn="1"/>
        </p:nvSpPr>
        <p:spPr bwMode="black">
          <a:xfrm>
            <a:off x="11407203" y="405000"/>
            <a:ext cx="309560" cy="309560"/>
          </a:xfrm>
          <a:custGeom>
            <a:avLst/>
            <a:gdLst>
              <a:gd name="connsiteX0" fmla="*/ 1413986 w 1542668"/>
              <a:gd name="connsiteY0" fmla="*/ 0 h 1542669"/>
              <a:gd name="connsiteX1" fmla="*/ 128588 w 1542668"/>
              <a:gd name="connsiteY1" fmla="*/ 0 h 1542669"/>
              <a:gd name="connsiteX2" fmla="*/ 0 w 1542668"/>
              <a:gd name="connsiteY2" fmla="*/ 128588 h 1542669"/>
              <a:gd name="connsiteX3" fmla="*/ 0 w 1542668"/>
              <a:gd name="connsiteY3" fmla="*/ 1414082 h 1542669"/>
              <a:gd name="connsiteX4" fmla="*/ 128588 w 1542668"/>
              <a:gd name="connsiteY4" fmla="*/ 1542669 h 1542669"/>
              <a:gd name="connsiteX5" fmla="*/ 1414081 w 1542668"/>
              <a:gd name="connsiteY5" fmla="*/ 1542669 h 1542669"/>
              <a:gd name="connsiteX6" fmla="*/ 1542669 w 1542668"/>
              <a:gd name="connsiteY6" fmla="*/ 1414082 h 1542669"/>
              <a:gd name="connsiteX7" fmla="*/ 1542669 w 1542668"/>
              <a:gd name="connsiteY7" fmla="*/ 128588 h 1542669"/>
              <a:gd name="connsiteX8" fmla="*/ 1414081 w 1542668"/>
              <a:gd name="connsiteY8" fmla="*/ 0 h 1542669"/>
              <a:gd name="connsiteX9" fmla="*/ 1035272 w 1542668"/>
              <a:gd name="connsiteY9" fmla="*/ 1356646 h 1542669"/>
              <a:gd name="connsiteX10" fmla="*/ 502444 w 1542668"/>
              <a:gd name="connsiteY10" fmla="*/ 1356646 h 1542669"/>
              <a:gd name="connsiteX11" fmla="*/ 251555 w 1542668"/>
              <a:gd name="connsiteY11" fmla="*/ 1103090 h 1542669"/>
              <a:gd name="connsiteX12" fmla="*/ 251555 w 1542668"/>
              <a:gd name="connsiteY12" fmla="*/ 448818 h 1542669"/>
              <a:gd name="connsiteX13" fmla="*/ 250888 w 1542668"/>
              <a:gd name="connsiteY13" fmla="*/ 448818 h 1542669"/>
              <a:gd name="connsiteX14" fmla="*/ 503111 w 1542668"/>
              <a:gd name="connsiteY14" fmla="*/ 195929 h 1542669"/>
              <a:gd name="connsiteX15" fmla="*/ 1038606 w 1542668"/>
              <a:gd name="connsiteY15" fmla="*/ 195929 h 1542669"/>
              <a:gd name="connsiteX16" fmla="*/ 1291495 w 1542668"/>
              <a:gd name="connsiteY16" fmla="*/ 449485 h 1542669"/>
              <a:gd name="connsiteX17" fmla="*/ 1291495 w 1542668"/>
              <a:gd name="connsiteY17" fmla="*/ 715899 h 1542669"/>
              <a:gd name="connsiteX18" fmla="*/ 780288 w 1542668"/>
              <a:gd name="connsiteY18" fmla="*/ 1102995 h 1542669"/>
              <a:gd name="connsiteX19" fmla="*/ 780288 w 1542668"/>
              <a:gd name="connsiteY19" fmla="*/ 715899 h 1542669"/>
              <a:gd name="connsiteX20" fmla="*/ 1037272 w 1542668"/>
              <a:gd name="connsiteY20" fmla="*/ 715899 h 1542669"/>
              <a:gd name="connsiteX21" fmla="*/ 1037272 w 1542668"/>
              <a:gd name="connsiteY21" fmla="*/ 448151 h 1542669"/>
              <a:gd name="connsiteX22" fmla="*/ 503777 w 1542668"/>
              <a:gd name="connsiteY22" fmla="*/ 448151 h 1542669"/>
              <a:gd name="connsiteX23" fmla="*/ 503777 w 1542668"/>
              <a:gd name="connsiteY23" fmla="*/ 1103090 h 1542669"/>
              <a:gd name="connsiteX24" fmla="*/ 1292257 w 1542668"/>
              <a:gd name="connsiteY24" fmla="*/ 1103090 h 1542669"/>
              <a:gd name="connsiteX25" fmla="*/ 1035272 w 1542668"/>
              <a:gd name="connsiteY25" fmla="*/ 1356741 h 154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542668" h="1542669">
                <a:moveTo>
                  <a:pt x="1413986" y="0"/>
                </a:moveTo>
                <a:lnTo>
                  <a:pt x="128588" y="0"/>
                </a:lnTo>
                <a:cubicBezTo>
                  <a:pt x="57626" y="0"/>
                  <a:pt x="0" y="57531"/>
                  <a:pt x="0" y="128588"/>
                </a:cubicBezTo>
                <a:lnTo>
                  <a:pt x="0" y="1414082"/>
                </a:lnTo>
                <a:cubicBezTo>
                  <a:pt x="0" y="1485043"/>
                  <a:pt x="57531" y="1542669"/>
                  <a:pt x="128588" y="1542669"/>
                </a:cubicBezTo>
                <a:lnTo>
                  <a:pt x="1414081" y="1542669"/>
                </a:lnTo>
                <a:cubicBezTo>
                  <a:pt x="1485043" y="1542669"/>
                  <a:pt x="1542669" y="1485138"/>
                  <a:pt x="1542669" y="1414082"/>
                </a:cubicBezTo>
                <a:lnTo>
                  <a:pt x="1542669" y="128588"/>
                </a:lnTo>
                <a:cubicBezTo>
                  <a:pt x="1542669" y="57626"/>
                  <a:pt x="1485138" y="0"/>
                  <a:pt x="1414081" y="0"/>
                </a:cubicBezTo>
                <a:close/>
                <a:moveTo>
                  <a:pt x="1035272" y="1356646"/>
                </a:moveTo>
                <a:lnTo>
                  <a:pt x="502444" y="1356646"/>
                </a:lnTo>
                <a:lnTo>
                  <a:pt x="251555" y="1103090"/>
                </a:lnTo>
                <a:lnTo>
                  <a:pt x="251555" y="448818"/>
                </a:lnTo>
                <a:lnTo>
                  <a:pt x="250888" y="448818"/>
                </a:lnTo>
                <a:lnTo>
                  <a:pt x="503111" y="195929"/>
                </a:lnTo>
                <a:lnTo>
                  <a:pt x="1038606" y="195929"/>
                </a:lnTo>
                <a:lnTo>
                  <a:pt x="1291495" y="449485"/>
                </a:lnTo>
                <a:lnTo>
                  <a:pt x="1291495" y="715899"/>
                </a:lnTo>
                <a:lnTo>
                  <a:pt x="780288" y="1102995"/>
                </a:lnTo>
                <a:lnTo>
                  <a:pt x="780288" y="715899"/>
                </a:lnTo>
                <a:lnTo>
                  <a:pt x="1037272" y="715899"/>
                </a:lnTo>
                <a:lnTo>
                  <a:pt x="1037272" y="448151"/>
                </a:lnTo>
                <a:lnTo>
                  <a:pt x="503777" y="448151"/>
                </a:lnTo>
                <a:lnTo>
                  <a:pt x="503777" y="1103090"/>
                </a:lnTo>
                <a:lnTo>
                  <a:pt x="1292257" y="1103090"/>
                </a:lnTo>
                <a:lnTo>
                  <a:pt x="1035272" y="1356741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cxnSp>
        <p:nvCxnSpPr>
          <p:cNvPr id="5" name="Straight Connector 35">
            <a:extLst>
              <a:ext uri="{FF2B5EF4-FFF2-40B4-BE49-F238E27FC236}">
                <a16:creationId xmlns:a16="http://schemas.microsoft.com/office/drawing/2014/main" id="{68A79CD4-84A4-E419-C7AE-EAA73B640DB9}"/>
              </a:ext>
            </a:extLst>
          </p:cNvPr>
          <p:cNvCxnSpPr>
            <a:cxnSpLocks/>
          </p:cNvCxnSpPr>
          <p:nvPr userDrawn="1"/>
        </p:nvCxnSpPr>
        <p:spPr>
          <a:xfrm>
            <a:off x="8116956" y="4581128"/>
            <a:ext cx="3889987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86D3FE9-536F-B779-9063-0E49AD2AE2B0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96291" y="5393272"/>
            <a:ext cx="3272216" cy="307778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Hier </a:t>
            </a:r>
            <a:r>
              <a:rPr lang="en-GB" dirty="0" err="1"/>
              <a:t>eingeben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39052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x Screensh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212EF7B-CD40-E5A4-0811-2E50841DCDF7}"/>
              </a:ext>
            </a:extLst>
          </p:cNvPr>
          <p:cNvSpPr/>
          <p:nvPr userDrawn="1"/>
        </p:nvSpPr>
        <p:spPr bwMode="auto">
          <a:xfrm>
            <a:off x="263999" y="1116097"/>
            <a:ext cx="11664476" cy="5552991"/>
          </a:xfrm>
          <a:prstGeom prst="roundRect">
            <a:avLst>
              <a:gd name="adj" fmla="val 2556"/>
            </a:avLst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95325" y="620714"/>
            <a:ext cx="4176539" cy="4604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1. EINLEITUNG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Do not Edit Date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black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We Innovate Together.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2006FE-6571-4354-8775-F8708372C22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842AE02A-0786-3F5E-E413-564C331B20F3}"/>
              </a:ext>
            </a:extLst>
          </p:cNvPr>
          <p:cNvSpPr/>
          <p:nvPr userDrawn="1"/>
        </p:nvSpPr>
        <p:spPr bwMode="black">
          <a:xfrm>
            <a:off x="11407203" y="405000"/>
            <a:ext cx="309560" cy="309560"/>
          </a:xfrm>
          <a:custGeom>
            <a:avLst/>
            <a:gdLst>
              <a:gd name="connsiteX0" fmla="*/ 1413986 w 1542668"/>
              <a:gd name="connsiteY0" fmla="*/ 0 h 1542669"/>
              <a:gd name="connsiteX1" fmla="*/ 128588 w 1542668"/>
              <a:gd name="connsiteY1" fmla="*/ 0 h 1542669"/>
              <a:gd name="connsiteX2" fmla="*/ 0 w 1542668"/>
              <a:gd name="connsiteY2" fmla="*/ 128588 h 1542669"/>
              <a:gd name="connsiteX3" fmla="*/ 0 w 1542668"/>
              <a:gd name="connsiteY3" fmla="*/ 1414082 h 1542669"/>
              <a:gd name="connsiteX4" fmla="*/ 128588 w 1542668"/>
              <a:gd name="connsiteY4" fmla="*/ 1542669 h 1542669"/>
              <a:gd name="connsiteX5" fmla="*/ 1414081 w 1542668"/>
              <a:gd name="connsiteY5" fmla="*/ 1542669 h 1542669"/>
              <a:gd name="connsiteX6" fmla="*/ 1542669 w 1542668"/>
              <a:gd name="connsiteY6" fmla="*/ 1414082 h 1542669"/>
              <a:gd name="connsiteX7" fmla="*/ 1542669 w 1542668"/>
              <a:gd name="connsiteY7" fmla="*/ 128588 h 1542669"/>
              <a:gd name="connsiteX8" fmla="*/ 1414081 w 1542668"/>
              <a:gd name="connsiteY8" fmla="*/ 0 h 1542669"/>
              <a:gd name="connsiteX9" fmla="*/ 1035272 w 1542668"/>
              <a:gd name="connsiteY9" fmla="*/ 1356646 h 1542669"/>
              <a:gd name="connsiteX10" fmla="*/ 502444 w 1542668"/>
              <a:gd name="connsiteY10" fmla="*/ 1356646 h 1542669"/>
              <a:gd name="connsiteX11" fmla="*/ 251555 w 1542668"/>
              <a:gd name="connsiteY11" fmla="*/ 1103090 h 1542669"/>
              <a:gd name="connsiteX12" fmla="*/ 251555 w 1542668"/>
              <a:gd name="connsiteY12" fmla="*/ 448818 h 1542669"/>
              <a:gd name="connsiteX13" fmla="*/ 250888 w 1542668"/>
              <a:gd name="connsiteY13" fmla="*/ 448818 h 1542669"/>
              <a:gd name="connsiteX14" fmla="*/ 503111 w 1542668"/>
              <a:gd name="connsiteY14" fmla="*/ 195929 h 1542669"/>
              <a:gd name="connsiteX15" fmla="*/ 1038606 w 1542668"/>
              <a:gd name="connsiteY15" fmla="*/ 195929 h 1542669"/>
              <a:gd name="connsiteX16" fmla="*/ 1291495 w 1542668"/>
              <a:gd name="connsiteY16" fmla="*/ 449485 h 1542669"/>
              <a:gd name="connsiteX17" fmla="*/ 1291495 w 1542668"/>
              <a:gd name="connsiteY17" fmla="*/ 715899 h 1542669"/>
              <a:gd name="connsiteX18" fmla="*/ 780288 w 1542668"/>
              <a:gd name="connsiteY18" fmla="*/ 1102995 h 1542669"/>
              <a:gd name="connsiteX19" fmla="*/ 780288 w 1542668"/>
              <a:gd name="connsiteY19" fmla="*/ 715899 h 1542669"/>
              <a:gd name="connsiteX20" fmla="*/ 1037272 w 1542668"/>
              <a:gd name="connsiteY20" fmla="*/ 715899 h 1542669"/>
              <a:gd name="connsiteX21" fmla="*/ 1037272 w 1542668"/>
              <a:gd name="connsiteY21" fmla="*/ 448151 h 1542669"/>
              <a:gd name="connsiteX22" fmla="*/ 503777 w 1542668"/>
              <a:gd name="connsiteY22" fmla="*/ 448151 h 1542669"/>
              <a:gd name="connsiteX23" fmla="*/ 503777 w 1542668"/>
              <a:gd name="connsiteY23" fmla="*/ 1103090 h 1542669"/>
              <a:gd name="connsiteX24" fmla="*/ 1292257 w 1542668"/>
              <a:gd name="connsiteY24" fmla="*/ 1103090 h 1542669"/>
              <a:gd name="connsiteX25" fmla="*/ 1035272 w 1542668"/>
              <a:gd name="connsiteY25" fmla="*/ 1356741 h 154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542668" h="1542669">
                <a:moveTo>
                  <a:pt x="1413986" y="0"/>
                </a:moveTo>
                <a:lnTo>
                  <a:pt x="128588" y="0"/>
                </a:lnTo>
                <a:cubicBezTo>
                  <a:pt x="57626" y="0"/>
                  <a:pt x="0" y="57531"/>
                  <a:pt x="0" y="128588"/>
                </a:cubicBezTo>
                <a:lnTo>
                  <a:pt x="0" y="1414082"/>
                </a:lnTo>
                <a:cubicBezTo>
                  <a:pt x="0" y="1485043"/>
                  <a:pt x="57531" y="1542669"/>
                  <a:pt x="128588" y="1542669"/>
                </a:cubicBezTo>
                <a:lnTo>
                  <a:pt x="1414081" y="1542669"/>
                </a:lnTo>
                <a:cubicBezTo>
                  <a:pt x="1485043" y="1542669"/>
                  <a:pt x="1542669" y="1485138"/>
                  <a:pt x="1542669" y="1414082"/>
                </a:cubicBezTo>
                <a:lnTo>
                  <a:pt x="1542669" y="128588"/>
                </a:lnTo>
                <a:cubicBezTo>
                  <a:pt x="1542669" y="57626"/>
                  <a:pt x="1485138" y="0"/>
                  <a:pt x="1414081" y="0"/>
                </a:cubicBezTo>
                <a:close/>
                <a:moveTo>
                  <a:pt x="1035272" y="1356646"/>
                </a:moveTo>
                <a:lnTo>
                  <a:pt x="502444" y="1356646"/>
                </a:lnTo>
                <a:lnTo>
                  <a:pt x="251555" y="1103090"/>
                </a:lnTo>
                <a:lnTo>
                  <a:pt x="251555" y="448818"/>
                </a:lnTo>
                <a:lnTo>
                  <a:pt x="250888" y="448818"/>
                </a:lnTo>
                <a:lnTo>
                  <a:pt x="503111" y="195929"/>
                </a:lnTo>
                <a:lnTo>
                  <a:pt x="1038606" y="195929"/>
                </a:lnTo>
                <a:lnTo>
                  <a:pt x="1291495" y="449485"/>
                </a:lnTo>
                <a:lnTo>
                  <a:pt x="1291495" y="715899"/>
                </a:lnTo>
                <a:lnTo>
                  <a:pt x="780288" y="1102995"/>
                </a:lnTo>
                <a:lnTo>
                  <a:pt x="780288" y="715899"/>
                </a:lnTo>
                <a:lnTo>
                  <a:pt x="1037272" y="715899"/>
                </a:lnTo>
                <a:lnTo>
                  <a:pt x="1037272" y="448151"/>
                </a:lnTo>
                <a:lnTo>
                  <a:pt x="503777" y="448151"/>
                </a:lnTo>
                <a:lnTo>
                  <a:pt x="503777" y="1103090"/>
                </a:lnTo>
                <a:lnTo>
                  <a:pt x="1292257" y="1103090"/>
                </a:lnTo>
                <a:lnTo>
                  <a:pt x="1035272" y="1356741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0A38192B-4771-1587-B48B-8416387E6452}"/>
              </a:ext>
            </a:extLst>
          </p:cNvPr>
          <p:cNvSpPr txBox="1"/>
          <p:nvPr userDrawn="1"/>
        </p:nvSpPr>
        <p:spPr>
          <a:xfrm>
            <a:off x="244153" y="1124744"/>
            <a:ext cx="3417859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GENERELLE INFORMATIONEN</a:t>
            </a:r>
          </a:p>
        </p:txBody>
      </p:sp>
      <p:sp>
        <p:nvSpPr>
          <p:cNvPr id="11" name="TextBox 17">
            <a:extLst>
              <a:ext uri="{FF2B5EF4-FFF2-40B4-BE49-F238E27FC236}">
                <a16:creationId xmlns:a16="http://schemas.microsoft.com/office/drawing/2014/main" id="{073214E7-5807-9FC0-CC9B-5F549C3469C7}"/>
              </a:ext>
            </a:extLst>
          </p:cNvPr>
          <p:cNvSpPr txBox="1"/>
          <p:nvPr userDrawn="1"/>
        </p:nvSpPr>
        <p:spPr>
          <a:xfrm>
            <a:off x="260782" y="1563662"/>
            <a:ext cx="1636858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4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SITZ/ STANDORT</a:t>
            </a:r>
          </a:p>
        </p:txBody>
      </p:sp>
      <p:sp>
        <p:nvSpPr>
          <p:cNvPr id="12" name="TextBox 19">
            <a:extLst>
              <a:ext uri="{FF2B5EF4-FFF2-40B4-BE49-F238E27FC236}">
                <a16:creationId xmlns:a16="http://schemas.microsoft.com/office/drawing/2014/main" id="{95239789-6882-9A7A-667E-D63CC37AE217}"/>
              </a:ext>
            </a:extLst>
          </p:cNvPr>
          <p:cNvSpPr txBox="1"/>
          <p:nvPr userDrawn="1"/>
        </p:nvSpPr>
        <p:spPr>
          <a:xfrm>
            <a:off x="260782" y="3165364"/>
            <a:ext cx="936475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400" b="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WEBSITE</a:t>
            </a:r>
          </a:p>
        </p:txBody>
      </p:sp>
      <p:sp>
        <p:nvSpPr>
          <p:cNvPr id="13" name="TextBox 20">
            <a:extLst>
              <a:ext uri="{FF2B5EF4-FFF2-40B4-BE49-F238E27FC236}">
                <a16:creationId xmlns:a16="http://schemas.microsoft.com/office/drawing/2014/main" id="{7D82A22B-C20A-A630-C323-C1AE8807A178}"/>
              </a:ext>
            </a:extLst>
          </p:cNvPr>
          <p:cNvSpPr txBox="1"/>
          <p:nvPr userDrawn="1"/>
        </p:nvSpPr>
        <p:spPr>
          <a:xfrm>
            <a:off x="260782" y="3994151"/>
            <a:ext cx="1016625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400" b="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LINKEDIN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E05124E-C7F5-B622-7CC9-25F73A00909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343283" y="1872596"/>
            <a:ext cx="3263995" cy="30777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Hier </a:t>
            </a:r>
            <a:r>
              <a:rPr lang="en-GB" dirty="0" err="1"/>
              <a:t>eingeben</a:t>
            </a:r>
            <a:endParaRPr lang="en-GB" dirty="0"/>
          </a:p>
        </p:txBody>
      </p:sp>
      <p:cxnSp>
        <p:nvCxnSpPr>
          <p:cNvPr id="19" name="Straight Connector 8">
            <a:extLst>
              <a:ext uri="{FF2B5EF4-FFF2-40B4-BE49-F238E27FC236}">
                <a16:creationId xmlns:a16="http://schemas.microsoft.com/office/drawing/2014/main" id="{04D6075B-C008-082F-D920-FF03E3942205}"/>
              </a:ext>
            </a:extLst>
          </p:cNvPr>
          <p:cNvCxnSpPr>
            <a:cxnSpLocks/>
          </p:cNvCxnSpPr>
          <p:nvPr userDrawn="1"/>
        </p:nvCxnSpPr>
        <p:spPr>
          <a:xfrm>
            <a:off x="343283" y="1502722"/>
            <a:ext cx="3331721" cy="4002"/>
          </a:xfrm>
          <a:prstGeom prst="line">
            <a:avLst/>
          </a:prstGeom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9561E07-233E-CAA0-5305-FFDDD5EEB164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356581" y="3503119"/>
            <a:ext cx="3272216" cy="30777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Hier </a:t>
            </a:r>
            <a:r>
              <a:rPr lang="en-GB" dirty="0" err="1"/>
              <a:t>eingeben</a:t>
            </a:r>
            <a:endParaRPr lang="en-GB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B361098-A246-3093-FF3A-18AAF2D12A1A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356581" y="4315313"/>
            <a:ext cx="3272216" cy="30777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Hier </a:t>
            </a:r>
            <a:r>
              <a:rPr lang="en-GB" dirty="0" err="1"/>
              <a:t>eingeben</a:t>
            </a:r>
            <a:endParaRPr lang="en-GB" dirty="0"/>
          </a:p>
        </p:txBody>
      </p:sp>
      <p:cxnSp>
        <p:nvCxnSpPr>
          <p:cNvPr id="22" name="Straight Connector 29">
            <a:extLst>
              <a:ext uri="{FF2B5EF4-FFF2-40B4-BE49-F238E27FC236}">
                <a16:creationId xmlns:a16="http://schemas.microsoft.com/office/drawing/2014/main" id="{1A9A80CA-72C7-4D8A-8323-D52811D05BA1}"/>
              </a:ext>
            </a:extLst>
          </p:cNvPr>
          <p:cNvCxnSpPr>
            <a:cxnSpLocks/>
          </p:cNvCxnSpPr>
          <p:nvPr userDrawn="1"/>
        </p:nvCxnSpPr>
        <p:spPr>
          <a:xfrm>
            <a:off x="343283" y="3121820"/>
            <a:ext cx="3300216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30">
            <a:extLst>
              <a:ext uri="{FF2B5EF4-FFF2-40B4-BE49-F238E27FC236}">
                <a16:creationId xmlns:a16="http://schemas.microsoft.com/office/drawing/2014/main" id="{C29275EE-5ADE-142A-3152-50E43780B4E4}"/>
              </a:ext>
            </a:extLst>
          </p:cNvPr>
          <p:cNvCxnSpPr>
            <a:cxnSpLocks/>
          </p:cNvCxnSpPr>
          <p:nvPr userDrawn="1"/>
        </p:nvCxnSpPr>
        <p:spPr>
          <a:xfrm>
            <a:off x="343283" y="3952764"/>
            <a:ext cx="3283587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6">
            <a:extLst>
              <a:ext uri="{FF2B5EF4-FFF2-40B4-BE49-F238E27FC236}">
                <a16:creationId xmlns:a16="http://schemas.microsoft.com/office/drawing/2014/main" id="{870D1399-0288-B449-7B04-A9CD827B2574}"/>
              </a:ext>
            </a:extLst>
          </p:cNvPr>
          <p:cNvCxnSpPr>
            <a:cxnSpLocks/>
          </p:cNvCxnSpPr>
          <p:nvPr userDrawn="1"/>
        </p:nvCxnSpPr>
        <p:spPr>
          <a:xfrm>
            <a:off x="343283" y="2304526"/>
            <a:ext cx="3300216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3">
            <a:extLst>
              <a:ext uri="{FF2B5EF4-FFF2-40B4-BE49-F238E27FC236}">
                <a16:creationId xmlns:a16="http://schemas.microsoft.com/office/drawing/2014/main" id="{39C98C73-C27A-532C-8CFD-FADBFA4B54A3}"/>
              </a:ext>
            </a:extLst>
          </p:cNvPr>
          <p:cNvSpPr txBox="1"/>
          <p:nvPr userDrawn="1"/>
        </p:nvSpPr>
        <p:spPr>
          <a:xfrm>
            <a:off x="260782" y="2348880"/>
            <a:ext cx="1790362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4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GRÜNDUNGSJAHR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9CF8E8C7-0273-0156-1E27-78388ABBA079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356581" y="2675054"/>
            <a:ext cx="3272216" cy="30777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Hier </a:t>
            </a:r>
            <a:r>
              <a:rPr lang="en-GB" dirty="0" err="1"/>
              <a:t>eingeben</a:t>
            </a:r>
            <a:endParaRPr lang="en-GB" dirty="0"/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9B23DEE2-2044-28C1-6DC0-C2DCAE64D604}"/>
              </a:ext>
            </a:extLst>
          </p:cNvPr>
          <p:cNvSpPr>
            <a:spLocks noGrp="1"/>
          </p:cNvSpPr>
          <p:nvPr>
            <p:ph type="pic" idx="24" hasCustomPrompt="1"/>
          </p:nvPr>
        </p:nvSpPr>
        <p:spPr>
          <a:xfrm>
            <a:off x="1609228" y="4909691"/>
            <a:ext cx="1999148" cy="88477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Logo</a:t>
            </a:r>
          </a:p>
        </p:txBody>
      </p:sp>
      <p:sp>
        <p:nvSpPr>
          <p:cNvPr id="31" name="TextBox 37">
            <a:extLst>
              <a:ext uri="{FF2B5EF4-FFF2-40B4-BE49-F238E27FC236}">
                <a16:creationId xmlns:a16="http://schemas.microsoft.com/office/drawing/2014/main" id="{A8851735-AD20-3F16-D32B-FC671B0E37DF}"/>
              </a:ext>
            </a:extLst>
          </p:cNvPr>
          <p:cNvSpPr txBox="1"/>
          <p:nvPr userDrawn="1"/>
        </p:nvSpPr>
        <p:spPr>
          <a:xfrm>
            <a:off x="260782" y="5034605"/>
            <a:ext cx="134844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b="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LOGO</a:t>
            </a:r>
            <a:br>
              <a:rPr lang="en-US" sz="1400" b="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sz="1400" b="1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2" name="Straight Connector 38">
            <a:extLst>
              <a:ext uri="{FF2B5EF4-FFF2-40B4-BE49-F238E27FC236}">
                <a16:creationId xmlns:a16="http://schemas.microsoft.com/office/drawing/2014/main" id="{78CA7BF0-183B-5219-19A4-5F851B153648}"/>
              </a:ext>
            </a:extLst>
          </p:cNvPr>
          <p:cNvCxnSpPr>
            <a:cxnSpLocks/>
          </p:cNvCxnSpPr>
          <p:nvPr userDrawn="1"/>
        </p:nvCxnSpPr>
        <p:spPr>
          <a:xfrm>
            <a:off x="343283" y="4758305"/>
            <a:ext cx="3283587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9">
            <a:extLst>
              <a:ext uri="{FF2B5EF4-FFF2-40B4-BE49-F238E27FC236}">
                <a16:creationId xmlns:a16="http://schemas.microsoft.com/office/drawing/2014/main" id="{680B8144-094F-B32F-7CC8-ABCBC268D678}"/>
              </a:ext>
            </a:extLst>
          </p:cNvPr>
          <p:cNvSpPr txBox="1"/>
          <p:nvPr userDrawn="1"/>
        </p:nvSpPr>
        <p:spPr>
          <a:xfrm>
            <a:off x="4060793" y="1124744"/>
            <a:ext cx="206184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b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SOLUTION PITCH</a:t>
            </a:r>
          </a:p>
        </p:txBody>
      </p:sp>
      <p:sp>
        <p:nvSpPr>
          <p:cNvPr id="34" name="TextBox 10">
            <a:extLst>
              <a:ext uri="{FF2B5EF4-FFF2-40B4-BE49-F238E27FC236}">
                <a16:creationId xmlns:a16="http://schemas.microsoft.com/office/drawing/2014/main" id="{939F9FDE-74A1-1B13-3814-5E0258102688}"/>
              </a:ext>
            </a:extLst>
          </p:cNvPr>
          <p:cNvSpPr txBox="1"/>
          <p:nvPr userDrawn="1"/>
        </p:nvSpPr>
        <p:spPr>
          <a:xfrm>
            <a:off x="8388199" y="1137364"/>
            <a:ext cx="829138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TEAM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738E641C-9831-EE7F-EFCA-0D11D543B35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8200" y="2521939"/>
            <a:ext cx="3455708" cy="4075414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 dirty="0"/>
              <a:t>Stellt euer Projektteam kurz vor. Über welche Qualifikationen und Erfahrungen verfügt Ihr, die für dieses Projekt relevant sind?</a:t>
            </a:r>
            <a:endParaRPr lang="en-GB" dirty="0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99044117-82E4-42DD-FE8F-7E2A8B3A1BB3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88199" y="1558950"/>
            <a:ext cx="1787151" cy="780292"/>
          </a:xfrm>
        </p:spPr>
        <p:txBody>
          <a:bodyPr anchor="t">
            <a:norm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TEAM NAME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7957ECFC-D7F2-4086-2835-9D741D4CCFF1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164130" y="2521939"/>
            <a:ext cx="3779647" cy="4075414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 dirty="0"/>
              <a:t>Gebt einen kurzen Elevator Pitch zu eurer Lösung. Benennt den Reifegrad der Lösung.</a:t>
            </a:r>
            <a:endParaRPr lang="en-GB" dirty="0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9B8ECDA8-3CF2-A113-01A1-C00358ACF397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4164130" y="1558950"/>
            <a:ext cx="3630622" cy="772882"/>
          </a:xfrm>
        </p:spPr>
        <p:txBody>
          <a:bodyPr anchor="t">
            <a:norm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SOLUTION NAME</a:t>
            </a:r>
          </a:p>
        </p:txBody>
      </p:sp>
      <p:sp>
        <p:nvSpPr>
          <p:cNvPr id="39" name="Picture Placeholder 2">
            <a:extLst>
              <a:ext uri="{FF2B5EF4-FFF2-40B4-BE49-F238E27FC236}">
                <a16:creationId xmlns:a16="http://schemas.microsoft.com/office/drawing/2014/main" id="{17CD1FB4-AE57-3DCA-A0B6-C17C56BDF1E8}"/>
              </a:ext>
            </a:extLst>
          </p:cNvPr>
          <p:cNvSpPr>
            <a:spLocks noGrp="1"/>
          </p:cNvSpPr>
          <p:nvPr>
            <p:ph type="pic" idx="27" hasCustomPrompt="1"/>
          </p:nvPr>
        </p:nvSpPr>
        <p:spPr>
          <a:xfrm>
            <a:off x="10231671" y="1203735"/>
            <a:ext cx="1612237" cy="1142580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Team Photo (optional)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0CBEED9C-5D72-4B8A-8ECA-B63380A50172}"/>
              </a:ext>
            </a:extLst>
          </p:cNvPr>
          <p:cNvSpPr txBox="1"/>
          <p:nvPr userDrawn="1"/>
        </p:nvSpPr>
        <p:spPr>
          <a:xfrm>
            <a:off x="8303632" y="1137364"/>
            <a:ext cx="829138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b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TEAM</a:t>
            </a:r>
          </a:p>
        </p:txBody>
      </p:sp>
    </p:spTree>
    <p:extLst>
      <p:ext uri="{BB962C8B-B14F-4D97-AF65-F5344CB8AC3E}">
        <p14:creationId xmlns:p14="http://schemas.microsoft.com/office/powerpoint/2010/main" val="3933187461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x Screensho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212EF7B-CD40-E5A4-0811-2E50841DCDF7}"/>
              </a:ext>
            </a:extLst>
          </p:cNvPr>
          <p:cNvSpPr/>
          <p:nvPr userDrawn="1"/>
        </p:nvSpPr>
        <p:spPr bwMode="auto">
          <a:xfrm>
            <a:off x="263999" y="1124744"/>
            <a:ext cx="11664476" cy="5544345"/>
          </a:xfrm>
          <a:prstGeom prst="roundRect">
            <a:avLst>
              <a:gd name="adj" fmla="val 2556"/>
            </a:avLst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>
                <a:latin typeface="Segoe UI" panose="020B0502040204020203" pitchFamily="34" charset="0"/>
                <a:cs typeface="Segoe UI" panose="020B0502040204020203" pitchFamily="34" charset="0"/>
              </a:rPr>
              <a:t>GEWÜNSCHTES ERGEBNIS ODER KOLLABORATIONSMODELL</a:t>
            </a: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95325" y="620714"/>
            <a:ext cx="10152975" cy="4320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Add 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Do not Edit Date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black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We Innovate Together.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2006FE-6571-4354-8775-F8708372C22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762ADBB-8493-8188-39DF-44579218CD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95326" y="1772479"/>
            <a:ext cx="3312443" cy="465441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1200" b="0" cap="none">
                <a:solidFill>
                  <a:schemeClr val="tx1"/>
                </a:solidFill>
              </a:defRPr>
            </a:lvl2pPr>
          </a:lstStyle>
          <a:p>
            <a:pPr lvl="1"/>
            <a:r>
              <a:rPr lang="en-US" dirty="0"/>
              <a:t>Text </a:t>
            </a:r>
            <a:r>
              <a:rPr lang="en-US" dirty="0" err="1"/>
              <a:t>hinzufügen</a:t>
            </a:r>
            <a:endParaRPr lang="en-US" dirty="0"/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842AE02A-0786-3F5E-E413-564C331B20F3}"/>
              </a:ext>
            </a:extLst>
          </p:cNvPr>
          <p:cNvSpPr/>
          <p:nvPr userDrawn="1"/>
        </p:nvSpPr>
        <p:spPr bwMode="black">
          <a:xfrm>
            <a:off x="11407203" y="405000"/>
            <a:ext cx="309560" cy="309560"/>
          </a:xfrm>
          <a:custGeom>
            <a:avLst/>
            <a:gdLst>
              <a:gd name="connsiteX0" fmla="*/ 1413986 w 1542668"/>
              <a:gd name="connsiteY0" fmla="*/ 0 h 1542669"/>
              <a:gd name="connsiteX1" fmla="*/ 128588 w 1542668"/>
              <a:gd name="connsiteY1" fmla="*/ 0 h 1542669"/>
              <a:gd name="connsiteX2" fmla="*/ 0 w 1542668"/>
              <a:gd name="connsiteY2" fmla="*/ 128588 h 1542669"/>
              <a:gd name="connsiteX3" fmla="*/ 0 w 1542668"/>
              <a:gd name="connsiteY3" fmla="*/ 1414082 h 1542669"/>
              <a:gd name="connsiteX4" fmla="*/ 128588 w 1542668"/>
              <a:gd name="connsiteY4" fmla="*/ 1542669 h 1542669"/>
              <a:gd name="connsiteX5" fmla="*/ 1414081 w 1542668"/>
              <a:gd name="connsiteY5" fmla="*/ 1542669 h 1542669"/>
              <a:gd name="connsiteX6" fmla="*/ 1542669 w 1542668"/>
              <a:gd name="connsiteY6" fmla="*/ 1414082 h 1542669"/>
              <a:gd name="connsiteX7" fmla="*/ 1542669 w 1542668"/>
              <a:gd name="connsiteY7" fmla="*/ 128588 h 1542669"/>
              <a:gd name="connsiteX8" fmla="*/ 1414081 w 1542668"/>
              <a:gd name="connsiteY8" fmla="*/ 0 h 1542669"/>
              <a:gd name="connsiteX9" fmla="*/ 1035272 w 1542668"/>
              <a:gd name="connsiteY9" fmla="*/ 1356646 h 1542669"/>
              <a:gd name="connsiteX10" fmla="*/ 502444 w 1542668"/>
              <a:gd name="connsiteY10" fmla="*/ 1356646 h 1542669"/>
              <a:gd name="connsiteX11" fmla="*/ 251555 w 1542668"/>
              <a:gd name="connsiteY11" fmla="*/ 1103090 h 1542669"/>
              <a:gd name="connsiteX12" fmla="*/ 251555 w 1542668"/>
              <a:gd name="connsiteY12" fmla="*/ 448818 h 1542669"/>
              <a:gd name="connsiteX13" fmla="*/ 250888 w 1542668"/>
              <a:gd name="connsiteY13" fmla="*/ 448818 h 1542669"/>
              <a:gd name="connsiteX14" fmla="*/ 503111 w 1542668"/>
              <a:gd name="connsiteY14" fmla="*/ 195929 h 1542669"/>
              <a:gd name="connsiteX15" fmla="*/ 1038606 w 1542668"/>
              <a:gd name="connsiteY15" fmla="*/ 195929 h 1542669"/>
              <a:gd name="connsiteX16" fmla="*/ 1291495 w 1542668"/>
              <a:gd name="connsiteY16" fmla="*/ 449485 h 1542669"/>
              <a:gd name="connsiteX17" fmla="*/ 1291495 w 1542668"/>
              <a:gd name="connsiteY17" fmla="*/ 715899 h 1542669"/>
              <a:gd name="connsiteX18" fmla="*/ 780288 w 1542668"/>
              <a:gd name="connsiteY18" fmla="*/ 1102995 h 1542669"/>
              <a:gd name="connsiteX19" fmla="*/ 780288 w 1542668"/>
              <a:gd name="connsiteY19" fmla="*/ 715899 h 1542669"/>
              <a:gd name="connsiteX20" fmla="*/ 1037272 w 1542668"/>
              <a:gd name="connsiteY20" fmla="*/ 715899 h 1542669"/>
              <a:gd name="connsiteX21" fmla="*/ 1037272 w 1542668"/>
              <a:gd name="connsiteY21" fmla="*/ 448151 h 1542669"/>
              <a:gd name="connsiteX22" fmla="*/ 503777 w 1542668"/>
              <a:gd name="connsiteY22" fmla="*/ 448151 h 1542669"/>
              <a:gd name="connsiteX23" fmla="*/ 503777 w 1542668"/>
              <a:gd name="connsiteY23" fmla="*/ 1103090 h 1542669"/>
              <a:gd name="connsiteX24" fmla="*/ 1292257 w 1542668"/>
              <a:gd name="connsiteY24" fmla="*/ 1103090 h 1542669"/>
              <a:gd name="connsiteX25" fmla="*/ 1035272 w 1542668"/>
              <a:gd name="connsiteY25" fmla="*/ 1356741 h 154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542668" h="1542669">
                <a:moveTo>
                  <a:pt x="1413986" y="0"/>
                </a:moveTo>
                <a:lnTo>
                  <a:pt x="128588" y="0"/>
                </a:lnTo>
                <a:cubicBezTo>
                  <a:pt x="57626" y="0"/>
                  <a:pt x="0" y="57531"/>
                  <a:pt x="0" y="128588"/>
                </a:cubicBezTo>
                <a:lnTo>
                  <a:pt x="0" y="1414082"/>
                </a:lnTo>
                <a:cubicBezTo>
                  <a:pt x="0" y="1485043"/>
                  <a:pt x="57531" y="1542669"/>
                  <a:pt x="128588" y="1542669"/>
                </a:cubicBezTo>
                <a:lnTo>
                  <a:pt x="1414081" y="1542669"/>
                </a:lnTo>
                <a:cubicBezTo>
                  <a:pt x="1485043" y="1542669"/>
                  <a:pt x="1542669" y="1485138"/>
                  <a:pt x="1542669" y="1414082"/>
                </a:cubicBezTo>
                <a:lnTo>
                  <a:pt x="1542669" y="128588"/>
                </a:lnTo>
                <a:cubicBezTo>
                  <a:pt x="1542669" y="57626"/>
                  <a:pt x="1485138" y="0"/>
                  <a:pt x="1414081" y="0"/>
                </a:cubicBezTo>
                <a:close/>
                <a:moveTo>
                  <a:pt x="1035272" y="1356646"/>
                </a:moveTo>
                <a:lnTo>
                  <a:pt x="502444" y="1356646"/>
                </a:lnTo>
                <a:lnTo>
                  <a:pt x="251555" y="1103090"/>
                </a:lnTo>
                <a:lnTo>
                  <a:pt x="251555" y="448818"/>
                </a:lnTo>
                <a:lnTo>
                  <a:pt x="250888" y="448818"/>
                </a:lnTo>
                <a:lnTo>
                  <a:pt x="503111" y="195929"/>
                </a:lnTo>
                <a:lnTo>
                  <a:pt x="1038606" y="195929"/>
                </a:lnTo>
                <a:lnTo>
                  <a:pt x="1291495" y="449485"/>
                </a:lnTo>
                <a:lnTo>
                  <a:pt x="1291495" y="715899"/>
                </a:lnTo>
                <a:lnTo>
                  <a:pt x="780288" y="1102995"/>
                </a:lnTo>
                <a:lnTo>
                  <a:pt x="780288" y="715899"/>
                </a:lnTo>
                <a:lnTo>
                  <a:pt x="1037272" y="715899"/>
                </a:lnTo>
                <a:lnTo>
                  <a:pt x="1037272" y="448151"/>
                </a:lnTo>
                <a:lnTo>
                  <a:pt x="503777" y="448151"/>
                </a:lnTo>
                <a:lnTo>
                  <a:pt x="503777" y="1103090"/>
                </a:lnTo>
                <a:lnTo>
                  <a:pt x="1292257" y="1103090"/>
                </a:lnTo>
                <a:lnTo>
                  <a:pt x="1035272" y="1356741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F81E78EA-4850-973A-2581-A5F2C9E2F1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39816" y="1772478"/>
            <a:ext cx="7056859" cy="297453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cap="none">
                <a:solidFill>
                  <a:schemeClr val="tx1"/>
                </a:solidFill>
              </a:defRPr>
            </a:lvl2pPr>
          </a:lstStyle>
          <a:p>
            <a:pPr lvl="0"/>
            <a:r>
              <a:rPr lang="de-DE" dirty="0"/>
              <a:t>Gebt einen klaren Einblick in eure Lösung (Problem → Ansatz → Wirkung).</a:t>
            </a:r>
            <a:br>
              <a:rPr lang="de-DE" dirty="0"/>
            </a:br>
            <a:r>
              <a:rPr lang="de-DE" dirty="0"/>
              <a:t>Nutzt, wenn möglich, visuelle Darstellungen (Screens, Karten, Architektur-Skizze).</a:t>
            </a:r>
            <a:br>
              <a:rPr lang="de-DE" dirty="0"/>
            </a:br>
            <a:r>
              <a:rPr lang="de-DE" dirty="0"/>
              <a:t>Geht auf die Kernfrage &amp; Anforderungen ein und zeigt </a:t>
            </a:r>
            <a:r>
              <a:rPr lang="de-DE" b="1" dirty="0"/>
              <a:t>für wen</a:t>
            </a:r>
            <a:r>
              <a:rPr lang="de-DE" dirty="0"/>
              <a:t> (Nutzer/Use-Case) das im Alltag Wert schafft. </a:t>
            </a:r>
            <a:br>
              <a:rPr lang="de-DE" dirty="0"/>
            </a:br>
            <a:r>
              <a:rPr lang="de-DE" dirty="0"/>
              <a:t>Welche Datenquellen nutzt ihr (aktuell/geplant) und wie adressiert ihr Datenschutz &amp; Integration?</a:t>
            </a:r>
            <a:endParaRPr lang="en-US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3B02669-AC3A-C396-57F5-8593694B432B}"/>
              </a:ext>
            </a:extLst>
          </p:cNvPr>
          <p:cNvSpPr txBox="1"/>
          <p:nvPr userDrawn="1"/>
        </p:nvSpPr>
        <p:spPr bwMode="gray">
          <a:xfrm>
            <a:off x="686432" y="1320287"/>
            <a:ext cx="3024187" cy="2881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l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None/>
            </a:pPr>
            <a:r>
              <a:rPr lang="de-DE" sz="1400" b="1" dirty="0">
                <a:solidFill>
                  <a:schemeClr val="accent1"/>
                </a:solidFill>
              </a:rPr>
              <a:t>KRITERIEN UND RICHTLINIEN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B7D950A-61E8-E3E8-FD07-6A3711020317}"/>
              </a:ext>
            </a:extLst>
          </p:cNvPr>
          <p:cNvSpPr txBox="1"/>
          <p:nvPr userDrawn="1"/>
        </p:nvSpPr>
        <p:spPr bwMode="gray">
          <a:xfrm>
            <a:off x="4439816" y="1320287"/>
            <a:ext cx="5777484" cy="2881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DETAILLIERTE LÖSUNG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3E9F8EC0-8C26-D2B3-F876-430BA6B31575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 bwMode="gray">
          <a:xfrm>
            <a:off x="4439816" y="4869160"/>
            <a:ext cx="3528392" cy="1557730"/>
          </a:xfrm>
          <a:prstGeom prst="rect">
            <a:avLst/>
          </a:prstGeom>
        </p:spPr>
        <p:txBody>
          <a:bodyPr tIns="90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800"/>
            </a:lvl1pPr>
          </a:lstStyle>
          <a:p>
            <a:r>
              <a:rPr lang="de-DE" dirty="0"/>
              <a:t>Füge das Bild ein, indem du auf das Symbol klickst.</a:t>
            </a:r>
          </a:p>
          <a:p>
            <a:r>
              <a:rPr lang="de-DE" dirty="0"/>
              <a:t>Alternativ kannst das Bild in die Zwischenablage kopieren, den Platzhalter auswählen und das Bild einfügen.</a:t>
            </a:r>
            <a:endParaRPr lang="en-US" dirty="0"/>
          </a:p>
        </p:txBody>
      </p:sp>
      <p:sp>
        <p:nvSpPr>
          <p:cNvPr id="10" name="Bildplatzhalter 15">
            <a:extLst>
              <a:ext uri="{FF2B5EF4-FFF2-40B4-BE49-F238E27FC236}">
                <a16:creationId xmlns:a16="http://schemas.microsoft.com/office/drawing/2014/main" id="{642148B6-5ECE-865F-36F4-B68AC1D3024E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 bwMode="gray">
          <a:xfrm>
            <a:off x="8184232" y="4869160"/>
            <a:ext cx="3319182" cy="1557730"/>
          </a:xfrm>
          <a:prstGeom prst="rect">
            <a:avLst/>
          </a:prstGeom>
        </p:spPr>
        <p:txBody>
          <a:bodyPr tIns="90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800"/>
            </a:lvl1pPr>
          </a:lstStyle>
          <a:p>
            <a:r>
              <a:rPr lang="de-DE" dirty="0"/>
              <a:t>Füge das Bild ein, indem du auf das Symbol klickst.</a:t>
            </a:r>
          </a:p>
          <a:p>
            <a:r>
              <a:rPr lang="de-DE" dirty="0"/>
              <a:t>Alternativ kannst das Bild in die Zwischenablage kopieren, den Platzhalter auswählen und das Bild einfügen.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386672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x Screensho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212EF7B-CD40-E5A4-0811-2E50841DCDF7}"/>
              </a:ext>
            </a:extLst>
          </p:cNvPr>
          <p:cNvSpPr/>
          <p:nvPr userDrawn="1"/>
        </p:nvSpPr>
        <p:spPr bwMode="auto">
          <a:xfrm>
            <a:off x="263999" y="1124744"/>
            <a:ext cx="11664476" cy="5544345"/>
          </a:xfrm>
          <a:prstGeom prst="roundRect">
            <a:avLst>
              <a:gd name="adj" fmla="val 2556"/>
            </a:avLst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>
                <a:latin typeface="Segoe UI" panose="020B0502040204020203" pitchFamily="34" charset="0"/>
                <a:cs typeface="Segoe UI" panose="020B0502040204020203" pitchFamily="34" charset="0"/>
              </a:rPr>
              <a:t>Integration, Box 3: Offer &gt; ROI, Budget)GEBNIS ODER KOLLABORATIONSMODELL</a:t>
            </a: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95325" y="620714"/>
            <a:ext cx="10152975" cy="4320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Add 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Do not Edit Date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black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We Innovate Together.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2006FE-6571-4354-8775-F8708372C22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842AE02A-0786-3F5E-E413-564C331B20F3}"/>
              </a:ext>
            </a:extLst>
          </p:cNvPr>
          <p:cNvSpPr/>
          <p:nvPr userDrawn="1"/>
        </p:nvSpPr>
        <p:spPr bwMode="black">
          <a:xfrm>
            <a:off x="11407203" y="405000"/>
            <a:ext cx="309560" cy="309560"/>
          </a:xfrm>
          <a:custGeom>
            <a:avLst/>
            <a:gdLst>
              <a:gd name="connsiteX0" fmla="*/ 1413986 w 1542668"/>
              <a:gd name="connsiteY0" fmla="*/ 0 h 1542669"/>
              <a:gd name="connsiteX1" fmla="*/ 128588 w 1542668"/>
              <a:gd name="connsiteY1" fmla="*/ 0 h 1542669"/>
              <a:gd name="connsiteX2" fmla="*/ 0 w 1542668"/>
              <a:gd name="connsiteY2" fmla="*/ 128588 h 1542669"/>
              <a:gd name="connsiteX3" fmla="*/ 0 w 1542668"/>
              <a:gd name="connsiteY3" fmla="*/ 1414082 h 1542669"/>
              <a:gd name="connsiteX4" fmla="*/ 128588 w 1542668"/>
              <a:gd name="connsiteY4" fmla="*/ 1542669 h 1542669"/>
              <a:gd name="connsiteX5" fmla="*/ 1414081 w 1542668"/>
              <a:gd name="connsiteY5" fmla="*/ 1542669 h 1542669"/>
              <a:gd name="connsiteX6" fmla="*/ 1542669 w 1542668"/>
              <a:gd name="connsiteY6" fmla="*/ 1414082 h 1542669"/>
              <a:gd name="connsiteX7" fmla="*/ 1542669 w 1542668"/>
              <a:gd name="connsiteY7" fmla="*/ 128588 h 1542669"/>
              <a:gd name="connsiteX8" fmla="*/ 1414081 w 1542668"/>
              <a:gd name="connsiteY8" fmla="*/ 0 h 1542669"/>
              <a:gd name="connsiteX9" fmla="*/ 1035272 w 1542668"/>
              <a:gd name="connsiteY9" fmla="*/ 1356646 h 1542669"/>
              <a:gd name="connsiteX10" fmla="*/ 502444 w 1542668"/>
              <a:gd name="connsiteY10" fmla="*/ 1356646 h 1542669"/>
              <a:gd name="connsiteX11" fmla="*/ 251555 w 1542668"/>
              <a:gd name="connsiteY11" fmla="*/ 1103090 h 1542669"/>
              <a:gd name="connsiteX12" fmla="*/ 251555 w 1542668"/>
              <a:gd name="connsiteY12" fmla="*/ 448818 h 1542669"/>
              <a:gd name="connsiteX13" fmla="*/ 250888 w 1542668"/>
              <a:gd name="connsiteY13" fmla="*/ 448818 h 1542669"/>
              <a:gd name="connsiteX14" fmla="*/ 503111 w 1542668"/>
              <a:gd name="connsiteY14" fmla="*/ 195929 h 1542669"/>
              <a:gd name="connsiteX15" fmla="*/ 1038606 w 1542668"/>
              <a:gd name="connsiteY15" fmla="*/ 195929 h 1542669"/>
              <a:gd name="connsiteX16" fmla="*/ 1291495 w 1542668"/>
              <a:gd name="connsiteY16" fmla="*/ 449485 h 1542669"/>
              <a:gd name="connsiteX17" fmla="*/ 1291495 w 1542668"/>
              <a:gd name="connsiteY17" fmla="*/ 715899 h 1542669"/>
              <a:gd name="connsiteX18" fmla="*/ 780288 w 1542668"/>
              <a:gd name="connsiteY18" fmla="*/ 1102995 h 1542669"/>
              <a:gd name="connsiteX19" fmla="*/ 780288 w 1542668"/>
              <a:gd name="connsiteY19" fmla="*/ 715899 h 1542669"/>
              <a:gd name="connsiteX20" fmla="*/ 1037272 w 1542668"/>
              <a:gd name="connsiteY20" fmla="*/ 715899 h 1542669"/>
              <a:gd name="connsiteX21" fmla="*/ 1037272 w 1542668"/>
              <a:gd name="connsiteY21" fmla="*/ 448151 h 1542669"/>
              <a:gd name="connsiteX22" fmla="*/ 503777 w 1542668"/>
              <a:gd name="connsiteY22" fmla="*/ 448151 h 1542669"/>
              <a:gd name="connsiteX23" fmla="*/ 503777 w 1542668"/>
              <a:gd name="connsiteY23" fmla="*/ 1103090 h 1542669"/>
              <a:gd name="connsiteX24" fmla="*/ 1292257 w 1542668"/>
              <a:gd name="connsiteY24" fmla="*/ 1103090 h 1542669"/>
              <a:gd name="connsiteX25" fmla="*/ 1035272 w 1542668"/>
              <a:gd name="connsiteY25" fmla="*/ 1356741 h 154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542668" h="1542669">
                <a:moveTo>
                  <a:pt x="1413986" y="0"/>
                </a:moveTo>
                <a:lnTo>
                  <a:pt x="128588" y="0"/>
                </a:lnTo>
                <a:cubicBezTo>
                  <a:pt x="57626" y="0"/>
                  <a:pt x="0" y="57531"/>
                  <a:pt x="0" y="128588"/>
                </a:cubicBezTo>
                <a:lnTo>
                  <a:pt x="0" y="1414082"/>
                </a:lnTo>
                <a:cubicBezTo>
                  <a:pt x="0" y="1485043"/>
                  <a:pt x="57531" y="1542669"/>
                  <a:pt x="128588" y="1542669"/>
                </a:cubicBezTo>
                <a:lnTo>
                  <a:pt x="1414081" y="1542669"/>
                </a:lnTo>
                <a:cubicBezTo>
                  <a:pt x="1485043" y="1542669"/>
                  <a:pt x="1542669" y="1485138"/>
                  <a:pt x="1542669" y="1414082"/>
                </a:cubicBezTo>
                <a:lnTo>
                  <a:pt x="1542669" y="128588"/>
                </a:lnTo>
                <a:cubicBezTo>
                  <a:pt x="1542669" y="57626"/>
                  <a:pt x="1485138" y="0"/>
                  <a:pt x="1414081" y="0"/>
                </a:cubicBezTo>
                <a:close/>
                <a:moveTo>
                  <a:pt x="1035272" y="1356646"/>
                </a:moveTo>
                <a:lnTo>
                  <a:pt x="502444" y="1356646"/>
                </a:lnTo>
                <a:lnTo>
                  <a:pt x="251555" y="1103090"/>
                </a:lnTo>
                <a:lnTo>
                  <a:pt x="251555" y="448818"/>
                </a:lnTo>
                <a:lnTo>
                  <a:pt x="250888" y="448818"/>
                </a:lnTo>
                <a:lnTo>
                  <a:pt x="503111" y="195929"/>
                </a:lnTo>
                <a:lnTo>
                  <a:pt x="1038606" y="195929"/>
                </a:lnTo>
                <a:lnTo>
                  <a:pt x="1291495" y="449485"/>
                </a:lnTo>
                <a:lnTo>
                  <a:pt x="1291495" y="715899"/>
                </a:lnTo>
                <a:lnTo>
                  <a:pt x="780288" y="1102995"/>
                </a:lnTo>
                <a:lnTo>
                  <a:pt x="780288" y="715899"/>
                </a:lnTo>
                <a:lnTo>
                  <a:pt x="1037272" y="715899"/>
                </a:lnTo>
                <a:lnTo>
                  <a:pt x="1037272" y="448151"/>
                </a:lnTo>
                <a:lnTo>
                  <a:pt x="503777" y="448151"/>
                </a:lnTo>
                <a:lnTo>
                  <a:pt x="503777" y="1103090"/>
                </a:lnTo>
                <a:lnTo>
                  <a:pt x="1292257" y="1103090"/>
                </a:lnTo>
                <a:lnTo>
                  <a:pt x="1035272" y="1356741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F81E78EA-4850-973A-2581-A5F2C9E2F1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95325" y="1788774"/>
            <a:ext cx="3888507" cy="4592554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 lang="de-DE" sz="1200">
                <a:effectLst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cap="none">
                <a:solidFill>
                  <a:schemeClr val="tx1"/>
                </a:solidFill>
              </a:defRPr>
            </a:lvl2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Wie könnte ein PoC- oder Pilotprojekt mit VDE DKE strukturiert sein? / Was sind die nächsten Schritte, um loszulegen? / Wie sieht ein realistischer Zeitplan für erste Tests, Validierung und Ergebnislieferung aus?</a:t>
            </a:r>
            <a:endParaRPr lang="en-US" dirty="0"/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E6B91FC6-2C20-8663-E3D4-17608867DB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799856" y="1788774"/>
            <a:ext cx="6607347" cy="2144282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/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1200" b="0" cap="none">
                <a:solidFill>
                  <a:schemeClr val="tx1"/>
                </a:solidFill>
              </a:defRPr>
            </a:lvl2pPr>
          </a:lstStyle>
          <a:p>
            <a:pPr lvl="0"/>
            <a:r>
              <a:rPr lang="de-DE" dirty="0"/>
              <a:t>Was wäre realistischer, möglichst niedrigschwelliger Umfang (z. B. Zeitrahmen, KPIs) für einen PoC?</a:t>
            </a:r>
            <a:endParaRPr lang="en-US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B7D950A-61E8-E3E8-FD07-6A3711020317}"/>
              </a:ext>
            </a:extLst>
          </p:cNvPr>
          <p:cNvSpPr txBox="1"/>
          <p:nvPr userDrawn="1"/>
        </p:nvSpPr>
        <p:spPr bwMode="gray">
          <a:xfrm>
            <a:off x="695324" y="1428601"/>
            <a:ext cx="5777484" cy="2881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STRUKTUR &amp; TIMELINE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A7F781A-A5DA-0846-8907-6E9A310D3381}"/>
              </a:ext>
            </a:extLst>
          </p:cNvPr>
          <p:cNvSpPr txBox="1"/>
          <p:nvPr userDrawn="1"/>
        </p:nvSpPr>
        <p:spPr bwMode="gray">
          <a:xfrm>
            <a:off x="4799856" y="1427034"/>
            <a:ext cx="5777484" cy="2881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OPERATIONALISIERUNG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BCF1074-94D5-6BE0-9D2E-B6EC44990382}"/>
              </a:ext>
            </a:extLst>
          </p:cNvPr>
          <p:cNvSpPr txBox="1"/>
          <p:nvPr userDrawn="1"/>
        </p:nvSpPr>
        <p:spPr bwMode="gray">
          <a:xfrm>
            <a:off x="4799856" y="4085051"/>
            <a:ext cx="5777484" cy="2881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CO-DEVELOPMENT</a:t>
            </a:r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686755A2-DF1B-9452-28B0-0F8D293A0CA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799855" y="4392072"/>
            <a:ext cx="6607347" cy="1965853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/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1200" b="0" cap="none">
                <a:solidFill>
                  <a:schemeClr val="tx1"/>
                </a:solidFill>
              </a:defRPr>
            </a:lvl2pPr>
          </a:lstStyle>
          <a:p>
            <a:pPr lvl="0"/>
            <a:r>
              <a:rPr lang="de-DE" dirty="0"/>
              <a:t>Welche Informationen, Ressourcen oder Unterstützung benötigt ihr von VDE DKE für einen erfolgreichen PoC? / Gibt es Teile eurer Lösung, die noch gemeinsam entwickelt werden müssen?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3149712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1x Screensho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212EF7B-CD40-E5A4-0811-2E50841DCDF7}"/>
              </a:ext>
            </a:extLst>
          </p:cNvPr>
          <p:cNvSpPr/>
          <p:nvPr userDrawn="1"/>
        </p:nvSpPr>
        <p:spPr bwMode="auto">
          <a:xfrm>
            <a:off x="263999" y="1124744"/>
            <a:ext cx="11664476" cy="5544345"/>
          </a:xfrm>
          <a:prstGeom prst="roundRect">
            <a:avLst>
              <a:gd name="adj" fmla="val 2556"/>
            </a:avLst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GEWÜNSCHTES ERGEBNIS ODER KOLLABORATIONSMODELL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95325" y="620714"/>
            <a:ext cx="10152975" cy="4320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Add 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Do not Edit Date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black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We Innovate Together.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2006FE-6571-4354-8775-F8708372C22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842AE02A-0786-3F5E-E413-564C331B20F3}"/>
              </a:ext>
            </a:extLst>
          </p:cNvPr>
          <p:cNvSpPr/>
          <p:nvPr userDrawn="1"/>
        </p:nvSpPr>
        <p:spPr bwMode="black">
          <a:xfrm>
            <a:off x="11407203" y="405000"/>
            <a:ext cx="309560" cy="309560"/>
          </a:xfrm>
          <a:custGeom>
            <a:avLst/>
            <a:gdLst>
              <a:gd name="connsiteX0" fmla="*/ 1413986 w 1542668"/>
              <a:gd name="connsiteY0" fmla="*/ 0 h 1542669"/>
              <a:gd name="connsiteX1" fmla="*/ 128588 w 1542668"/>
              <a:gd name="connsiteY1" fmla="*/ 0 h 1542669"/>
              <a:gd name="connsiteX2" fmla="*/ 0 w 1542668"/>
              <a:gd name="connsiteY2" fmla="*/ 128588 h 1542669"/>
              <a:gd name="connsiteX3" fmla="*/ 0 w 1542668"/>
              <a:gd name="connsiteY3" fmla="*/ 1414082 h 1542669"/>
              <a:gd name="connsiteX4" fmla="*/ 128588 w 1542668"/>
              <a:gd name="connsiteY4" fmla="*/ 1542669 h 1542669"/>
              <a:gd name="connsiteX5" fmla="*/ 1414081 w 1542668"/>
              <a:gd name="connsiteY5" fmla="*/ 1542669 h 1542669"/>
              <a:gd name="connsiteX6" fmla="*/ 1542669 w 1542668"/>
              <a:gd name="connsiteY6" fmla="*/ 1414082 h 1542669"/>
              <a:gd name="connsiteX7" fmla="*/ 1542669 w 1542668"/>
              <a:gd name="connsiteY7" fmla="*/ 128588 h 1542669"/>
              <a:gd name="connsiteX8" fmla="*/ 1414081 w 1542668"/>
              <a:gd name="connsiteY8" fmla="*/ 0 h 1542669"/>
              <a:gd name="connsiteX9" fmla="*/ 1035272 w 1542668"/>
              <a:gd name="connsiteY9" fmla="*/ 1356646 h 1542669"/>
              <a:gd name="connsiteX10" fmla="*/ 502444 w 1542668"/>
              <a:gd name="connsiteY10" fmla="*/ 1356646 h 1542669"/>
              <a:gd name="connsiteX11" fmla="*/ 251555 w 1542668"/>
              <a:gd name="connsiteY11" fmla="*/ 1103090 h 1542669"/>
              <a:gd name="connsiteX12" fmla="*/ 251555 w 1542668"/>
              <a:gd name="connsiteY12" fmla="*/ 448818 h 1542669"/>
              <a:gd name="connsiteX13" fmla="*/ 250888 w 1542668"/>
              <a:gd name="connsiteY13" fmla="*/ 448818 h 1542669"/>
              <a:gd name="connsiteX14" fmla="*/ 503111 w 1542668"/>
              <a:gd name="connsiteY14" fmla="*/ 195929 h 1542669"/>
              <a:gd name="connsiteX15" fmla="*/ 1038606 w 1542668"/>
              <a:gd name="connsiteY15" fmla="*/ 195929 h 1542669"/>
              <a:gd name="connsiteX16" fmla="*/ 1291495 w 1542668"/>
              <a:gd name="connsiteY16" fmla="*/ 449485 h 1542669"/>
              <a:gd name="connsiteX17" fmla="*/ 1291495 w 1542668"/>
              <a:gd name="connsiteY17" fmla="*/ 715899 h 1542669"/>
              <a:gd name="connsiteX18" fmla="*/ 780288 w 1542668"/>
              <a:gd name="connsiteY18" fmla="*/ 1102995 h 1542669"/>
              <a:gd name="connsiteX19" fmla="*/ 780288 w 1542668"/>
              <a:gd name="connsiteY19" fmla="*/ 715899 h 1542669"/>
              <a:gd name="connsiteX20" fmla="*/ 1037272 w 1542668"/>
              <a:gd name="connsiteY20" fmla="*/ 715899 h 1542669"/>
              <a:gd name="connsiteX21" fmla="*/ 1037272 w 1542668"/>
              <a:gd name="connsiteY21" fmla="*/ 448151 h 1542669"/>
              <a:gd name="connsiteX22" fmla="*/ 503777 w 1542668"/>
              <a:gd name="connsiteY22" fmla="*/ 448151 h 1542669"/>
              <a:gd name="connsiteX23" fmla="*/ 503777 w 1542668"/>
              <a:gd name="connsiteY23" fmla="*/ 1103090 h 1542669"/>
              <a:gd name="connsiteX24" fmla="*/ 1292257 w 1542668"/>
              <a:gd name="connsiteY24" fmla="*/ 1103090 h 1542669"/>
              <a:gd name="connsiteX25" fmla="*/ 1035272 w 1542668"/>
              <a:gd name="connsiteY25" fmla="*/ 1356741 h 154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542668" h="1542669">
                <a:moveTo>
                  <a:pt x="1413986" y="0"/>
                </a:moveTo>
                <a:lnTo>
                  <a:pt x="128588" y="0"/>
                </a:lnTo>
                <a:cubicBezTo>
                  <a:pt x="57626" y="0"/>
                  <a:pt x="0" y="57531"/>
                  <a:pt x="0" y="128588"/>
                </a:cubicBezTo>
                <a:lnTo>
                  <a:pt x="0" y="1414082"/>
                </a:lnTo>
                <a:cubicBezTo>
                  <a:pt x="0" y="1485043"/>
                  <a:pt x="57531" y="1542669"/>
                  <a:pt x="128588" y="1542669"/>
                </a:cubicBezTo>
                <a:lnTo>
                  <a:pt x="1414081" y="1542669"/>
                </a:lnTo>
                <a:cubicBezTo>
                  <a:pt x="1485043" y="1542669"/>
                  <a:pt x="1542669" y="1485138"/>
                  <a:pt x="1542669" y="1414082"/>
                </a:cubicBezTo>
                <a:lnTo>
                  <a:pt x="1542669" y="128588"/>
                </a:lnTo>
                <a:cubicBezTo>
                  <a:pt x="1542669" y="57626"/>
                  <a:pt x="1485138" y="0"/>
                  <a:pt x="1414081" y="0"/>
                </a:cubicBezTo>
                <a:close/>
                <a:moveTo>
                  <a:pt x="1035272" y="1356646"/>
                </a:moveTo>
                <a:lnTo>
                  <a:pt x="502444" y="1356646"/>
                </a:lnTo>
                <a:lnTo>
                  <a:pt x="251555" y="1103090"/>
                </a:lnTo>
                <a:lnTo>
                  <a:pt x="251555" y="448818"/>
                </a:lnTo>
                <a:lnTo>
                  <a:pt x="250888" y="448818"/>
                </a:lnTo>
                <a:lnTo>
                  <a:pt x="503111" y="195929"/>
                </a:lnTo>
                <a:lnTo>
                  <a:pt x="1038606" y="195929"/>
                </a:lnTo>
                <a:lnTo>
                  <a:pt x="1291495" y="449485"/>
                </a:lnTo>
                <a:lnTo>
                  <a:pt x="1291495" y="715899"/>
                </a:lnTo>
                <a:lnTo>
                  <a:pt x="780288" y="1102995"/>
                </a:lnTo>
                <a:lnTo>
                  <a:pt x="780288" y="715899"/>
                </a:lnTo>
                <a:lnTo>
                  <a:pt x="1037272" y="715899"/>
                </a:lnTo>
                <a:lnTo>
                  <a:pt x="1037272" y="448151"/>
                </a:lnTo>
                <a:lnTo>
                  <a:pt x="503777" y="448151"/>
                </a:lnTo>
                <a:lnTo>
                  <a:pt x="503777" y="1103090"/>
                </a:lnTo>
                <a:lnTo>
                  <a:pt x="1292257" y="1103090"/>
                </a:lnTo>
                <a:lnTo>
                  <a:pt x="1035272" y="1356741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F81E78EA-4850-973A-2581-A5F2C9E2F1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95324" y="1788775"/>
            <a:ext cx="10152976" cy="1942716"/>
          </a:xfrm>
        </p:spPr>
        <p:txBody>
          <a:bodyPr/>
          <a:lstStyle>
            <a:lvl1pPr marL="171450" indent="-171450" rtl="0">
              <a:buFont typeface="Arial" panose="020B0604020202020204" pitchFamily="34" charset="0"/>
              <a:buChar char="•"/>
              <a:defRPr b="0"/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cap="none">
                <a:solidFill>
                  <a:schemeClr val="tx1"/>
                </a:solidFill>
              </a:defRPr>
            </a:lvl2pPr>
          </a:lstStyle>
          <a:p>
            <a:pPr lvl="0"/>
            <a:r>
              <a:rPr lang="de-DE" dirty="0"/>
              <a:t>Wie stellt ihr euch eine mögliche langfristige Partnerschaft mit VDE DKE vor? / Welche Kooperationsmodelle sind für euch interessant? / Wenn möglich: </a:t>
            </a:r>
            <a:r>
              <a:rPr lang="de-DE" b="1" dirty="0"/>
              <a:t>Transparente Kostenübersicht</a:t>
            </a:r>
            <a:r>
              <a:rPr lang="de-DE" dirty="0"/>
              <a:t> für Pilot- oder Weiterentwicklungsphasen.</a:t>
            </a:r>
            <a:endParaRPr lang="en-US" dirty="0"/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E6B91FC6-2C20-8663-E3D4-17608867DB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95324" y="4255511"/>
            <a:ext cx="10152976" cy="1942716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/>
            </a:lvl1pPr>
            <a:lvl2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b="0" cap="none">
                <a:solidFill>
                  <a:schemeClr val="tx1"/>
                </a:solidFill>
              </a:defRPr>
            </a:lvl2pPr>
          </a:lstStyle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de-DE" dirty="0"/>
              <a:t>Habt ihr bereits mit Industriekunden oder vergleichbaren Partnern zusammengearbeitet? / Könnt ihr relevante Anwendungsfälle, Benchmarks oder Fallstudien vorweisen?</a:t>
            </a:r>
            <a:endParaRPr lang="en-US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B7D950A-61E8-E3E8-FD07-6A3711020317}"/>
              </a:ext>
            </a:extLst>
          </p:cNvPr>
          <p:cNvSpPr txBox="1"/>
          <p:nvPr userDrawn="1"/>
        </p:nvSpPr>
        <p:spPr bwMode="gray">
          <a:xfrm>
            <a:off x="695324" y="1428601"/>
            <a:ext cx="5777484" cy="2881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LANGFRISTIGES KOOPERATIONSMODELL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A7F781A-A5DA-0846-8907-6E9A310D3381}"/>
              </a:ext>
            </a:extLst>
          </p:cNvPr>
          <p:cNvSpPr txBox="1"/>
          <p:nvPr userDrawn="1"/>
        </p:nvSpPr>
        <p:spPr bwMode="gray">
          <a:xfrm>
            <a:off x="695324" y="3948949"/>
            <a:ext cx="5777484" cy="2881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REFERENZEN</a:t>
            </a:r>
          </a:p>
        </p:txBody>
      </p:sp>
    </p:spTree>
    <p:extLst>
      <p:ext uri="{BB962C8B-B14F-4D97-AF65-F5344CB8AC3E}">
        <p14:creationId xmlns:p14="http://schemas.microsoft.com/office/powerpoint/2010/main" val="375276229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15">
            <a:extLst>
              <a:ext uri="{FF2B5EF4-FFF2-40B4-BE49-F238E27FC236}">
                <a16:creationId xmlns:a16="http://schemas.microsoft.com/office/drawing/2014/main" id="{F6DD814F-D4CF-4A53-5D4E-0D91EE0BE0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096000" y="0"/>
            <a:ext cx="6096000" cy="6858000"/>
          </a:xfrm>
          <a:prstGeom prst="rect">
            <a:avLst/>
          </a:prstGeom>
        </p:spPr>
        <p:txBody>
          <a:bodyPr tIns="90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800"/>
            </a:lvl1pPr>
          </a:lstStyle>
          <a:p>
            <a:r>
              <a:rPr lang="en-US"/>
              <a:t>Insert picture by clicking on the symbol. </a:t>
            </a:r>
            <a:br>
              <a:rPr lang="en-US"/>
            </a:br>
            <a:br>
              <a:rPr lang="en-US"/>
            </a:br>
            <a:r>
              <a:rPr lang="en-US"/>
              <a:t>Alternatively, copy the image to the clipboard,</a:t>
            </a:r>
            <a:br>
              <a:rPr lang="en-US"/>
            </a:br>
            <a:r>
              <a:rPr lang="en-US"/>
              <a:t> select the placeholder and paste the image.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253D7DED-1F16-5516-B459-2B79B6ABEF8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>
          <a:xfrm>
            <a:off x="11407203" y="405000"/>
            <a:ext cx="309560" cy="309560"/>
          </a:xfrm>
          <a:custGeom>
            <a:avLst/>
            <a:gdLst>
              <a:gd name="connsiteX0" fmla="*/ 100957 w 309560"/>
              <a:gd name="connsiteY0" fmla="*/ 39316 h 309560"/>
              <a:gd name="connsiteX1" fmla="*/ 50345 w 309560"/>
              <a:gd name="connsiteY1" fmla="*/ 90062 h 309560"/>
              <a:gd name="connsiteX2" fmla="*/ 50478 w 309560"/>
              <a:gd name="connsiteY2" fmla="*/ 90062 h 309560"/>
              <a:gd name="connsiteX3" fmla="*/ 50478 w 309560"/>
              <a:gd name="connsiteY3" fmla="*/ 221352 h 309560"/>
              <a:gd name="connsiteX4" fmla="*/ 100823 w 309560"/>
              <a:gd name="connsiteY4" fmla="*/ 272232 h 309560"/>
              <a:gd name="connsiteX5" fmla="*/ 207743 w 309560"/>
              <a:gd name="connsiteY5" fmla="*/ 272232 h 309560"/>
              <a:gd name="connsiteX6" fmla="*/ 207743 w 309560"/>
              <a:gd name="connsiteY6" fmla="*/ 272251 h 309560"/>
              <a:gd name="connsiteX7" fmla="*/ 259311 w 309560"/>
              <a:gd name="connsiteY7" fmla="*/ 221352 h 309560"/>
              <a:gd name="connsiteX8" fmla="*/ 101091 w 309560"/>
              <a:gd name="connsiteY8" fmla="*/ 221352 h 309560"/>
              <a:gd name="connsiteX9" fmla="*/ 101091 w 309560"/>
              <a:gd name="connsiteY9" fmla="*/ 89928 h 309560"/>
              <a:gd name="connsiteX10" fmla="*/ 208145 w 309560"/>
              <a:gd name="connsiteY10" fmla="*/ 89928 h 309560"/>
              <a:gd name="connsiteX11" fmla="*/ 208145 w 309560"/>
              <a:gd name="connsiteY11" fmla="*/ 143656 h 309560"/>
              <a:gd name="connsiteX12" fmla="*/ 156577 w 309560"/>
              <a:gd name="connsiteY12" fmla="*/ 143656 h 309560"/>
              <a:gd name="connsiteX13" fmla="*/ 156577 w 309560"/>
              <a:gd name="connsiteY13" fmla="*/ 221333 h 309560"/>
              <a:gd name="connsiteX14" fmla="*/ 259158 w 309560"/>
              <a:gd name="connsiteY14" fmla="*/ 143656 h 309560"/>
              <a:gd name="connsiteX15" fmla="*/ 259158 w 309560"/>
              <a:gd name="connsiteY15" fmla="*/ 90196 h 309560"/>
              <a:gd name="connsiteX16" fmla="*/ 208412 w 309560"/>
              <a:gd name="connsiteY16" fmla="*/ 39316 h 309560"/>
              <a:gd name="connsiteX17" fmla="*/ 25803 w 309560"/>
              <a:gd name="connsiteY17" fmla="*/ 0 h 309560"/>
              <a:gd name="connsiteX18" fmla="*/ 283738 w 309560"/>
              <a:gd name="connsiteY18" fmla="*/ 0 h 309560"/>
              <a:gd name="connsiteX19" fmla="*/ 283757 w 309560"/>
              <a:gd name="connsiteY19" fmla="*/ 0 h 309560"/>
              <a:gd name="connsiteX20" fmla="*/ 309560 w 309560"/>
              <a:gd name="connsiteY20" fmla="*/ 25803 h 309560"/>
              <a:gd name="connsiteX21" fmla="*/ 309560 w 309560"/>
              <a:gd name="connsiteY21" fmla="*/ 283757 h 309560"/>
              <a:gd name="connsiteX22" fmla="*/ 283757 w 309560"/>
              <a:gd name="connsiteY22" fmla="*/ 309560 h 309560"/>
              <a:gd name="connsiteX23" fmla="*/ 25803 w 309560"/>
              <a:gd name="connsiteY23" fmla="*/ 309560 h 309560"/>
              <a:gd name="connsiteX24" fmla="*/ 0 w 309560"/>
              <a:gd name="connsiteY24" fmla="*/ 283757 h 309560"/>
              <a:gd name="connsiteX25" fmla="*/ 0 w 309560"/>
              <a:gd name="connsiteY25" fmla="*/ 25803 h 309560"/>
              <a:gd name="connsiteX26" fmla="*/ 25803 w 309560"/>
              <a:gd name="connsiteY26" fmla="*/ 0 h 30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09560" h="309560">
                <a:moveTo>
                  <a:pt x="100957" y="39316"/>
                </a:moveTo>
                <a:lnTo>
                  <a:pt x="50345" y="90062"/>
                </a:lnTo>
                <a:lnTo>
                  <a:pt x="50478" y="90062"/>
                </a:lnTo>
                <a:lnTo>
                  <a:pt x="50478" y="221352"/>
                </a:lnTo>
                <a:lnTo>
                  <a:pt x="100823" y="272232"/>
                </a:lnTo>
                <a:lnTo>
                  <a:pt x="207743" y="272232"/>
                </a:lnTo>
                <a:lnTo>
                  <a:pt x="207743" y="272251"/>
                </a:lnTo>
                <a:lnTo>
                  <a:pt x="259311" y="221352"/>
                </a:lnTo>
                <a:lnTo>
                  <a:pt x="101091" y="221352"/>
                </a:lnTo>
                <a:lnTo>
                  <a:pt x="101091" y="89928"/>
                </a:lnTo>
                <a:lnTo>
                  <a:pt x="208145" y="89928"/>
                </a:lnTo>
                <a:lnTo>
                  <a:pt x="208145" y="143656"/>
                </a:lnTo>
                <a:lnTo>
                  <a:pt x="156577" y="143656"/>
                </a:lnTo>
                <a:lnTo>
                  <a:pt x="156577" y="221333"/>
                </a:lnTo>
                <a:lnTo>
                  <a:pt x="259158" y="143656"/>
                </a:lnTo>
                <a:lnTo>
                  <a:pt x="259158" y="90196"/>
                </a:lnTo>
                <a:lnTo>
                  <a:pt x="208412" y="39316"/>
                </a:lnTo>
                <a:close/>
                <a:moveTo>
                  <a:pt x="25803" y="0"/>
                </a:moveTo>
                <a:lnTo>
                  <a:pt x="283738" y="0"/>
                </a:lnTo>
                <a:lnTo>
                  <a:pt x="283757" y="0"/>
                </a:lnTo>
                <a:cubicBezTo>
                  <a:pt x="298016" y="0"/>
                  <a:pt x="309560" y="11564"/>
                  <a:pt x="309560" y="25803"/>
                </a:cubicBezTo>
                <a:lnTo>
                  <a:pt x="309560" y="283757"/>
                </a:lnTo>
                <a:cubicBezTo>
                  <a:pt x="309560" y="298016"/>
                  <a:pt x="297997" y="309560"/>
                  <a:pt x="283757" y="309560"/>
                </a:cubicBezTo>
                <a:lnTo>
                  <a:pt x="25803" y="309560"/>
                </a:lnTo>
                <a:cubicBezTo>
                  <a:pt x="11544" y="309560"/>
                  <a:pt x="0" y="297997"/>
                  <a:pt x="0" y="283757"/>
                </a:cubicBezTo>
                <a:lnTo>
                  <a:pt x="0" y="25803"/>
                </a:lnTo>
                <a:cubicBezTo>
                  <a:pt x="0" y="11545"/>
                  <a:pt x="11564" y="0"/>
                  <a:pt x="25803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de-DE" noProof="1"/>
              <a:t>Do not Edit Date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A269167-E60F-120A-E5CD-A381934B34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5325" y="620714"/>
            <a:ext cx="4752975" cy="1944686"/>
          </a:xfrm>
        </p:spPr>
        <p:txBody>
          <a:bodyPr/>
          <a:lstStyle/>
          <a:p>
            <a:r>
              <a:rPr lang="de-DE"/>
              <a:t>Add Title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1D48146-8828-5492-E493-1B85454C6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696000" y="188915"/>
            <a:ext cx="4752300" cy="216085"/>
          </a:xfrm>
        </p:spPr>
        <p:txBody>
          <a:bodyPr/>
          <a:lstStyle/>
          <a:p>
            <a:r>
              <a:rPr lang="de-DE"/>
              <a:t>We Innovate Together.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4F2538D-647F-B5CB-B395-13D23C788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02006FE-6571-4354-8775-F8708372C22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813198E8-ED96-1A28-D7F0-B344300A8B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96000" y="4724400"/>
            <a:ext cx="4752000" cy="1512888"/>
          </a:xfrm>
        </p:spPr>
        <p:txBody>
          <a:bodyPr/>
          <a:lstStyle/>
          <a:p>
            <a:pPr lvl="0"/>
            <a:r>
              <a:rPr lang="en-US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1249600610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dditio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Single Corner of Rectangle 8">
            <a:extLst>
              <a:ext uri="{FF2B5EF4-FFF2-40B4-BE49-F238E27FC236}">
                <a16:creationId xmlns:a16="http://schemas.microsoft.com/office/drawing/2014/main" id="{925018C8-7245-5DBF-F3D5-BA23E16A4DB2}"/>
              </a:ext>
            </a:extLst>
          </p:cNvPr>
          <p:cNvSpPr/>
          <p:nvPr userDrawn="1"/>
        </p:nvSpPr>
        <p:spPr>
          <a:xfrm flipH="1">
            <a:off x="7936398" y="868702"/>
            <a:ext cx="4255602" cy="5983173"/>
          </a:xfrm>
          <a:prstGeom prst="round1Rect">
            <a:avLst>
              <a:gd name="adj" fmla="val 454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09CF22-0C7B-B8E0-EEF8-7EA4D09EA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r>
              <a:rPr lang="en-GB" dirty="0" err="1"/>
              <a:t>HABt</a:t>
            </a:r>
            <a:r>
              <a:rPr lang="en-GB" dirty="0"/>
              <a:t> </a:t>
            </a:r>
            <a:r>
              <a:rPr lang="en-GB" dirty="0" err="1"/>
              <a:t>Ihr</a:t>
            </a:r>
            <a:r>
              <a:rPr lang="en-GB" dirty="0"/>
              <a:t> ETWAS HINZUZUFÜGEN?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814DEDD-7C5C-9062-14A1-B8310D3491F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48478" y="868703"/>
            <a:ext cx="7480379" cy="539058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 dirty="0"/>
              <a:t>Kein Problem – kopiere diese Folie und füge sie ein, wenn du weitere Informationen hinzufügen möchtest.</a:t>
            </a:r>
            <a:endParaRPr lang="en-GB" dirty="0"/>
          </a:p>
        </p:txBody>
      </p:sp>
      <p:sp>
        <p:nvSpPr>
          <p:cNvPr id="3" name="Content Placeholder 9">
            <a:extLst>
              <a:ext uri="{FF2B5EF4-FFF2-40B4-BE49-F238E27FC236}">
                <a16:creationId xmlns:a16="http://schemas.microsoft.com/office/drawing/2014/main" id="{5402531D-663E-4F48-BA71-AC207EEA93D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53400" y="1052736"/>
            <a:ext cx="3866321" cy="170135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Bild/</a:t>
            </a:r>
            <a:r>
              <a:rPr lang="en-US" dirty="0" err="1"/>
              <a:t>Grafik</a:t>
            </a:r>
            <a:endParaRPr lang="en-US" dirty="0"/>
          </a:p>
        </p:txBody>
      </p:sp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7489963A-FF12-C3B1-57CE-95D2F958E51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53400" y="2893423"/>
            <a:ext cx="3866321" cy="336586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Bild/</a:t>
            </a:r>
            <a:r>
              <a:rPr lang="en-US" dirty="0" err="1"/>
              <a:t>Grafik</a:t>
            </a:r>
            <a:endParaRPr lang="en-US" dirty="0"/>
          </a:p>
        </p:txBody>
      </p:sp>
      <p:pic>
        <p:nvPicPr>
          <p:cNvPr id="5" name="Picture 4" descr="A black letter on a gray background&#10;&#10;Description automatically generated">
            <a:extLst>
              <a:ext uri="{FF2B5EF4-FFF2-40B4-BE49-F238E27FC236}">
                <a16:creationId xmlns:a16="http://schemas.microsoft.com/office/drawing/2014/main" id="{D9FE6DEA-5B41-0F88-E66B-01EF98ACE5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54597" y="6361339"/>
            <a:ext cx="36512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3591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dditio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Single Corner of Rectangle 8">
            <a:extLst>
              <a:ext uri="{FF2B5EF4-FFF2-40B4-BE49-F238E27FC236}">
                <a16:creationId xmlns:a16="http://schemas.microsoft.com/office/drawing/2014/main" id="{925018C8-7245-5DBF-F3D5-BA23E16A4DB2}"/>
              </a:ext>
            </a:extLst>
          </p:cNvPr>
          <p:cNvSpPr/>
          <p:nvPr userDrawn="1"/>
        </p:nvSpPr>
        <p:spPr>
          <a:xfrm>
            <a:off x="0" y="1484314"/>
            <a:ext cx="7936398" cy="5373686"/>
          </a:xfrm>
          <a:prstGeom prst="round1Rect">
            <a:avLst>
              <a:gd name="adj" fmla="val 318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09CF22-0C7B-B8E0-EEF8-7EA4D09EA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r>
              <a:rPr lang="en-GB" dirty="0" err="1"/>
              <a:t>HABt</a:t>
            </a:r>
            <a:r>
              <a:rPr lang="en-GB" dirty="0"/>
              <a:t> </a:t>
            </a:r>
            <a:r>
              <a:rPr lang="en-GB" dirty="0" err="1"/>
              <a:t>Ihr</a:t>
            </a:r>
            <a:r>
              <a:rPr lang="en-GB" dirty="0"/>
              <a:t> ETWAS HINZUZUFÜGEN?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814DEDD-7C5C-9062-14A1-B8310D3491F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184876" y="1772816"/>
            <a:ext cx="3824244" cy="448647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 dirty="0"/>
              <a:t>Kein Problem – kopiere diese Folie und füge sie ein, wenn du weitere Informationen hinzufügen möchtest.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22BF1BE-3664-A41F-E15A-BC5F0841D8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48478" y="1772816"/>
            <a:ext cx="7432482" cy="448647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Bild/</a:t>
            </a:r>
            <a:r>
              <a:rPr lang="en-US" dirty="0" err="1"/>
              <a:t>Grafik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853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Colo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15">
            <a:extLst>
              <a:ext uri="{FF2B5EF4-FFF2-40B4-BE49-F238E27FC236}">
                <a16:creationId xmlns:a16="http://schemas.microsoft.com/office/drawing/2014/main" id="{F6DD814F-D4CF-4A53-5D4E-0D91EE0BE0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096000" y="0"/>
            <a:ext cx="6096000" cy="6858000"/>
          </a:xfrm>
          <a:prstGeom prst="rect">
            <a:avLst/>
          </a:prstGeom>
        </p:spPr>
        <p:txBody>
          <a:bodyPr tIns="90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 by clicking on the symbol. </a:t>
            </a:r>
            <a:br>
              <a:rPr lang="en-US"/>
            </a:br>
            <a:br>
              <a:rPr lang="en-US"/>
            </a:br>
            <a:r>
              <a:rPr lang="en-US"/>
              <a:t>Alternatively, copy the image to the clipboard,</a:t>
            </a:r>
            <a:br>
              <a:rPr lang="en-US"/>
            </a:br>
            <a:r>
              <a:rPr lang="en-US"/>
              <a:t> select the placeholder and paste the image.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253D7DED-1F16-5516-B459-2B79B6ABEF8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11407203" y="405000"/>
            <a:ext cx="309560" cy="309560"/>
          </a:xfrm>
          <a:custGeom>
            <a:avLst/>
            <a:gdLst>
              <a:gd name="connsiteX0" fmla="*/ 100957 w 309560"/>
              <a:gd name="connsiteY0" fmla="*/ 39316 h 309560"/>
              <a:gd name="connsiteX1" fmla="*/ 50345 w 309560"/>
              <a:gd name="connsiteY1" fmla="*/ 90062 h 309560"/>
              <a:gd name="connsiteX2" fmla="*/ 50478 w 309560"/>
              <a:gd name="connsiteY2" fmla="*/ 90062 h 309560"/>
              <a:gd name="connsiteX3" fmla="*/ 50478 w 309560"/>
              <a:gd name="connsiteY3" fmla="*/ 221352 h 309560"/>
              <a:gd name="connsiteX4" fmla="*/ 100823 w 309560"/>
              <a:gd name="connsiteY4" fmla="*/ 272232 h 309560"/>
              <a:gd name="connsiteX5" fmla="*/ 207743 w 309560"/>
              <a:gd name="connsiteY5" fmla="*/ 272232 h 309560"/>
              <a:gd name="connsiteX6" fmla="*/ 207743 w 309560"/>
              <a:gd name="connsiteY6" fmla="*/ 272251 h 309560"/>
              <a:gd name="connsiteX7" fmla="*/ 259311 w 309560"/>
              <a:gd name="connsiteY7" fmla="*/ 221352 h 309560"/>
              <a:gd name="connsiteX8" fmla="*/ 101091 w 309560"/>
              <a:gd name="connsiteY8" fmla="*/ 221352 h 309560"/>
              <a:gd name="connsiteX9" fmla="*/ 101091 w 309560"/>
              <a:gd name="connsiteY9" fmla="*/ 89928 h 309560"/>
              <a:gd name="connsiteX10" fmla="*/ 208145 w 309560"/>
              <a:gd name="connsiteY10" fmla="*/ 89928 h 309560"/>
              <a:gd name="connsiteX11" fmla="*/ 208145 w 309560"/>
              <a:gd name="connsiteY11" fmla="*/ 143656 h 309560"/>
              <a:gd name="connsiteX12" fmla="*/ 156577 w 309560"/>
              <a:gd name="connsiteY12" fmla="*/ 143656 h 309560"/>
              <a:gd name="connsiteX13" fmla="*/ 156577 w 309560"/>
              <a:gd name="connsiteY13" fmla="*/ 221333 h 309560"/>
              <a:gd name="connsiteX14" fmla="*/ 259158 w 309560"/>
              <a:gd name="connsiteY14" fmla="*/ 143656 h 309560"/>
              <a:gd name="connsiteX15" fmla="*/ 259158 w 309560"/>
              <a:gd name="connsiteY15" fmla="*/ 90196 h 309560"/>
              <a:gd name="connsiteX16" fmla="*/ 208412 w 309560"/>
              <a:gd name="connsiteY16" fmla="*/ 39316 h 309560"/>
              <a:gd name="connsiteX17" fmla="*/ 25803 w 309560"/>
              <a:gd name="connsiteY17" fmla="*/ 0 h 309560"/>
              <a:gd name="connsiteX18" fmla="*/ 283738 w 309560"/>
              <a:gd name="connsiteY18" fmla="*/ 0 h 309560"/>
              <a:gd name="connsiteX19" fmla="*/ 283757 w 309560"/>
              <a:gd name="connsiteY19" fmla="*/ 0 h 309560"/>
              <a:gd name="connsiteX20" fmla="*/ 309560 w 309560"/>
              <a:gd name="connsiteY20" fmla="*/ 25803 h 309560"/>
              <a:gd name="connsiteX21" fmla="*/ 309560 w 309560"/>
              <a:gd name="connsiteY21" fmla="*/ 283757 h 309560"/>
              <a:gd name="connsiteX22" fmla="*/ 283757 w 309560"/>
              <a:gd name="connsiteY22" fmla="*/ 309560 h 309560"/>
              <a:gd name="connsiteX23" fmla="*/ 25803 w 309560"/>
              <a:gd name="connsiteY23" fmla="*/ 309560 h 309560"/>
              <a:gd name="connsiteX24" fmla="*/ 0 w 309560"/>
              <a:gd name="connsiteY24" fmla="*/ 283757 h 309560"/>
              <a:gd name="connsiteX25" fmla="*/ 0 w 309560"/>
              <a:gd name="connsiteY25" fmla="*/ 25803 h 309560"/>
              <a:gd name="connsiteX26" fmla="*/ 25803 w 309560"/>
              <a:gd name="connsiteY26" fmla="*/ 0 h 30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09560" h="309560">
                <a:moveTo>
                  <a:pt x="100957" y="39316"/>
                </a:moveTo>
                <a:lnTo>
                  <a:pt x="50345" y="90062"/>
                </a:lnTo>
                <a:lnTo>
                  <a:pt x="50478" y="90062"/>
                </a:lnTo>
                <a:lnTo>
                  <a:pt x="50478" y="221352"/>
                </a:lnTo>
                <a:lnTo>
                  <a:pt x="100823" y="272232"/>
                </a:lnTo>
                <a:lnTo>
                  <a:pt x="207743" y="272232"/>
                </a:lnTo>
                <a:lnTo>
                  <a:pt x="207743" y="272251"/>
                </a:lnTo>
                <a:lnTo>
                  <a:pt x="259311" y="221352"/>
                </a:lnTo>
                <a:lnTo>
                  <a:pt x="101091" y="221352"/>
                </a:lnTo>
                <a:lnTo>
                  <a:pt x="101091" y="89928"/>
                </a:lnTo>
                <a:lnTo>
                  <a:pt x="208145" y="89928"/>
                </a:lnTo>
                <a:lnTo>
                  <a:pt x="208145" y="143656"/>
                </a:lnTo>
                <a:lnTo>
                  <a:pt x="156577" y="143656"/>
                </a:lnTo>
                <a:lnTo>
                  <a:pt x="156577" y="221333"/>
                </a:lnTo>
                <a:lnTo>
                  <a:pt x="259158" y="143656"/>
                </a:lnTo>
                <a:lnTo>
                  <a:pt x="259158" y="90196"/>
                </a:lnTo>
                <a:lnTo>
                  <a:pt x="208412" y="39316"/>
                </a:lnTo>
                <a:close/>
                <a:moveTo>
                  <a:pt x="25803" y="0"/>
                </a:moveTo>
                <a:lnTo>
                  <a:pt x="283738" y="0"/>
                </a:lnTo>
                <a:lnTo>
                  <a:pt x="283757" y="0"/>
                </a:lnTo>
                <a:cubicBezTo>
                  <a:pt x="298016" y="0"/>
                  <a:pt x="309560" y="11564"/>
                  <a:pt x="309560" y="25803"/>
                </a:cubicBezTo>
                <a:lnTo>
                  <a:pt x="309560" y="283757"/>
                </a:lnTo>
                <a:cubicBezTo>
                  <a:pt x="309560" y="298016"/>
                  <a:pt x="297997" y="309560"/>
                  <a:pt x="283757" y="309560"/>
                </a:cubicBezTo>
                <a:lnTo>
                  <a:pt x="25803" y="309560"/>
                </a:lnTo>
                <a:cubicBezTo>
                  <a:pt x="11544" y="309560"/>
                  <a:pt x="0" y="297997"/>
                  <a:pt x="0" y="283757"/>
                </a:cubicBezTo>
                <a:lnTo>
                  <a:pt x="0" y="25803"/>
                </a:lnTo>
                <a:cubicBezTo>
                  <a:pt x="0" y="11545"/>
                  <a:pt x="11564" y="0"/>
                  <a:pt x="25803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de-DE" noProof="1"/>
              <a:t>Do not Edit Date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A269167-E60F-120A-E5CD-A381934B34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695325" y="620714"/>
            <a:ext cx="4752975" cy="19446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Add Title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1D48146-8828-5492-E493-1B85454C6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696000" y="188915"/>
            <a:ext cx="4752300" cy="2160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We Innovate Together.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4F2538D-647F-B5CB-B395-13D23C788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2006FE-6571-4354-8775-F8708372C22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813198E8-ED96-1A28-D7F0-B344300A8B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696000" y="4724400"/>
            <a:ext cx="4752000" cy="1512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Add Text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5442F36D-F52F-D179-A148-4AFB818DABE0}"/>
              </a:ext>
            </a:extLst>
          </p:cNvPr>
          <p:cNvGrpSpPr/>
          <p:nvPr userDrawn="1"/>
        </p:nvGrpSpPr>
        <p:grpSpPr bwMode="gray">
          <a:xfrm>
            <a:off x="-2004000" y="188915"/>
            <a:ext cx="1908212" cy="1655226"/>
            <a:chOff x="-2093575" y="188915"/>
            <a:chExt cx="1908212" cy="1655226"/>
          </a:xfrm>
        </p:grpSpPr>
        <p:sp>
          <p:nvSpPr>
            <p:cNvPr id="3" name="Rechteck: abgerundete Ecken 2">
              <a:extLst>
                <a:ext uri="{FF2B5EF4-FFF2-40B4-BE49-F238E27FC236}">
                  <a16:creationId xmlns:a16="http://schemas.microsoft.com/office/drawing/2014/main" id="{D773CB87-ADE4-228A-3FCD-95A93D0FB600}"/>
                </a:ext>
              </a:extLst>
            </p:cNvPr>
            <p:cNvSpPr/>
            <p:nvPr userDrawn="1"/>
          </p:nvSpPr>
          <p:spPr bwMode="gray">
            <a:xfrm>
              <a:off x="-2093575" y="188915"/>
              <a:ext cx="1908212" cy="1655226"/>
            </a:xfrm>
            <a:prstGeom prst="roundRect">
              <a:avLst>
                <a:gd name="adj" fmla="val 7673"/>
              </a:avLst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t"/>
            <a:lstStyle/>
            <a:p>
              <a:pPr algn="l"/>
              <a:r>
                <a:rPr lang="en-US" sz="1000" b="1">
                  <a:solidFill>
                    <a:schemeClr val="tx1"/>
                  </a:solidFill>
                </a:rPr>
                <a:t>Highlight Slide</a:t>
              </a:r>
            </a:p>
            <a:p>
              <a:pPr algn="l"/>
              <a:r>
                <a:rPr lang="en-US" sz="1000">
                  <a:solidFill>
                    <a:schemeClr val="tx1"/>
                  </a:solidFill>
                </a:rPr>
                <a:t>The color of the Slide </a:t>
              </a:r>
              <a:br>
                <a:rPr lang="en-US" sz="1000">
                  <a:solidFill>
                    <a:schemeClr val="tx1"/>
                  </a:solidFill>
                </a:rPr>
              </a:br>
              <a:r>
                <a:rPr lang="en-US" sz="1000">
                  <a:solidFill>
                    <a:schemeClr val="tx1"/>
                  </a:solidFill>
                </a:rPr>
                <a:t>can be adjusted.</a:t>
              </a:r>
            </a:p>
            <a:p>
              <a:pPr algn="l"/>
              <a:endParaRPr lang="en-US" sz="1000">
                <a:solidFill>
                  <a:schemeClr val="tx1"/>
                </a:solidFill>
              </a:endParaRPr>
            </a:p>
            <a:p>
              <a:pPr algn="l"/>
              <a:r>
                <a:rPr lang="en-US" sz="1000">
                  <a:solidFill>
                    <a:schemeClr val="tx1"/>
                  </a:solidFill>
                </a:rPr>
                <a:t>Right-click next to the slide, </a:t>
              </a:r>
              <a:r>
                <a:rPr lang="en-US" sz="1000" b="1">
                  <a:solidFill>
                    <a:schemeClr val="tx1"/>
                  </a:solidFill>
                </a:rPr>
                <a:t>Format background</a:t>
              </a:r>
              <a:r>
                <a:rPr lang="en-US" sz="1000">
                  <a:solidFill>
                    <a:schemeClr val="tx1"/>
                  </a:solidFill>
                </a:rPr>
                <a:t>, select </a:t>
              </a:r>
              <a:r>
                <a:rPr lang="en-US" sz="1000" b="1">
                  <a:solidFill>
                    <a:schemeClr val="tx1"/>
                  </a:solidFill>
                </a:rPr>
                <a:t>Theme Colors</a:t>
              </a:r>
              <a:r>
                <a:rPr lang="en-US" sz="1000">
                  <a:solidFill>
                    <a:schemeClr val="tx1"/>
                  </a:solidFill>
                </a:rPr>
                <a:t>.</a:t>
              </a:r>
              <a:endParaRPr lang="en-US" sz="1000" b="1">
                <a:solidFill>
                  <a:schemeClr val="tx1"/>
                </a:solidFill>
              </a:endParaRPr>
            </a:p>
          </p:txBody>
        </p:sp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CEEFC56E-B181-04D6-0BE1-ED37B6ED4AC6}"/>
                </a:ext>
              </a:extLst>
            </p:cNvPr>
            <p:cNvSpPr/>
            <p:nvPr userDrawn="1"/>
          </p:nvSpPr>
          <p:spPr bwMode="gray">
            <a:xfrm>
              <a:off x="-1936977" y="1487698"/>
              <a:ext cx="193667" cy="193667"/>
            </a:xfrm>
            <a:prstGeom prst="roundRect">
              <a:avLst>
                <a:gd name="adj" fmla="val 23225"/>
              </a:avLst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9" name="Rechteck: abgerundete Ecken 8">
              <a:extLst>
                <a:ext uri="{FF2B5EF4-FFF2-40B4-BE49-F238E27FC236}">
                  <a16:creationId xmlns:a16="http://schemas.microsoft.com/office/drawing/2014/main" id="{3921A1F9-B31A-5805-AD52-E4F3DFE29C28}"/>
                </a:ext>
              </a:extLst>
            </p:cNvPr>
            <p:cNvSpPr/>
            <p:nvPr userDrawn="1"/>
          </p:nvSpPr>
          <p:spPr bwMode="gray">
            <a:xfrm>
              <a:off x="-1717227" y="1487698"/>
              <a:ext cx="193667" cy="193667"/>
            </a:xfrm>
            <a:prstGeom prst="roundRect">
              <a:avLst>
                <a:gd name="adj" fmla="val 23225"/>
              </a:avLst>
            </a:prstGeom>
            <a:solidFill>
              <a:schemeClr val="accent2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10" name="Rechteck: abgerundete Ecken 9">
              <a:extLst>
                <a:ext uri="{FF2B5EF4-FFF2-40B4-BE49-F238E27FC236}">
                  <a16:creationId xmlns:a16="http://schemas.microsoft.com/office/drawing/2014/main" id="{804D0B81-340F-D82E-E716-6FC8D9B8500B}"/>
                </a:ext>
              </a:extLst>
            </p:cNvPr>
            <p:cNvSpPr/>
            <p:nvPr userDrawn="1"/>
          </p:nvSpPr>
          <p:spPr bwMode="gray">
            <a:xfrm>
              <a:off x="-1497477" y="1487698"/>
              <a:ext cx="193667" cy="193667"/>
            </a:xfrm>
            <a:prstGeom prst="roundRect">
              <a:avLst>
                <a:gd name="adj" fmla="val 23225"/>
              </a:avLst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12" name="Rechteck: abgerundete Ecken 11">
              <a:extLst>
                <a:ext uri="{FF2B5EF4-FFF2-40B4-BE49-F238E27FC236}">
                  <a16:creationId xmlns:a16="http://schemas.microsoft.com/office/drawing/2014/main" id="{49B0D573-0CCC-19DB-E446-6CC979E69258}"/>
                </a:ext>
              </a:extLst>
            </p:cNvPr>
            <p:cNvSpPr/>
            <p:nvPr userDrawn="1"/>
          </p:nvSpPr>
          <p:spPr bwMode="gray">
            <a:xfrm>
              <a:off x="-1277727" y="1487698"/>
              <a:ext cx="193667" cy="193667"/>
            </a:xfrm>
            <a:prstGeom prst="roundRect">
              <a:avLst>
                <a:gd name="adj" fmla="val 23225"/>
              </a:avLst>
            </a:prstGeom>
            <a:solidFill>
              <a:schemeClr val="accent4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14" name="Rechteck: abgerundete Ecken 13">
              <a:extLst>
                <a:ext uri="{FF2B5EF4-FFF2-40B4-BE49-F238E27FC236}">
                  <a16:creationId xmlns:a16="http://schemas.microsoft.com/office/drawing/2014/main" id="{21582B68-A9F3-F1E3-2435-51298FD1CBE4}"/>
                </a:ext>
              </a:extLst>
            </p:cNvPr>
            <p:cNvSpPr/>
            <p:nvPr userDrawn="1"/>
          </p:nvSpPr>
          <p:spPr bwMode="gray">
            <a:xfrm>
              <a:off x="-1057978" y="1487698"/>
              <a:ext cx="193667" cy="193667"/>
            </a:xfrm>
            <a:prstGeom prst="roundRect">
              <a:avLst>
                <a:gd name="adj" fmla="val 23225"/>
              </a:avLst>
            </a:prstGeom>
            <a:solidFill>
              <a:schemeClr val="accent5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US" sz="14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198231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269167-E60F-120A-E5CD-A381934B34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6527800" y="620714"/>
            <a:ext cx="4105275" cy="19446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Add Title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1D48146-8828-5492-E493-1B85454C6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6959600" y="188915"/>
            <a:ext cx="3673475" cy="2160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We Innovate Together.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4F2538D-647F-B5CB-B395-13D23C788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6528000" y="189000"/>
            <a:ext cx="430924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2006FE-6571-4354-8775-F8708372C22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Bildplatzhalter 15">
            <a:extLst>
              <a:ext uri="{FF2B5EF4-FFF2-40B4-BE49-F238E27FC236}">
                <a16:creationId xmlns:a16="http://schemas.microsoft.com/office/drawing/2014/main" id="{F6DD814F-D4CF-4A53-5D4E-0D91EE0BE0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0"/>
            <a:ext cx="6096000" cy="6858000"/>
          </a:xfrm>
          <a:prstGeom prst="rect">
            <a:avLst/>
          </a:prstGeom>
        </p:spPr>
        <p:txBody>
          <a:bodyPr tIns="90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 by clicking on the symbol. </a:t>
            </a:r>
            <a:br>
              <a:rPr lang="en-US"/>
            </a:br>
            <a:br>
              <a:rPr lang="en-US"/>
            </a:br>
            <a:r>
              <a:rPr lang="en-US"/>
              <a:t>Alternatively, copy the image to the clipboard,</a:t>
            </a:r>
            <a:br>
              <a:rPr lang="en-US"/>
            </a:br>
            <a:r>
              <a:rPr lang="en-US"/>
              <a:t> select the placeholder and paste the image.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813198E8-ED96-1A28-D7F0-B344300A8B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6527600" y="4724400"/>
            <a:ext cx="4105476" cy="1512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3" name="Freihandform: Form 2">
            <a:extLst>
              <a:ext uri="{FF2B5EF4-FFF2-40B4-BE49-F238E27FC236}">
                <a16:creationId xmlns:a16="http://schemas.microsoft.com/office/drawing/2014/main" id="{CE905CE9-CA95-9F68-41DC-1A36EEBC9EDB}"/>
              </a:ext>
            </a:extLst>
          </p:cNvPr>
          <p:cNvSpPr/>
          <p:nvPr userDrawn="1"/>
        </p:nvSpPr>
        <p:spPr bwMode="gray">
          <a:xfrm>
            <a:off x="11407203" y="405000"/>
            <a:ext cx="309560" cy="309560"/>
          </a:xfrm>
          <a:custGeom>
            <a:avLst/>
            <a:gdLst>
              <a:gd name="connsiteX0" fmla="*/ 1413986 w 1542668"/>
              <a:gd name="connsiteY0" fmla="*/ 0 h 1542669"/>
              <a:gd name="connsiteX1" fmla="*/ 128588 w 1542668"/>
              <a:gd name="connsiteY1" fmla="*/ 0 h 1542669"/>
              <a:gd name="connsiteX2" fmla="*/ 0 w 1542668"/>
              <a:gd name="connsiteY2" fmla="*/ 128588 h 1542669"/>
              <a:gd name="connsiteX3" fmla="*/ 0 w 1542668"/>
              <a:gd name="connsiteY3" fmla="*/ 1414082 h 1542669"/>
              <a:gd name="connsiteX4" fmla="*/ 128588 w 1542668"/>
              <a:gd name="connsiteY4" fmla="*/ 1542669 h 1542669"/>
              <a:gd name="connsiteX5" fmla="*/ 1414081 w 1542668"/>
              <a:gd name="connsiteY5" fmla="*/ 1542669 h 1542669"/>
              <a:gd name="connsiteX6" fmla="*/ 1542669 w 1542668"/>
              <a:gd name="connsiteY6" fmla="*/ 1414082 h 1542669"/>
              <a:gd name="connsiteX7" fmla="*/ 1542669 w 1542668"/>
              <a:gd name="connsiteY7" fmla="*/ 128588 h 1542669"/>
              <a:gd name="connsiteX8" fmla="*/ 1414081 w 1542668"/>
              <a:gd name="connsiteY8" fmla="*/ 0 h 1542669"/>
              <a:gd name="connsiteX9" fmla="*/ 1035272 w 1542668"/>
              <a:gd name="connsiteY9" fmla="*/ 1356646 h 1542669"/>
              <a:gd name="connsiteX10" fmla="*/ 502444 w 1542668"/>
              <a:gd name="connsiteY10" fmla="*/ 1356646 h 1542669"/>
              <a:gd name="connsiteX11" fmla="*/ 251555 w 1542668"/>
              <a:gd name="connsiteY11" fmla="*/ 1103090 h 1542669"/>
              <a:gd name="connsiteX12" fmla="*/ 251555 w 1542668"/>
              <a:gd name="connsiteY12" fmla="*/ 448818 h 1542669"/>
              <a:gd name="connsiteX13" fmla="*/ 250888 w 1542668"/>
              <a:gd name="connsiteY13" fmla="*/ 448818 h 1542669"/>
              <a:gd name="connsiteX14" fmla="*/ 503111 w 1542668"/>
              <a:gd name="connsiteY14" fmla="*/ 195929 h 1542669"/>
              <a:gd name="connsiteX15" fmla="*/ 1038606 w 1542668"/>
              <a:gd name="connsiteY15" fmla="*/ 195929 h 1542669"/>
              <a:gd name="connsiteX16" fmla="*/ 1291495 w 1542668"/>
              <a:gd name="connsiteY16" fmla="*/ 449485 h 1542669"/>
              <a:gd name="connsiteX17" fmla="*/ 1291495 w 1542668"/>
              <a:gd name="connsiteY17" fmla="*/ 715899 h 1542669"/>
              <a:gd name="connsiteX18" fmla="*/ 780288 w 1542668"/>
              <a:gd name="connsiteY18" fmla="*/ 1102995 h 1542669"/>
              <a:gd name="connsiteX19" fmla="*/ 780288 w 1542668"/>
              <a:gd name="connsiteY19" fmla="*/ 715899 h 1542669"/>
              <a:gd name="connsiteX20" fmla="*/ 1037272 w 1542668"/>
              <a:gd name="connsiteY20" fmla="*/ 715899 h 1542669"/>
              <a:gd name="connsiteX21" fmla="*/ 1037272 w 1542668"/>
              <a:gd name="connsiteY21" fmla="*/ 448151 h 1542669"/>
              <a:gd name="connsiteX22" fmla="*/ 503777 w 1542668"/>
              <a:gd name="connsiteY22" fmla="*/ 448151 h 1542669"/>
              <a:gd name="connsiteX23" fmla="*/ 503777 w 1542668"/>
              <a:gd name="connsiteY23" fmla="*/ 1103090 h 1542669"/>
              <a:gd name="connsiteX24" fmla="*/ 1292257 w 1542668"/>
              <a:gd name="connsiteY24" fmla="*/ 1103090 h 1542669"/>
              <a:gd name="connsiteX25" fmla="*/ 1035272 w 1542668"/>
              <a:gd name="connsiteY25" fmla="*/ 1356741 h 154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542668" h="1542669">
                <a:moveTo>
                  <a:pt x="1413986" y="0"/>
                </a:moveTo>
                <a:lnTo>
                  <a:pt x="128588" y="0"/>
                </a:lnTo>
                <a:cubicBezTo>
                  <a:pt x="57626" y="0"/>
                  <a:pt x="0" y="57531"/>
                  <a:pt x="0" y="128588"/>
                </a:cubicBezTo>
                <a:lnTo>
                  <a:pt x="0" y="1414082"/>
                </a:lnTo>
                <a:cubicBezTo>
                  <a:pt x="0" y="1485043"/>
                  <a:pt x="57531" y="1542669"/>
                  <a:pt x="128588" y="1542669"/>
                </a:cubicBezTo>
                <a:lnTo>
                  <a:pt x="1414081" y="1542669"/>
                </a:lnTo>
                <a:cubicBezTo>
                  <a:pt x="1485043" y="1542669"/>
                  <a:pt x="1542669" y="1485138"/>
                  <a:pt x="1542669" y="1414082"/>
                </a:cubicBezTo>
                <a:lnTo>
                  <a:pt x="1542669" y="128588"/>
                </a:lnTo>
                <a:cubicBezTo>
                  <a:pt x="1542669" y="57626"/>
                  <a:pt x="1485138" y="0"/>
                  <a:pt x="1414081" y="0"/>
                </a:cubicBezTo>
                <a:close/>
                <a:moveTo>
                  <a:pt x="1035272" y="1356646"/>
                </a:moveTo>
                <a:lnTo>
                  <a:pt x="502444" y="1356646"/>
                </a:lnTo>
                <a:lnTo>
                  <a:pt x="251555" y="1103090"/>
                </a:lnTo>
                <a:lnTo>
                  <a:pt x="251555" y="448818"/>
                </a:lnTo>
                <a:lnTo>
                  <a:pt x="250888" y="448818"/>
                </a:lnTo>
                <a:lnTo>
                  <a:pt x="503111" y="195929"/>
                </a:lnTo>
                <a:lnTo>
                  <a:pt x="1038606" y="195929"/>
                </a:lnTo>
                <a:lnTo>
                  <a:pt x="1291495" y="449485"/>
                </a:lnTo>
                <a:lnTo>
                  <a:pt x="1291495" y="715899"/>
                </a:lnTo>
                <a:lnTo>
                  <a:pt x="780288" y="1102995"/>
                </a:lnTo>
                <a:lnTo>
                  <a:pt x="780288" y="715899"/>
                </a:lnTo>
                <a:lnTo>
                  <a:pt x="1037272" y="715899"/>
                </a:lnTo>
                <a:lnTo>
                  <a:pt x="1037272" y="448151"/>
                </a:lnTo>
                <a:lnTo>
                  <a:pt x="503777" y="448151"/>
                </a:lnTo>
                <a:lnTo>
                  <a:pt x="503777" y="1103090"/>
                </a:lnTo>
                <a:lnTo>
                  <a:pt x="1292257" y="1103090"/>
                </a:lnTo>
                <a:lnTo>
                  <a:pt x="1035272" y="1356741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614006F4-D35A-9A75-CFB0-4CA7DB045B1A}"/>
              </a:ext>
            </a:extLst>
          </p:cNvPr>
          <p:cNvGrpSpPr/>
          <p:nvPr userDrawn="1"/>
        </p:nvGrpSpPr>
        <p:grpSpPr bwMode="gray">
          <a:xfrm>
            <a:off x="-2004000" y="188915"/>
            <a:ext cx="1908212" cy="1655226"/>
            <a:chOff x="-2093575" y="188915"/>
            <a:chExt cx="1908212" cy="1655226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CAE31791-EE22-FC57-9C12-F825E4923CF9}"/>
                </a:ext>
              </a:extLst>
            </p:cNvPr>
            <p:cNvSpPr/>
            <p:nvPr userDrawn="1"/>
          </p:nvSpPr>
          <p:spPr bwMode="gray">
            <a:xfrm>
              <a:off x="-2093575" y="188915"/>
              <a:ext cx="1908212" cy="1655226"/>
            </a:xfrm>
            <a:prstGeom prst="roundRect">
              <a:avLst>
                <a:gd name="adj" fmla="val 7673"/>
              </a:avLst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t"/>
            <a:lstStyle/>
            <a:p>
              <a:pPr algn="l"/>
              <a:r>
                <a:rPr lang="en-US" sz="1000" b="1">
                  <a:solidFill>
                    <a:schemeClr val="tx1"/>
                  </a:solidFill>
                </a:rPr>
                <a:t>Highlight Slide</a:t>
              </a:r>
            </a:p>
            <a:p>
              <a:pPr algn="l"/>
              <a:r>
                <a:rPr lang="en-US" sz="1000">
                  <a:solidFill>
                    <a:schemeClr val="tx1"/>
                  </a:solidFill>
                </a:rPr>
                <a:t>The color of the Slide </a:t>
              </a:r>
              <a:br>
                <a:rPr lang="en-US" sz="1000">
                  <a:solidFill>
                    <a:schemeClr val="tx1"/>
                  </a:solidFill>
                </a:rPr>
              </a:br>
              <a:r>
                <a:rPr lang="en-US" sz="1000">
                  <a:solidFill>
                    <a:schemeClr val="tx1"/>
                  </a:solidFill>
                </a:rPr>
                <a:t>can be adjusted.</a:t>
              </a:r>
            </a:p>
            <a:p>
              <a:pPr algn="l"/>
              <a:endParaRPr lang="en-US" sz="1000">
                <a:solidFill>
                  <a:schemeClr val="tx1"/>
                </a:solidFill>
              </a:endParaRPr>
            </a:p>
            <a:p>
              <a:pPr algn="l"/>
              <a:r>
                <a:rPr lang="en-US" sz="1000">
                  <a:solidFill>
                    <a:schemeClr val="tx1"/>
                  </a:solidFill>
                </a:rPr>
                <a:t>Right-click next to the slide, </a:t>
              </a:r>
              <a:r>
                <a:rPr lang="en-US" sz="1000" b="1">
                  <a:solidFill>
                    <a:schemeClr val="tx1"/>
                  </a:solidFill>
                </a:rPr>
                <a:t>Format background</a:t>
              </a:r>
              <a:r>
                <a:rPr lang="en-US" sz="1000">
                  <a:solidFill>
                    <a:schemeClr val="tx1"/>
                  </a:solidFill>
                </a:rPr>
                <a:t>, select </a:t>
              </a:r>
              <a:r>
                <a:rPr lang="en-US" sz="1000" b="1">
                  <a:solidFill>
                    <a:schemeClr val="tx1"/>
                  </a:solidFill>
                </a:rPr>
                <a:t>Theme Colors</a:t>
              </a:r>
              <a:r>
                <a:rPr lang="en-US" sz="1000">
                  <a:solidFill>
                    <a:schemeClr val="tx1"/>
                  </a:solidFill>
                </a:rPr>
                <a:t>.</a:t>
              </a:r>
              <a:endParaRPr lang="en-US" sz="1000" b="1">
                <a:solidFill>
                  <a:schemeClr val="tx1"/>
                </a:solidFill>
              </a:endParaRPr>
            </a:p>
          </p:txBody>
        </p:sp>
        <p:sp>
          <p:nvSpPr>
            <p:cNvPr id="9" name="Rechteck: abgerundete Ecken 8">
              <a:extLst>
                <a:ext uri="{FF2B5EF4-FFF2-40B4-BE49-F238E27FC236}">
                  <a16:creationId xmlns:a16="http://schemas.microsoft.com/office/drawing/2014/main" id="{B5F97374-1768-84EC-514D-1DC55946E8E1}"/>
                </a:ext>
              </a:extLst>
            </p:cNvPr>
            <p:cNvSpPr/>
            <p:nvPr userDrawn="1"/>
          </p:nvSpPr>
          <p:spPr bwMode="gray">
            <a:xfrm>
              <a:off x="-1936977" y="1487698"/>
              <a:ext cx="193667" cy="193667"/>
            </a:xfrm>
            <a:prstGeom prst="roundRect">
              <a:avLst>
                <a:gd name="adj" fmla="val 23225"/>
              </a:avLst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10" name="Rechteck: abgerundete Ecken 9">
              <a:extLst>
                <a:ext uri="{FF2B5EF4-FFF2-40B4-BE49-F238E27FC236}">
                  <a16:creationId xmlns:a16="http://schemas.microsoft.com/office/drawing/2014/main" id="{29F7DAF7-4CEC-1FE7-51D9-43F1D10A8EDC}"/>
                </a:ext>
              </a:extLst>
            </p:cNvPr>
            <p:cNvSpPr/>
            <p:nvPr userDrawn="1"/>
          </p:nvSpPr>
          <p:spPr bwMode="gray">
            <a:xfrm>
              <a:off x="-1717227" y="1487698"/>
              <a:ext cx="193667" cy="193667"/>
            </a:xfrm>
            <a:prstGeom prst="roundRect">
              <a:avLst>
                <a:gd name="adj" fmla="val 23225"/>
              </a:avLst>
            </a:prstGeom>
            <a:solidFill>
              <a:schemeClr val="accent2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11" name="Rechteck: abgerundete Ecken 10">
              <a:extLst>
                <a:ext uri="{FF2B5EF4-FFF2-40B4-BE49-F238E27FC236}">
                  <a16:creationId xmlns:a16="http://schemas.microsoft.com/office/drawing/2014/main" id="{E7F71A20-1393-A1A0-6B68-4137E6AAB090}"/>
                </a:ext>
              </a:extLst>
            </p:cNvPr>
            <p:cNvSpPr/>
            <p:nvPr userDrawn="1"/>
          </p:nvSpPr>
          <p:spPr bwMode="gray">
            <a:xfrm>
              <a:off x="-1497477" y="1487698"/>
              <a:ext cx="193667" cy="193667"/>
            </a:xfrm>
            <a:prstGeom prst="roundRect">
              <a:avLst>
                <a:gd name="adj" fmla="val 23225"/>
              </a:avLst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12" name="Rechteck: abgerundete Ecken 11">
              <a:extLst>
                <a:ext uri="{FF2B5EF4-FFF2-40B4-BE49-F238E27FC236}">
                  <a16:creationId xmlns:a16="http://schemas.microsoft.com/office/drawing/2014/main" id="{1A4E8590-8843-E5EA-109B-8824C8A996D9}"/>
                </a:ext>
              </a:extLst>
            </p:cNvPr>
            <p:cNvSpPr/>
            <p:nvPr userDrawn="1"/>
          </p:nvSpPr>
          <p:spPr bwMode="gray">
            <a:xfrm>
              <a:off x="-1277727" y="1487698"/>
              <a:ext cx="193667" cy="193667"/>
            </a:xfrm>
            <a:prstGeom prst="roundRect">
              <a:avLst>
                <a:gd name="adj" fmla="val 23225"/>
              </a:avLst>
            </a:prstGeom>
            <a:solidFill>
              <a:schemeClr val="accent4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14" name="Rechteck: abgerundete Ecken 13">
              <a:extLst>
                <a:ext uri="{FF2B5EF4-FFF2-40B4-BE49-F238E27FC236}">
                  <a16:creationId xmlns:a16="http://schemas.microsoft.com/office/drawing/2014/main" id="{51AF4887-9D2D-316C-4B34-6AE88A917D90}"/>
                </a:ext>
              </a:extLst>
            </p:cNvPr>
            <p:cNvSpPr/>
            <p:nvPr userDrawn="1"/>
          </p:nvSpPr>
          <p:spPr bwMode="gray">
            <a:xfrm>
              <a:off x="-1057978" y="1487698"/>
              <a:ext cx="193667" cy="193667"/>
            </a:xfrm>
            <a:prstGeom prst="roundRect">
              <a:avLst>
                <a:gd name="adj" fmla="val 23225"/>
              </a:avLst>
            </a:prstGeom>
            <a:solidFill>
              <a:schemeClr val="accent5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US" sz="14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57662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Add 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Do not Edit Date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We Innovate Together.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762ADBB-8493-8188-39DF-44579218CD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95325" y="1916113"/>
            <a:ext cx="7777164" cy="4321173"/>
          </a:xfrm>
        </p:spPr>
        <p:txBody>
          <a:bodyPr/>
          <a:lstStyle/>
          <a:p>
            <a:pPr lvl="0"/>
            <a:r>
              <a:rPr lang="en-US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343320058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Add 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Do not Edit Date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We Innovate Together.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762ADBB-8493-8188-39DF-44579218CD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95325" y="1916113"/>
            <a:ext cx="5184775" cy="4321173"/>
          </a:xfrm>
        </p:spPr>
        <p:txBody>
          <a:bodyPr/>
          <a:lstStyle/>
          <a:p>
            <a:pPr lvl="0"/>
            <a:r>
              <a:rPr lang="en-US"/>
              <a:t>Add Text</a:t>
            </a:r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B33421F6-B676-84CB-71D8-B69D8D526F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311900" y="1916113"/>
            <a:ext cx="5184775" cy="4321173"/>
          </a:xfrm>
        </p:spPr>
        <p:txBody>
          <a:bodyPr/>
          <a:lstStyle/>
          <a:p>
            <a:pPr lvl="0"/>
            <a:r>
              <a:rPr lang="en-US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376548724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Add 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Do not Edit Date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We Innovate Together.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762ADBB-8493-8188-39DF-44579218CD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95325" y="1916113"/>
            <a:ext cx="3024000" cy="4321173"/>
          </a:xfrm>
        </p:spPr>
        <p:txBody>
          <a:bodyPr/>
          <a:lstStyle/>
          <a:p>
            <a:pPr lvl="0"/>
            <a:r>
              <a:rPr lang="en-US"/>
              <a:t>Add Text</a:t>
            </a:r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B33421F6-B676-84CB-71D8-B69D8D526F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152200" y="1916113"/>
            <a:ext cx="3024000" cy="4321173"/>
          </a:xfrm>
        </p:spPr>
        <p:txBody>
          <a:bodyPr/>
          <a:lstStyle/>
          <a:p>
            <a:pPr lvl="0"/>
            <a:r>
              <a:rPr lang="en-US"/>
              <a:t>Add Text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8BD4C5DA-7ED2-9A7E-D138-511833133E8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608888" y="1916113"/>
            <a:ext cx="3023112" cy="4321173"/>
          </a:xfrm>
        </p:spPr>
        <p:txBody>
          <a:bodyPr/>
          <a:lstStyle/>
          <a:p>
            <a:pPr lvl="0"/>
            <a:r>
              <a:rPr lang="en-US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328719263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Add 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Do not Edit Date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We Innovate Together.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762ADBB-8493-8188-39DF-44579218CD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95326" y="1916113"/>
            <a:ext cx="3240088" cy="4321173"/>
          </a:xfrm>
        </p:spPr>
        <p:txBody>
          <a:bodyPr/>
          <a:lstStyle/>
          <a:p>
            <a:pPr lvl="0"/>
            <a:r>
              <a:rPr lang="en-US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2B51E92E-7A64-4A0A-8E33-5C9F7FBF25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4367212" y="1916113"/>
            <a:ext cx="7129463" cy="4321175"/>
          </a:xfrm>
          <a:prstGeom prst="roundRect">
            <a:avLst>
              <a:gd name="adj" fmla="val 2939"/>
            </a:avLst>
          </a:prstGeom>
        </p:spPr>
        <p:txBody>
          <a:bodyPr tIns="90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800"/>
            </a:lvl1pPr>
          </a:lstStyle>
          <a:p>
            <a:r>
              <a:rPr lang="en-US"/>
              <a:t>Insert picture by clicking on the symbol. </a:t>
            </a:r>
            <a:br>
              <a:rPr lang="en-US"/>
            </a:br>
            <a:br>
              <a:rPr lang="en-US"/>
            </a:br>
            <a:r>
              <a:rPr lang="en-US"/>
              <a:t>Alternatively, copy the image to the clipboard,</a:t>
            </a:r>
            <a:br>
              <a:rPr lang="en-US"/>
            </a:br>
            <a:r>
              <a:rPr lang="en-US"/>
              <a:t> select the placeholder and paste the image.</a:t>
            </a:r>
          </a:p>
        </p:txBody>
      </p:sp>
    </p:spTree>
    <p:extLst>
      <p:ext uri="{BB962C8B-B14F-4D97-AF65-F5344CB8AC3E}">
        <p14:creationId xmlns:p14="http://schemas.microsoft.com/office/powerpoint/2010/main" val="19335998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black">
          <a:xfrm>
            <a:off x="695325" y="620714"/>
            <a:ext cx="10152975" cy="863600"/>
          </a:xfrm>
          <a:prstGeom prst="rect">
            <a:avLst/>
          </a:prstGeom>
        </p:spPr>
        <p:txBody>
          <a:bodyPr vert="horz" lIns="0" tIns="72000" rIns="0" bIns="0" rtlCol="0" anchor="t">
            <a:noAutofit/>
          </a:bodyPr>
          <a:lstStyle/>
          <a:p>
            <a:pPr lvl="0"/>
            <a:r>
              <a:rPr lang="de-DE"/>
              <a:t>Add Title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696000" y="1916113"/>
            <a:ext cx="10152975" cy="43211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gray">
          <a:xfrm>
            <a:off x="0" y="0"/>
            <a:ext cx="0" cy="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>
              <a:defRPr sz="100">
                <a:noFill/>
              </a:defRPr>
            </a:lvl1pPr>
          </a:lstStyle>
          <a:p>
            <a:r>
              <a:rPr lang="de-DE" noProof="1"/>
              <a:t>Do not Edit Date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696000" y="188915"/>
            <a:ext cx="6263600" cy="21608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de-DE"/>
              <a:t>We Innovate Together.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263999" y="189000"/>
            <a:ext cx="431325" cy="21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fld id="{802006FE-6571-4354-8775-F8708372C22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7" name="Freihandform: Form 16">
            <a:extLst>
              <a:ext uri="{FF2B5EF4-FFF2-40B4-BE49-F238E27FC236}">
                <a16:creationId xmlns:a16="http://schemas.microsoft.com/office/drawing/2014/main" id="{A6F1C408-EA89-834F-9A56-00D3D486D3E2}"/>
              </a:ext>
            </a:extLst>
          </p:cNvPr>
          <p:cNvSpPr/>
          <p:nvPr userDrawn="1"/>
        </p:nvSpPr>
        <p:spPr bwMode="black">
          <a:xfrm>
            <a:off x="11407203" y="405000"/>
            <a:ext cx="309560" cy="309560"/>
          </a:xfrm>
          <a:custGeom>
            <a:avLst/>
            <a:gdLst>
              <a:gd name="connsiteX0" fmla="*/ 1413986 w 1542668"/>
              <a:gd name="connsiteY0" fmla="*/ 0 h 1542669"/>
              <a:gd name="connsiteX1" fmla="*/ 128588 w 1542668"/>
              <a:gd name="connsiteY1" fmla="*/ 0 h 1542669"/>
              <a:gd name="connsiteX2" fmla="*/ 0 w 1542668"/>
              <a:gd name="connsiteY2" fmla="*/ 128588 h 1542669"/>
              <a:gd name="connsiteX3" fmla="*/ 0 w 1542668"/>
              <a:gd name="connsiteY3" fmla="*/ 1414082 h 1542669"/>
              <a:gd name="connsiteX4" fmla="*/ 128588 w 1542668"/>
              <a:gd name="connsiteY4" fmla="*/ 1542669 h 1542669"/>
              <a:gd name="connsiteX5" fmla="*/ 1414081 w 1542668"/>
              <a:gd name="connsiteY5" fmla="*/ 1542669 h 1542669"/>
              <a:gd name="connsiteX6" fmla="*/ 1542669 w 1542668"/>
              <a:gd name="connsiteY6" fmla="*/ 1414082 h 1542669"/>
              <a:gd name="connsiteX7" fmla="*/ 1542669 w 1542668"/>
              <a:gd name="connsiteY7" fmla="*/ 128588 h 1542669"/>
              <a:gd name="connsiteX8" fmla="*/ 1414081 w 1542668"/>
              <a:gd name="connsiteY8" fmla="*/ 0 h 1542669"/>
              <a:gd name="connsiteX9" fmla="*/ 1035272 w 1542668"/>
              <a:gd name="connsiteY9" fmla="*/ 1356646 h 1542669"/>
              <a:gd name="connsiteX10" fmla="*/ 502444 w 1542668"/>
              <a:gd name="connsiteY10" fmla="*/ 1356646 h 1542669"/>
              <a:gd name="connsiteX11" fmla="*/ 251555 w 1542668"/>
              <a:gd name="connsiteY11" fmla="*/ 1103090 h 1542669"/>
              <a:gd name="connsiteX12" fmla="*/ 251555 w 1542668"/>
              <a:gd name="connsiteY12" fmla="*/ 448818 h 1542669"/>
              <a:gd name="connsiteX13" fmla="*/ 250888 w 1542668"/>
              <a:gd name="connsiteY13" fmla="*/ 448818 h 1542669"/>
              <a:gd name="connsiteX14" fmla="*/ 503111 w 1542668"/>
              <a:gd name="connsiteY14" fmla="*/ 195929 h 1542669"/>
              <a:gd name="connsiteX15" fmla="*/ 1038606 w 1542668"/>
              <a:gd name="connsiteY15" fmla="*/ 195929 h 1542669"/>
              <a:gd name="connsiteX16" fmla="*/ 1291495 w 1542668"/>
              <a:gd name="connsiteY16" fmla="*/ 449485 h 1542669"/>
              <a:gd name="connsiteX17" fmla="*/ 1291495 w 1542668"/>
              <a:gd name="connsiteY17" fmla="*/ 715899 h 1542669"/>
              <a:gd name="connsiteX18" fmla="*/ 780288 w 1542668"/>
              <a:gd name="connsiteY18" fmla="*/ 1102995 h 1542669"/>
              <a:gd name="connsiteX19" fmla="*/ 780288 w 1542668"/>
              <a:gd name="connsiteY19" fmla="*/ 715899 h 1542669"/>
              <a:gd name="connsiteX20" fmla="*/ 1037272 w 1542668"/>
              <a:gd name="connsiteY20" fmla="*/ 715899 h 1542669"/>
              <a:gd name="connsiteX21" fmla="*/ 1037272 w 1542668"/>
              <a:gd name="connsiteY21" fmla="*/ 448151 h 1542669"/>
              <a:gd name="connsiteX22" fmla="*/ 503777 w 1542668"/>
              <a:gd name="connsiteY22" fmla="*/ 448151 h 1542669"/>
              <a:gd name="connsiteX23" fmla="*/ 503777 w 1542668"/>
              <a:gd name="connsiteY23" fmla="*/ 1103090 h 1542669"/>
              <a:gd name="connsiteX24" fmla="*/ 1292257 w 1542668"/>
              <a:gd name="connsiteY24" fmla="*/ 1103090 h 1542669"/>
              <a:gd name="connsiteX25" fmla="*/ 1035272 w 1542668"/>
              <a:gd name="connsiteY25" fmla="*/ 1356741 h 154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542668" h="1542669">
                <a:moveTo>
                  <a:pt x="1413986" y="0"/>
                </a:moveTo>
                <a:lnTo>
                  <a:pt x="128588" y="0"/>
                </a:lnTo>
                <a:cubicBezTo>
                  <a:pt x="57626" y="0"/>
                  <a:pt x="0" y="57531"/>
                  <a:pt x="0" y="128588"/>
                </a:cubicBezTo>
                <a:lnTo>
                  <a:pt x="0" y="1414082"/>
                </a:lnTo>
                <a:cubicBezTo>
                  <a:pt x="0" y="1485043"/>
                  <a:pt x="57531" y="1542669"/>
                  <a:pt x="128588" y="1542669"/>
                </a:cubicBezTo>
                <a:lnTo>
                  <a:pt x="1414081" y="1542669"/>
                </a:lnTo>
                <a:cubicBezTo>
                  <a:pt x="1485043" y="1542669"/>
                  <a:pt x="1542669" y="1485138"/>
                  <a:pt x="1542669" y="1414082"/>
                </a:cubicBezTo>
                <a:lnTo>
                  <a:pt x="1542669" y="128588"/>
                </a:lnTo>
                <a:cubicBezTo>
                  <a:pt x="1542669" y="57626"/>
                  <a:pt x="1485138" y="0"/>
                  <a:pt x="1414081" y="0"/>
                </a:cubicBezTo>
                <a:close/>
                <a:moveTo>
                  <a:pt x="1035272" y="1356646"/>
                </a:moveTo>
                <a:lnTo>
                  <a:pt x="502444" y="1356646"/>
                </a:lnTo>
                <a:lnTo>
                  <a:pt x="251555" y="1103090"/>
                </a:lnTo>
                <a:lnTo>
                  <a:pt x="251555" y="448818"/>
                </a:lnTo>
                <a:lnTo>
                  <a:pt x="250888" y="448818"/>
                </a:lnTo>
                <a:lnTo>
                  <a:pt x="503111" y="195929"/>
                </a:lnTo>
                <a:lnTo>
                  <a:pt x="1038606" y="195929"/>
                </a:lnTo>
                <a:lnTo>
                  <a:pt x="1291495" y="449485"/>
                </a:lnTo>
                <a:lnTo>
                  <a:pt x="1291495" y="715899"/>
                </a:lnTo>
                <a:lnTo>
                  <a:pt x="780288" y="1102995"/>
                </a:lnTo>
                <a:lnTo>
                  <a:pt x="780288" y="715899"/>
                </a:lnTo>
                <a:lnTo>
                  <a:pt x="1037272" y="715899"/>
                </a:lnTo>
                <a:lnTo>
                  <a:pt x="1037272" y="448151"/>
                </a:lnTo>
                <a:lnTo>
                  <a:pt x="503777" y="448151"/>
                </a:lnTo>
                <a:lnTo>
                  <a:pt x="503777" y="1103090"/>
                </a:lnTo>
                <a:lnTo>
                  <a:pt x="1292257" y="1103090"/>
                </a:lnTo>
                <a:lnTo>
                  <a:pt x="1035272" y="1356741"/>
                </a:lnTo>
                <a:close/>
              </a:path>
            </a:pathLst>
          </a:custGeom>
          <a:gradFill>
            <a:gsLst>
              <a:gs pos="0">
                <a:srgbClr val="E62D69"/>
              </a:gs>
              <a:gs pos="50000">
                <a:srgbClr val="EC6141"/>
              </a:gs>
              <a:gs pos="100000">
                <a:srgbClr val="F39619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4725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80" r:id="rId14"/>
    <p:sldLayoutId id="2147483671" r:id="rId15"/>
    <p:sldLayoutId id="2147483672" r:id="rId16"/>
    <p:sldLayoutId id="2147483673" r:id="rId17"/>
    <p:sldLayoutId id="2147483674" r:id="rId18"/>
    <p:sldLayoutId id="2147483654" r:id="rId19"/>
    <p:sldLayoutId id="2147483684" r:id="rId20"/>
    <p:sldLayoutId id="2147483685" r:id="rId21"/>
    <p:sldLayoutId id="2147483677" r:id="rId22"/>
    <p:sldLayoutId id="2147483678" r:id="rId23"/>
    <p:sldLayoutId id="2147483679" r:id="rId24"/>
    <p:sldLayoutId id="2147483686" r:id="rId25"/>
    <p:sldLayoutId id="2147483692" r:id="rId26"/>
    <p:sldLayoutId id="2147483693" r:id="rId27"/>
    <p:sldLayoutId id="2147483681" r:id="rId28"/>
    <p:sldLayoutId id="2147483694" r:id="rId29"/>
    <p:sldLayoutId id="2147483690" r:id="rId30"/>
    <p:sldLayoutId id="2147483691" r:id="rId31"/>
  </p:sldLayoutIdLst>
  <p:transition>
    <p:fade/>
  </p:transition>
  <p:hf hdr="0"/>
  <p:txStyles>
    <p:titleStyle>
      <a:lvl1pPr algn="l" defTabSz="914400" rtl="0" eaLnBrk="1" latinLnBrk="0" hangingPunct="1">
        <a:lnSpc>
          <a:spcPct val="70000"/>
        </a:lnSpc>
        <a:spcBef>
          <a:spcPct val="0"/>
        </a:spcBef>
        <a:buNone/>
        <a:defRPr sz="3600" kern="1200" cap="all" baseline="0">
          <a:gradFill>
            <a:gsLst>
              <a:gs pos="0">
                <a:srgbClr val="E5296B"/>
              </a:gs>
              <a:gs pos="100000">
                <a:srgbClr val="F49719"/>
              </a:gs>
            </a:gsLst>
            <a:lin ang="0" scaled="0"/>
          </a:gradFill>
          <a:latin typeface="+mj-lt"/>
          <a:ea typeface="+mj-ea"/>
          <a:cs typeface="+mj-cs"/>
        </a:defRPr>
      </a:lvl1pPr>
      <a:lvl2pPr eaLnBrk="1" hangingPunct="1">
        <a:lnSpc>
          <a:spcPct val="70000"/>
        </a:lnSpc>
        <a:defRPr sz="3600" cap="all" baseline="0">
          <a:latin typeface="+mj-lt"/>
        </a:defRPr>
      </a:lvl2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300"/>
        </a:spcAft>
        <a:buFont typeface="Arial" panose="020B0604020202020204" pitchFamily="34" charset="0"/>
        <a:buNone/>
        <a:defRPr sz="1600" b="1" kern="1200" cap="all" baseline="0">
          <a:solidFill>
            <a:schemeClr val="tx1"/>
          </a:solidFill>
          <a:latin typeface="+mn-lt"/>
          <a:ea typeface="+mn-ea"/>
          <a:cs typeface="+mn-cs"/>
        </a:defRPr>
      </a:lvl2pPr>
      <a:lvl3pPr marL="216000" indent="-2160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Symbol" panose="05050102010706020507" pitchFamily="18" charset="2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16000" indent="-2160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+mj-lt"/>
        <a:buAutoNum type="arabicPeriod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+mj-lt"/>
        <a:buAutoNum type="alphaLcPeriod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300"/>
        </a:spcAft>
        <a:buFont typeface="Arial" panose="020B0604020202020204" pitchFamily="34" charset="0"/>
        <a:buNone/>
        <a:defRPr sz="1600" b="1" kern="1200">
          <a:gradFill>
            <a:gsLst>
              <a:gs pos="0">
                <a:srgbClr val="E5296B"/>
              </a:gs>
              <a:gs pos="100000">
                <a:srgbClr val="F49719"/>
              </a:gs>
            </a:gsLst>
            <a:lin ang="0" scaled="0"/>
          </a:gra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9" userDrawn="1">
          <p15:clr>
            <a:srgbClr val="A4A3A4"/>
          </p15:clr>
        </p15:guide>
        <p15:guide id="2" pos="166" userDrawn="1">
          <p15:clr>
            <a:srgbClr val="A4A3A4"/>
          </p15:clr>
        </p15:guide>
        <p15:guide id="3" pos="302" userDrawn="1">
          <p15:clr>
            <a:srgbClr val="A4A3A4"/>
          </p15:clr>
        </p15:guide>
        <p15:guide id="4" pos="438" userDrawn="1">
          <p15:clr>
            <a:srgbClr val="F26B43"/>
          </p15:clr>
        </p15:guide>
        <p15:guide id="5" pos="574" userDrawn="1">
          <p15:clr>
            <a:srgbClr val="A4A3A4"/>
          </p15:clr>
        </p15:guide>
        <p15:guide id="6" pos="710" userDrawn="1">
          <p15:clr>
            <a:srgbClr val="A4A3A4"/>
          </p15:clr>
        </p15:guide>
        <p15:guide id="7" pos="846" userDrawn="1">
          <p15:clr>
            <a:srgbClr val="A4A3A4"/>
          </p15:clr>
        </p15:guide>
        <p15:guide id="8" pos="982" userDrawn="1">
          <p15:clr>
            <a:srgbClr val="A4A3A4"/>
          </p15:clr>
        </p15:guide>
        <p15:guide id="9" pos="1118" userDrawn="1">
          <p15:clr>
            <a:srgbClr val="A4A3A4"/>
          </p15:clr>
        </p15:guide>
        <p15:guide id="10" pos="1255" userDrawn="1">
          <p15:clr>
            <a:srgbClr val="A4A3A4"/>
          </p15:clr>
        </p15:guide>
        <p15:guide id="11" pos="1391" userDrawn="1">
          <p15:clr>
            <a:srgbClr val="A4A3A4"/>
          </p15:clr>
        </p15:guide>
        <p15:guide id="12" pos="1527" userDrawn="1">
          <p15:clr>
            <a:srgbClr val="A4A3A4"/>
          </p15:clr>
        </p15:guide>
        <p15:guide id="13" pos="1663" userDrawn="1">
          <p15:clr>
            <a:srgbClr val="A4A3A4"/>
          </p15:clr>
        </p15:guide>
        <p15:guide id="14" pos="1799" userDrawn="1">
          <p15:clr>
            <a:srgbClr val="A4A3A4"/>
          </p15:clr>
        </p15:guide>
        <p15:guide id="15" pos="1935" userDrawn="1">
          <p15:clr>
            <a:srgbClr val="A4A3A4"/>
          </p15:clr>
        </p15:guide>
        <p15:guide id="16" pos="2071" userDrawn="1">
          <p15:clr>
            <a:srgbClr val="A4A3A4"/>
          </p15:clr>
        </p15:guide>
        <p15:guide id="17" pos="2207" userDrawn="1">
          <p15:clr>
            <a:srgbClr val="A4A3A4"/>
          </p15:clr>
        </p15:guide>
        <p15:guide id="18" pos="2343" userDrawn="1">
          <p15:clr>
            <a:srgbClr val="A4A3A4"/>
          </p15:clr>
        </p15:guide>
        <p15:guide id="19" pos="2479" userDrawn="1">
          <p15:clr>
            <a:srgbClr val="A4A3A4"/>
          </p15:clr>
        </p15:guide>
        <p15:guide id="20" pos="2615" userDrawn="1">
          <p15:clr>
            <a:srgbClr val="A4A3A4"/>
          </p15:clr>
        </p15:guide>
        <p15:guide id="21" pos="2751" userDrawn="1">
          <p15:clr>
            <a:srgbClr val="A4A3A4"/>
          </p15:clr>
        </p15:guide>
        <p15:guide id="22" pos="2887" userDrawn="1">
          <p15:clr>
            <a:srgbClr val="A4A3A4"/>
          </p15:clr>
        </p15:guide>
        <p15:guide id="23" pos="3024" userDrawn="1">
          <p15:clr>
            <a:srgbClr val="A4A3A4"/>
          </p15:clr>
        </p15:guide>
        <p15:guide id="24" pos="3160" userDrawn="1">
          <p15:clr>
            <a:srgbClr val="A4A3A4"/>
          </p15:clr>
        </p15:guide>
        <p15:guide id="25" pos="3296" userDrawn="1">
          <p15:clr>
            <a:srgbClr val="A4A3A4"/>
          </p15:clr>
        </p15:guide>
        <p15:guide id="26" pos="3432" userDrawn="1">
          <p15:clr>
            <a:srgbClr val="A4A3A4"/>
          </p15:clr>
        </p15:guide>
        <p15:guide id="27" pos="3568" userDrawn="1">
          <p15:clr>
            <a:srgbClr val="A4A3A4"/>
          </p15:clr>
        </p15:guide>
        <p15:guide id="28" pos="3704" userDrawn="1">
          <p15:clr>
            <a:srgbClr val="A4A3A4"/>
          </p15:clr>
        </p15:guide>
        <p15:guide id="29" pos="3840" userDrawn="1">
          <p15:clr>
            <a:srgbClr val="A4A3A4"/>
          </p15:clr>
        </p15:guide>
        <p15:guide id="30" pos="3976" userDrawn="1">
          <p15:clr>
            <a:srgbClr val="A4A3A4"/>
          </p15:clr>
        </p15:guide>
        <p15:guide id="31" pos="4112" userDrawn="1">
          <p15:clr>
            <a:srgbClr val="A4A3A4"/>
          </p15:clr>
        </p15:guide>
        <p15:guide id="32" pos="4248" userDrawn="1">
          <p15:clr>
            <a:srgbClr val="A4A3A4"/>
          </p15:clr>
        </p15:guide>
        <p15:guide id="33" pos="4384" userDrawn="1">
          <p15:clr>
            <a:srgbClr val="A4A3A4"/>
          </p15:clr>
        </p15:guide>
        <p15:guide id="34" pos="4520" userDrawn="1">
          <p15:clr>
            <a:srgbClr val="A4A3A4"/>
          </p15:clr>
        </p15:guide>
        <p15:guide id="35" pos="4656" userDrawn="1">
          <p15:clr>
            <a:srgbClr val="A4A3A4"/>
          </p15:clr>
        </p15:guide>
        <p15:guide id="36" pos="4793" userDrawn="1">
          <p15:clr>
            <a:srgbClr val="A4A3A4"/>
          </p15:clr>
        </p15:guide>
        <p15:guide id="37" pos="4929" userDrawn="1">
          <p15:clr>
            <a:srgbClr val="A4A3A4"/>
          </p15:clr>
        </p15:guide>
        <p15:guide id="38" pos="5065" userDrawn="1">
          <p15:clr>
            <a:srgbClr val="A4A3A4"/>
          </p15:clr>
        </p15:guide>
        <p15:guide id="39" pos="5201" userDrawn="1">
          <p15:clr>
            <a:srgbClr val="A4A3A4"/>
          </p15:clr>
        </p15:guide>
        <p15:guide id="40" pos="5337" userDrawn="1">
          <p15:clr>
            <a:srgbClr val="A4A3A4"/>
          </p15:clr>
        </p15:guide>
        <p15:guide id="41" pos="5473" userDrawn="1">
          <p15:clr>
            <a:srgbClr val="A4A3A4"/>
          </p15:clr>
        </p15:guide>
        <p15:guide id="42" pos="5609" userDrawn="1">
          <p15:clr>
            <a:srgbClr val="A4A3A4"/>
          </p15:clr>
        </p15:guide>
        <p15:guide id="43" pos="5745" userDrawn="1">
          <p15:clr>
            <a:srgbClr val="A4A3A4"/>
          </p15:clr>
        </p15:guide>
        <p15:guide id="44" pos="5881" userDrawn="1">
          <p15:clr>
            <a:srgbClr val="A4A3A4"/>
          </p15:clr>
        </p15:guide>
        <p15:guide id="45" pos="6017" userDrawn="1">
          <p15:clr>
            <a:srgbClr val="A4A3A4"/>
          </p15:clr>
        </p15:guide>
        <p15:guide id="46" pos="6153" userDrawn="1">
          <p15:clr>
            <a:srgbClr val="A4A3A4"/>
          </p15:clr>
        </p15:guide>
        <p15:guide id="47" pos="6289" userDrawn="1">
          <p15:clr>
            <a:srgbClr val="A4A3A4"/>
          </p15:clr>
        </p15:guide>
        <p15:guide id="48" pos="6425" userDrawn="1">
          <p15:clr>
            <a:srgbClr val="A4A3A4"/>
          </p15:clr>
        </p15:guide>
        <p15:guide id="49" pos="6562" userDrawn="1">
          <p15:clr>
            <a:srgbClr val="A4A3A4"/>
          </p15:clr>
        </p15:guide>
        <p15:guide id="50" pos="6698" userDrawn="1">
          <p15:clr>
            <a:srgbClr val="A4A3A4"/>
          </p15:clr>
        </p15:guide>
        <p15:guide id="51" pos="6834" userDrawn="1">
          <p15:clr>
            <a:srgbClr val="A4A3A4"/>
          </p15:clr>
        </p15:guide>
        <p15:guide id="52" pos="6970" userDrawn="1">
          <p15:clr>
            <a:srgbClr val="A4A3A4"/>
          </p15:clr>
        </p15:guide>
        <p15:guide id="53" pos="7106" userDrawn="1">
          <p15:clr>
            <a:srgbClr val="A4A3A4"/>
          </p15:clr>
        </p15:guide>
        <p15:guide id="54" pos="7242" userDrawn="1">
          <p15:clr>
            <a:srgbClr val="F26B43"/>
          </p15:clr>
        </p15:guide>
        <p15:guide id="55" pos="7378" userDrawn="1">
          <p15:clr>
            <a:srgbClr val="A4A3A4"/>
          </p15:clr>
        </p15:guide>
        <p15:guide id="56" pos="7514" userDrawn="1">
          <p15:clr>
            <a:srgbClr val="A4A3A4"/>
          </p15:clr>
        </p15:guide>
        <p15:guide id="57" orient="horz" pos="255" userDrawn="1">
          <p15:clr>
            <a:srgbClr val="A4A3A4"/>
          </p15:clr>
        </p15:guide>
        <p15:guide id="58" orient="horz" pos="391" userDrawn="1">
          <p15:clr>
            <a:srgbClr val="F26B43"/>
          </p15:clr>
        </p15:guide>
        <p15:guide id="59" orient="horz" pos="527" userDrawn="1">
          <p15:clr>
            <a:srgbClr val="A4A3A4"/>
          </p15:clr>
        </p15:guide>
        <p15:guide id="60" orient="horz" pos="663" userDrawn="1">
          <p15:clr>
            <a:srgbClr val="A4A3A4"/>
          </p15:clr>
        </p15:guide>
        <p15:guide id="61" orient="horz" pos="799" userDrawn="1">
          <p15:clr>
            <a:srgbClr val="A4A3A4"/>
          </p15:clr>
        </p15:guide>
        <p15:guide id="62" orient="horz" pos="935" userDrawn="1">
          <p15:clr>
            <a:srgbClr val="F26B43"/>
          </p15:clr>
        </p15:guide>
        <p15:guide id="63" orient="horz" pos="1071" userDrawn="1">
          <p15:clr>
            <a:srgbClr val="A4A3A4"/>
          </p15:clr>
        </p15:guide>
        <p15:guide id="64" orient="horz" pos="1344" userDrawn="1">
          <p15:clr>
            <a:srgbClr val="A4A3A4"/>
          </p15:clr>
        </p15:guide>
        <p15:guide id="65" orient="horz" pos="1207" userDrawn="1">
          <p15:clr>
            <a:srgbClr val="F26B43"/>
          </p15:clr>
        </p15:guide>
        <p15:guide id="66" orient="horz" pos="1480" userDrawn="1">
          <p15:clr>
            <a:srgbClr val="A4A3A4"/>
          </p15:clr>
        </p15:guide>
        <p15:guide id="67" orient="horz" pos="1616" userDrawn="1">
          <p15:clr>
            <a:srgbClr val="A4A3A4"/>
          </p15:clr>
        </p15:guide>
        <p15:guide id="68" orient="horz" pos="1752" userDrawn="1">
          <p15:clr>
            <a:srgbClr val="A4A3A4"/>
          </p15:clr>
        </p15:guide>
        <p15:guide id="69" orient="horz" pos="1888" userDrawn="1">
          <p15:clr>
            <a:srgbClr val="A4A3A4"/>
          </p15:clr>
        </p15:guide>
        <p15:guide id="70" orient="horz" pos="2024" userDrawn="1">
          <p15:clr>
            <a:srgbClr val="A4A3A4"/>
          </p15:clr>
        </p15:guide>
        <p15:guide id="71" orient="horz" pos="2160" userDrawn="1">
          <p15:clr>
            <a:srgbClr val="A4A3A4"/>
          </p15:clr>
        </p15:guide>
        <p15:guide id="72" orient="horz" pos="2296" userDrawn="1">
          <p15:clr>
            <a:srgbClr val="A4A3A4"/>
          </p15:clr>
        </p15:guide>
        <p15:guide id="73" orient="horz" pos="2432" userDrawn="1">
          <p15:clr>
            <a:srgbClr val="A4A3A4"/>
          </p15:clr>
        </p15:guide>
        <p15:guide id="74" orient="horz" pos="2568" userDrawn="1">
          <p15:clr>
            <a:srgbClr val="A4A3A4"/>
          </p15:clr>
        </p15:guide>
        <p15:guide id="75" orient="horz" pos="2704" userDrawn="1">
          <p15:clr>
            <a:srgbClr val="A4A3A4"/>
          </p15:clr>
        </p15:guide>
        <p15:guide id="76" orient="horz" pos="2840" userDrawn="1">
          <p15:clr>
            <a:srgbClr val="A4A3A4"/>
          </p15:clr>
        </p15:guide>
        <p15:guide id="77" orient="horz" pos="2976" userDrawn="1">
          <p15:clr>
            <a:srgbClr val="A4A3A4"/>
          </p15:clr>
        </p15:guide>
        <p15:guide id="78" orient="horz" pos="3113" userDrawn="1">
          <p15:clr>
            <a:srgbClr val="A4A3A4"/>
          </p15:clr>
        </p15:guide>
        <p15:guide id="79" orient="horz" pos="3249" userDrawn="1">
          <p15:clr>
            <a:srgbClr val="A4A3A4"/>
          </p15:clr>
        </p15:guide>
        <p15:guide id="80" orient="horz" pos="3385" userDrawn="1">
          <p15:clr>
            <a:srgbClr val="A4A3A4"/>
          </p15:clr>
        </p15:guide>
        <p15:guide id="81" orient="horz" pos="3521" userDrawn="1">
          <p15:clr>
            <a:srgbClr val="A4A3A4"/>
          </p15:clr>
        </p15:guide>
        <p15:guide id="82" orient="horz" pos="3657" userDrawn="1">
          <p15:clr>
            <a:srgbClr val="A4A3A4"/>
          </p15:clr>
        </p15:guide>
        <p15:guide id="83" orient="horz" pos="3793" userDrawn="1">
          <p15:clr>
            <a:srgbClr val="A4A3A4"/>
          </p15:clr>
        </p15:guide>
        <p15:guide id="84" orient="horz" pos="3929" userDrawn="1">
          <p15:clr>
            <a:srgbClr val="F26B43"/>
          </p15:clr>
        </p15:guide>
        <p15:guide id="85" orient="horz" pos="4065" userDrawn="1">
          <p15:clr>
            <a:srgbClr val="A4A3A4"/>
          </p15:clr>
        </p15:guide>
        <p15:guide id="86" orient="horz" pos="4201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app.ekipa.de/challenges/gothaer-risikomanagement/anforderungen" TargetMode="Externa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776DB7E-C9F2-78E4-ED55-3E5ABF5AC2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7124" y="1700212"/>
            <a:ext cx="9937750" cy="3672787"/>
          </a:xfrm>
        </p:spPr>
        <p:txBody>
          <a:bodyPr/>
          <a:lstStyle/>
          <a:p>
            <a:r>
              <a:rPr lang="en-US" noProof="0" dirty="0"/>
              <a:t>APPLICATION TEMPLATE</a:t>
            </a:r>
            <a:br>
              <a:rPr lang="en-US" noProof="0" dirty="0"/>
            </a:br>
            <a:r>
              <a:rPr lang="en-US" sz="4400" dirty="0"/>
              <a:t>VDE DKE</a:t>
            </a:r>
            <a:endParaRPr lang="en-US" noProof="0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882F6D04-C6DA-F2EC-5A08-5976AF14D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Do not Edit Date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0096F91-75EF-44C3-96A5-9B0055F41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We Innovate Together.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662E868A-CCE9-AD71-3E53-7EFBB7C11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en-US" noProof="0" smtClean="0"/>
              <a:pPr/>
              <a:t>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7749988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4">
            <a:extLst>
              <a:ext uri="{FF2B5EF4-FFF2-40B4-BE49-F238E27FC236}">
                <a16:creationId xmlns:a16="http://schemas.microsoft.com/office/drawing/2014/main" id="{0A829010-E93E-D14F-8302-AEFCCCEDDD4A}"/>
              </a:ext>
            </a:extLst>
          </p:cNvPr>
          <p:cNvSpPr txBox="1"/>
          <p:nvPr/>
        </p:nvSpPr>
        <p:spPr>
          <a:xfrm>
            <a:off x="355409" y="2168341"/>
            <a:ext cx="7439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Fülle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das Application Template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aus.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de-DE" sz="1600" dirty="0">
                <a:latin typeface="Segoe UI" panose="020B0502040204020203" pitchFamily="34" charset="0"/>
                <a:cs typeface="Segoe UI" panose="020B0502040204020203" pitchFamily="34" charset="0"/>
              </a:rPr>
              <a:t>Überprüfe, ob du zusätzliches Material wie ein Video, eine Unternehmenspräsentation usw. hochladen möchtest.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de-DE" sz="1600" dirty="0">
                <a:latin typeface="Segoe UI" panose="020B0502040204020203" pitchFamily="34" charset="0"/>
                <a:cs typeface="Segoe UI" panose="020B0502040204020203" pitchFamily="34" charset="0"/>
              </a:rPr>
              <a:t>Lade deine Dokumente vor Ablauf der Frist über unsere </a:t>
            </a:r>
            <a:r>
              <a:rPr lang="de-DE" sz="16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Plattform</a:t>
            </a:r>
            <a:r>
              <a:rPr lang="de-DE" sz="1600" dirty="0">
                <a:latin typeface="Segoe UI" panose="020B0502040204020203" pitchFamily="34" charset="0"/>
                <a:cs typeface="Segoe UI" panose="020B0502040204020203" pitchFamily="34" charset="0"/>
              </a:rPr>
              <a:t> hoch.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extplatzhalter 7">
            <a:extLst>
              <a:ext uri="{FF2B5EF4-FFF2-40B4-BE49-F238E27FC236}">
                <a16:creationId xmlns:a16="http://schemas.microsoft.com/office/drawing/2014/main" id="{D2A5B2A9-23C5-1406-4476-447F135BDBCA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1422416" y="5373216"/>
            <a:ext cx="3272216" cy="307778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3395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E232C3-5012-F6EF-555A-206AD1085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581007"/>
            <a:ext cx="10152975" cy="496722"/>
          </a:xfrm>
        </p:spPr>
        <p:txBody>
          <a:bodyPr/>
          <a:lstStyle/>
          <a:p>
            <a:r>
              <a:rPr lang="de-DE" noProof="1"/>
              <a:t>1. zusammenfassung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7D6CE27-8123-E16D-5F04-0F61C1CE8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Do not Edit Date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3E68F2D-ED35-626A-131C-BDBFE78B6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APPLICATION TEMPLATE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0EBD4EC-E471-2A58-EBF5-B397C6226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15FEEA4-ADBE-5700-255D-23AE1CED082B}"/>
              </a:ext>
            </a:extLst>
          </p:cNvPr>
          <p:cNvSpPr>
            <a:spLocks noGrp="1"/>
          </p:cNvSpPr>
          <p:nvPr>
            <p:ph type="body" idx="1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49FAEAA-19A1-4794-0B8C-C9D4ECCDCECD}"/>
              </a:ext>
            </a:extLst>
          </p:cNvPr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E0EF775B-6374-FDAD-ABD1-CC22DEBA29DC}"/>
              </a:ext>
            </a:extLst>
          </p:cNvPr>
          <p:cNvSpPr>
            <a:spLocks noGrp="1"/>
          </p:cNvSpPr>
          <p:nvPr>
            <p:ph type="body" idx="2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A61B355-04E7-35AE-6352-24925FDD0F95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360866" y="2703105"/>
            <a:ext cx="3272216" cy="307778"/>
          </a:xfrm>
        </p:spPr>
        <p:txBody>
          <a:bodyPr/>
          <a:lstStyle/>
          <a:p>
            <a:endParaRPr lang="de-DE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EDA5C851-7CBD-C750-6D23-5AC60D4073E0}"/>
              </a:ext>
            </a:extLst>
          </p:cNvPr>
          <p:cNvSpPr>
            <a:spLocks noGrp="1"/>
          </p:cNvSpPr>
          <p:nvPr>
            <p:ph type="pic" idx="24"/>
          </p:nvPr>
        </p:nvSpPr>
        <p:spPr>
          <a:xfrm>
            <a:off x="1199456" y="5127507"/>
            <a:ext cx="1999148" cy="884776"/>
          </a:xfrm>
        </p:spPr>
        <p:txBody>
          <a:bodyPr/>
          <a:lstStyle/>
          <a:p>
            <a:endParaRPr lang="de-DE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9425298D-4E8C-A6AF-7115-48C0450122E1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65015D06-3B06-569E-EC49-4C2A1CC613B7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AF95136B-6B23-EB7A-1278-C11A9FB9BF36}"/>
              </a:ext>
            </a:extLst>
          </p:cNvPr>
          <p:cNvSpPr>
            <a:spLocks noGrp="1"/>
          </p:cNvSpPr>
          <p:nvPr>
            <p:ph type="body" idx="2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0DF4FE7-6B9A-A7B7-840D-A99335B89436}"/>
              </a:ext>
            </a:extLst>
          </p:cNvPr>
          <p:cNvSpPr>
            <a:spLocks noGrp="1"/>
          </p:cNvSpPr>
          <p:nvPr>
            <p:ph type="body" idx="2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05804A82-B7D4-3E88-BE68-04C04FFF34E5}"/>
              </a:ext>
            </a:extLst>
          </p:cNvPr>
          <p:cNvSpPr>
            <a:spLocks noGrp="1"/>
          </p:cNvSpPr>
          <p:nvPr>
            <p:ph type="pic" idx="27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065811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A81E40-C16B-AD30-C608-B79C42698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LÖSUNG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152D774-C13E-CA07-9D2F-C6B13B5D5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Do not Edit Date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731DF9E-7B65-1C47-67BE-94A926B9F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APPLICATION TEMPLATE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1CA0111-28E2-C70F-6FAF-20BABDAB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2B50033-FA7B-3D44-9C40-AD63FBE1F6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4" y="1772478"/>
            <a:ext cx="2952402" cy="4654412"/>
          </a:xfrm>
        </p:spPr>
        <p:txBody>
          <a:bodyPr/>
          <a:lstStyle/>
          <a:p>
            <a:r>
              <a:rPr lang="de-DE" b="1" dirty="0"/>
              <a:t>VDE DKE </a:t>
            </a:r>
            <a:r>
              <a:rPr lang="de-DE" dirty="0"/>
              <a:t>sucht innovative digitale Lösungen, die Smart Standards für KMUs zugänglich, verständlich und direkt anwendbar machen. Ziel ist es, Normen aus dem PDF-Format in interaktive, maschinenlesbare Formate zu überführen und so den Einstieg in die digitale Normung zu erleichtern.</a:t>
            </a:r>
          </a:p>
          <a:p>
            <a:endParaRPr lang="de-DE" dirty="0"/>
          </a:p>
          <a:p>
            <a:r>
              <a:rPr lang="de-DE" b="1" dirty="0"/>
              <a:t>Kernfrage:</a:t>
            </a:r>
            <a:br>
              <a:rPr lang="de-DE" dirty="0"/>
            </a:br>
            <a:r>
              <a:rPr lang="de-DE" dirty="0"/>
              <a:t>Wie könnte ein smartes Tool aussehen, das KMUs den Mehrwert digitaler, maschinenlesbarer Normen erlebbar macht – durch Self-Assessment, </a:t>
            </a:r>
            <a:r>
              <a:rPr lang="de-DE" dirty="0" err="1"/>
              <a:t>Microlearning</a:t>
            </a:r>
            <a:r>
              <a:rPr lang="de-DE" dirty="0"/>
              <a:t> und Feedbackfunktionen?</a:t>
            </a:r>
          </a:p>
          <a:p>
            <a:endParaRPr lang="de-DE" dirty="0"/>
          </a:p>
          <a:p>
            <a:endParaRPr lang="de-DE" dirty="0"/>
          </a:p>
          <a:p>
            <a:r>
              <a:rPr lang="de-DE" b="1" dirty="0"/>
              <a:t>Alle Anforderungen findet ihr hier</a:t>
            </a:r>
            <a:br>
              <a:rPr lang="de-DE" b="1" dirty="0"/>
            </a:br>
            <a:br>
              <a:rPr lang="de-DE" b="1" dirty="0"/>
            </a:br>
            <a:r>
              <a:rPr lang="de-DE" b="1" dirty="0">
                <a:hlinkClick r:id="rId2"/>
              </a:rPr>
              <a:t>app.ekipa.de/</a:t>
            </a:r>
            <a:r>
              <a:rPr lang="de-DE" b="1" dirty="0" err="1">
                <a:hlinkClick r:id="rId2"/>
              </a:rPr>
              <a:t>challenges</a:t>
            </a:r>
            <a:r>
              <a:rPr lang="de-DE" b="1" dirty="0">
                <a:hlinkClick r:id="rId2"/>
              </a:rPr>
              <a:t>/</a:t>
            </a:r>
            <a:r>
              <a:rPr lang="de-DE" b="1" dirty="0" err="1">
                <a:hlinkClick r:id="rId2"/>
              </a:rPr>
              <a:t>vdedke</a:t>
            </a:r>
            <a:r>
              <a:rPr lang="de-DE" b="1" dirty="0">
                <a:hlinkClick r:id="rId2"/>
              </a:rPr>
              <a:t>/</a:t>
            </a:r>
            <a:r>
              <a:rPr lang="de-DE" b="1" dirty="0" err="1">
                <a:hlinkClick r:id="rId2"/>
              </a:rPr>
              <a:t>anforderungen</a:t>
            </a:r>
            <a:r>
              <a:rPr lang="de-DE" b="1" dirty="0"/>
              <a:t> 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0652E26-AF11-E332-3B0C-CB90137771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4C364556-CF4A-F261-C2A0-C48EDA02EE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2641EB9-F190-7715-847E-B0EEFA9284B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112543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D3314DD8-2DF4-7862-0084-DDABA30CB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Pilot &amp; </a:t>
            </a:r>
            <a:r>
              <a:rPr lang="de-DE" dirty="0" err="1"/>
              <a:t>Poc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6665E50-178A-8D8C-BEAE-D0B15A477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Do not Edit Date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068C893-3B39-DAE9-B53A-96067F134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APPLICATION TEMPLATE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6E19AF8-EB28-8DF2-BFA6-372F32F06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41F6A167-4CF8-4146-E427-D7E45EAAC1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B869355B-B737-E1B4-DCF0-BF9863A1D3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FBDB7432-0ADE-122D-6DAC-C6B309520AA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768719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356E9F-4B7F-EA72-A66A-476E8C928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Ausblick &amp; </a:t>
            </a:r>
            <a:r>
              <a:rPr lang="de-DE" dirty="0" err="1"/>
              <a:t>referenzen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4DA50CC-BC4F-7F0F-53D3-2DC3DC08B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Do not Edit Date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8AEB564-5FFC-0ED4-8D26-81EF8702F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APPLICATION TEMPLATE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1D54C4D-B7EE-C7EF-6FE6-BA94FBDA9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3209BE8D-614B-8748-0A61-3DABBE4055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005C98D9-FFDB-75D5-40F3-6D386B509F9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083012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5F3D7-304A-0B8B-8BD8-358613E90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529" y="650878"/>
            <a:ext cx="7033532" cy="504030"/>
          </a:xfrm>
        </p:spPr>
        <p:txBody>
          <a:bodyPr/>
          <a:lstStyle/>
          <a:p>
            <a:r>
              <a:rPr lang="en-US" dirty="0"/>
              <a:t>Braucht </a:t>
            </a:r>
            <a:r>
              <a:rPr lang="en-US" dirty="0" err="1"/>
              <a:t>ihr</a:t>
            </a:r>
            <a:r>
              <a:rPr lang="en-US" dirty="0"/>
              <a:t> </a:t>
            </a:r>
            <a:r>
              <a:rPr lang="en-US" dirty="0" err="1"/>
              <a:t>mehr</a:t>
            </a:r>
            <a:r>
              <a:rPr lang="en-US" dirty="0"/>
              <a:t> </a:t>
            </a:r>
            <a:r>
              <a:rPr lang="en-US" dirty="0" err="1"/>
              <a:t>platz</a:t>
            </a:r>
            <a:r>
              <a:rPr lang="en-US" dirty="0"/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A12DEA-72AC-3A10-02A0-44615CF95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8478" y="1628800"/>
            <a:ext cx="7480379" cy="463048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8DB68C-629E-E635-27BC-662803EC47A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3400" y="1124744"/>
            <a:ext cx="3866321" cy="1629342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FE6B41-A128-0F44-B4C4-B218E11AD0A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75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3CDFC-85DF-C645-4E43-C03F28866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478" y="598714"/>
            <a:ext cx="6985635" cy="504030"/>
          </a:xfrm>
        </p:spPr>
        <p:txBody>
          <a:bodyPr/>
          <a:lstStyle/>
          <a:p>
            <a:r>
              <a:rPr lang="en-US" dirty="0"/>
              <a:t>Braucht </a:t>
            </a:r>
            <a:r>
              <a:rPr lang="en-US" dirty="0" err="1"/>
              <a:t>ihr</a:t>
            </a:r>
            <a:r>
              <a:rPr lang="en-US" dirty="0"/>
              <a:t> </a:t>
            </a:r>
            <a:r>
              <a:rPr lang="en-US" dirty="0" err="1"/>
              <a:t>mehr</a:t>
            </a:r>
            <a:r>
              <a:rPr lang="en-US" dirty="0"/>
              <a:t> </a:t>
            </a:r>
            <a:r>
              <a:rPr lang="en-US" dirty="0" err="1"/>
              <a:t>platz</a:t>
            </a:r>
            <a:r>
              <a:rPr lang="en-US" dirty="0"/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4EDEF-C03E-101D-0041-C049D988F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84876" y="1628800"/>
            <a:ext cx="3824244" cy="4630486"/>
          </a:xfrm>
        </p:spPr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48D8CE-F06E-2CCC-3631-C1269158D31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48478" y="1628800"/>
            <a:ext cx="7432482" cy="463048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23905"/>
      </p:ext>
    </p:extLst>
  </p:cSld>
  <p:clrMapOvr>
    <a:masterClrMapping/>
  </p:clrMapOvr>
</p:sld>
</file>

<file path=ppt/theme/theme1.xml><?xml version="1.0" encoding="utf-8"?>
<a:theme xmlns:a="http://schemas.openxmlformats.org/drawingml/2006/main" name="Ekipa">
  <a:themeElements>
    <a:clrScheme name="Ekipa">
      <a:dk1>
        <a:sysClr val="windowText" lastClr="000000"/>
      </a:dk1>
      <a:lt1>
        <a:sysClr val="window" lastClr="FFFFFF"/>
      </a:lt1>
      <a:dk2>
        <a:srgbClr val="F2F2F2"/>
      </a:dk2>
      <a:lt2>
        <a:srgbClr val="8E8E8E"/>
      </a:lt2>
      <a:accent1>
        <a:srgbClr val="E5296B"/>
      </a:accent1>
      <a:accent2>
        <a:srgbClr val="F49719"/>
      </a:accent2>
      <a:accent3>
        <a:srgbClr val="4A4A4A"/>
      </a:accent3>
      <a:accent4>
        <a:srgbClr val="E898B6"/>
      </a:accent4>
      <a:accent5>
        <a:srgbClr val="F8C36C"/>
      </a:accent5>
      <a:accent6>
        <a:srgbClr val="E0E0E0"/>
      </a:accent6>
      <a:hlink>
        <a:srgbClr val="000000"/>
      </a:hlink>
      <a:folHlink>
        <a:srgbClr val="000000"/>
      </a:folHlink>
    </a:clrScheme>
    <a:fontScheme name="Ekipa">
      <a:majorFont>
        <a:latin typeface="Segoe UI Black"/>
        <a:ea typeface=""/>
        <a:cs typeface=""/>
      </a:majorFont>
      <a:minorFont>
        <a:latin typeface="Segoe U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solidFill>
          <a:schemeClr val="accent3"/>
        </a:solidFill>
        <a:ln>
          <a:noFill/>
        </a:ln>
      </a:spPr>
      <a:bodyPr lIns="108000" tIns="108000" rIns="108000" bIns="108000" rtlCol="0" anchor="ctr"/>
      <a:lstStyle>
        <a:defPPr algn="ctr">
          <a:defRPr sz="1200" b="1" smtClean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accent3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 marL="216000" indent="-216000" algn="l">
          <a:spcBef>
            <a:spcPts val="300"/>
          </a:spcBef>
          <a:spcAft>
            <a:spcPts val="300"/>
          </a:spcAft>
          <a:buFont typeface="Wingdings" panose="05000000000000000000" pitchFamily="2" charset="2"/>
          <a:buChar char="§"/>
          <a:defRPr sz="1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KIPA_Template_00_MM.pptx" id="{2AAAACC2-C288-4F07-AA21-067F6C75CEC4}" vid="{3B9AFB73-8F47-48EA-B8FA-D24D3A84D995}"/>
    </a:ext>
  </a:extLst>
</a:theme>
</file>

<file path=ppt/theme/theme2.xml><?xml version="1.0" encoding="utf-8"?>
<a:theme xmlns:a="http://schemas.openxmlformats.org/drawingml/2006/main" name="Office">
  <a:themeElements>
    <a:clrScheme name="Ekipa">
      <a:dk1>
        <a:sysClr val="windowText" lastClr="000000"/>
      </a:dk1>
      <a:lt1>
        <a:sysClr val="window" lastClr="FFFFFF"/>
      </a:lt1>
      <a:dk2>
        <a:srgbClr val="F2F2F2"/>
      </a:dk2>
      <a:lt2>
        <a:srgbClr val="8E8E8E"/>
      </a:lt2>
      <a:accent1>
        <a:srgbClr val="E5296B"/>
      </a:accent1>
      <a:accent2>
        <a:srgbClr val="F49719"/>
      </a:accent2>
      <a:accent3>
        <a:srgbClr val="4A4A4A"/>
      </a:accent3>
      <a:accent4>
        <a:srgbClr val="E898B6"/>
      </a:accent4>
      <a:accent5>
        <a:srgbClr val="F8C36C"/>
      </a:accent5>
      <a:accent6>
        <a:srgbClr val="E0E0E0"/>
      </a:accent6>
      <a:hlink>
        <a:srgbClr val="000000"/>
      </a:hlink>
      <a:folHlink>
        <a:srgbClr val="000000"/>
      </a:folHlink>
    </a:clrScheme>
    <a:fontScheme name="Ekipa">
      <a:majorFont>
        <a:latin typeface="Segoe UI Black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gray">
        <a:ln w="12700">
          <a:solidFill>
            <a:schemeClr val="accent3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 marL="216000" indent="-216000" algn="l">
          <a:spcBef>
            <a:spcPts val="300"/>
          </a:spcBef>
          <a:spcAft>
            <a:spcPts val="300"/>
          </a:spcAft>
          <a:buFont typeface="Wingdings" panose="05000000000000000000" pitchFamily="2" charset="2"/>
          <a:buChar char="§"/>
          <a:defRPr sz="1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">
  <a:themeElements>
    <a:clrScheme name="Ekipa">
      <a:dk1>
        <a:sysClr val="windowText" lastClr="000000"/>
      </a:dk1>
      <a:lt1>
        <a:sysClr val="window" lastClr="FFFFFF"/>
      </a:lt1>
      <a:dk2>
        <a:srgbClr val="F2F2F2"/>
      </a:dk2>
      <a:lt2>
        <a:srgbClr val="8E8E8E"/>
      </a:lt2>
      <a:accent1>
        <a:srgbClr val="E5296B"/>
      </a:accent1>
      <a:accent2>
        <a:srgbClr val="F49719"/>
      </a:accent2>
      <a:accent3>
        <a:srgbClr val="4A4A4A"/>
      </a:accent3>
      <a:accent4>
        <a:srgbClr val="E898B6"/>
      </a:accent4>
      <a:accent5>
        <a:srgbClr val="F8C36C"/>
      </a:accent5>
      <a:accent6>
        <a:srgbClr val="E0E0E0"/>
      </a:accent6>
      <a:hlink>
        <a:srgbClr val="000000"/>
      </a:hlink>
      <a:folHlink>
        <a:srgbClr val="000000"/>
      </a:folHlink>
    </a:clrScheme>
    <a:fontScheme name="Ekipa">
      <a:majorFont>
        <a:latin typeface="Segoe UI Black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solidFill>
          <a:schemeClr val="accent3"/>
        </a:solidFill>
        <a:ln>
          <a:noFill/>
        </a:ln>
      </a:spPr>
      <a:bodyPr lIns="108000" tIns="108000" rIns="108000" bIns="108000" rtlCol="0" anchor="ctr"/>
      <a:lstStyle>
        <a:defPPr algn="ctr">
          <a:defRPr sz="1200" b="1" dirty="0" err="1" smtClean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accent3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 marL="216000" indent="-216000" algn="l">
          <a:spcBef>
            <a:spcPts val="300"/>
          </a:spcBef>
          <a:spcAft>
            <a:spcPts val="300"/>
          </a:spcAft>
          <a:buFont typeface="Wingdings" panose="05000000000000000000" pitchFamily="2" charset="2"/>
          <a:buChar char="§"/>
          <a:defRPr sz="1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e24c730-79ca-4eb5-9fee-26c6c4fc7260">
      <Terms xmlns="http://schemas.microsoft.com/office/infopath/2007/PartnerControls"/>
    </lcf76f155ced4ddcb4097134ff3c332f>
    <BLUB xmlns="be24c730-79ca-4eb5-9fee-26c6c4fc7260">Choice 1</BLUB>
    <TaxCatchAll xmlns="a13041a0-5882-43a7-a09d-61ebda83141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97B669D26C8494CA7785679D8B2A5ED" ma:contentTypeVersion="20" ma:contentTypeDescription="Ein neues Dokument erstellen." ma:contentTypeScope="" ma:versionID="86057647a663a707de2510fcea9713b3">
  <xsd:schema xmlns:xsd="http://www.w3.org/2001/XMLSchema" xmlns:xs="http://www.w3.org/2001/XMLSchema" xmlns:p="http://schemas.microsoft.com/office/2006/metadata/properties" xmlns:ns2="be24c730-79ca-4eb5-9fee-26c6c4fc7260" xmlns:ns3="a13041a0-5882-43a7-a09d-61ebda83141c" targetNamespace="http://schemas.microsoft.com/office/2006/metadata/properties" ma:root="true" ma:fieldsID="976f4b99d76398d328e2d059790ba834" ns2:_="" ns3:_="">
    <xsd:import namespace="be24c730-79ca-4eb5-9fee-26c6c4fc7260"/>
    <xsd:import namespace="a13041a0-5882-43a7-a09d-61ebda8314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BLUB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24c730-79ca-4eb5-9fee-26c6c4fc72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markierungen" ma:readOnly="false" ma:fieldId="{5cf76f15-5ced-4ddc-b409-7134ff3c332f}" ma:taxonomyMulti="true" ma:sspId="c56bdf71-ead2-455e-8a3d-9a7b55f90f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BLUB" ma:index="25" nillable="true" ma:displayName="BLUB" ma:default="Choice 1" ma:format="Dropdown" ma:internalName="BLUB">
      <xsd:simpleType>
        <xsd:restriction base="dms:Choice">
          <xsd:enumeration value="Choice 1"/>
          <xsd:enumeration value="Choice 2"/>
          <xsd:enumeration value="Choice 3"/>
        </xsd:restriction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3041a0-5882-43a7-a09d-61ebda83141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3b3b244-d6cb-45b8-9931-972cee7efd17}" ma:internalName="TaxCatchAll" ma:showField="CatchAllData" ma:web="a13041a0-5882-43a7-a09d-61ebda8314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C9ED6C-F11A-4E70-9FA9-89B91FCA6723}">
  <ds:schemaRefs>
    <ds:schemaRef ds:uri="a13041a0-5882-43a7-a09d-61ebda83141c"/>
    <ds:schemaRef ds:uri="be24c730-79ca-4eb5-9fee-26c6c4fc726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6364333-5AD4-4477-BF52-ADCF68CADA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539C56-AFE1-4585-9787-1E683224E4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24c730-79ca-4eb5-9fee-26c6c4fc7260"/>
    <ds:schemaRef ds:uri="a13041a0-5882-43a7-a09d-61ebda8314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EKIPA_Template_01_EXP - Kopie</Template>
  <TotalTime>0</TotalTime>
  <Words>196</Words>
  <Application>Microsoft Office PowerPoint</Application>
  <PresentationFormat>Breitbild</PresentationFormat>
  <Paragraphs>32</Paragraphs>
  <Slides>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Arial</vt:lpstr>
      <vt:lpstr>Segoe UI</vt:lpstr>
      <vt:lpstr>Segoe UI Black</vt:lpstr>
      <vt:lpstr>Symbol</vt:lpstr>
      <vt:lpstr>Wingdings</vt:lpstr>
      <vt:lpstr>Ekipa</vt:lpstr>
      <vt:lpstr>APPLICATION TEMPLATE VDE DKE</vt:lpstr>
      <vt:lpstr>PowerPoint-Präsentation</vt:lpstr>
      <vt:lpstr>1. zusammenfassung</vt:lpstr>
      <vt:lpstr>2. LÖSUNG</vt:lpstr>
      <vt:lpstr>3. Pilot &amp; Poc</vt:lpstr>
      <vt:lpstr>4. Ausblick &amp; referenzen</vt:lpstr>
      <vt:lpstr>Braucht ihr mehr platz?</vt:lpstr>
      <vt:lpstr>Braucht ihr mehr platz?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Hannah Werner</dc:creator>
  <cp:lastModifiedBy>Jacqueline Ruffler</cp:lastModifiedBy>
  <cp:revision>7</cp:revision>
  <cp:lastPrinted>2025-03-20T14:05:44Z</cp:lastPrinted>
  <dcterms:created xsi:type="dcterms:W3CDTF">2025-07-16T07:38:47Z</dcterms:created>
  <dcterms:modified xsi:type="dcterms:W3CDTF">2025-11-06T15:10:43Z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0x010100797B669D26C8494CA7785679D8B2A5ED</vt:lpwstr>
  </property>
  <property fmtid="{D5CDD505-2E9C-101B-9397-08002B2CF9AE}" pid="3" name="MediaServiceImageTags">
    <vt:lpwstr/>
  </property>
</Properties>
</file>