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F3138-C25D-48BF-BB4D-16FCB600DB9D}" v="173" dt="2025-08-07T09:47:08.488"/>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chießer" userId="e7976ada-4d2a-4fe8-ad1e-ae98922fb440" providerId="ADAL" clId="{C07F3138-C25D-48BF-BB4D-16FCB600DB9D}"/>
    <pc:docChg chg="undo custSel modSld modMainMaster">
      <pc:chgData name="Alexander Schießer" userId="e7976ada-4d2a-4fe8-ad1e-ae98922fb440" providerId="ADAL" clId="{C07F3138-C25D-48BF-BB4D-16FCB600DB9D}" dt="2025-08-07T09:47:09.366" v="259" actId="20577"/>
      <pc:docMkLst>
        <pc:docMk/>
      </pc:docMkLst>
      <pc:sldChg chg="modSp mod">
        <pc:chgData name="Alexander Schießer" userId="e7976ada-4d2a-4fe8-ad1e-ae98922fb440" providerId="ADAL" clId="{C07F3138-C25D-48BF-BB4D-16FCB600DB9D}" dt="2025-08-05T08:37:14.733" v="147" actId="20577"/>
        <pc:sldMkLst>
          <pc:docMk/>
          <pc:sldMk cId="4233395722" sldId="268"/>
        </pc:sldMkLst>
        <pc:spChg chg="mod">
          <ac:chgData name="Alexander Schießer" userId="e7976ada-4d2a-4fe8-ad1e-ae98922fb440" providerId="ADAL" clId="{C07F3138-C25D-48BF-BB4D-16FCB600DB9D}" dt="2025-08-05T08:37:14.733" v="147" actId="20577"/>
          <ac:spMkLst>
            <pc:docMk/>
            <pc:sldMk cId="4233395722" sldId="268"/>
            <ac:spMk id="3" creationId="{0A829010-E93E-D14F-8302-AEFCCCEDDD4A}"/>
          </ac:spMkLst>
        </pc:spChg>
      </pc:sldChg>
      <pc:sldChg chg="modSp mod">
        <pc:chgData name="Alexander Schießer" userId="e7976ada-4d2a-4fe8-ad1e-ae98922fb440" providerId="ADAL" clId="{C07F3138-C25D-48BF-BB4D-16FCB600DB9D}" dt="2025-08-05T08:37:04.323" v="139" actId="790"/>
        <pc:sldMkLst>
          <pc:docMk/>
          <pc:sldMk cId="2090658110" sldId="276"/>
        </pc:sldMkLst>
        <pc:spChg chg="mod">
          <ac:chgData name="Alexander Schießer" userId="e7976ada-4d2a-4fe8-ad1e-ae98922fb440" providerId="ADAL" clId="{C07F3138-C25D-48BF-BB4D-16FCB600DB9D}" dt="2025-08-05T08:37:04.323" v="139" actId="790"/>
          <ac:spMkLst>
            <pc:docMk/>
            <pc:sldMk cId="2090658110" sldId="276"/>
            <ac:spMk id="2" creationId="{9BE232C3-5012-F6EF-555A-206AD1085D35}"/>
          </ac:spMkLst>
        </pc:spChg>
      </pc:sldChg>
      <pc:sldChg chg="modSp mod">
        <pc:chgData name="Alexander Schießer" userId="e7976ada-4d2a-4fe8-ad1e-ae98922fb440" providerId="ADAL" clId="{C07F3138-C25D-48BF-BB4D-16FCB600DB9D}" dt="2025-08-05T08:36:40.666" v="137" actId="20577"/>
        <pc:sldMkLst>
          <pc:docMk/>
          <pc:sldMk cId="1307687196" sldId="279"/>
        </pc:sldMkLst>
        <pc:spChg chg="mod">
          <ac:chgData name="Alexander Schießer" userId="e7976ada-4d2a-4fe8-ad1e-ae98922fb440" providerId="ADAL" clId="{C07F3138-C25D-48BF-BB4D-16FCB600DB9D}" dt="2025-08-05T08:36:40.666" v="137" actId="20577"/>
          <ac:spMkLst>
            <pc:docMk/>
            <pc:sldMk cId="1307687196" sldId="279"/>
            <ac:spMk id="10" creationId="{D3314DD8-2DF4-7862-0084-DDABA30CB393}"/>
          </ac:spMkLst>
        </pc:spChg>
      </pc:sldChg>
      <pc:sldMasterChg chg="modSldLayout">
        <pc:chgData name="Alexander Schießer" userId="e7976ada-4d2a-4fe8-ad1e-ae98922fb440" providerId="ADAL" clId="{C07F3138-C25D-48BF-BB4D-16FCB600DB9D}" dt="2025-08-07T09:47:09.366" v="259" actId="20577"/>
        <pc:sldMasterMkLst>
          <pc:docMk/>
          <pc:sldMasterMk cId="594725491" sldId="2147483648"/>
        </pc:sldMasterMkLst>
        <pc:sldLayoutChg chg="addSp modSp mod">
          <pc:chgData name="Alexander Schießer" userId="e7976ada-4d2a-4fe8-ad1e-ae98922fb440" providerId="ADAL" clId="{C07F3138-C25D-48BF-BB4D-16FCB600DB9D}" dt="2025-08-05T08:36:24.758" v="136" actId="20577"/>
          <pc:sldLayoutMkLst>
            <pc:docMk/>
            <pc:sldMasterMk cId="594725491" sldId="2147483648"/>
            <pc:sldLayoutMk cId="1013149712" sldId="2147483681"/>
          </pc:sldLayoutMkLst>
          <pc:spChg chg="mod">
            <ac:chgData name="Alexander Schießer" userId="e7976ada-4d2a-4fe8-ad1e-ae98922fb440" providerId="ADAL" clId="{C07F3138-C25D-48BF-BB4D-16FCB600DB9D}" dt="2025-08-05T08:36:24.758" v="136" actId="20577"/>
            <ac:spMkLst>
              <pc:docMk/>
              <pc:sldMasterMk cId="594725491" sldId="2147483648"/>
              <pc:sldLayoutMk cId="1013149712" sldId="2147483681"/>
              <ac:spMk id="3" creationId="{CBCF1074-94D5-6BE0-9D2E-B6EC44990382}"/>
            </ac:spMkLst>
          </pc:spChg>
          <pc:spChg chg="mod">
            <ac:chgData name="Alexander Schießer" userId="e7976ada-4d2a-4fe8-ad1e-ae98922fb440" providerId="ADAL" clId="{C07F3138-C25D-48BF-BB4D-16FCB600DB9D}" dt="2025-08-05T08:01:53.057" v="70" actId="20577"/>
            <ac:spMkLst>
              <pc:docMk/>
              <pc:sldMasterMk cId="594725491" sldId="2147483648"/>
              <pc:sldLayoutMk cId="1013149712" sldId="2147483681"/>
              <ac:spMk id="11" creationId="{E6B91FC6-2C20-8663-E3D4-17608867DB79}"/>
            </ac:spMkLst>
          </pc:spChg>
          <pc:spChg chg="mod">
            <ac:chgData name="Alexander Schießer" userId="e7976ada-4d2a-4fe8-ad1e-ae98922fb440" providerId="ADAL" clId="{C07F3138-C25D-48BF-BB4D-16FCB600DB9D}" dt="2025-08-05T08:31:44.591" v="117"/>
            <ac:spMkLst>
              <pc:docMk/>
              <pc:sldMasterMk cId="594725491" sldId="2147483648"/>
              <pc:sldLayoutMk cId="1013149712" sldId="2147483681"/>
              <ac:spMk id="15" creationId="{686755A2-DF1B-9452-28B0-0F8D293A0CA8}"/>
            </ac:spMkLst>
          </pc:spChg>
          <pc:spChg chg="mod">
            <ac:chgData name="Alexander Schießer" userId="e7976ada-4d2a-4fe8-ad1e-ae98922fb440" providerId="ADAL" clId="{C07F3138-C25D-48BF-BB4D-16FCB600DB9D}" dt="2025-08-05T08:10:42.658" v="111" actId="20577"/>
            <ac:spMkLst>
              <pc:docMk/>
              <pc:sldMasterMk cId="594725491" sldId="2147483648"/>
              <pc:sldLayoutMk cId="1013149712" sldId="2147483681"/>
              <ac:spMk id="18" creationId="{F81E78EA-4850-973A-2581-A5F2C9E2F1F6}"/>
            </ac:spMkLst>
          </pc:spChg>
        </pc:sldLayoutChg>
        <pc:sldLayoutChg chg="modSp mod">
          <pc:chgData name="Alexander Schießer" userId="e7976ada-4d2a-4fe8-ad1e-ae98922fb440" providerId="ADAL" clId="{C07F3138-C25D-48BF-BB4D-16FCB600DB9D}" dt="2025-08-05T08:36:47.174" v="138" actId="20577"/>
          <pc:sldLayoutMkLst>
            <pc:docMk/>
            <pc:sldMasterMk cId="594725491" sldId="2147483648"/>
            <pc:sldLayoutMk cId="2503905295" sldId="2147483686"/>
          </pc:sldLayoutMkLst>
          <pc:spChg chg="mod">
            <ac:chgData name="Alexander Schießer" userId="e7976ada-4d2a-4fe8-ad1e-ae98922fb440" providerId="ADAL" clId="{C07F3138-C25D-48BF-BB4D-16FCB600DB9D}" dt="2025-08-05T08:36:47.174" v="138" actId="20577"/>
            <ac:spMkLst>
              <pc:docMk/>
              <pc:sldMasterMk cId="594725491" sldId="2147483648"/>
              <pc:sldLayoutMk cId="2503905295" sldId="2147483686"/>
              <ac:spMk id="16" creationId="{5F8397AA-E398-929E-0C83-31AB9C22E568}"/>
            </ac:spMkLst>
          </pc:spChg>
        </pc:sldLayoutChg>
        <pc:sldLayoutChg chg="modSp mod">
          <pc:chgData name="Alexander Schießer" userId="e7976ada-4d2a-4fe8-ad1e-ae98922fb440" providerId="ADAL" clId="{C07F3138-C25D-48BF-BB4D-16FCB600DB9D}" dt="2025-08-07T09:47:09.366" v="259" actId="20577"/>
          <pc:sldLayoutMkLst>
            <pc:docMk/>
            <pc:sldMasterMk cId="594725491" sldId="2147483648"/>
            <pc:sldLayoutMk cId="678386672" sldId="2147483693"/>
          </pc:sldLayoutMkLst>
          <pc:spChg chg="mod">
            <ac:chgData name="Alexander Schießer" userId="e7976ada-4d2a-4fe8-ad1e-ae98922fb440" providerId="ADAL" clId="{C07F3138-C25D-48BF-BB4D-16FCB600DB9D}" dt="2025-08-07T09:47:09.366" v="259" actId="20577"/>
            <ac:spMkLst>
              <pc:docMk/>
              <pc:sldMasterMk cId="594725491" sldId="2147483648"/>
              <pc:sldLayoutMk cId="678386672" sldId="2147483693"/>
              <ac:spMk id="18" creationId="{F81E78EA-4850-973A-2581-A5F2C9E2F1F6}"/>
            </ac:spMkLst>
          </pc:spChg>
        </pc:sldLayoutChg>
        <pc:sldLayoutChg chg="modSp mod">
          <pc:chgData name="Alexander Schießer" userId="e7976ada-4d2a-4fe8-ad1e-ae98922fb440" providerId="ADAL" clId="{C07F3138-C25D-48BF-BB4D-16FCB600DB9D}" dt="2025-08-05T08:40:03.274" v="250" actId="20577"/>
          <pc:sldLayoutMkLst>
            <pc:docMk/>
            <pc:sldMasterMk cId="594725491" sldId="2147483648"/>
            <pc:sldLayoutMk cId="3752762299" sldId="2147483694"/>
          </pc:sldLayoutMkLst>
          <pc:spChg chg="mod">
            <ac:chgData name="Alexander Schießer" userId="e7976ada-4d2a-4fe8-ad1e-ae98922fb440" providerId="ADAL" clId="{C07F3138-C25D-48BF-BB4D-16FCB600DB9D}" dt="2025-08-05T08:33:42.084" v="121" actId="20577"/>
            <ac:spMkLst>
              <pc:docMk/>
              <pc:sldMasterMk cId="594725491" sldId="2147483648"/>
              <pc:sldLayoutMk cId="3752762299" sldId="2147483694"/>
              <ac:spMk id="8" creationId="{6762ADBB-8493-8188-39DF-44579218CDD7}"/>
            </ac:spMkLst>
          </pc:spChg>
          <pc:spChg chg="mod">
            <ac:chgData name="Alexander Schießer" userId="e7976ada-4d2a-4fe8-ad1e-ae98922fb440" providerId="ADAL" clId="{C07F3138-C25D-48BF-BB4D-16FCB600DB9D}" dt="2025-08-05T08:40:03.274" v="250" actId="20577"/>
            <ac:spMkLst>
              <pc:docMk/>
              <pc:sldMasterMk cId="594725491" sldId="2147483648"/>
              <pc:sldLayoutMk cId="3752762299" sldId="2147483694"/>
              <ac:spMk id="18" creationId="{F81E78EA-4850-973A-2581-A5F2C9E2F1F6}"/>
            </ac:spMkLst>
          </pc:spChg>
        </pc:sldLayoutChg>
      </pc:sldMasterChg>
    </pc:docChg>
  </pc:docChgLst>
  <pc:docChgLst>
    <pc:chgData name="Clement Veysset" userId="02886b99-3a53-4233-9fb3-1094b40b60ad" providerId="ADAL" clId="{D63DE2F0-F80F-4C2C-9CA2-35CB29A5F691}"/>
    <pc:docChg chg="undo custSel modSld">
      <pc:chgData name="Clement Veysset" userId="02886b99-3a53-4233-9fb3-1094b40b60ad" providerId="ADAL" clId="{D63DE2F0-F80F-4C2C-9CA2-35CB29A5F691}" dt="2025-08-06T08:33:21.075" v="6" actId="20577"/>
      <pc:docMkLst>
        <pc:docMk/>
      </pc:docMkLst>
      <pc:sldChg chg="modSp mod">
        <pc:chgData name="Clement Veysset" userId="02886b99-3a53-4233-9fb3-1094b40b60ad" providerId="ADAL" clId="{D63DE2F0-F80F-4C2C-9CA2-35CB29A5F691}" dt="2025-08-06T08:33:21.075" v="6" actId="20577"/>
        <pc:sldMkLst>
          <pc:docMk/>
          <pc:sldMk cId="4101125436" sldId="277"/>
        </pc:sldMkLst>
        <pc:spChg chg="mod">
          <ac:chgData name="Clement Veysset" userId="02886b99-3a53-4233-9fb3-1094b40b60ad" providerId="ADAL" clId="{D63DE2F0-F80F-4C2C-9CA2-35CB29A5F691}" dt="2025-08-06T08:33:21.075" v="6" actId="20577"/>
          <ac:spMkLst>
            <pc:docMk/>
            <pc:sldMk cId="4101125436" sldId="277"/>
            <ac:spMk id="6" creationId="{A2B50033-FA7B-3D44-9C40-AD63FBE1F6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8/6/2025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8/6/2025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dirty="0"/>
              <a:t>Introduce your solution and the parts of your solution that are already developed in detail. / </a:t>
            </a:r>
            <a:r>
              <a:rPr lang="en-US" dirty="0"/>
              <a:t>What focus area does the solution relate to? -</a:t>
            </a:r>
            <a:r>
              <a:rPr lang="en-GB" dirty="0"/>
              <a:t> If you need more space feel free to check the slide in the end. To support your solution feel free to visualize the solution or concept by adding pictures of prototypes, products, graphics, etc.</a:t>
            </a:r>
          </a:p>
          <a:p>
            <a:pPr lvl="1"/>
            <a:endParaRPr lang="en-US" dirty="0"/>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a:t>How could a PoC or pilot project with the company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would be the scope (e.g. timeframe, KPIs, cost structure)? / What kind of data, systems, or interfaces do you require from the company? What would be the forecast quality? What type of training data set do you use? What other operational requirements must be fulfilled?</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ROI &amp; CONCRETE 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is your estimated budget for the pilot? / How do you calculate the expected ROI or added value for the company? / What is your specific offer for cooperation?</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a:t>Are there any open technical, organizational, or commercial questions? / What kind of information, resources, or support do you still need from the company? / Which parts of your solution still require joint development?</a:t>
            </a:r>
            <a:endParaRPr lang="en-GB"/>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a:t>What is your vision for a potential long-term partnership with the company? / Which collaboration models are interesting for you? e.g.: Licensing of your solution, White-label or embedded integration, Joint development or co-design, Becoming a technology supplier or integration partner / What are the next action steps for moving forward?</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swiss-home-solutions/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a:t>APPLICATION TEMPLATE</a:t>
            </a:r>
            <a:br>
              <a:rPr lang="en-US" noProof="0"/>
            </a:br>
            <a:r>
              <a:rPr lang="en-US" sz="4400"/>
              <a:t>leading home solutions provider</a:t>
            </a:r>
            <a:endParaRPr lang="en-US" noProof="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noProof="1"/>
              <a:t>1. executive summary</a:t>
            </a:r>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7" y="1772479"/>
            <a:ext cx="2952402" cy="4654412"/>
          </a:xfrm>
        </p:spPr>
        <p:txBody>
          <a:bodyPr/>
          <a:lstStyle/>
          <a:p>
            <a:pPr lvl="0"/>
            <a:r>
              <a:rPr lang="en-US">
                <a:latin typeface="Segoe UI" panose="020B0502040204020203" pitchFamily="34" charset="0"/>
                <a:cs typeface="Segoe UI" panose="020B0502040204020203" pitchFamily="34" charset="0"/>
              </a:rPr>
              <a:t>The company is pursuing a </a:t>
            </a:r>
            <a:r>
              <a:rPr lang="en-US" b="1">
                <a:latin typeface="Segoe UI" panose="020B0502040204020203" pitchFamily="34" charset="0"/>
                <a:cs typeface="Segoe UI" panose="020B0502040204020203" pitchFamily="34" charset="0"/>
              </a:rPr>
              <a:t>venture </a:t>
            </a:r>
            <a:r>
              <a:rPr lang="en-US" b="1" err="1">
                <a:latin typeface="Segoe UI" panose="020B0502040204020203" pitchFamily="34" charset="0"/>
                <a:cs typeface="Segoe UI" panose="020B0502040204020203" pitchFamily="34" charset="0"/>
              </a:rPr>
              <a:t>clienting</a:t>
            </a:r>
            <a:r>
              <a:rPr lang="en-US" b="1">
                <a:latin typeface="Segoe UI" panose="020B0502040204020203" pitchFamily="34" charset="0"/>
                <a:cs typeface="Segoe UI" panose="020B0502040204020203" pitchFamily="34" charset="0"/>
              </a:rPr>
              <a:t> approach </a:t>
            </a:r>
            <a:r>
              <a:rPr lang="en-US">
                <a:latin typeface="Segoe UI" panose="020B0502040204020203" pitchFamily="34" charset="0"/>
                <a:cs typeface="Segoe UI" panose="020B0502040204020203" pitchFamily="34" charset="0"/>
              </a:rPr>
              <a:t>to integrate cutting-edge solutions from innovative partners directly into its operations.</a:t>
            </a:r>
          </a:p>
          <a:p>
            <a:pPr lvl="0"/>
            <a:endParaRPr lang="en-US">
              <a:latin typeface="Segoe UI" panose="020B0502040204020203" pitchFamily="34" charset="0"/>
              <a:cs typeface="Segoe UI" panose="020B0502040204020203" pitchFamily="34" charset="0"/>
            </a:endParaRPr>
          </a:p>
          <a:p>
            <a:pPr lvl="0"/>
            <a:r>
              <a:rPr lang="en-US">
                <a:latin typeface="Segoe UI" panose="020B0502040204020203" pitchFamily="34" charset="0"/>
                <a:cs typeface="Segoe UI" panose="020B0502040204020203" pitchFamily="34" charset="0"/>
              </a:rPr>
              <a:t>For this initiative, the company is focusing on </a:t>
            </a:r>
            <a:r>
              <a:rPr lang="en-US" b="1">
                <a:latin typeface="Segoe UI" panose="020B0502040204020203" pitchFamily="34" charset="0"/>
                <a:cs typeface="Segoe UI" panose="020B0502040204020203" pitchFamily="34" charset="0"/>
              </a:rPr>
              <a:t>two key areas </a:t>
            </a:r>
            <a:r>
              <a:rPr lang="en-US">
                <a:latin typeface="Segoe UI" panose="020B0502040204020203" pitchFamily="34" charset="0"/>
                <a:cs typeface="Segoe UI" panose="020B0502040204020203" pitchFamily="34" charset="0"/>
              </a:rPr>
              <a:t>where forward-looking solutions are sought:</a:t>
            </a:r>
          </a:p>
          <a:p>
            <a:pPr lvl="0"/>
            <a:endParaRPr lang="en-US">
              <a:latin typeface="Segoe UI" panose="020B0502040204020203" pitchFamily="34" charset="0"/>
              <a:cs typeface="Segoe UI" panose="020B0502040204020203" pitchFamily="34" charset="0"/>
            </a:endParaRPr>
          </a:p>
          <a:p>
            <a:pPr marL="228600" lvl="0" indent="-228600">
              <a:buFont typeface="+mj-lt"/>
              <a:buAutoNum type="arabicPeriod"/>
            </a:pPr>
            <a:r>
              <a:rPr lang="en-US" b="1">
                <a:latin typeface="Segoe UI" panose="020B0502040204020203" pitchFamily="34" charset="0"/>
                <a:cs typeface="Segoe UI" panose="020B0502040204020203" pitchFamily="34" charset="0"/>
              </a:rPr>
              <a:t>AI-Based Recommendation System</a:t>
            </a:r>
          </a:p>
          <a:p>
            <a:pPr marL="228600" lvl="0" indent="-228600">
              <a:buFont typeface="+mj-lt"/>
              <a:buAutoNum type="arabicPeriod"/>
            </a:pPr>
            <a:r>
              <a:rPr lang="en-US" b="1">
                <a:latin typeface="Segoe UI" panose="020B0502040204020203" pitchFamily="34" charset="0"/>
                <a:cs typeface="Segoe UI" panose="020B0502040204020203" pitchFamily="34" charset="0"/>
              </a:rPr>
              <a:t>AI-Powered Service Desk Automation</a:t>
            </a:r>
            <a:br>
              <a:rPr lang="en-GB">
                <a:latin typeface="Segoe UI" panose="020B0502040204020203" pitchFamily="34" charset="0"/>
                <a:cs typeface="Segoe UI" panose="020B0502040204020203" pitchFamily="34" charset="0"/>
              </a:rPr>
            </a:br>
            <a:endParaRPr lang="en-GB">
              <a:latin typeface="Segoe UI" panose="020B0502040204020203" pitchFamily="34" charset="0"/>
              <a:cs typeface="Segoe UI" panose="020B0502040204020203" pitchFamily="34" charset="0"/>
            </a:endParaRPr>
          </a:p>
          <a:p>
            <a:r>
              <a:rPr lang="en-US" b="1"/>
              <a:t>We are looking for innovation partners who:</a:t>
            </a:r>
            <a:endParaRPr lang="de-DE"/>
          </a:p>
          <a:p>
            <a:r>
              <a:rPr lang="en-GB"/>
              <a:t> </a:t>
            </a:r>
            <a:endParaRPr lang="de-DE"/>
          </a:p>
          <a:p>
            <a:pPr marL="171450" lvl="0" indent="-171450">
              <a:buFont typeface="Arial" panose="020B0604020202020204" pitchFamily="34" charset="0"/>
              <a:buChar char="•"/>
            </a:pPr>
            <a:r>
              <a:rPr lang="en-GB"/>
              <a:t>Offer a</a:t>
            </a:r>
            <a:r>
              <a:rPr lang="en-GB" b="1"/>
              <a:t> scalable and adaptable solution </a:t>
            </a:r>
            <a:r>
              <a:rPr lang="en-GB"/>
              <a:t>that</a:t>
            </a:r>
            <a:r>
              <a:rPr lang="en-GB" b="1"/>
              <a:t> can be customized </a:t>
            </a:r>
            <a:r>
              <a:rPr lang="en-GB"/>
              <a:t>to the company’s use case.</a:t>
            </a:r>
            <a:endParaRPr lang="de-DE"/>
          </a:p>
          <a:p>
            <a:pPr marL="171450" lvl="0" indent="-171450">
              <a:buFont typeface="Arial" panose="020B0604020202020204" pitchFamily="34" charset="0"/>
              <a:buChar char="•"/>
            </a:pPr>
            <a:r>
              <a:rPr lang="en-GB" b="1"/>
              <a:t>Are open to co-developing and refining the solution</a:t>
            </a:r>
            <a:r>
              <a:rPr lang="en-GB"/>
              <a:t>, ensuring it aligns with existing workflows, business rules, and future roadmap.</a:t>
            </a:r>
          </a:p>
          <a:p>
            <a:pPr marL="171450" lvl="0" indent="-171450">
              <a:buFont typeface="Arial" panose="020B0604020202020204" pitchFamily="34" charset="0"/>
              <a:buChar char="•"/>
            </a:pPr>
            <a:endParaRPr lang="en-GB"/>
          </a:p>
          <a:p>
            <a:r>
              <a:rPr lang="en-US"/>
              <a:t>You will find out more information </a:t>
            </a:r>
            <a:r>
              <a:rPr lang="en-US">
                <a:hlinkClick r:id="rId2"/>
              </a:rPr>
              <a:t>here</a:t>
            </a:r>
            <a:r>
              <a:rPr lang="en-US"/>
              <a:t>.</a:t>
            </a:r>
          </a:p>
          <a:p>
            <a:endParaRPr lang="en-US"/>
          </a:p>
          <a:p>
            <a:pPr lvl="0"/>
            <a:endParaRPr lang="de-DE"/>
          </a:p>
          <a:p>
            <a:pPr lvl="0"/>
            <a:endParaRPr lang="de-DE"/>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a:t>3. PROPOSAL</a:t>
            </a:r>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364333-5AD4-4477-BF52-ADCF68CADA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192</Words>
  <Application>Microsoft Office PowerPoint</Application>
  <PresentationFormat>Breitbild</PresentationFormat>
  <Paragraphs>37</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leading home solutions provider</vt:lpstr>
      <vt:lpstr>PowerPoint-Präsentation</vt:lpstr>
      <vt:lpstr>1. executive summary</vt:lpstr>
      <vt:lpstr>2. SOLUTION</vt:lpstr>
      <vt:lpstr>3.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Alexander Schießer</cp:lastModifiedBy>
  <cp:revision>1</cp:revision>
  <cp:lastPrinted>2025-03-20T14:05:44Z</cp:lastPrinted>
  <dcterms:created xsi:type="dcterms:W3CDTF">2025-07-16T07:38:47Z</dcterms:created>
  <dcterms:modified xsi:type="dcterms:W3CDTF">2025-08-07T09:47:15Z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