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2CDFD-5778-4771-A95A-9E2E7CA53591}" v="2" dt="2025-07-29T14:21:28.783"/>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Hannah Werner" userId="S::hannah.werner@ekipa.de::6f96a161-cb2c-4bc7-a90d-3c38d78bf0fc" providerId="AD" clId="Web-{A3CA655F-35B0-FCA2-8A1F-3293AB56C735}"/>
    <pc:docChg chg="modSld">
      <pc:chgData name="Hannah Werner" userId="S::hannah.werner@ekipa.de::6f96a161-cb2c-4bc7-a90d-3c38d78bf0fc" providerId="AD" clId="Web-{A3CA655F-35B0-FCA2-8A1F-3293AB56C735}" dt="2025-07-23T12:57:19.869" v="1" actId="20577"/>
      <pc:docMkLst>
        <pc:docMk/>
      </pc:docMkLst>
      <pc:sldChg chg="modSp">
        <pc:chgData name="Hannah Werner" userId="S::hannah.werner@ekipa.de::6f96a161-cb2c-4bc7-a90d-3c38d78bf0fc" providerId="AD" clId="Web-{A3CA655F-35B0-FCA2-8A1F-3293AB56C735}" dt="2025-07-23T12:57:19.869" v="1" actId="20577"/>
        <pc:sldMkLst>
          <pc:docMk/>
          <pc:sldMk cId="4101125436" sldId="277"/>
        </pc:sldMkLst>
        <pc:spChg chg="mod">
          <ac:chgData name="Hannah Werner" userId="S::hannah.werner@ekipa.de::6f96a161-cb2c-4bc7-a90d-3c38d78bf0fc" providerId="AD" clId="Web-{A3CA655F-35B0-FCA2-8A1F-3293AB56C735}" dt="2025-07-23T12:57:19.869" v="1" actId="20577"/>
          <ac:spMkLst>
            <pc:docMk/>
            <pc:sldMk cId="4101125436" sldId="277"/>
            <ac:spMk id="6" creationId="{A2B50033-FA7B-3D44-9C40-AD63FBE1F69D}"/>
          </ac:spMkLst>
        </pc:spChg>
      </pc:sldChg>
    </pc:docChg>
  </pc:docChgLst>
  <pc:docChgLst>
    <pc:chgData name="Hannah Werner" userId="6f96a161-cb2c-4bc7-a90d-3c38d78bf0fc" providerId="ADAL" clId="{38E2CDFD-5778-4771-A95A-9E2E7CA53591}"/>
    <pc:docChg chg="modSld">
      <pc:chgData name="Hannah Werner" userId="6f96a161-cb2c-4bc7-a90d-3c38d78bf0fc" providerId="ADAL" clId="{38E2CDFD-5778-4771-A95A-9E2E7CA53591}" dt="2025-07-29T14:36:17.507" v="130" actId="20577"/>
      <pc:docMkLst>
        <pc:docMk/>
      </pc:docMkLst>
      <pc:sldChg chg="modSp mod">
        <pc:chgData name="Hannah Werner" userId="6f96a161-cb2c-4bc7-a90d-3c38d78bf0fc" providerId="ADAL" clId="{38E2CDFD-5778-4771-A95A-9E2E7CA53591}" dt="2025-07-29T14:20:00.725" v="81" actId="20577"/>
        <pc:sldMkLst>
          <pc:docMk/>
          <pc:sldMk cId="1577499883" sldId="256"/>
        </pc:sldMkLst>
        <pc:spChg chg="mod">
          <ac:chgData name="Hannah Werner" userId="6f96a161-cb2c-4bc7-a90d-3c38d78bf0fc" providerId="ADAL" clId="{38E2CDFD-5778-4771-A95A-9E2E7CA53591}" dt="2025-07-29T14:20:00.725" v="81" actId="20577"/>
          <ac:spMkLst>
            <pc:docMk/>
            <pc:sldMk cId="1577499883" sldId="256"/>
            <ac:spMk id="4" creationId="{E776DB7E-C9F2-78E4-ED55-3E5ABF5AC29F}"/>
          </ac:spMkLst>
        </pc:spChg>
      </pc:sldChg>
      <pc:sldChg chg="modSp mod">
        <pc:chgData name="Hannah Werner" userId="6f96a161-cb2c-4bc7-a90d-3c38d78bf0fc" providerId="ADAL" clId="{38E2CDFD-5778-4771-A95A-9E2E7CA53591}" dt="2025-07-29T14:36:17.507" v="130" actId="20577"/>
        <pc:sldMkLst>
          <pc:docMk/>
          <pc:sldMk cId="4101125436" sldId="277"/>
        </pc:sldMkLst>
        <pc:spChg chg="mod">
          <ac:chgData name="Hannah Werner" userId="6f96a161-cb2c-4bc7-a90d-3c38d78bf0fc" providerId="ADAL" clId="{38E2CDFD-5778-4771-A95A-9E2E7CA53591}" dt="2025-07-29T14:36:17.507" v="130" actId="20577"/>
          <ac:spMkLst>
            <pc:docMk/>
            <pc:sldMk cId="4101125436" sldId="277"/>
            <ac:spMk id="6" creationId="{A2B50033-FA7B-3D44-9C40-AD63FBE1F69D}"/>
          </ac:spMkLst>
        </pc:spChg>
      </pc:sldChg>
    </pc:docChg>
  </pc:docChgLst>
  <pc:docChgLst>
    <pc:chgData name="Lidia Welldeabzghi" userId="6657851c-35d9-4326-b5bf-045b30d4ae05" providerId="ADAL" clId="{41869C4F-010F-4FA3-AA3D-4F914483B465}"/>
    <pc:docChg chg="custSel modSld modMainMaster">
      <pc:chgData name="Lidia Welldeabzghi" userId="6657851c-35d9-4326-b5bf-045b30d4ae05" providerId="ADAL" clId="{41869C4F-010F-4FA3-AA3D-4F914483B465}" dt="2025-07-23T11:22:19.003" v="616" actId="207"/>
      <pc:docMkLst>
        <pc:docMk/>
      </pc:docMkLst>
      <pc:sldChg chg="modSp mod">
        <pc:chgData name="Lidia Welldeabzghi" userId="6657851c-35d9-4326-b5bf-045b30d4ae05" providerId="ADAL" clId="{41869C4F-010F-4FA3-AA3D-4F914483B465}" dt="2025-07-23T10:44:19.284" v="17" actId="20577"/>
        <pc:sldMkLst>
          <pc:docMk/>
          <pc:sldMk cId="1577499883" sldId="256"/>
        </pc:sldMkLst>
        <pc:spChg chg="mod">
          <ac:chgData name="Lidia Welldeabzghi" userId="6657851c-35d9-4326-b5bf-045b30d4ae05" providerId="ADAL" clId="{41869C4F-010F-4FA3-AA3D-4F914483B465}" dt="2025-07-23T10:44:19.284" v="17" actId="20577"/>
          <ac:spMkLst>
            <pc:docMk/>
            <pc:sldMk cId="1577499883" sldId="256"/>
            <ac:spMk id="4" creationId="{E776DB7E-C9F2-78E4-ED55-3E5ABF5AC29F}"/>
          </ac:spMkLst>
        </pc:spChg>
      </pc:sldChg>
      <pc:sldChg chg="modSp mod">
        <pc:chgData name="Lidia Welldeabzghi" userId="6657851c-35d9-4326-b5bf-045b30d4ae05" providerId="ADAL" clId="{41869C4F-010F-4FA3-AA3D-4F914483B465}" dt="2025-07-23T11:04:17.142" v="424" actId="14100"/>
        <pc:sldMkLst>
          <pc:docMk/>
          <pc:sldMk cId="4101125436" sldId="277"/>
        </pc:sldMkLst>
        <pc:spChg chg="mod">
          <ac:chgData name="Lidia Welldeabzghi" userId="6657851c-35d9-4326-b5bf-045b30d4ae05" providerId="ADAL" clId="{41869C4F-010F-4FA3-AA3D-4F914483B465}" dt="2025-07-23T11:04:17.142" v="424" actId="14100"/>
          <ac:spMkLst>
            <pc:docMk/>
            <pc:sldMk cId="4101125436" sldId="277"/>
            <ac:spMk id="6" creationId="{A2B50033-FA7B-3D44-9C40-AD63FBE1F69D}"/>
          </ac:spMkLst>
        </pc:spChg>
      </pc:sldChg>
      <pc:sldMasterChg chg="modSldLayout">
        <pc:chgData name="Lidia Welldeabzghi" userId="6657851c-35d9-4326-b5bf-045b30d4ae05" providerId="ADAL" clId="{41869C4F-010F-4FA3-AA3D-4F914483B465}" dt="2025-07-23T11:22:19.003" v="616" actId="207"/>
        <pc:sldMasterMkLst>
          <pc:docMk/>
          <pc:sldMasterMk cId="594725491" sldId="2147483648"/>
        </pc:sldMasterMkLst>
        <pc:sldLayoutChg chg="modSp mod setBg">
          <pc:chgData name="Lidia Welldeabzghi" userId="6657851c-35d9-4326-b5bf-045b30d4ae05" providerId="ADAL" clId="{41869C4F-010F-4FA3-AA3D-4F914483B465}" dt="2025-07-23T11:21:37.777" v="612"/>
          <pc:sldLayoutMkLst>
            <pc:docMk/>
            <pc:sldMasterMk cId="594725491" sldId="2147483648"/>
            <pc:sldLayoutMk cId="1013149712" sldId="2147483681"/>
          </pc:sldLayoutMkLst>
          <pc:spChg chg="mod">
            <ac:chgData name="Lidia Welldeabzghi" userId="6657851c-35d9-4326-b5bf-045b30d4ae05" providerId="ADAL" clId="{41869C4F-010F-4FA3-AA3D-4F914483B465}" dt="2025-07-23T11:18:07.847" v="611" actId="20577"/>
            <ac:spMkLst>
              <pc:docMk/>
              <pc:sldMasterMk cId="594725491" sldId="2147483648"/>
              <pc:sldLayoutMk cId="1013149712" sldId="2147483681"/>
              <ac:spMk id="11" creationId="{E6B91FC6-2C20-8663-E3D4-17608867DB79}"/>
            </ac:spMkLst>
          </pc:spChg>
        </pc:sldLayoutChg>
        <pc:sldLayoutChg chg="modSp mod">
          <pc:chgData name="Lidia Welldeabzghi" userId="6657851c-35d9-4326-b5bf-045b30d4ae05" providerId="ADAL" clId="{41869C4F-010F-4FA3-AA3D-4F914483B465}" dt="2025-07-23T11:22:19.003" v="616" actId="207"/>
          <pc:sldLayoutMkLst>
            <pc:docMk/>
            <pc:sldMasterMk cId="594725491" sldId="2147483648"/>
            <pc:sldLayoutMk cId="2503905295" sldId="2147483686"/>
          </pc:sldLayoutMkLst>
          <pc:spChg chg="mod">
            <ac:chgData name="Lidia Welldeabzghi" userId="6657851c-35d9-4326-b5bf-045b30d4ae05" providerId="ADAL" clId="{41869C4F-010F-4FA3-AA3D-4F914483B465}" dt="2025-07-23T11:22:13.870" v="615"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41869C4F-010F-4FA3-AA3D-4F914483B465}" dt="2025-07-23T11:22:19.003" v="616" actId="207"/>
            <ac:spMkLst>
              <pc:docMk/>
              <pc:sldMasterMk cId="594725491" sldId="2147483648"/>
              <pc:sldLayoutMk cId="2503905295" sldId="2147483686"/>
              <ac:spMk id="20" creationId="{64AE0E53-D6C9-00D8-DF42-09F73A32927B}"/>
            </ac:spMkLst>
          </pc:spChg>
        </pc:sldLayoutChg>
        <pc:sldLayoutChg chg="setBg">
          <pc:chgData name="Lidia Welldeabzghi" userId="6657851c-35d9-4326-b5bf-045b30d4ae05" providerId="ADAL" clId="{41869C4F-010F-4FA3-AA3D-4F914483B465}" dt="2025-07-23T11:22:06.246" v="614"/>
          <pc:sldLayoutMkLst>
            <pc:docMk/>
            <pc:sldMasterMk cId="594725491" sldId="2147483648"/>
            <pc:sldLayoutMk cId="3933187461" sldId="2147483692"/>
          </pc:sldLayoutMkLst>
        </pc:sldLayoutChg>
        <pc:sldLayoutChg chg="modSp setBg">
          <pc:chgData name="Lidia Welldeabzghi" userId="6657851c-35d9-4326-b5bf-045b30d4ae05" providerId="ADAL" clId="{41869C4F-010F-4FA3-AA3D-4F914483B465}" dt="2025-07-23T11:21:45.691" v="613"/>
          <pc:sldLayoutMkLst>
            <pc:docMk/>
            <pc:sldMasterMk cId="594725491" sldId="2147483648"/>
            <pc:sldLayoutMk cId="3752762299" sldId="2147483694"/>
          </pc:sldLayoutMkLst>
          <pc:spChg chg="mod">
            <ac:chgData name="Lidia Welldeabzghi" userId="6657851c-35d9-4326-b5bf-045b30d4ae05" providerId="ADAL" clId="{41869C4F-010F-4FA3-AA3D-4F914483B465}" dt="2025-07-23T11:13:36.312" v="431"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16T10:17:37.866" v="543"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16T10:12:29.379" v="454"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16T10:12:29.379" v="454"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16T10:17:17.203" v="531" actId="478"/>
        <pc:sldMasterMkLst>
          <pc:docMk/>
          <pc:sldMasterMk cId="594725491" sldId="2147483648"/>
        </pc:sldMasterMkLst>
        <pc:sldLayoutChg chg="modSp mod">
          <pc:chgData name="Hannah Werner" userId="6f96a161-cb2c-4bc7-a90d-3c38d78bf0fc" providerId="ADAL" clId="{BC832D4D-4905-4F91-9065-D237E724D914}" dt="2025-07-16T10:10:01.805" v="385" actId="12"/>
          <pc:sldLayoutMkLst>
            <pc:docMk/>
            <pc:sldMasterMk cId="594725491" sldId="2147483648"/>
            <pc:sldLayoutMk cId="1013149712" sldId="2147483681"/>
          </pc:sldLayoutMkLst>
          <pc:spChg chg="mod">
            <ac:chgData name="Hannah Werner" userId="6f96a161-cb2c-4bc7-a90d-3c38d78bf0fc" providerId="ADAL" clId="{BC832D4D-4905-4F91-9065-D237E724D914}" dt="2025-07-16T10:10:01.805" v="385" actId="12"/>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7/29/2025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7/29/2025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a:t>How could a PoC or pilot project with TRUMPF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would be the scope (e.g. timeframe, KPIs, estimated effort, key technical requirements or dependencies)? / What kind of data types are needed (e.g. machine logs, service history, user behavior)? / How would your solution integrate with the current TRUMPF platform landscape?</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a:t>What is your estimated budget for the pilot? / How do you calculate the expected ROI or added value for TRUMPF?</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a:t>Are there any open technical, organizational, or commercial questions? / What kind of information, resources, or support do you still need from TRUMPF? / Which parts of your solution still require joint development or validation?</a:t>
            </a:r>
            <a:endParaRPr lang="en-GB"/>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a:t>What is your vision for a potential long-term partnership with TRUMPF? / Which collaboration models are interesting for you, e.g.: Licensing of your solution, portal integration, Joint development or co-design, Becoming a technology supplier or integration partner</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a:t>TRUMPF – QUALITY DATA platform for PRODUCTION lines</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6" y="1772479"/>
            <a:ext cx="3129421" cy="4654412"/>
          </a:xfrm>
        </p:spPr>
        <p:txBody>
          <a:bodyPr vert="horz" lIns="0" tIns="0" rIns="0" bIns="0" rtlCol="0" anchor="t">
            <a:noAutofit/>
          </a:bodyPr>
          <a:lstStyle/>
          <a:p>
            <a:pPr lvl="0"/>
            <a:r>
              <a:rPr lang="en-US" b="1" dirty="0">
                <a:latin typeface="Segoe UI" panose="020B0502040204020203" pitchFamily="34" charset="0"/>
                <a:cs typeface="Segoe UI" panose="020B0502040204020203" pitchFamily="34" charset="0"/>
              </a:rPr>
              <a:t>TRUMPF</a:t>
            </a:r>
            <a:r>
              <a:rPr lang="en-US" dirty="0">
                <a:latin typeface="Segoe UI" panose="020B0502040204020203" pitchFamily="34" charset="0"/>
                <a:cs typeface="Segoe UI" panose="020B0502040204020203" pitchFamily="34" charset="0"/>
              </a:rPr>
              <a:t> is looking for a partner develop </a:t>
            </a:r>
            <a:r>
              <a:rPr lang="en-US" dirty="0"/>
              <a:t>a scalable platform offered alongside TRUMPF equipment</a:t>
            </a:r>
          </a:p>
          <a:p>
            <a:pPr lvl="0"/>
            <a:br>
              <a:rPr lang="en-GB" dirty="0">
                <a:latin typeface="Segoe UI" panose="020B0502040204020203" pitchFamily="34" charset="0"/>
                <a:cs typeface="Segoe UI" panose="020B0502040204020203" pitchFamily="34" charset="0"/>
              </a:rPr>
            </a:br>
            <a:r>
              <a:rPr lang="en-GB" b="1" dirty="0">
                <a:latin typeface="Segoe UI" panose="020B0502040204020203" pitchFamily="34" charset="0"/>
                <a:cs typeface="Segoe UI" panose="020B0502040204020203" pitchFamily="34" charset="0"/>
              </a:rPr>
              <a:t>Key Questions:</a:t>
            </a:r>
          </a:p>
          <a:p>
            <a:r>
              <a:rPr lang="en-US" b="1" dirty="0"/>
              <a:t>How can we develop a scalable and user-friendly software solution that:</a:t>
            </a:r>
            <a:endParaRPr lang="de-DE" dirty="0"/>
          </a:p>
          <a:p>
            <a:pPr marL="171450" lvl="0" indent="-171450">
              <a:buFont typeface="Arial" panose="020B0604020202020204" pitchFamily="34" charset="0"/>
              <a:buChar char="•"/>
            </a:pPr>
            <a:r>
              <a:rPr lang="en-US" b="1" dirty="0"/>
              <a:t>Accesses and integrates</a:t>
            </a:r>
            <a:r>
              <a:rPr lang="en-US" dirty="0"/>
              <a:t> fragmented, vendor-specific production data </a:t>
            </a:r>
            <a:endParaRPr lang="de-DE" dirty="0"/>
          </a:p>
          <a:p>
            <a:pPr marL="171450" lvl="0" indent="-171450">
              <a:buFont typeface="Arial" panose="020B0604020202020204" pitchFamily="34" charset="0"/>
              <a:buChar char="•"/>
            </a:pPr>
            <a:r>
              <a:rPr lang="en-US" b="1" dirty="0"/>
              <a:t>Harmonizes</a:t>
            </a:r>
            <a:r>
              <a:rPr lang="en-US" dirty="0"/>
              <a:t> various data formats (e.g., images, sensor logs, machine parameters)</a:t>
            </a:r>
            <a:endParaRPr lang="de-DE" dirty="0"/>
          </a:p>
          <a:p>
            <a:pPr marL="171450" lvl="0" indent="-171450">
              <a:buFont typeface="Arial" panose="020B0604020202020204" pitchFamily="34" charset="0"/>
              <a:buChar char="•"/>
            </a:pPr>
            <a:r>
              <a:rPr lang="en-US" b="1" dirty="0"/>
              <a:t>(optional) Analyzes</a:t>
            </a:r>
            <a:r>
              <a:rPr lang="en-US" dirty="0"/>
              <a:t> this data to identify quality issues and generate process insights</a:t>
            </a:r>
            <a:endParaRPr lang="de-DE" dirty="0"/>
          </a:p>
          <a:p>
            <a:pPr marL="171450" lvl="0" indent="-171450">
              <a:buFont typeface="Arial" panose="020B0604020202020204" pitchFamily="34" charset="0"/>
              <a:buChar char="•"/>
            </a:pPr>
            <a:r>
              <a:rPr lang="en-US" b="1" dirty="0"/>
              <a:t>(optional) Delivers</a:t>
            </a:r>
            <a:r>
              <a:rPr lang="en-US" dirty="0"/>
              <a:t> these insights through a simple, intuitive interface usable by production staff without data science expertise.</a:t>
            </a:r>
            <a:endParaRPr lang="de-DE" dirty="0"/>
          </a:p>
          <a:p>
            <a:pPr lvl="0"/>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All information on the opportunity areas as well as criteria and further details can be found in the corresponding tabs on the </a:t>
            </a:r>
            <a:r>
              <a:rPr lang="en-US" err="1">
                <a:latin typeface="Segoe UI" panose="020B0502040204020203" pitchFamily="34" charset="0"/>
                <a:cs typeface="Segoe UI" panose="020B0502040204020203" pitchFamily="34" charset="0"/>
              </a:rPr>
              <a:t>platform</a:t>
            </a:r>
            <a:r>
              <a:rPr lang="en-US">
                <a:latin typeface="Segoe UI" panose="020B0502040204020203" pitchFamily="34" charset="0"/>
                <a:cs typeface="Segoe UI" panose="020B0502040204020203" pitchFamily="34" charset="0"/>
              </a:rPr>
              <a:t>: Link </a:t>
            </a:r>
            <a:r>
              <a:rPr lang="en-US" dirty="0" err="1">
                <a:latin typeface="Segoe UI" panose="020B0502040204020203" pitchFamily="34" charset="0"/>
                <a:cs typeface="Segoe UI" panose="020B0502040204020203" pitchFamily="34" charset="0"/>
              </a:rPr>
              <a:t>tbd</a:t>
            </a:r>
            <a:endParaRPr lang="de-DE" b="1" dirty="0">
              <a:solidFill>
                <a:schemeClr val="accent2"/>
              </a:solidFill>
            </a:endParaRP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a:t>3. PILOT PROPOSAL</a:t>
            </a:r>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364333-5AD4-4477-BF52-ADCF68CADA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211</Words>
  <Application>Microsoft Office PowerPoint</Application>
  <PresentationFormat>Breitbild</PresentationFormat>
  <Paragraphs>33</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TRUMPF – QUALITY DATA platform for PRODUCTION lines</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2025-07-29T14:36:18Z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