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79"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DFCD4C-5D07-FED2-44C8-994E83A49970}" name="Katharina Heby" initials="KH" userId="S::katharina@ekipa.de::3e7af2d1-b607-4105-b556-b02cef00ebdf" providerId="AD"/>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94CA3-5330-4EBF-9C3F-BBE2930A21DC}" v="2" dt="2025-08-14T13:26:38.049"/>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20DCF313-A201-4033-A0C0-DF1A4A21A510}"/>
    <pc:docChg chg="custSel modSld">
      <pc:chgData name="Nico Heby" userId="c88c6920-9e16-4a7e-acac-31863610828a" providerId="ADAL" clId="{20DCF313-A201-4033-A0C0-DF1A4A21A510}" dt="2025-07-16T15:58:32.404" v="2" actId="478"/>
      <pc:docMkLst>
        <pc:docMk/>
      </pc:docMkLst>
      <pc:sldChg chg="addSp delSp modSp mod">
        <pc:chgData name="Nico Heby" userId="c88c6920-9e16-4a7e-acac-31863610828a" providerId="ADAL" clId="{20DCF313-A201-4033-A0C0-DF1A4A21A510}" dt="2025-07-16T15:58:32.404" v="2" actId="478"/>
        <pc:sldMkLst>
          <pc:docMk/>
          <pc:sldMk cId="4101125436" sldId="277"/>
        </pc:sldMkLst>
      </pc:sldChg>
    </pc:docChg>
  </pc:docChgLst>
  <pc:docChgLst>
    <pc:chgData name="Katharina Heby" userId="3e7af2d1-b607-4105-b556-b02cef00ebdf" providerId="ADAL" clId="{98050308-77FE-8B47-98AD-84B735F4D117}"/>
    <pc:docChg chg="undo custSel modSld modMainMaster">
      <pc:chgData name="Katharina Heby" userId="3e7af2d1-b607-4105-b556-b02cef00ebdf" providerId="ADAL" clId="{98050308-77FE-8B47-98AD-84B735F4D117}" dt="2025-07-21T08:25:33.594" v="128" actId="20577"/>
      <pc:docMkLst>
        <pc:docMk/>
      </pc:docMkLst>
      <pc:sldChg chg="modSp mod">
        <pc:chgData name="Katharina Heby" userId="3e7af2d1-b607-4105-b556-b02cef00ebdf" providerId="ADAL" clId="{98050308-77FE-8B47-98AD-84B735F4D117}" dt="2025-07-21T08:21:27.164" v="39" actId="20577"/>
        <pc:sldMkLst>
          <pc:docMk/>
          <pc:sldMk cId="4233395722" sldId="268"/>
        </pc:sldMkLst>
        <pc:spChg chg="mod">
          <ac:chgData name="Katharina Heby" userId="3e7af2d1-b607-4105-b556-b02cef00ebdf" providerId="ADAL" clId="{98050308-77FE-8B47-98AD-84B735F4D117}" dt="2025-07-21T08:21:27.164" v="39" actId="20577"/>
          <ac:spMkLst>
            <pc:docMk/>
            <pc:sldMk cId="4233395722" sldId="268"/>
            <ac:spMk id="3" creationId="{0A829010-E93E-D14F-8302-AEFCCCEDDD4A}"/>
          </ac:spMkLst>
        </pc:spChg>
      </pc:sldChg>
      <pc:sldChg chg="modSp mod">
        <pc:chgData name="Katharina Heby" userId="3e7af2d1-b607-4105-b556-b02cef00ebdf" providerId="ADAL" clId="{98050308-77FE-8B47-98AD-84B735F4D117}" dt="2025-07-21T08:25:33.594" v="128" actId="20577"/>
        <pc:sldMkLst>
          <pc:docMk/>
          <pc:sldMk cId="4101125436" sldId="277"/>
        </pc:sldMkLst>
        <pc:spChg chg="mod">
          <ac:chgData name="Katharina Heby" userId="3e7af2d1-b607-4105-b556-b02cef00ebdf" providerId="ADAL" clId="{98050308-77FE-8B47-98AD-84B735F4D117}" dt="2025-07-21T08:25:33.594" v="128" actId="20577"/>
          <ac:spMkLst>
            <pc:docMk/>
            <pc:sldMk cId="4101125436" sldId="277"/>
            <ac:spMk id="6" creationId="{A2B50033-FA7B-3D44-9C40-AD63FBE1F69D}"/>
          </ac:spMkLst>
        </pc:spChg>
      </pc:sldChg>
      <pc:sldMasterChg chg="modSldLayout">
        <pc:chgData name="Katharina Heby" userId="3e7af2d1-b607-4105-b556-b02cef00ebdf" providerId="ADAL" clId="{98050308-77FE-8B47-98AD-84B735F4D117}" dt="2025-07-21T08:24:28.807" v="116" actId="20577"/>
        <pc:sldMasterMkLst>
          <pc:docMk/>
          <pc:sldMasterMk cId="594725491" sldId="2147483648"/>
        </pc:sldMasterMkLst>
        <pc:sldLayoutChg chg="modSp mod">
          <pc:chgData name="Katharina Heby" userId="3e7af2d1-b607-4105-b556-b02cef00ebdf" providerId="ADAL" clId="{98050308-77FE-8B47-98AD-84B735F4D117}" dt="2025-07-21T08:21:56.771" v="40" actId="20577"/>
          <pc:sldLayoutMkLst>
            <pc:docMk/>
            <pc:sldMasterMk cId="594725491" sldId="2147483648"/>
            <pc:sldLayoutMk cId="2503905295" sldId="2147483686"/>
          </pc:sldLayoutMkLst>
          <pc:spChg chg="mod">
            <ac:chgData name="Katharina Heby" userId="3e7af2d1-b607-4105-b556-b02cef00ebdf" providerId="ADAL" clId="{98050308-77FE-8B47-98AD-84B735F4D117}" dt="2025-07-21T08:20:42.468" v="10" actId="20577"/>
            <ac:spMkLst>
              <pc:docMk/>
              <pc:sldMasterMk cId="594725491" sldId="2147483648"/>
              <pc:sldLayoutMk cId="2503905295" sldId="2147483686"/>
              <ac:spMk id="17" creationId="{678FD7C5-F4DE-5444-BABD-7E12F3D92A85}"/>
            </ac:spMkLst>
          </pc:spChg>
          <pc:spChg chg="mod">
            <ac:chgData name="Katharina Heby" userId="3e7af2d1-b607-4105-b556-b02cef00ebdf" providerId="ADAL" clId="{98050308-77FE-8B47-98AD-84B735F4D117}" dt="2025-07-21T08:21:56.771" v="40" actId="20577"/>
            <ac:spMkLst>
              <pc:docMk/>
              <pc:sldMasterMk cId="594725491" sldId="2147483648"/>
              <pc:sldLayoutMk cId="2503905295" sldId="2147483686"/>
              <ac:spMk id="29" creationId="{5A7B4F7D-3050-8FCE-1586-8A81B7AEFD3E}"/>
            </ac:spMkLst>
          </pc:spChg>
        </pc:sldLayoutChg>
        <pc:sldLayoutChg chg="modSp mod">
          <pc:chgData name="Katharina Heby" userId="3e7af2d1-b607-4105-b556-b02cef00ebdf" providerId="ADAL" clId="{98050308-77FE-8B47-98AD-84B735F4D117}" dt="2025-07-21T08:24:28.807" v="116" actId="20577"/>
          <pc:sldLayoutMkLst>
            <pc:docMk/>
            <pc:sldMasterMk cId="594725491" sldId="2147483648"/>
            <pc:sldLayoutMk cId="3933187461" sldId="2147483692"/>
          </pc:sldLayoutMkLst>
          <pc:spChg chg="mod">
            <ac:chgData name="Katharina Heby" userId="3e7af2d1-b607-4105-b556-b02cef00ebdf" providerId="ADAL" clId="{98050308-77FE-8B47-98AD-84B735F4D117}" dt="2025-07-21T08:24:08.696" v="107" actId="20577"/>
            <ac:spMkLst>
              <pc:docMk/>
              <pc:sldMasterMk cId="594725491" sldId="2147483648"/>
              <pc:sldLayoutMk cId="3933187461" sldId="2147483692"/>
              <ac:spMk id="35" creationId="{738E641C-9831-EE7F-EFCA-0D11D543B35B}"/>
            </ac:spMkLst>
          </pc:spChg>
          <pc:spChg chg="mod">
            <ac:chgData name="Katharina Heby" userId="3e7af2d1-b607-4105-b556-b02cef00ebdf" providerId="ADAL" clId="{98050308-77FE-8B47-98AD-84B735F4D117}" dt="2025-07-21T08:23:05.134" v="42" actId="20577"/>
            <ac:spMkLst>
              <pc:docMk/>
              <pc:sldMasterMk cId="594725491" sldId="2147483648"/>
              <pc:sldLayoutMk cId="3933187461" sldId="2147483692"/>
              <ac:spMk id="37" creationId="{7957ECFC-D7F2-4086-2835-9D741D4CCFF1}"/>
            </ac:spMkLst>
          </pc:spChg>
          <pc:spChg chg="mod">
            <ac:chgData name="Katharina Heby" userId="3e7af2d1-b607-4105-b556-b02cef00ebdf" providerId="ADAL" clId="{98050308-77FE-8B47-98AD-84B735F4D117}" dt="2025-07-21T08:24:28.807" v="116" actId="20577"/>
            <ac:spMkLst>
              <pc:docMk/>
              <pc:sldMasterMk cId="594725491" sldId="2147483648"/>
              <pc:sldLayoutMk cId="3933187461" sldId="2147483692"/>
              <ac:spMk id="39" creationId="{17CD1FB4-AE57-3DCA-A0B6-C17C56BDF1E8}"/>
            </ac:spMkLst>
          </pc:spChg>
        </pc:sldLayoutChg>
      </pc:sldMasterChg>
    </pc:docChg>
  </pc:docChgLst>
  <pc:docChgLst>
    <pc:chgData name="Lidia Welldeabzghi" userId="6657851c-35d9-4326-b5bf-045b30d4ae05" providerId="ADAL" clId="{1634E7C6-D047-4EDF-ABE9-E9AA7CCC24E1}"/>
    <pc:docChg chg="undo custSel modSld modMainMaster">
      <pc:chgData name="Lidia Welldeabzghi" userId="6657851c-35d9-4326-b5bf-045b30d4ae05" providerId="ADAL" clId="{1634E7C6-D047-4EDF-ABE9-E9AA7CCC24E1}" dt="2025-07-29T17:24:15.418" v="401" actId="20577"/>
      <pc:docMkLst>
        <pc:docMk/>
      </pc:docMkLst>
      <pc:sldChg chg="modSp mod">
        <pc:chgData name="Lidia Welldeabzghi" userId="6657851c-35d9-4326-b5bf-045b30d4ae05" providerId="ADAL" clId="{1634E7C6-D047-4EDF-ABE9-E9AA7CCC24E1}" dt="2025-07-29T16:55:34.407" v="15" actId="20577"/>
        <pc:sldMkLst>
          <pc:docMk/>
          <pc:sldMk cId="1577499883" sldId="256"/>
        </pc:sldMkLst>
        <pc:spChg chg="mod">
          <ac:chgData name="Lidia Welldeabzghi" userId="6657851c-35d9-4326-b5bf-045b30d4ae05" providerId="ADAL" clId="{1634E7C6-D047-4EDF-ABE9-E9AA7CCC24E1}" dt="2025-07-29T16:55:34.407" v="15" actId="20577"/>
          <ac:spMkLst>
            <pc:docMk/>
            <pc:sldMk cId="1577499883" sldId="256"/>
            <ac:spMk id="4" creationId="{E776DB7E-C9F2-78E4-ED55-3E5ABF5AC29F}"/>
          </ac:spMkLst>
        </pc:spChg>
      </pc:sldChg>
      <pc:sldChg chg="modSp mod">
        <pc:chgData name="Lidia Welldeabzghi" userId="6657851c-35d9-4326-b5bf-045b30d4ae05" providerId="ADAL" clId="{1634E7C6-D047-4EDF-ABE9-E9AA7CCC24E1}" dt="2025-07-29T17:15:32.936" v="221" actId="20577"/>
        <pc:sldMkLst>
          <pc:docMk/>
          <pc:sldMk cId="4101125436" sldId="277"/>
        </pc:sldMkLst>
        <pc:spChg chg="mod">
          <ac:chgData name="Lidia Welldeabzghi" userId="6657851c-35d9-4326-b5bf-045b30d4ae05" providerId="ADAL" clId="{1634E7C6-D047-4EDF-ABE9-E9AA7CCC24E1}" dt="2025-07-29T17:15:32.936" v="221" actId="20577"/>
          <ac:spMkLst>
            <pc:docMk/>
            <pc:sldMk cId="4101125436" sldId="277"/>
            <ac:spMk id="6" creationId="{A2B50033-FA7B-3D44-9C40-AD63FBE1F69D}"/>
          </ac:spMkLst>
        </pc:spChg>
      </pc:sldChg>
      <pc:sldMasterChg chg="modSldLayout">
        <pc:chgData name="Lidia Welldeabzghi" userId="6657851c-35d9-4326-b5bf-045b30d4ae05" providerId="ADAL" clId="{1634E7C6-D047-4EDF-ABE9-E9AA7CCC24E1}" dt="2025-07-29T17:24:15.418" v="401" actId="20577"/>
        <pc:sldMasterMkLst>
          <pc:docMk/>
          <pc:sldMasterMk cId="594725491" sldId="2147483648"/>
        </pc:sldMasterMkLst>
        <pc:sldLayoutChg chg="modSp mod">
          <pc:chgData name="Lidia Welldeabzghi" userId="6657851c-35d9-4326-b5bf-045b30d4ae05" providerId="ADAL" clId="{1634E7C6-D047-4EDF-ABE9-E9AA7CCC24E1}" dt="2025-07-29T17:22:36.859" v="363" actId="20577"/>
          <pc:sldLayoutMkLst>
            <pc:docMk/>
            <pc:sldMasterMk cId="594725491" sldId="2147483648"/>
            <pc:sldLayoutMk cId="1013149712" sldId="2147483681"/>
          </pc:sldLayoutMkLst>
          <pc:spChg chg="mod">
            <ac:chgData name="Lidia Welldeabzghi" userId="6657851c-35d9-4326-b5bf-045b30d4ae05" providerId="ADAL" clId="{1634E7C6-D047-4EDF-ABE9-E9AA7CCC24E1}" dt="2025-07-29T17:22:36.859" v="363" actId="20577"/>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1634E7C6-D047-4EDF-ABE9-E9AA7CCC24E1}" dt="2025-07-29T17:16:37.161" v="236" actId="20577"/>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1634E7C6-D047-4EDF-ABE9-E9AA7CCC24E1}" dt="2025-07-29T17:16:05.907" v="226" actId="20577"/>
            <ac:spMkLst>
              <pc:docMk/>
              <pc:sldMasterMk cId="594725491" sldId="2147483648"/>
              <pc:sldLayoutMk cId="1013149712" sldId="2147483681"/>
              <ac:spMk id="18" creationId="{F81E78EA-4850-973A-2581-A5F2C9E2F1F6}"/>
            </ac:spMkLst>
          </pc:spChg>
        </pc:sldLayoutChg>
        <pc:sldLayoutChg chg="modSp mod">
          <pc:chgData name="Lidia Welldeabzghi" userId="6657851c-35d9-4326-b5bf-045b30d4ae05" providerId="ADAL" clId="{1634E7C6-D047-4EDF-ABE9-E9AA7CCC24E1}" dt="2025-07-29T17:24:15.418" v="401" actId="20577"/>
          <pc:sldLayoutMkLst>
            <pc:docMk/>
            <pc:sldMasterMk cId="594725491" sldId="2147483648"/>
            <pc:sldLayoutMk cId="3752762299" sldId="2147483694"/>
          </pc:sldLayoutMkLst>
          <pc:spChg chg="mod">
            <ac:chgData name="Lidia Welldeabzghi" userId="6657851c-35d9-4326-b5bf-045b30d4ae05" providerId="ADAL" clId="{1634E7C6-D047-4EDF-ABE9-E9AA7CCC24E1}" dt="2025-07-29T17:24:15.418" v="40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1634E7C6-D047-4EDF-ABE9-E9AA7CCC24E1}" dt="2025-07-29T17:23:45.611" v="396" actId="20577"/>
            <ac:spMkLst>
              <pc:docMk/>
              <pc:sldMasterMk cId="594725491" sldId="2147483648"/>
              <pc:sldLayoutMk cId="3752762299" sldId="2147483694"/>
              <ac:spMk id="18" creationId="{F81E78EA-4850-973A-2581-A5F2C9E2F1F6}"/>
            </ac:spMkLst>
          </pc:spChg>
        </pc:sldLayoutChg>
      </pc:sldMasterChg>
    </pc:docChg>
  </pc:docChgLst>
  <pc:docChgLst>
    <pc:chgData name="Hannah Werner" userId="6f96a161-cb2c-4bc7-a90d-3c38d78bf0fc" providerId="ADAL" clId="{77894CA3-5330-4EBF-9C3F-BBE2930A21DC}"/>
    <pc:docChg chg="modSld">
      <pc:chgData name="Hannah Werner" userId="6f96a161-cb2c-4bc7-a90d-3c38d78bf0fc" providerId="ADAL" clId="{77894CA3-5330-4EBF-9C3F-BBE2930A21DC}" dt="2025-08-14T13:26:38.006" v="3" actId="20577"/>
      <pc:docMkLst>
        <pc:docMk/>
      </pc:docMkLst>
      <pc:sldChg chg="modSp mod">
        <pc:chgData name="Hannah Werner" userId="6f96a161-cb2c-4bc7-a90d-3c38d78bf0fc" providerId="ADAL" clId="{77894CA3-5330-4EBF-9C3F-BBE2930A21DC}" dt="2025-08-14T13:26:38.006" v="3" actId="20577"/>
        <pc:sldMkLst>
          <pc:docMk/>
          <pc:sldMk cId="4101125436" sldId="277"/>
        </pc:sldMkLst>
        <pc:spChg chg="mod">
          <ac:chgData name="Hannah Werner" userId="6f96a161-cb2c-4bc7-a90d-3c38d78bf0fc" providerId="ADAL" clId="{77894CA3-5330-4EBF-9C3F-BBE2930A21DC}" dt="2025-08-14T13:26:38.006" v="3" actId="20577"/>
          <ac:spMkLst>
            <pc:docMk/>
            <pc:sldMk cId="4101125436" sldId="277"/>
            <ac:spMk id="6" creationId="{A2B50033-FA7B-3D44-9C40-AD63FBE1F69D}"/>
          </ac:spMkLst>
        </pc:spChg>
      </pc:sldChg>
    </pc:docChg>
  </pc:docChgLst>
  <pc:docChgLst>
    <pc:chgData name="Lidia Welldeabzghi" userId="6657851c-35d9-4326-b5bf-045b30d4ae05" providerId="ADAL" clId="{6121C67A-2E1B-419E-B259-91549DA798AB}"/>
    <pc:docChg chg="undo custSel addSld delSld modSld modMainMaster">
      <pc:chgData name="Lidia Welldeabzghi" userId="6657851c-35d9-4326-b5bf-045b30d4ae05" providerId="ADAL" clId="{6121C67A-2E1B-419E-B259-91549DA798AB}" dt="2025-07-21T15:52:47.136" v="1227" actId="700"/>
      <pc:docMkLst>
        <pc:docMk/>
      </pc:docMkLst>
      <pc:sldChg chg="addSp delSp modSp mod">
        <pc:chgData name="Lidia Welldeabzghi" userId="6657851c-35d9-4326-b5bf-045b30d4ae05" providerId="ADAL" clId="{6121C67A-2E1B-419E-B259-91549DA798AB}" dt="2025-07-16T12:40:51.956" v="878" actId="1076"/>
        <pc:sldMkLst>
          <pc:docMk/>
          <pc:sldMk cId="4233395722" sldId="268"/>
        </pc:sldMkLst>
        <pc:spChg chg="add mod">
          <ac:chgData name="Lidia Welldeabzghi" userId="6657851c-35d9-4326-b5bf-045b30d4ae05" providerId="ADAL" clId="{6121C67A-2E1B-419E-B259-91549DA798AB}" dt="2025-07-16T12:40:51.956" v="878" actId="1076"/>
          <ac:spMkLst>
            <pc:docMk/>
            <pc:sldMk cId="4233395722" sldId="268"/>
            <ac:spMk id="2" creationId="{D2A5B2A9-23C5-1406-4476-447F135BDBCA}"/>
          </ac:spMkLst>
        </pc:spChg>
        <pc:spChg chg="mod">
          <ac:chgData name="Lidia Welldeabzghi" userId="6657851c-35d9-4326-b5bf-045b30d4ae05" providerId="ADAL" clId="{6121C67A-2E1B-419E-B259-91549DA798AB}" dt="2025-07-16T11:25:49.230" v="1" actId="207"/>
          <ac:spMkLst>
            <pc:docMk/>
            <pc:sldMk cId="4233395722" sldId="268"/>
            <ac:spMk id="3" creationId="{0A829010-E93E-D14F-8302-AEFCCCEDDD4A}"/>
          </ac:spMkLst>
        </pc:spChg>
      </pc:sldChg>
      <pc:sldChg chg="modSp mod">
        <pc:chgData name="Lidia Welldeabzghi" userId="6657851c-35d9-4326-b5bf-045b30d4ae05" providerId="ADAL" clId="{6121C67A-2E1B-419E-B259-91549DA798AB}" dt="2025-07-16T12:36:57.523" v="851" actId="1076"/>
        <pc:sldMkLst>
          <pc:docMk/>
          <pc:sldMk cId="109023905" sldId="270"/>
        </pc:sldMkLst>
        <pc:spChg chg="mod">
          <ac:chgData name="Lidia Welldeabzghi" userId="6657851c-35d9-4326-b5bf-045b30d4ae05" providerId="ADAL" clId="{6121C67A-2E1B-419E-B259-91549DA798AB}" dt="2025-07-16T12:36:57.523" v="851" actId="1076"/>
          <ac:spMkLst>
            <pc:docMk/>
            <pc:sldMk cId="109023905" sldId="270"/>
            <ac:spMk id="2" creationId="{69E3CDFC-85DF-C645-4E43-C03F28866CFC}"/>
          </ac:spMkLst>
        </pc:spChg>
      </pc:sldChg>
      <pc:sldChg chg="modSp mod">
        <pc:chgData name="Lidia Welldeabzghi" userId="6657851c-35d9-4326-b5bf-045b30d4ae05" providerId="ADAL" clId="{6121C67A-2E1B-419E-B259-91549DA798AB}" dt="2025-07-16T12:36:54.329" v="850" actId="1076"/>
        <pc:sldMkLst>
          <pc:docMk/>
          <pc:sldMk cId="550875588" sldId="271"/>
        </pc:sldMkLst>
        <pc:spChg chg="mod">
          <ac:chgData name="Lidia Welldeabzghi" userId="6657851c-35d9-4326-b5bf-045b30d4ae05" providerId="ADAL" clId="{6121C67A-2E1B-419E-B259-91549DA798AB}" dt="2025-07-16T12:36:54.329" v="850" actId="1076"/>
          <ac:spMkLst>
            <pc:docMk/>
            <pc:sldMk cId="550875588" sldId="271"/>
            <ac:spMk id="2" creationId="{89C5F3D7-304A-0B8B-8BD8-358613E90348}"/>
          </ac:spMkLst>
        </pc:spChg>
      </pc:sldChg>
      <pc:sldChg chg="modSp mod setBg">
        <pc:chgData name="Lidia Welldeabzghi" userId="6657851c-35d9-4326-b5bf-045b30d4ae05" providerId="ADAL" clId="{6121C67A-2E1B-419E-B259-91549DA798AB}" dt="2025-07-21T12:48:55.987" v="1102"/>
        <pc:sldMkLst>
          <pc:docMk/>
          <pc:sldMk cId="2090658110" sldId="276"/>
        </pc:sldMkLst>
        <pc:spChg chg="mod">
          <ac:chgData name="Lidia Welldeabzghi" userId="6657851c-35d9-4326-b5bf-045b30d4ae05" providerId="ADAL" clId="{6121C67A-2E1B-419E-B259-91549DA798AB}" dt="2025-07-21T12:48:55.987" v="1102"/>
          <ac:spMkLst>
            <pc:docMk/>
            <pc:sldMk cId="2090658110" sldId="276"/>
            <ac:spMk id="2" creationId="{9BE232C3-5012-F6EF-555A-206AD1085D35}"/>
          </ac:spMkLst>
        </pc:spChg>
        <pc:spChg chg="mod">
          <ac:chgData name="Lidia Welldeabzghi" userId="6657851c-35d9-4326-b5bf-045b30d4ae05" providerId="ADAL" clId="{6121C67A-2E1B-419E-B259-91549DA798AB}" dt="2025-07-16T12:41:13.753" v="902" actId="20577"/>
          <ac:spMkLst>
            <pc:docMk/>
            <pc:sldMk cId="2090658110" sldId="276"/>
            <ac:spMk id="4" creationId="{33E68F2D-ED35-626A-131C-BDBFE78B64BD}"/>
          </ac:spMkLst>
        </pc:spChg>
        <pc:spChg chg="mod">
          <ac:chgData name="Lidia Welldeabzghi" userId="6657851c-35d9-4326-b5bf-045b30d4ae05" providerId="ADAL" clId="{6121C67A-2E1B-419E-B259-91549DA798AB}" dt="2025-07-16T11:29:20.963" v="52" actId="1076"/>
          <ac:spMkLst>
            <pc:docMk/>
            <pc:sldMk cId="2090658110" sldId="276"/>
            <ac:spMk id="11" creationId="{EDA5C851-7CBD-C750-6D23-5AC60D4073E0}"/>
          </ac:spMkLst>
        </pc:spChg>
        <pc:spChg chg="mod">
          <ac:chgData name="Lidia Welldeabzghi" userId="6657851c-35d9-4326-b5bf-045b30d4ae05" providerId="ADAL" clId="{6121C67A-2E1B-419E-B259-91549DA798AB}" dt="2025-07-16T11:30:45.433" v="74" actId="20577"/>
          <ac:spMkLst>
            <pc:docMk/>
            <pc:sldMk cId="2090658110" sldId="276"/>
            <ac:spMk id="16" creationId="{05804A82-B7D4-3E88-BE68-04C04FFF34E5}"/>
          </ac:spMkLst>
        </pc:spChg>
      </pc:sldChg>
      <pc:sldChg chg="modSp mod setBg">
        <pc:chgData name="Lidia Welldeabzghi" userId="6657851c-35d9-4326-b5bf-045b30d4ae05" providerId="ADAL" clId="{6121C67A-2E1B-419E-B259-91549DA798AB}" dt="2025-07-16T12:41:19.562" v="903"/>
        <pc:sldMkLst>
          <pc:docMk/>
          <pc:sldMk cId="4101125436" sldId="277"/>
        </pc:sldMkLst>
        <pc:spChg chg="mod">
          <ac:chgData name="Lidia Welldeabzghi" userId="6657851c-35d9-4326-b5bf-045b30d4ae05" providerId="ADAL" clId="{6121C67A-2E1B-419E-B259-91549DA798AB}" dt="2025-07-16T12:41:19.562" v="903"/>
          <ac:spMkLst>
            <pc:docMk/>
            <pc:sldMk cId="4101125436" sldId="277"/>
            <ac:spMk id="4" creationId="{3731DF9E-7B65-1C47-67BE-94A926B9F1A2}"/>
          </ac:spMkLst>
        </pc:spChg>
        <pc:spChg chg="mod">
          <ac:chgData name="Lidia Welldeabzghi" userId="6657851c-35d9-4326-b5bf-045b30d4ae05" providerId="ADAL" clId="{6121C67A-2E1B-419E-B259-91549DA798AB}" dt="2025-07-16T11:34:04.042" v="104" actId="14100"/>
          <ac:spMkLst>
            <pc:docMk/>
            <pc:sldMk cId="4101125436" sldId="277"/>
            <ac:spMk id="6" creationId="{A2B50033-FA7B-3D44-9C40-AD63FBE1F69D}"/>
          </ac:spMkLst>
        </pc:spChg>
      </pc:sldChg>
      <pc:sldChg chg="addSp delSp modSp mod setBg modClrScheme chgLayout">
        <pc:chgData name="Lidia Welldeabzghi" userId="6657851c-35d9-4326-b5bf-045b30d4ae05" providerId="ADAL" clId="{6121C67A-2E1B-419E-B259-91549DA798AB}" dt="2025-07-16T12:41:26.155" v="905"/>
        <pc:sldMkLst>
          <pc:docMk/>
          <pc:sldMk cId="2750830125" sldId="278"/>
        </pc:sldMkLst>
        <pc:spChg chg="mod ord">
          <ac:chgData name="Lidia Welldeabzghi" userId="6657851c-35d9-4326-b5bf-045b30d4ae05" providerId="ADAL" clId="{6121C67A-2E1B-419E-B259-91549DA798AB}" dt="2025-07-16T11:57:39.116" v="599" actId="700"/>
          <ac:spMkLst>
            <pc:docMk/>
            <pc:sldMk cId="2750830125" sldId="278"/>
            <ac:spMk id="2" creationId="{51356E9F-4B7F-EA72-A66A-476E8C928A83}"/>
          </ac:spMkLst>
        </pc:spChg>
        <pc:spChg chg="mod ord">
          <ac:chgData name="Lidia Welldeabzghi" userId="6657851c-35d9-4326-b5bf-045b30d4ae05" providerId="ADAL" clId="{6121C67A-2E1B-419E-B259-91549DA798AB}" dt="2025-07-16T11:57:39.116" v="599" actId="700"/>
          <ac:spMkLst>
            <pc:docMk/>
            <pc:sldMk cId="2750830125" sldId="278"/>
            <ac:spMk id="3" creationId="{54DA50CC-BC4F-7F0F-53D3-2DC3DC08B16D}"/>
          </ac:spMkLst>
        </pc:spChg>
        <pc:spChg chg="mod ord">
          <ac:chgData name="Lidia Welldeabzghi" userId="6657851c-35d9-4326-b5bf-045b30d4ae05" providerId="ADAL" clId="{6121C67A-2E1B-419E-B259-91549DA798AB}" dt="2025-07-16T12:41:26.155" v="905"/>
          <ac:spMkLst>
            <pc:docMk/>
            <pc:sldMk cId="2750830125" sldId="278"/>
            <ac:spMk id="4" creationId="{B8AEB564-5FFC-0ED4-8D26-81EF8702F9B7}"/>
          </ac:spMkLst>
        </pc:spChg>
        <pc:spChg chg="mod ord">
          <ac:chgData name="Lidia Welldeabzghi" userId="6657851c-35d9-4326-b5bf-045b30d4ae05" providerId="ADAL" clId="{6121C67A-2E1B-419E-B259-91549DA798AB}" dt="2025-07-16T11:57:39.116" v="599" actId="700"/>
          <ac:spMkLst>
            <pc:docMk/>
            <pc:sldMk cId="2750830125" sldId="278"/>
            <ac:spMk id="5" creationId="{21D54C4D-B7EE-C7EF-6FE6-BA94FBDA91A7}"/>
          </ac:spMkLst>
        </pc:spChg>
        <pc:spChg chg="add mod ord">
          <ac:chgData name="Lidia Welldeabzghi" userId="6657851c-35d9-4326-b5bf-045b30d4ae05" providerId="ADAL" clId="{6121C67A-2E1B-419E-B259-91549DA798AB}" dt="2025-07-16T11:57:39.116" v="599" actId="700"/>
          <ac:spMkLst>
            <pc:docMk/>
            <pc:sldMk cId="2750830125" sldId="278"/>
            <ac:spMk id="9" creationId="{CCAF485A-53CF-DDC9-C70D-5F2185FBF5B6}"/>
          </ac:spMkLst>
        </pc:spChg>
        <pc:spChg chg="add mod ord">
          <ac:chgData name="Lidia Welldeabzghi" userId="6657851c-35d9-4326-b5bf-045b30d4ae05" providerId="ADAL" clId="{6121C67A-2E1B-419E-B259-91549DA798AB}" dt="2025-07-16T11:57:39.116" v="599" actId="700"/>
          <ac:spMkLst>
            <pc:docMk/>
            <pc:sldMk cId="2750830125" sldId="278"/>
            <ac:spMk id="10" creationId="{3209BE8D-614B-8748-0A61-3DABBE40553B}"/>
          </ac:spMkLst>
        </pc:spChg>
        <pc:spChg chg="add mod ord">
          <ac:chgData name="Lidia Welldeabzghi" userId="6657851c-35d9-4326-b5bf-045b30d4ae05" providerId="ADAL" clId="{6121C67A-2E1B-419E-B259-91549DA798AB}" dt="2025-07-16T11:57:39.116" v="599" actId="700"/>
          <ac:spMkLst>
            <pc:docMk/>
            <pc:sldMk cId="2750830125" sldId="278"/>
            <ac:spMk id="11" creationId="{005C98D9-FFDB-75D5-40F3-6D386B509F98}"/>
          </ac:spMkLst>
        </pc:spChg>
      </pc:sldChg>
      <pc:sldChg chg="addSp delSp modSp new mod setBg modClrScheme modCm chgLayout">
        <pc:chgData name="Lidia Welldeabzghi" userId="6657851c-35d9-4326-b5bf-045b30d4ae05" providerId="ADAL" clId="{6121C67A-2E1B-419E-B259-91549DA798AB}" dt="2025-07-21T15:52:47.136" v="1227" actId="700"/>
        <pc:sldMkLst>
          <pc:docMk/>
          <pc:sldMk cId="1307687196" sldId="279"/>
        </pc:sldMkLst>
        <pc:spChg chg="mod ord">
          <ac:chgData name="Lidia Welldeabzghi" userId="6657851c-35d9-4326-b5bf-045b30d4ae05" providerId="ADAL" clId="{6121C67A-2E1B-419E-B259-91549DA798AB}" dt="2025-07-21T15:52:47.136" v="1227" actId="700"/>
          <ac:spMkLst>
            <pc:docMk/>
            <pc:sldMk cId="1307687196" sldId="279"/>
            <ac:spMk id="3" creationId="{56665E50-178A-8D8C-BEAE-D0B15A47754D}"/>
          </ac:spMkLst>
        </pc:spChg>
        <pc:spChg chg="mod ord">
          <ac:chgData name="Lidia Welldeabzghi" userId="6657851c-35d9-4326-b5bf-045b30d4ae05" providerId="ADAL" clId="{6121C67A-2E1B-419E-B259-91549DA798AB}" dt="2025-07-21T15:52:47.136" v="1227" actId="700"/>
          <ac:spMkLst>
            <pc:docMk/>
            <pc:sldMk cId="1307687196" sldId="279"/>
            <ac:spMk id="4" creationId="{C068C893-3B39-DAE9-B53A-96067F13401E}"/>
          </ac:spMkLst>
        </pc:spChg>
        <pc:spChg chg="mod ord">
          <ac:chgData name="Lidia Welldeabzghi" userId="6657851c-35d9-4326-b5bf-045b30d4ae05" providerId="ADAL" clId="{6121C67A-2E1B-419E-B259-91549DA798AB}" dt="2025-07-21T15:52:47.136" v="1227" actId="700"/>
          <ac:spMkLst>
            <pc:docMk/>
            <pc:sldMk cId="1307687196" sldId="279"/>
            <ac:spMk id="5" creationId="{86E19AF8-EB28-8DF2-BFA6-372F32F06518}"/>
          </ac:spMkLst>
        </pc:spChg>
        <pc:spChg chg="add mod ord">
          <ac:chgData name="Lidia Welldeabzghi" userId="6657851c-35d9-4326-b5bf-045b30d4ae05" providerId="ADAL" clId="{6121C67A-2E1B-419E-B259-91549DA798AB}" dt="2025-07-21T15:52:47.136" v="1227" actId="700"/>
          <ac:spMkLst>
            <pc:docMk/>
            <pc:sldMk cId="1307687196" sldId="279"/>
            <ac:spMk id="10" creationId="{D3314DD8-2DF4-7862-0084-DDABA30CB393}"/>
          </ac:spMkLst>
        </pc:spChg>
        <pc:spChg chg="add mod ord">
          <ac:chgData name="Lidia Welldeabzghi" userId="6657851c-35d9-4326-b5bf-045b30d4ae05" providerId="ADAL" clId="{6121C67A-2E1B-419E-B259-91549DA798AB}" dt="2025-07-21T15:52:47.136" v="1227" actId="700"/>
          <ac:spMkLst>
            <pc:docMk/>
            <pc:sldMk cId="1307687196" sldId="279"/>
            <ac:spMk id="16" creationId="{41F6A167-4CF8-4146-E427-D7E45EAAC1E0}"/>
          </ac:spMkLst>
        </pc:spChg>
        <pc:spChg chg="add mod ord">
          <ac:chgData name="Lidia Welldeabzghi" userId="6657851c-35d9-4326-b5bf-045b30d4ae05" providerId="ADAL" clId="{6121C67A-2E1B-419E-B259-91549DA798AB}" dt="2025-07-21T15:52:47.136" v="1227" actId="700"/>
          <ac:spMkLst>
            <pc:docMk/>
            <pc:sldMk cId="1307687196" sldId="279"/>
            <ac:spMk id="17" creationId="{B869355B-B737-E1B4-DCF0-BF9863A1D3AF}"/>
          </ac:spMkLst>
        </pc:spChg>
        <pc:spChg chg="add mod ord">
          <ac:chgData name="Lidia Welldeabzghi" userId="6657851c-35d9-4326-b5bf-045b30d4ae05" providerId="ADAL" clId="{6121C67A-2E1B-419E-B259-91549DA798AB}" dt="2025-07-21T15:52:47.136" v="1227" actId="700"/>
          <ac:spMkLst>
            <pc:docMk/>
            <pc:sldMk cId="1307687196" sldId="279"/>
            <ac:spMk id="18" creationId="{FBDB7432-0ADE-122D-6DAC-C6B309520AA8}"/>
          </ac:spMkLst>
        </pc:spChg>
        <pc:extLst>
          <p:ext xmlns:p="http://schemas.openxmlformats.org/presentationml/2006/main" uri="{D6D511B9-2390-475A-947B-AFAB55BFBCF1}">
            <pc226:cmChg xmlns:pc226="http://schemas.microsoft.com/office/powerpoint/2022/06/main/command" chg="mod">
              <pc226:chgData name="Lidia Welldeabzghi" userId="6657851c-35d9-4326-b5bf-045b30d4ae05" providerId="ADAL" clId="{6121C67A-2E1B-419E-B259-91549DA798AB}" dt="2025-07-17T11:22:11.423" v="1046" actId="20577"/>
              <pc2:cmMkLst xmlns:pc2="http://schemas.microsoft.com/office/powerpoint/2019/9/main/command">
                <pc:docMk/>
                <pc:sldMk cId="1307687196" sldId="279"/>
                <pc2:cmMk id="{68F6498A-C8DF-4921-B074-09E59BC4612C}"/>
              </pc2:cmMkLst>
            </pc226:cmChg>
          </p:ext>
        </pc:extLst>
      </pc:sldChg>
      <pc:sldChg chg="add del">
        <pc:chgData name="Lidia Welldeabzghi" userId="6657851c-35d9-4326-b5bf-045b30d4ae05" providerId="ADAL" clId="{6121C67A-2E1B-419E-B259-91549DA798AB}" dt="2025-07-16T11:39:44.292" v="379" actId="47"/>
        <pc:sldMkLst>
          <pc:docMk/>
          <pc:sldMk cId="4155406946" sldId="279"/>
        </pc:sldMkLst>
      </pc:sldChg>
      <pc:sldMasterChg chg="modSldLayout sldLayoutOrd">
        <pc:chgData name="Lidia Welldeabzghi" userId="6657851c-35d9-4326-b5bf-045b30d4ae05" providerId="ADAL" clId="{6121C67A-2E1B-419E-B259-91549DA798AB}" dt="2025-07-21T15:52:26.815" v="1225" actId="1076"/>
        <pc:sldMasterMkLst>
          <pc:docMk/>
          <pc:sldMasterMk cId="594725491" sldId="2147483648"/>
        </pc:sldMasterMkLst>
        <pc:sldLayoutChg chg="addSp delSp modSp mod ord">
          <pc:chgData name="Lidia Welldeabzghi" userId="6657851c-35d9-4326-b5bf-045b30d4ae05" providerId="ADAL" clId="{6121C67A-2E1B-419E-B259-91549DA798AB}" dt="2025-07-21T15:52:26.815" v="1225" actId="1076"/>
          <pc:sldLayoutMkLst>
            <pc:docMk/>
            <pc:sldMasterMk cId="594725491" sldId="2147483648"/>
            <pc:sldLayoutMk cId="1013149712" sldId="2147483681"/>
          </pc:sldLayoutMkLst>
          <pc:spChg chg="add mod">
            <ac:chgData name="Lidia Welldeabzghi" userId="6657851c-35d9-4326-b5bf-045b30d4ae05" providerId="ADAL" clId="{6121C67A-2E1B-419E-B259-91549DA798AB}" dt="2025-07-21T15:49:21.175" v="1207" actId="20577"/>
            <ac:spMkLst>
              <pc:docMk/>
              <pc:sldMasterMk cId="594725491" sldId="2147483648"/>
              <pc:sldLayoutMk cId="1013149712" sldId="2147483681"/>
              <ac:spMk id="3" creationId="{CBCF1074-94D5-6BE0-9D2E-B6EC44990382}"/>
            </ac:spMkLst>
          </pc:spChg>
          <pc:spChg chg="mod">
            <ac:chgData name="Lidia Welldeabzghi" userId="6657851c-35d9-4326-b5bf-045b30d4ae05" providerId="ADAL" clId="{6121C67A-2E1B-419E-B259-91549DA798AB}" dt="2025-07-21T15:52:20.241" v="1224" actId="1076"/>
            <ac:spMkLst>
              <pc:docMk/>
              <pc:sldMasterMk cId="594725491" sldId="2147483648"/>
              <pc:sldLayoutMk cId="1013149712" sldId="2147483681"/>
              <ac:spMk id="7" creationId="{B212EF7B-CD40-E5A4-0811-2E50841DCDF7}"/>
            </ac:spMkLst>
          </pc:spChg>
          <pc:spChg chg="mod">
            <ac:chgData name="Lidia Welldeabzghi" userId="6657851c-35d9-4326-b5bf-045b30d4ae05" providerId="ADAL" clId="{6121C67A-2E1B-419E-B259-91549DA798AB}" dt="2025-07-21T15:50:22.240" v="1208"/>
            <ac:spMkLst>
              <pc:docMk/>
              <pc:sldMasterMk cId="594725491" sldId="2147483648"/>
              <pc:sldLayoutMk cId="1013149712" sldId="2147483681"/>
              <ac:spMk id="11" creationId="{E6B91FC6-2C20-8663-E3D4-17608867DB79}"/>
            </ac:spMkLst>
          </pc:spChg>
          <pc:spChg chg="mod">
            <ac:chgData name="Lidia Welldeabzghi" userId="6657851c-35d9-4326-b5bf-045b30d4ae05" providerId="ADAL" clId="{6121C67A-2E1B-419E-B259-91549DA798AB}" dt="2025-07-21T15:49:06.195" v="1184" actId="20577"/>
            <ac:spMkLst>
              <pc:docMk/>
              <pc:sldMasterMk cId="594725491" sldId="2147483648"/>
              <pc:sldLayoutMk cId="1013149712" sldId="2147483681"/>
              <ac:spMk id="13" creationId="{2B7D950A-61E8-E3E8-FD07-6A3711020317}"/>
            </ac:spMkLst>
          </pc:spChg>
          <pc:spChg chg="mod">
            <ac:chgData name="Lidia Welldeabzghi" userId="6657851c-35d9-4326-b5bf-045b30d4ae05" providerId="ADAL" clId="{6121C67A-2E1B-419E-B259-91549DA798AB}" dt="2025-07-21T15:49:17.574" v="1202" actId="20577"/>
            <ac:spMkLst>
              <pc:docMk/>
              <pc:sldMasterMk cId="594725491" sldId="2147483648"/>
              <pc:sldLayoutMk cId="1013149712" sldId="2147483681"/>
              <ac:spMk id="14" creationId="{6A7F781A-A5DA-0846-8907-6E9A310D3381}"/>
            </ac:spMkLst>
          </pc:spChg>
          <pc:spChg chg="add mod">
            <ac:chgData name="Lidia Welldeabzghi" userId="6657851c-35d9-4326-b5bf-045b30d4ae05" providerId="ADAL" clId="{6121C67A-2E1B-419E-B259-91549DA798AB}" dt="2025-07-21T15:52:26.815" v="1225" actId="1076"/>
            <ac:spMkLst>
              <pc:docMk/>
              <pc:sldMasterMk cId="594725491" sldId="2147483648"/>
              <pc:sldLayoutMk cId="1013149712" sldId="2147483681"/>
              <ac:spMk id="15" creationId="{686755A2-DF1B-9452-28B0-0F8D293A0CA8}"/>
            </ac:spMkLst>
          </pc:spChg>
          <pc:spChg chg="mod">
            <ac:chgData name="Lidia Welldeabzghi" userId="6657851c-35d9-4326-b5bf-045b30d4ae05" providerId="ADAL" clId="{6121C67A-2E1B-419E-B259-91549DA798AB}" dt="2025-07-21T15:51:49.192" v="1220" actId="403"/>
            <ac:spMkLst>
              <pc:docMk/>
              <pc:sldMasterMk cId="594725491" sldId="2147483648"/>
              <pc:sldLayoutMk cId="1013149712" sldId="2147483681"/>
              <ac:spMk id="18" creationId="{F81E78EA-4850-973A-2581-A5F2C9E2F1F6}"/>
            </ac:spMkLst>
          </pc:spChg>
        </pc:sldLayoutChg>
        <pc:sldLayoutChg chg="addSp modSp mod">
          <pc:chgData name="Lidia Welldeabzghi" userId="6657851c-35d9-4326-b5bf-045b30d4ae05" providerId="ADAL" clId="{6121C67A-2E1B-419E-B259-91549DA798AB}" dt="2025-07-21T12:49:20.253" v="1129" actId="20577"/>
          <pc:sldLayoutMkLst>
            <pc:docMk/>
            <pc:sldMasterMk cId="594725491" sldId="2147483648"/>
            <pc:sldLayoutMk cId="2503905295" sldId="2147483686"/>
          </pc:sldLayoutMkLst>
          <pc:spChg chg="mod">
            <ac:chgData name="Lidia Welldeabzghi" userId="6657851c-35d9-4326-b5bf-045b30d4ae05" providerId="ADAL" clId="{6121C67A-2E1B-419E-B259-91549DA798AB}" dt="2025-07-16T11:24:54.612" v="0" actId="1076"/>
            <ac:spMkLst>
              <pc:docMk/>
              <pc:sldMasterMk cId="594725491" sldId="2147483648"/>
              <pc:sldLayoutMk cId="2503905295" sldId="2147483686"/>
              <ac:spMk id="2" creationId="{2E4CF50B-2F6F-B203-142B-B987EE6F7866}"/>
            </ac:spMkLst>
          </pc:spChg>
          <pc:spChg chg="add mod">
            <ac:chgData name="Lidia Welldeabzghi" userId="6657851c-35d9-4326-b5bf-045b30d4ae05" providerId="ADAL" clId="{6121C67A-2E1B-419E-B259-91549DA798AB}" dt="2025-07-17T12:15:13.467" v="1071" actId="207"/>
            <ac:spMkLst>
              <pc:docMk/>
              <pc:sldMasterMk cId="594725491" sldId="2147483648"/>
              <pc:sldLayoutMk cId="2503905295" sldId="2147483686"/>
              <ac:spMk id="6" creationId="{886D3FE9-536F-B779-9063-0E49AD2AE2B0}"/>
            </ac:spMkLst>
          </pc:spChg>
          <pc:spChg chg="mod">
            <ac:chgData name="Lidia Welldeabzghi" userId="6657851c-35d9-4326-b5bf-045b30d4ae05" providerId="ADAL" clId="{6121C67A-2E1B-419E-B259-91549DA798AB}" dt="2025-07-16T12:39:40.483" v="866"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121C67A-2E1B-419E-B259-91549DA798AB}" dt="2025-07-17T11:33:08.456" v="1054"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121C67A-2E1B-419E-B259-91549DA798AB}" dt="2025-07-21T12:49:20.253" v="1129" actId="20577"/>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121C67A-2E1B-419E-B259-91549DA798AB}" dt="2025-07-16T12:39:42.198" v="867"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121C67A-2E1B-419E-B259-91549DA798AB}" dt="2025-07-16T11:26:15.135" v="4" actId="20577"/>
            <ac:spMkLst>
              <pc:docMk/>
              <pc:sldMasterMk cId="594725491" sldId="2147483648"/>
              <pc:sldLayoutMk cId="2503905295" sldId="2147483686"/>
              <ac:spMk id="21" creationId="{CDBAEE20-CA31-9243-1DD0-C47009AFE407}"/>
            </ac:spMkLst>
          </pc:spChg>
          <pc:spChg chg="mod">
            <ac:chgData name="Lidia Welldeabzghi" userId="6657851c-35d9-4326-b5bf-045b30d4ae05" providerId="ADAL" clId="{6121C67A-2E1B-419E-B259-91549DA798AB}" dt="2025-07-16T11:26:17.539" v="6" actId="20577"/>
            <ac:spMkLst>
              <pc:docMk/>
              <pc:sldMasterMk cId="594725491" sldId="2147483648"/>
              <pc:sldLayoutMk cId="2503905295" sldId="2147483686"/>
              <ac:spMk id="24" creationId="{9622445D-9918-9C65-8767-924DC6B97A08}"/>
            </ac:spMkLst>
          </pc:spChg>
          <pc:spChg chg="mod">
            <ac:chgData name="Lidia Welldeabzghi" userId="6657851c-35d9-4326-b5bf-045b30d4ae05" providerId="ADAL" clId="{6121C67A-2E1B-419E-B259-91549DA798AB}" dt="2025-07-16T11:26:42.969" v="26" actId="20577"/>
            <ac:spMkLst>
              <pc:docMk/>
              <pc:sldMasterMk cId="594725491" sldId="2147483648"/>
              <pc:sldLayoutMk cId="2503905295" sldId="2147483686"/>
              <ac:spMk id="25" creationId="{3477CF9B-C309-C815-836C-51175B5EFDD2}"/>
            </ac:spMkLst>
          </pc:spChg>
          <pc:spChg chg="mod">
            <ac:chgData name="Lidia Welldeabzghi" userId="6657851c-35d9-4326-b5bf-045b30d4ae05" providerId="ADAL" clId="{6121C67A-2E1B-419E-B259-91549DA798AB}" dt="2025-07-16T11:26:26.192" v="9" actId="20577"/>
            <ac:spMkLst>
              <pc:docMk/>
              <pc:sldMasterMk cId="594725491" sldId="2147483648"/>
              <pc:sldLayoutMk cId="2503905295" sldId="2147483686"/>
              <ac:spMk id="27" creationId="{1DDD256D-BF5C-C2CA-5FB3-29AA6AE01EA0}"/>
            </ac:spMkLst>
          </pc:spChg>
          <pc:spChg chg="mod">
            <ac:chgData name="Lidia Welldeabzghi" userId="6657851c-35d9-4326-b5bf-045b30d4ae05" providerId="ADAL" clId="{6121C67A-2E1B-419E-B259-91549DA798AB}" dt="2025-07-16T11:29:56.770" v="53" actId="20577"/>
            <ac:spMkLst>
              <pc:docMk/>
              <pc:sldMasterMk cId="594725491" sldId="2147483648"/>
              <pc:sldLayoutMk cId="2503905295" sldId="2147483686"/>
              <ac:spMk id="29" creationId="{5A7B4F7D-3050-8FCE-1586-8A81B7AEFD3E}"/>
            </ac:spMkLst>
          </pc:spChg>
          <pc:spChg chg="mod">
            <ac:chgData name="Lidia Welldeabzghi" userId="6657851c-35d9-4326-b5bf-045b30d4ae05" providerId="ADAL" clId="{6121C67A-2E1B-419E-B259-91549DA798AB}" dt="2025-07-16T11:26:09.940" v="2" actId="1076"/>
            <ac:spMkLst>
              <pc:docMk/>
              <pc:sldMasterMk cId="594725491" sldId="2147483648"/>
              <pc:sldLayoutMk cId="2503905295" sldId="2147483686"/>
              <ac:spMk id="30" creationId="{6AE24D0F-FF23-6BF1-8CF2-DD98FC24D061}"/>
            </ac:spMkLst>
          </pc:spChg>
          <pc:grpChg chg="mod">
            <ac:chgData name="Lidia Welldeabzghi" userId="6657851c-35d9-4326-b5bf-045b30d4ae05" providerId="ADAL" clId="{6121C67A-2E1B-419E-B259-91549DA798AB}" dt="2025-07-16T12:40:35.732" v="875" actId="1076"/>
            <ac:grpSpMkLst>
              <pc:docMk/>
              <pc:sldMasterMk cId="594725491" sldId="2147483648"/>
              <pc:sldLayoutMk cId="2503905295" sldId="2147483686"/>
              <ac:grpSpMk id="32" creationId="{DAC0DA56-B901-47FB-E13E-265681DE69EB}"/>
            </ac:grpSpMkLst>
          </pc:grpChg>
          <pc:cxnChg chg="add mod">
            <ac:chgData name="Lidia Welldeabzghi" userId="6657851c-35d9-4326-b5bf-045b30d4ae05" providerId="ADAL" clId="{6121C67A-2E1B-419E-B259-91549DA798AB}" dt="2025-07-16T11:34:56.371" v="127" actId="1076"/>
            <ac:cxnSpMkLst>
              <pc:docMk/>
              <pc:sldMasterMk cId="594725491" sldId="2147483648"/>
              <pc:sldLayoutMk cId="2503905295" sldId="2147483686"/>
              <ac:cxnSpMk id="5" creationId="{68A79CD4-84A4-E419-C7AE-EAA73B640DB9}"/>
            </ac:cxnSpMkLst>
          </pc:cxnChg>
        </pc:sldLayoutChg>
        <pc:sldLayoutChg chg="modSp mod">
          <pc:chgData name="Lidia Welldeabzghi" userId="6657851c-35d9-4326-b5bf-045b30d4ae05" providerId="ADAL" clId="{6121C67A-2E1B-419E-B259-91549DA798AB}" dt="2025-07-16T12:40:09.388" v="872" actId="207"/>
          <pc:sldLayoutMkLst>
            <pc:docMk/>
            <pc:sldMasterMk cId="594725491" sldId="2147483648"/>
            <pc:sldLayoutMk cId="580359168" sldId="2147483690"/>
          </pc:sldLayoutMkLst>
          <pc:spChg chg="mod">
            <ac:chgData name="Lidia Welldeabzghi" userId="6657851c-35d9-4326-b5bf-045b30d4ae05" providerId="ADAL" clId="{6121C67A-2E1B-419E-B259-91549DA798AB}" dt="2025-07-16T12:37:37.027" v="858" actId="14100"/>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121C67A-2E1B-419E-B259-91549DA798AB}" dt="2025-07-16T12:37:25.898" v="856"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121C67A-2E1B-419E-B259-91549DA798AB}" dt="2025-07-16T12:40:09.388" v="872"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121C67A-2E1B-419E-B259-91549DA798AB}" dt="2025-07-16T12:40:13.913" v="873" actId="207"/>
          <pc:sldLayoutMkLst>
            <pc:docMk/>
            <pc:sldMasterMk cId="594725491" sldId="2147483648"/>
            <pc:sldLayoutMk cId="1355853207" sldId="2147483691"/>
          </pc:sldLayoutMkLst>
          <pc:spChg chg="mod">
            <ac:chgData name="Lidia Welldeabzghi" userId="6657851c-35d9-4326-b5bf-045b30d4ae05" providerId="ADAL" clId="{6121C67A-2E1B-419E-B259-91549DA798AB}" dt="2025-07-16T12:37:59.108" v="862"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121C67A-2E1B-419E-B259-91549DA798AB}" dt="2025-07-16T12:40:13.913" v="873"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121C67A-2E1B-419E-B259-91549DA798AB}" dt="2025-07-16T12:37:53.947" v="861" actId="207"/>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121C67A-2E1B-419E-B259-91549DA798AB}" dt="2025-07-21T12:48:25.400" v="1091" actId="20577"/>
          <pc:sldLayoutMkLst>
            <pc:docMk/>
            <pc:sldMasterMk cId="594725491" sldId="2147483648"/>
            <pc:sldLayoutMk cId="3933187461" sldId="2147483692"/>
          </pc:sldLayoutMkLst>
          <pc:spChg chg="mod">
            <ac:chgData name="Lidia Welldeabzghi" userId="6657851c-35d9-4326-b5bf-045b30d4ae05" providerId="ADAL" clId="{6121C67A-2E1B-419E-B259-91549DA798AB}" dt="2025-07-16T11:28:15.897" v="43" actId="20577"/>
            <ac:spMkLst>
              <pc:docMk/>
              <pc:sldMasterMk cId="594725491" sldId="2147483648"/>
              <pc:sldLayoutMk cId="3933187461" sldId="2147483692"/>
              <ac:spMk id="3" creationId="{0A38192B-4771-1587-B48B-8416387E6452}"/>
            </ac:spMkLst>
          </pc:spChg>
          <pc:spChg chg="add mod">
            <ac:chgData name="Lidia Welldeabzghi" userId="6657851c-35d9-4326-b5bf-045b30d4ae05" providerId="ADAL" clId="{6121C67A-2E1B-419E-B259-91549DA798AB}" dt="2025-07-16T11:27:51.193" v="36" actId="20577"/>
            <ac:spMkLst>
              <pc:docMk/>
              <pc:sldMasterMk cId="594725491" sldId="2147483648"/>
              <pc:sldLayoutMk cId="3933187461" sldId="2147483692"/>
              <ac:spMk id="8" creationId="{0CBEED9C-5D72-4B8A-8ECA-B63380A50172}"/>
            </ac:spMkLst>
          </pc:spChg>
          <pc:spChg chg="mod">
            <ac:chgData name="Lidia Welldeabzghi" userId="6657851c-35d9-4326-b5bf-045b30d4ae05" providerId="ADAL" clId="{6121C67A-2E1B-419E-B259-91549DA798AB}" dt="2025-07-16T11:27:22.466" v="29" actId="20577"/>
            <ac:spMkLst>
              <pc:docMk/>
              <pc:sldMasterMk cId="594725491" sldId="2147483648"/>
              <pc:sldLayoutMk cId="3933187461" sldId="2147483692"/>
              <ac:spMk id="27" creationId="{39C98C73-C27A-532C-8CFD-FADBFA4B54A3}"/>
            </ac:spMkLst>
          </pc:spChg>
          <pc:spChg chg="mod">
            <ac:chgData name="Lidia Welldeabzghi" userId="6657851c-35d9-4326-b5bf-045b30d4ae05" providerId="ADAL" clId="{6121C67A-2E1B-419E-B259-91549DA798AB}" dt="2025-07-21T12:48:25.400" v="1091" actId="20577"/>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121C67A-2E1B-419E-B259-91549DA798AB}" dt="2025-07-16T11:31:17.693" v="94" actId="2057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121C67A-2E1B-419E-B259-91549DA798AB}" dt="2025-07-21T12:48:39.661" v="1101" actId="20577"/>
          <pc:sldLayoutMkLst>
            <pc:docMk/>
            <pc:sldMasterMk cId="594725491" sldId="2147483648"/>
            <pc:sldLayoutMk cId="678386672" sldId="2147483693"/>
          </pc:sldLayoutMkLst>
          <pc:spChg chg="mod">
            <ac:chgData name="Lidia Welldeabzghi" userId="6657851c-35d9-4326-b5bf-045b30d4ae05" providerId="ADAL" clId="{6121C67A-2E1B-419E-B259-91549DA798AB}" dt="2025-07-16T11:32:35.764" v="99" actId="14100"/>
            <ac:spMkLst>
              <pc:docMk/>
              <pc:sldMasterMk cId="594725491" sldId="2147483648"/>
              <pc:sldLayoutMk cId="678386672" sldId="2147483693"/>
              <ac:spMk id="3" creationId="{3E9F8EC0-8C26-D2B3-F876-430BA6B31575}"/>
            </ac:spMkLst>
          </pc:spChg>
          <pc:spChg chg="mod">
            <ac:chgData name="Lidia Welldeabzghi" userId="6657851c-35d9-4326-b5bf-045b30d4ae05" providerId="ADAL" clId="{6121C67A-2E1B-419E-B259-91549DA798AB}" dt="2025-07-16T11:33:07.596" v="102" actId="14100"/>
            <ac:spMkLst>
              <pc:docMk/>
              <pc:sldMasterMk cId="594725491" sldId="2147483648"/>
              <pc:sldLayoutMk cId="678386672" sldId="2147483693"/>
              <ac:spMk id="8" creationId="{6762ADBB-8493-8188-39DF-44579218CDD7}"/>
            </ac:spMkLst>
          </pc:spChg>
          <pc:spChg chg="mod">
            <ac:chgData name="Lidia Welldeabzghi" userId="6657851c-35d9-4326-b5bf-045b30d4ae05" providerId="ADAL" clId="{6121C67A-2E1B-419E-B259-91549DA798AB}" dt="2025-07-16T11:32:50.850" v="100" actId="14100"/>
            <ac:spMkLst>
              <pc:docMk/>
              <pc:sldMasterMk cId="594725491" sldId="2147483648"/>
              <pc:sldLayoutMk cId="678386672" sldId="2147483693"/>
              <ac:spMk id="10" creationId="{642148B6-5ECE-865F-36F4-B68AC1D3024E}"/>
            </ac:spMkLst>
          </pc:spChg>
          <pc:spChg chg="mod">
            <ac:chgData name="Lidia Welldeabzghi" userId="6657851c-35d9-4326-b5bf-045b30d4ae05" providerId="ADAL" clId="{6121C67A-2E1B-419E-B259-91549DA798AB}" dt="2025-07-16T12:41:46.691" v="906"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121C67A-2E1B-419E-B259-91549DA798AB}" dt="2025-07-16T12:41:50.144" v="907"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121C67A-2E1B-419E-B259-91549DA798AB}" dt="2025-07-21T12:48:39.661" v="1101" actId="20577"/>
            <ac:spMkLst>
              <pc:docMk/>
              <pc:sldMasterMk cId="594725491" sldId="2147483648"/>
              <pc:sldLayoutMk cId="678386672" sldId="2147483693"/>
              <ac:spMk id="18" creationId="{F81E78EA-4850-973A-2581-A5F2C9E2F1F6}"/>
            </ac:spMkLst>
          </pc:spChg>
        </pc:sldLayoutChg>
        <pc:sldLayoutChg chg="modSp mod">
          <pc:chgData name="Lidia Welldeabzghi" userId="6657851c-35d9-4326-b5bf-045b30d4ae05" providerId="ADAL" clId="{6121C67A-2E1B-419E-B259-91549DA798AB}" dt="2025-07-17T11:21:50.110" v="1030" actId="20577"/>
          <pc:sldLayoutMkLst>
            <pc:docMk/>
            <pc:sldMasterMk cId="594725491" sldId="2147483648"/>
            <pc:sldLayoutMk cId="3752762299" sldId="2147483694"/>
          </pc:sldLayoutMkLst>
          <pc:spChg chg="mod">
            <ac:chgData name="Lidia Welldeabzghi" userId="6657851c-35d9-4326-b5bf-045b30d4ae05" providerId="ADAL" clId="{6121C67A-2E1B-419E-B259-91549DA798AB}" dt="2025-07-17T11:21:28.333" v="1021" actId="20577"/>
            <ac:spMkLst>
              <pc:docMk/>
              <pc:sldMasterMk cId="594725491" sldId="2147483648"/>
              <pc:sldLayoutMk cId="3752762299" sldId="2147483694"/>
              <ac:spMk id="8" creationId="{6762ADBB-8493-8188-39DF-44579218CDD7}"/>
            </ac:spMkLst>
          </pc:spChg>
          <pc:spChg chg="mod">
            <ac:chgData name="Lidia Welldeabzghi" userId="6657851c-35d9-4326-b5bf-045b30d4ae05" providerId="ADAL" clId="{6121C67A-2E1B-419E-B259-91549DA798AB}" dt="2025-07-17T11:21:50.110" v="1030" actId="20577"/>
            <ac:spMkLst>
              <pc:docMk/>
              <pc:sldMasterMk cId="594725491" sldId="2147483648"/>
              <pc:sldLayoutMk cId="3752762299" sldId="2147483694"/>
              <ac:spMk id="11" creationId="{E6B91FC6-2C20-8663-E3D4-17608867DB79}"/>
            </ac:spMkLst>
          </pc:spChg>
          <pc:spChg chg="mod">
            <ac:chgData name="Lidia Welldeabzghi" userId="6657851c-35d9-4326-b5bf-045b30d4ae05" providerId="ADAL" clId="{6121C67A-2E1B-419E-B259-91549DA798AB}" dt="2025-07-17T11:21:11.918" v="1012" actId="20577"/>
            <ac:spMkLst>
              <pc:docMk/>
              <pc:sldMasterMk cId="594725491" sldId="2147483648"/>
              <pc:sldLayoutMk cId="3752762299" sldId="2147483694"/>
              <ac:spMk id="12" creationId="{53B02669-AC3A-C396-57F5-8593694B432B}"/>
            </ac:spMkLst>
          </pc:spChg>
          <pc:spChg chg="mod">
            <ac:chgData name="Lidia Welldeabzghi" userId="6657851c-35d9-4326-b5bf-045b30d4ae05" providerId="ADAL" clId="{6121C67A-2E1B-419E-B259-91549DA798AB}" dt="2025-07-17T11:20:13.914" v="970" actId="20577"/>
            <ac:spMkLst>
              <pc:docMk/>
              <pc:sldMasterMk cId="594725491" sldId="2147483648"/>
              <pc:sldLayoutMk cId="3752762299" sldId="2147483694"/>
              <ac:spMk id="13" creationId="{2B7D950A-61E8-E3E8-FD07-6A3711020317}"/>
            </ac:spMkLst>
          </pc:spChg>
          <pc:spChg chg="mod">
            <ac:chgData name="Lidia Welldeabzghi" userId="6657851c-35d9-4326-b5bf-045b30d4ae05" providerId="ADAL" clId="{6121C67A-2E1B-419E-B259-91549DA798AB}" dt="2025-07-16T12:42:11.088" v="912" actId="207"/>
            <ac:spMkLst>
              <pc:docMk/>
              <pc:sldMasterMk cId="594725491" sldId="2147483648"/>
              <pc:sldLayoutMk cId="3752762299" sldId="2147483694"/>
              <ac:spMk id="14" creationId="{6A7F781A-A5DA-0846-8907-6E9A310D3381}"/>
            </ac:spMkLst>
          </pc:spChg>
          <pc:spChg chg="mod">
            <ac:chgData name="Lidia Welldeabzghi" userId="6657851c-35d9-4326-b5bf-045b30d4ae05" providerId="ADAL" clId="{6121C67A-2E1B-419E-B259-91549DA798AB}" dt="2025-07-17T11:20:49.401" v="992" actId="20577"/>
            <ac:spMkLst>
              <pc:docMk/>
              <pc:sldMasterMk cId="594725491" sldId="2147483648"/>
              <pc:sldLayoutMk cId="3752762299" sldId="2147483694"/>
              <ac:spMk id="18" creationId="{F81E78EA-4850-973A-2581-A5F2C9E2F1F6}"/>
            </ac:spMkLst>
          </pc:spChg>
        </pc:sldLayoutChg>
      </pc:sldMasterChg>
    </pc:docChg>
  </pc:docChgLst>
  <pc:docChgLst>
    <pc:chgData name="Hannah Werner" userId="6f96a161-cb2c-4bc7-a90d-3c38d78bf0fc" providerId="ADAL" clId="{BC832D4D-4905-4F91-9065-D237E724D914}"/>
    <pc:docChg chg="undo custSel modSld modMainMaster">
      <pc:chgData name="Hannah Werner" userId="6f96a161-cb2c-4bc7-a90d-3c38d78bf0fc" providerId="ADAL" clId="{BC832D4D-4905-4F91-9065-D237E724D914}" dt="2025-07-24T10:59:44.001" v="740" actId="20577"/>
      <pc:docMkLst>
        <pc:docMk/>
      </pc:docMkLst>
      <pc:sldChg chg="modSp mod">
        <pc:chgData name="Hannah Werner" userId="6f96a161-cb2c-4bc7-a90d-3c38d78bf0fc" providerId="ADAL" clId="{BC832D4D-4905-4F91-9065-D237E724D914}" dt="2025-07-16T09:17:32.220" v="25" actId="20577"/>
        <pc:sldMkLst>
          <pc:docMk/>
          <pc:sldMk cId="1577499883" sldId="256"/>
        </pc:sldMkLst>
        <pc:spChg chg="mod">
          <ac:chgData name="Hannah Werner" userId="6f96a161-cb2c-4bc7-a90d-3c38d78bf0fc" providerId="ADAL" clId="{BC832D4D-4905-4F91-9065-D237E724D914}" dt="2025-07-16T09:17:32.220" v="25" actId="20577"/>
          <ac:spMkLst>
            <pc:docMk/>
            <pc:sldMk cId="1577499883" sldId="256"/>
            <ac:spMk id="4" creationId="{E776DB7E-C9F2-78E4-ED55-3E5ABF5AC29F}"/>
          </ac:spMkLst>
        </pc:spChg>
      </pc:sldChg>
      <pc:sldChg chg="addSp delSp modSp mod">
        <pc:chgData name="Hannah Werner" userId="6f96a161-cb2c-4bc7-a90d-3c38d78bf0fc" providerId="ADAL" clId="{BC832D4D-4905-4F91-9065-D237E724D914}" dt="2025-07-16T10:17:37.866" v="543" actId="20577"/>
        <pc:sldMkLst>
          <pc:docMk/>
          <pc:sldMk cId="4233395722" sldId="268"/>
        </pc:sldMkLst>
        <pc:spChg chg="mod">
          <ac:chgData name="Hannah Werner" userId="6f96a161-cb2c-4bc7-a90d-3c38d78bf0fc" providerId="ADAL" clId="{BC832D4D-4905-4F91-9065-D237E724D914}" dt="2025-07-16T10:03:52.595" v="28" actId="12"/>
          <ac:spMkLst>
            <pc:docMk/>
            <pc:sldMk cId="4233395722" sldId="268"/>
            <ac:spMk id="3" creationId="{0A829010-E93E-D14F-8302-AEFCCCEDDD4A}"/>
          </ac:spMkLst>
        </pc:spChg>
      </pc:sldChg>
      <pc:sldChg chg="addSp delSp modSp mod">
        <pc:chgData name="Hannah Werner" userId="6f96a161-cb2c-4bc7-a90d-3c38d78bf0fc" providerId="ADAL" clId="{BC832D4D-4905-4F91-9065-D237E724D914}" dt="2025-07-16T10:13:18.876" v="471" actId="20577"/>
        <pc:sldMkLst>
          <pc:docMk/>
          <pc:sldMk cId="2090658110" sldId="276"/>
        </pc:sldMkLst>
        <pc:spChg chg="mod">
          <ac:chgData name="Hannah Werner" userId="6f96a161-cb2c-4bc7-a90d-3c38d78bf0fc" providerId="ADAL" clId="{BC832D4D-4905-4F91-9065-D237E724D914}" dt="2025-07-16T10:13:18.876" v="471" actId="20577"/>
          <ac:spMkLst>
            <pc:docMk/>
            <pc:sldMk cId="2090658110" sldId="276"/>
            <ac:spMk id="2" creationId="{9BE232C3-5012-F6EF-555A-206AD1085D35}"/>
          </ac:spMkLst>
        </pc:spChg>
        <pc:spChg chg="add del mod">
          <ac:chgData name="Hannah Werner" userId="6f96a161-cb2c-4bc7-a90d-3c38d78bf0fc" providerId="ADAL" clId="{BC832D4D-4905-4F91-9065-D237E724D914}" dt="2025-07-16T10:13:05.883" v="459" actId="1076"/>
          <ac:spMkLst>
            <pc:docMk/>
            <pc:sldMk cId="2090658110" sldId="276"/>
            <ac:spMk id="10" creationId="{1A61B355-04E7-35AE-6352-24925FDD0F95}"/>
          </ac:spMkLst>
        </pc:spChg>
      </pc:sldChg>
      <pc:sldChg chg="modSp mod">
        <pc:chgData name="Hannah Werner" userId="6f96a161-cb2c-4bc7-a90d-3c38d78bf0fc" providerId="ADAL" clId="{BC832D4D-4905-4F91-9065-D237E724D914}" dt="2025-07-24T10:53:40.328" v="551" actId="207"/>
        <pc:sldMkLst>
          <pc:docMk/>
          <pc:sldMk cId="4101125436" sldId="277"/>
        </pc:sldMkLst>
        <pc:spChg chg="mod">
          <ac:chgData name="Hannah Werner" userId="6f96a161-cb2c-4bc7-a90d-3c38d78bf0fc" providerId="ADAL" clId="{BC832D4D-4905-4F91-9065-D237E724D914}" dt="2025-07-16T10:10:20.318" v="393" actId="20577"/>
          <ac:spMkLst>
            <pc:docMk/>
            <pc:sldMk cId="4101125436" sldId="277"/>
            <ac:spMk id="2" creationId="{5DA81E40-C16B-AD30-C608-B79C4269822B}"/>
          </ac:spMkLst>
        </pc:spChg>
        <pc:spChg chg="mod">
          <ac:chgData name="Hannah Werner" userId="6f96a161-cb2c-4bc7-a90d-3c38d78bf0fc" providerId="ADAL" clId="{BC832D4D-4905-4F91-9065-D237E724D914}" dt="2025-07-24T10:53:40.328" v="551" actId="207"/>
          <ac:spMkLst>
            <pc:docMk/>
            <pc:sldMk cId="4101125436" sldId="277"/>
            <ac:spMk id="6" creationId="{A2B50033-FA7B-3D44-9C40-AD63FBE1F69D}"/>
          </ac:spMkLst>
        </pc:spChg>
      </pc:sldChg>
      <pc:sldChg chg="modSp mod">
        <pc:chgData name="Hannah Werner" userId="6f96a161-cb2c-4bc7-a90d-3c38d78bf0fc" providerId="ADAL" clId="{BC832D4D-4905-4F91-9065-D237E724D914}" dt="2025-07-16T10:10:24.803" v="406" actId="20577"/>
        <pc:sldMkLst>
          <pc:docMk/>
          <pc:sldMk cId="2750830125" sldId="278"/>
        </pc:sldMkLst>
        <pc:spChg chg="mod">
          <ac:chgData name="Hannah Werner" userId="6f96a161-cb2c-4bc7-a90d-3c38d78bf0fc" providerId="ADAL" clId="{BC832D4D-4905-4F91-9065-D237E724D914}" dt="2025-07-16T10:10:24.803" v="406" actId="20577"/>
          <ac:spMkLst>
            <pc:docMk/>
            <pc:sldMk cId="2750830125" sldId="278"/>
            <ac:spMk id="2" creationId="{51356E9F-4B7F-EA72-A66A-476E8C928A83}"/>
          </ac:spMkLst>
        </pc:spChg>
      </pc:sldChg>
      <pc:sldMasterChg chg="modSldLayout">
        <pc:chgData name="Hannah Werner" userId="6f96a161-cb2c-4bc7-a90d-3c38d78bf0fc" providerId="ADAL" clId="{BC832D4D-4905-4F91-9065-D237E724D914}" dt="2025-07-24T10:59:44.001" v="740" actId="20577"/>
        <pc:sldMasterMkLst>
          <pc:docMk/>
          <pc:sldMasterMk cId="594725491" sldId="2147483648"/>
        </pc:sldMasterMkLst>
        <pc:sldLayoutChg chg="modSp mod">
          <pc:chgData name="Hannah Werner" userId="6f96a161-cb2c-4bc7-a90d-3c38d78bf0fc" providerId="ADAL" clId="{BC832D4D-4905-4F91-9065-D237E724D914}" dt="2025-07-24T10:59:44.001" v="740" actId="20577"/>
          <pc:sldLayoutMkLst>
            <pc:docMk/>
            <pc:sldMasterMk cId="594725491" sldId="2147483648"/>
            <pc:sldLayoutMk cId="1013149712" sldId="2147483681"/>
          </pc:sldLayoutMkLst>
          <pc:spChg chg="mod">
            <ac:chgData name="Hannah Werner" userId="6f96a161-cb2c-4bc7-a90d-3c38d78bf0fc" providerId="ADAL" clId="{BC832D4D-4905-4F91-9065-D237E724D914}" dt="2025-07-24T10:59:44.001" v="740" actId="20577"/>
            <ac:spMkLst>
              <pc:docMk/>
              <pc:sldMasterMk cId="594725491" sldId="2147483648"/>
              <pc:sldLayoutMk cId="1013149712" sldId="2147483681"/>
              <ac:spMk id="11" creationId="{E6B91FC6-2C20-8663-E3D4-17608867DB79}"/>
            </ac:spMkLst>
          </pc:spChg>
          <pc:spChg chg="mod">
            <ac:chgData name="Hannah Werner" userId="6f96a161-cb2c-4bc7-a90d-3c38d78bf0fc" providerId="ADAL" clId="{BC832D4D-4905-4F91-9065-D237E724D914}" dt="2025-07-16T10:09:04.977" v="358"/>
            <ac:spMkLst>
              <pc:docMk/>
              <pc:sldMasterMk cId="594725491" sldId="2147483648"/>
              <pc:sldLayoutMk cId="1013149712" sldId="2147483681"/>
              <ac:spMk id="13" creationId="{2B7D950A-61E8-E3E8-FD07-6A3711020317}"/>
            </ac:spMkLst>
          </pc:spChg>
          <pc:spChg chg="mod">
            <ac:chgData name="Hannah Werner" userId="6f96a161-cb2c-4bc7-a90d-3c38d78bf0fc" providerId="ADAL" clId="{BC832D4D-4905-4F91-9065-D237E724D914}" dt="2025-07-16T10:09:08.450" v="368" actId="20577"/>
            <ac:spMkLst>
              <pc:docMk/>
              <pc:sldMasterMk cId="594725491" sldId="2147483648"/>
              <pc:sldLayoutMk cId="1013149712" sldId="2147483681"/>
              <ac:spMk id="14" creationId="{6A7F781A-A5DA-0846-8907-6E9A310D3381}"/>
            </ac:spMkLst>
          </pc:spChg>
          <pc:spChg chg="mod">
            <ac:chgData name="Hannah Werner" userId="6f96a161-cb2c-4bc7-a90d-3c38d78bf0fc" providerId="ADAL" clId="{BC832D4D-4905-4F91-9065-D237E724D914}" dt="2025-07-16T10:09:45.690" v="379" actId="12"/>
            <ac:spMkLst>
              <pc:docMk/>
              <pc:sldMasterMk cId="594725491" sldId="2147483648"/>
              <pc:sldLayoutMk cId="1013149712" sldId="2147483681"/>
              <ac:spMk id="18" creationId="{F81E78EA-4850-973A-2581-A5F2C9E2F1F6}"/>
            </ac:spMkLst>
          </pc:spChg>
        </pc:sldLayoutChg>
        <pc:sldLayoutChg chg="addSp delSp modSp mod">
          <pc:chgData name="Hannah Werner" userId="6f96a161-cb2c-4bc7-a90d-3c38d78bf0fc" providerId="ADAL" clId="{BC832D4D-4905-4F91-9065-D237E724D914}" dt="2025-07-16T10:17:17.203" v="531" actId="478"/>
          <pc:sldLayoutMkLst>
            <pc:docMk/>
            <pc:sldMasterMk cId="594725491" sldId="2147483648"/>
            <pc:sldLayoutMk cId="2503905295" sldId="2147483686"/>
          </pc:sldLayoutMkLst>
          <pc:spChg chg="mod">
            <ac:chgData name="Hannah Werner" userId="6f96a161-cb2c-4bc7-a90d-3c38d78bf0fc" providerId="ADAL" clId="{BC832D4D-4905-4F91-9065-D237E724D914}" dt="2025-07-16T10:04:33.479" v="45" actId="20577"/>
            <ac:spMkLst>
              <pc:docMk/>
              <pc:sldMasterMk cId="594725491" sldId="2147483648"/>
              <pc:sldLayoutMk cId="2503905295" sldId="2147483686"/>
              <ac:spMk id="7" creationId="{0494FF37-27BE-EE49-0479-E8702FF092CE}"/>
            </ac:spMkLst>
          </pc:spChg>
          <pc:spChg chg="mod">
            <ac:chgData name="Hannah Werner" userId="6f96a161-cb2c-4bc7-a90d-3c38d78bf0fc" providerId="ADAL" clId="{BC832D4D-4905-4F91-9065-D237E724D914}" dt="2025-07-16T10:04:11.680" v="40" actId="6549"/>
            <ac:spMkLst>
              <pc:docMk/>
              <pc:sldMasterMk cId="594725491" sldId="2147483648"/>
              <pc:sldLayoutMk cId="2503905295" sldId="2147483686"/>
              <ac:spMk id="10" creationId="{D3AA3513-45CA-D0CB-063F-3DEF8E3B6FCD}"/>
            </ac:spMkLst>
          </pc:spChg>
          <pc:spChg chg="mod">
            <ac:chgData name="Hannah Werner" userId="6f96a161-cb2c-4bc7-a90d-3c38d78bf0fc" providerId="ADAL" clId="{BC832D4D-4905-4F91-9065-D237E724D914}" dt="2025-07-16T10:05:27.751" v="102" actId="20577"/>
            <ac:spMkLst>
              <pc:docMk/>
              <pc:sldMasterMk cId="594725491" sldId="2147483648"/>
              <pc:sldLayoutMk cId="2503905295" sldId="2147483686"/>
              <ac:spMk id="13" creationId="{188A2A38-B7EA-270F-7F75-FA6D97CEE343}"/>
            </ac:spMkLst>
          </pc:spChg>
          <pc:spChg chg="mod">
            <ac:chgData name="Hannah Werner" userId="6f96a161-cb2c-4bc7-a90d-3c38d78bf0fc" providerId="ADAL" clId="{BC832D4D-4905-4F91-9065-D237E724D914}" dt="2025-07-16T10:05:24.029" v="95" actId="20577"/>
            <ac:spMkLst>
              <pc:docMk/>
              <pc:sldMasterMk cId="594725491" sldId="2147483648"/>
              <pc:sldLayoutMk cId="2503905295" sldId="2147483686"/>
              <ac:spMk id="16" creationId="{5F8397AA-E398-929E-0C83-31AB9C22E568}"/>
            </ac:spMkLst>
          </pc:spChg>
          <pc:spChg chg="mod">
            <ac:chgData name="Hannah Werner" userId="6f96a161-cb2c-4bc7-a90d-3c38d78bf0fc" providerId="ADAL" clId="{BC832D4D-4905-4F91-9065-D237E724D914}" dt="2025-07-16T10:05:37.193" v="130" actId="20577"/>
            <ac:spMkLst>
              <pc:docMk/>
              <pc:sldMasterMk cId="594725491" sldId="2147483648"/>
              <pc:sldLayoutMk cId="2503905295" sldId="2147483686"/>
              <ac:spMk id="17" creationId="{678FD7C5-F4DE-5444-BABD-7E12F3D92A85}"/>
            </ac:spMkLst>
          </pc:spChg>
          <pc:spChg chg="mod">
            <ac:chgData name="Hannah Werner" userId="6f96a161-cb2c-4bc7-a90d-3c38d78bf0fc" providerId="ADAL" clId="{BC832D4D-4905-4F91-9065-D237E724D914}" dt="2025-07-16T10:14:02.738" v="475" actId="12"/>
            <ac:spMkLst>
              <pc:docMk/>
              <pc:sldMasterMk cId="594725491" sldId="2147483648"/>
              <pc:sldLayoutMk cId="2503905295" sldId="2147483686"/>
              <ac:spMk id="21" creationId="{CDBAEE20-CA31-9243-1DD0-C47009AFE407}"/>
            </ac:spMkLst>
          </pc:spChg>
          <pc:spChg chg="mod">
            <ac:chgData name="Hannah Werner" userId="6f96a161-cb2c-4bc7-a90d-3c38d78bf0fc" providerId="ADAL" clId="{BC832D4D-4905-4F91-9065-D237E724D914}" dt="2025-07-16T10:14:14.104" v="477" actId="12"/>
            <ac:spMkLst>
              <pc:docMk/>
              <pc:sldMasterMk cId="594725491" sldId="2147483648"/>
              <pc:sldLayoutMk cId="2503905295" sldId="2147483686"/>
              <ac:spMk id="22" creationId="{B311AF44-DF51-FC94-93A0-C181D1C35BC0}"/>
            </ac:spMkLst>
          </pc:spChg>
          <pc:spChg chg="mod">
            <ac:chgData name="Hannah Werner" userId="6f96a161-cb2c-4bc7-a90d-3c38d78bf0fc" providerId="ADAL" clId="{BC832D4D-4905-4F91-9065-D237E724D914}" dt="2025-07-16T10:14:28.664" v="479" actId="12"/>
            <ac:spMkLst>
              <pc:docMk/>
              <pc:sldMasterMk cId="594725491" sldId="2147483648"/>
              <pc:sldLayoutMk cId="2503905295" sldId="2147483686"/>
              <ac:spMk id="23" creationId="{04F0DDF1-7B75-C982-6D94-3C5A0466BC8C}"/>
            </ac:spMkLst>
          </pc:spChg>
          <pc:spChg chg="mod">
            <ac:chgData name="Hannah Werner" userId="6f96a161-cb2c-4bc7-a90d-3c38d78bf0fc" providerId="ADAL" clId="{BC832D4D-4905-4F91-9065-D237E724D914}" dt="2025-07-16T10:14:50.102" v="484" actId="12"/>
            <ac:spMkLst>
              <pc:docMk/>
              <pc:sldMasterMk cId="594725491" sldId="2147483648"/>
              <pc:sldLayoutMk cId="2503905295" sldId="2147483686"/>
              <ac:spMk id="24" creationId="{9622445D-9918-9C65-8767-924DC6B97A08}"/>
            </ac:spMkLst>
          </pc:spChg>
          <pc:spChg chg="mod">
            <ac:chgData name="Hannah Werner" userId="6f96a161-cb2c-4bc7-a90d-3c38d78bf0fc" providerId="ADAL" clId="{BC832D4D-4905-4F91-9065-D237E724D914}" dt="2025-07-16T10:15:10.700" v="486" actId="12"/>
            <ac:spMkLst>
              <pc:docMk/>
              <pc:sldMasterMk cId="594725491" sldId="2147483648"/>
              <pc:sldLayoutMk cId="2503905295" sldId="2147483686"/>
              <ac:spMk id="25" creationId="{3477CF9B-C309-C815-836C-51175B5EFDD2}"/>
            </ac:spMkLst>
          </pc:spChg>
          <pc:spChg chg="mod">
            <ac:chgData name="Hannah Werner" userId="6f96a161-cb2c-4bc7-a90d-3c38d78bf0fc" providerId="ADAL" clId="{BC832D4D-4905-4F91-9065-D237E724D914}" dt="2025-07-16T10:15:36.217" v="488" actId="12"/>
            <ac:spMkLst>
              <pc:docMk/>
              <pc:sldMasterMk cId="594725491" sldId="2147483648"/>
              <pc:sldLayoutMk cId="2503905295" sldId="2147483686"/>
              <ac:spMk id="26" creationId="{0B986676-D0E3-5EBC-F737-5298798F0A18}"/>
            </ac:spMkLst>
          </pc:spChg>
          <pc:spChg chg="mod">
            <ac:chgData name="Hannah Werner" userId="6f96a161-cb2c-4bc7-a90d-3c38d78bf0fc" providerId="ADAL" clId="{BC832D4D-4905-4F91-9065-D237E724D914}" dt="2025-07-16T10:15:00.036" v="485" actId="12"/>
            <ac:spMkLst>
              <pc:docMk/>
              <pc:sldMasterMk cId="594725491" sldId="2147483648"/>
              <pc:sldLayoutMk cId="2503905295" sldId="2147483686"/>
              <ac:spMk id="27" creationId="{1DDD256D-BF5C-C2CA-5FB3-29AA6AE01EA0}"/>
            </ac:spMkLst>
          </pc:spChg>
          <pc:spChg chg="mod">
            <ac:chgData name="Hannah Werner" userId="6f96a161-cb2c-4bc7-a90d-3c38d78bf0fc" providerId="ADAL" clId="{BC832D4D-4905-4F91-9065-D237E724D914}" dt="2025-07-16T10:15:24.491" v="487" actId="12"/>
            <ac:spMkLst>
              <pc:docMk/>
              <pc:sldMasterMk cId="594725491" sldId="2147483648"/>
              <pc:sldLayoutMk cId="2503905295" sldId="2147483686"/>
              <ac:spMk id="28" creationId="{CF3B79AB-9D46-4AA8-F250-E281CD03508B}"/>
            </ac:spMkLst>
          </pc:spChg>
          <pc:spChg chg="mod">
            <ac:chgData name="Hannah Werner" userId="6f96a161-cb2c-4bc7-a90d-3c38d78bf0fc" providerId="ADAL" clId="{BC832D4D-4905-4F91-9065-D237E724D914}" dt="2025-07-16T10:15:47.883" v="489" actId="12"/>
            <ac:spMkLst>
              <pc:docMk/>
              <pc:sldMasterMk cId="594725491" sldId="2147483648"/>
              <pc:sldLayoutMk cId="2503905295" sldId="2147483686"/>
              <ac:spMk id="29" creationId="{5A7B4F7D-3050-8FCE-1586-8A81B7AEFD3E}"/>
            </ac:spMkLst>
          </pc:spChg>
          <pc:spChg chg="mod">
            <ac:chgData name="Hannah Werner" userId="6f96a161-cb2c-4bc7-a90d-3c38d78bf0fc" providerId="ADAL" clId="{BC832D4D-4905-4F91-9065-D237E724D914}" dt="2025-07-16T10:16:35.947" v="515" actId="20577"/>
            <ac:spMkLst>
              <pc:docMk/>
              <pc:sldMasterMk cId="594725491" sldId="2147483648"/>
              <pc:sldLayoutMk cId="2503905295" sldId="2147483686"/>
              <ac:spMk id="30" creationId="{6AE24D0F-FF23-6BF1-8CF2-DD98FC24D061}"/>
            </ac:spMkLst>
          </pc:spChg>
          <pc:grpChg chg="mod">
            <ac:chgData name="Hannah Werner" userId="6f96a161-cb2c-4bc7-a90d-3c38d78bf0fc" providerId="ADAL" clId="{BC832D4D-4905-4F91-9065-D237E724D914}" dt="2025-07-16T10:15:51.172" v="490" actId="14100"/>
            <ac:grpSpMkLst>
              <pc:docMk/>
              <pc:sldMasterMk cId="594725491" sldId="2147483648"/>
              <pc:sldLayoutMk cId="2503905295" sldId="2147483686"/>
              <ac:grpSpMk id="32" creationId="{DAC0DA56-B901-47FB-E13E-265681DE69EB}"/>
            </ac:grpSpMkLst>
          </pc:grpChg>
        </pc:sldLayoutChg>
        <pc:sldLayoutChg chg="modSp mod">
          <pc:chgData name="Hannah Werner" userId="6f96a161-cb2c-4bc7-a90d-3c38d78bf0fc" providerId="ADAL" clId="{BC832D4D-4905-4F91-9065-D237E724D914}" dt="2025-07-16T10:11:36.001" v="448" actId="1076"/>
          <pc:sldLayoutMkLst>
            <pc:docMk/>
            <pc:sldMasterMk cId="594725491" sldId="2147483648"/>
            <pc:sldLayoutMk cId="580359168" sldId="2147483690"/>
          </pc:sldLayoutMkLst>
          <pc:spChg chg="mod">
            <ac:chgData name="Hannah Werner" userId="6f96a161-cb2c-4bc7-a90d-3c38d78bf0fc" providerId="ADAL" clId="{BC832D4D-4905-4F91-9065-D237E724D914}" dt="2025-07-16T10:10:48.684" v="424" actId="20577"/>
            <ac:spMkLst>
              <pc:docMk/>
              <pc:sldMasterMk cId="594725491" sldId="2147483648"/>
              <pc:sldLayoutMk cId="580359168" sldId="2147483690"/>
              <ac:spMk id="2" creationId="{9A09CF22-0C7B-B8E0-EEF8-7EA4D09EAF28}"/>
            </ac:spMkLst>
          </pc:spChg>
          <pc:spChg chg="mod">
            <ac:chgData name="Hannah Werner" userId="6f96a161-cb2c-4bc7-a90d-3c38d78bf0fc" providerId="ADAL" clId="{BC832D4D-4905-4F91-9065-D237E724D914}" dt="2025-07-16T10:11:11.620" v="443" actId="20577"/>
            <ac:spMkLst>
              <pc:docMk/>
              <pc:sldMasterMk cId="594725491" sldId="2147483648"/>
              <pc:sldLayoutMk cId="580359168" sldId="2147483690"/>
              <ac:spMk id="3" creationId="{5402531D-663E-4F48-BA71-AC207EEA93D3}"/>
            </ac:spMkLst>
          </pc:spChg>
          <pc:spChg chg="mod">
            <ac:chgData name="Hannah Werner" userId="6f96a161-cb2c-4bc7-a90d-3c38d78bf0fc" providerId="ADAL" clId="{BC832D4D-4905-4F91-9065-D237E724D914}" dt="2025-07-16T10:11:16.640" v="444"/>
            <ac:spMkLst>
              <pc:docMk/>
              <pc:sldMasterMk cId="594725491" sldId="2147483648"/>
              <pc:sldLayoutMk cId="580359168" sldId="2147483690"/>
              <ac:spMk id="4" creationId="{7489963A-FF12-C3B1-57CE-95D2F958E518}"/>
            </ac:spMkLst>
          </pc:spChg>
          <pc:spChg chg="mod">
            <ac:chgData name="Hannah Werner" userId="6f96a161-cb2c-4bc7-a90d-3c38d78bf0fc" providerId="ADAL" clId="{BC832D4D-4905-4F91-9065-D237E724D914}" dt="2025-07-16T10:11:36.001" v="448" actId="1076"/>
            <ac:spMkLst>
              <pc:docMk/>
              <pc:sldMasterMk cId="594725491" sldId="2147483648"/>
              <pc:sldLayoutMk cId="580359168" sldId="2147483690"/>
              <ac:spMk id="6" creationId="{8814DEDD-7C5C-9062-14A1-B8310D3491F0}"/>
            </ac:spMkLst>
          </pc:spChg>
        </pc:sldLayoutChg>
        <pc:sldLayoutChg chg="modSp">
          <pc:chgData name="Hannah Werner" userId="6f96a161-cb2c-4bc7-a90d-3c38d78bf0fc" providerId="ADAL" clId="{BC832D4D-4905-4F91-9065-D237E724D914}" dt="2025-07-16T10:11:42.302" v="449"/>
          <pc:sldLayoutMkLst>
            <pc:docMk/>
            <pc:sldMasterMk cId="594725491" sldId="2147483648"/>
            <pc:sldLayoutMk cId="1355853207" sldId="2147483691"/>
          </pc:sldLayoutMkLst>
          <pc:spChg chg="mod">
            <ac:chgData name="Hannah Werner" userId="6f96a161-cb2c-4bc7-a90d-3c38d78bf0fc" providerId="ADAL" clId="{BC832D4D-4905-4F91-9065-D237E724D914}" dt="2025-07-16T10:11:42.302" v="449"/>
            <ac:spMkLst>
              <pc:docMk/>
              <pc:sldMasterMk cId="594725491" sldId="2147483648"/>
              <pc:sldLayoutMk cId="1355853207" sldId="2147483691"/>
              <ac:spMk id="2" creationId="{9A09CF22-0C7B-B8E0-EEF8-7EA4D09EAF28}"/>
            </ac:spMkLst>
          </pc:spChg>
          <pc:spChg chg="mod">
            <ac:chgData name="Hannah Werner" userId="6f96a161-cb2c-4bc7-a90d-3c38d78bf0fc" providerId="ADAL" clId="{BC832D4D-4905-4F91-9065-D237E724D914}" dt="2025-07-16T10:11:32.683" v="446"/>
            <ac:spMkLst>
              <pc:docMk/>
              <pc:sldMasterMk cId="594725491" sldId="2147483648"/>
              <pc:sldLayoutMk cId="1355853207" sldId="2147483691"/>
              <ac:spMk id="6" creationId="{8814DEDD-7C5C-9062-14A1-B8310D3491F0}"/>
            </ac:spMkLst>
          </pc:spChg>
          <pc:spChg chg="mod">
            <ac:chgData name="Hannah Werner" userId="6f96a161-cb2c-4bc7-a90d-3c38d78bf0fc" providerId="ADAL" clId="{BC832D4D-4905-4F91-9065-D237E724D914}" dt="2025-07-16T10:11:24.945" v="445"/>
            <ac:spMkLst>
              <pc:docMk/>
              <pc:sldMasterMk cId="594725491" sldId="2147483648"/>
              <pc:sldLayoutMk cId="1355853207" sldId="2147483691"/>
              <ac:spMk id="10" creationId="{722BF1BE-3664-A41F-E15A-BC5F0841D893}"/>
            </ac:spMkLst>
          </pc:spChg>
        </pc:sldLayoutChg>
        <pc:sldLayoutChg chg="delSp modSp mod">
          <pc:chgData name="Hannah Werner" userId="6f96a161-cb2c-4bc7-a90d-3c38d78bf0fc" providerId="ADAL" clId="{BC832D4D-4905-4F91-9065-D237E724D914}" dt="2025-07-16T10:07:47.221" v="273"/>
          <pc:sldLayoutMkLst>
            <pc:docMk/>
            <pc:sldMasterMk cId="594725491" sldId="2147483648"/>
            <pc:sldLayoutMk cId="3933187461" sldId="2147483692"/>
          </pc:sldLayoutMkLst>
          <pc:spChg chg="mod">
            <ac:chgData name="Hannah Werner" userId="6f96a161-cb2c-4bc7-a90d-3c38d78bf0fc" providerId="ADAL" clId="{BC832D4D-4905-4F91-9065-D237E724D914}" dt="2025-07-16T10:05:46.034" v="143" actId="14100"/>
            <ac:spMkLst>
              <pc:docMk/>
              <pc:sldMasterMk cId="594725491" sldId="2147483648"/>
              <pc:sldLayoutMk cId="3933187461" sldId="2147483692"/>
              <ac:spMk id="2" creationId="{00000000-0000-0000-0000-000000000000}"/>
            </ac:spMkLst>
          </pc:spChg>
          <pc:spChg chg="mod">
            <ac:chgData name="Hannah Werner" userId="6f96a161-cb2c-4bc7-a90d-3c38d78bf0fc" providerId="ADAL" clId="{BC832D4D-4905-4F91-9065-D237E724D914}" dt="2025-07-16T10:05:53.004" v="159" actId="20577"/>
            <ac:spMkLst>
              <pc:docMk/>
              <pc:sldMasterMk cId="594725491" sldId="2147483648"/>
              <pc:sldLayoutMk cId="3933187461" sldId="2147483692"/>
              <ac:spMk id="11" creationId="{073214E7-5807-9FC0-CC9B-5F549C3469C7}"/>
            </ac:spMkLst>
          </pc:spChg>
          <pc:spChg chg="mod">
            <ac:chgData name="Hannah Werner" userId="6f96a161-cb2c-4bc7-a90d-3c38d78bf0fc" providerId="ADAL" clId="{BC832D4D-4905-4F91-9065-D237E724D914}" dt="2025-07-16T10:06:45.999" v="230" actId="20577"/>
            <ac:spMkLst>
              <pc:docMk/>
              <pc:sldMasterMk cId="594725491" sldId="2147483648"/>
              <pc:sldLayoutMk cId="3933187461" sldId="2147483692"/>
              <ac:spMk id="12" creationId="{95239789-6882-9A7A-667E-D63CC37AE217}"/>
            </ac:spMkLst>
          </pc:spChg>
          <pc:spChg chg="mod">
            <ac:chgData name="Hannah Werner" userId="6f96a161-cb2c-4bc7-a90d-3c38d78bf0fc" providerId="ADAL" clId="{BC832D4D-4905-4F91-9065-D237E724D914}" dt="2025-07-16T10:06:52.011" v="234" actId="20577"/>
            <ac:spMkLst>
              <pc:docMk/>
              <pc:sldMasterMk cId="594725491" sldId="2147483648"/>
              <pc:sldLayoutMk cId="3933187461" sldId="2147483692"/>
              <ac:spMk id="13" creationId="{7D82A22B-C20A-A630-C323-C1AE8807A178}"/>
            </ac:spMkLst>
          </pc:spChg>
          <pc:spChg chg="mod">
            <ac:chgData name="Hannah Werner" userId="6f96a161-cb2c-4bc7-a90d-3c38d78bf0fc" providerId="ADAL" clId="{BC832D4D-4905-4F91-9065-D237E724D914}" dt="2025-07-16T10:07:37.694" v="270" actId="20577"/>
            <ac:spMkLst>
              <pc:docMk/>
              <pc:sldMasterMk cId="594725491" sldId="2147483648"/>
              <pc:sldLayoutMk cId="3933187461" sldId="2147483692"/>
              <ac:spMk id="17" creationId="{4E05124E-C7F5-B622-7CC9-25F73A009097}"/>
            </ac:spMkLst>
          </pc:spChg>
          <pc:spChg chg="mod">
            <ac:chgData name="Hannah Werner" userId="6f96a161-cb2c-4bc7-a90d-3c38d78bf0fc" providerId="ADAL" clId="{BC832D4D-4905-4F91-9065-D237E724D914}" dt="2025-07-16T10:07:44.383" v="272"/>
            <ac:spMkLst>
              <pc:docMk/>
              <pc:sldMasterMk cId="594725491" sldId="2147483648"/>
              <pc:sldLayoutMk cId="3933187461" sldId="2147483692"/>
              <ac:spMk id="20" creationId="{59561E07-233E-CAA0-5305-FFDDD5EEB164}"/>
            </ac:spMkLst>
          </pc:spChg>
          <pc:spChg chg="mod">
            <ac:chgData name="Hannah Werner" userId="6f96a161-cb2c-4bc7-a90d-3c38d78bf0fc" providerId="ADAL" clId="{BC832D4D-4905-4F91-9065-D237E724D914}" dt="2025-07-16T10:07:47.221" v="273"/>
            <ac:spMkLst>
              <pc:docMk/>
              <pc:sldMasterMk cId="594725491" sldId="2147483648"/>
              <pc:sldLayoutMk cId="3933187461" sldId="2147483692"/>
              <ac:spMk id="21" creationId="{1B361098-A246-3093-FF3A-18AAF2D12A1A}"/>
            </ac:spMkLst>
          </pc:spChg>
          <pc:spChg chg="mod">
            <ac:chgData name="Hannah Werner" userId="6f96a161-cb2c-4bc7-a90d-3c38d78bf0fc" providerId="ADAL" clId="{BC832D4D-4905-4F91-9065-D237E724D914}" dt="2025-07-16T10:06:41.975" v="226" actId="20577"/>
            <ac:spMkLst>
              <pc:docMk/>
              <pc:sldMasterMk cId="594725491" sldId="2147483648"/>
              <pc:sldLayoutMk cId="3933187461" sldId="2147483692"/>
              <ac:spMk id="27" creationId="{39C98C73-C27A-532C-8CFD-FADBFA4B54A3}"/>
            </ac:spMkLst>
          </pc:spChg>
          <pc:spChg chg="mod">
            <ac:chgData name="Hannah Werner" userId="6f96a161-cb2c-4bc7-a90d-3c38d78bf0fc" providerId="ADAL" clId="{BC832D4D-4905-4F91-9065-D237E724D914}" dt="2025-07-16T10:07:42.193" v="271"/>
            <ac:spMkLst>
              <pc:docMk/>
              <pc:sldMasterMk cId="594725491" sldId="2147483648"/>
              <pc:sldLayoutMk cId="3933187461" sldId="2147483692"/>
              <ac:spMk id="28" creationId="{9CF8E8C7-0273-0156-1E27-78388ABBA079}"/>
            </ac:spMkLst>
          </pc:spChg>
          <pc:spChg chg="mod">
            <ac:chgData name="Hannah Werner" userId="6f96a161-cb2c-4bc7-a90d-3c38d78bf0fc" providerId="ADAL" clId="{BC832D4D-4905-4F91-9065-D237E724D914}" dt="2025-07-16T10:06:28.502" v="194" actId="1035"/>
            <ac:spMkLst>
              <pc:docMk/>
              <pc:sldMasterMk cId="594725491" sldId="2147483648"/>
              <pc:sldLayoutMk cId="3933187461" sldId="2147483692"/>
              <ac:spMk id="30" creationId="{9B23DEE2-2044-28C1-6DC0-C2DCAE64D604}"/>
            </ac:spMkLst>
          </pc:spChg>
          <pc:spChg chg="mod">
            <ac:chgData name="Hannah Werner" userId="6f96a161-cb2c-4bc7-a90d-3c38d78bf0fc" providerId="ADAL" clId="{BC832D4D-4905-4F91-9065-D237E724D914}" dt="2025-07-16T10:06:56.919" v="237" actId="6549"/>
            <ac:spMkLst>
              <pc:docMk/>
              <pc:sldMasterMk cId="594725491" sldId="2147483648"/>
              <pc:sldLayoutMk cId="3933187461" sldId="2147483692"/>
              <ac:spMk id="31" creationId="{A8851735-AD20-3F16-D32B-FC671B0E37DF}"/>
            </ac:spMkLst>
          </pc:spChg>
          <pc:spChg chg="mod">
            <ac:chgData name="Hannah Werner" userId="6f96a161-cb2c-4bc7-a90d-3c38d78bf0fc" providerId="ADAL" clId="{BC832D4D-4905-4F91-9065-D237E724D914}" dt="2025-07-16T10:07:27.409" v="253"/>
            <ac:spMkLst>
              <pc:docMk/>
              <pc:sldMasterMk cId="594725491" sldId="2147483648"/>
              <pc:sldLayoutMk cId="3933187461" sldId="2147483692"/>
              <ac:spMk id="35" creationId="{738E641C-9831-EE7F-EFCA-0D11D543B35B}"/>
            </ac:spMkLst>
          </pc:spChg>
          <pc:spChg chg="mod">
            <ac:chgData name="Hannah Werner" userId="6f96a161-cb2c-4bc7-a90d-3c38d78bf0fc" providerId="ADAL" clId="{BC832D4D-4905-4F91-9065-D237E724D914}" dt="2025-07-16T10:07:17.964" v="252" actId="20577"/>
            <ac:spMkLst>
              <pc:docMk/>
              <pc:sldMasterMk cId="594725491" sldId="2147483648"/>
              <pc:sldLayoutMk cId="3933187461" sldId="2147483692"/>
              <ac:spMk id="37" creationId="{7957ECFC-D7F2-4086-2835-9D741D4CCFF1}"/>
            </ac:spMkLst>
          </pc:spChg>
          <pc:spChg chg="mod">
            <ac:chgData name="Hannah Werner" userId="6f96a161-cb2c-4bc7-a90d-3c38d78bf0fc" providerId="ADAL" clId="{BC832D4D-4905-4F91-9065-D237E724D914}" dt="2025-07-16T10:07:02.501" v="250" actId="20577"/>
            <ac:spMkLst>
              <pc:docMk/>
              <pc:sldMasterMk cId="594725491" sldId="2147483648"/>
              <pc:sldLayoutMk cId="3933187461" sldId="2147483692"/>
              <ac:spMk id="38" creationId="{9B8ECDA8-3CF2-A113-01A1-C00358ACF397}"/>
            </ac:spMkLst>
          </pc:sp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22" creationId="{1A9A80CA-72C7-4D8A-8323-D52811D05BA1}"/>
            </ac:cxnSpMkLst>
          </pc:cxnChg>
          <pc:cxnChg chg="mod">
            <ac:chgData name="Hannah Werner" userId="6f96a161-cb2c-4bc7-a90d-3c38d78bf0fc" providerId="ADAL" clId="{BC832D4D-4905-4F91-9065-D237E724D914}" dt="2025-07-16T10:06:28.502" v="194" actId="1035"/>
            <ac:cxnSpMkLst>
              <pc:docMk/>
              <pc:sldMasterMk cId="594725491" sldId="2147483648"/>
              <pc:sldLayoutMk cId="3933187461" sldId="2147483692"/>
              <ac:cxnSpMk id="32" creationId="{78CA7BF0-183B-5219-19A4-5F851B153648}"/>
            </ac:cxnSpMkLst>
          </pc:cxnChg>
        </pc:sldLayoutChg>
        <pc:sldLayoutChg chg="modSp mod">
          <pc:chgData name="Hannah Werner" userId="6f96a161-cb2c-4bc7-a90d-3c38d78bf0fc" providerId="ADAL" clId="{BC832D4D-4905-4F91-9065-D237E724D914}" dt="2025-07-16T10:08:34.366" v="338" actId="5793"/>
          <pc:sldLayoutMkLst>
            <pc:docMk/>
            <pc:sldMasterMk cId="594725491" sldId="2147483648"/>
            <pc:sldLayoutMk cId="678386672" sldId="2147483693"/>
          </pc:sldLayoutMkLst>
          <pc:spChg chg="mod">
            <ac:chgData name="Hannah Werner" userId="6f96a161-cb2c-4bc7-a90d-3c38d78bf0fc" providerId="ADAL" clId="{BC832D4D-4905-4F91-9065-D237E724D914}" dt="2025-07-16T10:08:03.212" v="304" actId="20577"/>
            <ac:spMkLst>
              <pc:docMk/>
              <pc:sldMasterMk cId="594725491" sldId="2147483648"/>
              <pc:sldLayoutMk cId="678386672" sldId="2147483693"/>
              <ac:spMk id="8" creationId="{6762ADBB-8493-8188-39DF-44579218CDD7}"/>
            </ac:spMkLst>
          </pc:spChg>
          <pc:spChg chg="mod">
            <ac:chgData name="Hannah Werner" userId="6f96a161-cb2c-4bc7-a90d-3c38d78bf0fc" providerId="ADAL" clId="{BC832D4D-4905-4F91-9065-D237E724D914}" dt="2025-07-16T10:07:57.891" v="296" actId="20577"/>
            <ac:spMkLst>
              <pc:docMk/>
              <pc:sldMasterMk cId="594725491" sldId="2147483648"/>
              <pc:sldLayoutMk cId="678386672" sldId="2147483693"/>
              <ac:spMk id="12" creationId="{53B02669-AC3A-C396-57F5-8593694B432B}"/>
            </ac:spMkLst>
          </pc:spChg>
          <pc:spChg chg="mod">
            <ac:chgData name="Hannah Werner" userId="6f96a161-cb2c-4bc7-a90d-3c38d78bf0fc" providerId="ADAL" clId="{BC832D4D-4905-4F91-9065-D237E724D914}" dt="2025-07-16T10:08:15.251" v="336" actId="20577"/>
            <ac:spMkLst>
              <pc:docMk/>
              <pc:sldMasterMk cId="594725491" sldId="2147483648"/>
              <pc:sldLayoutMk cId="678386672" sldId="2147483693"/>
              <ac:spMk id="13" creationId="{2B7D950A-61E8-E3E8-FD07-6A3711020317}"/>
            </ac:spMkLst>
          </pc:spChg>
          <pc:spChg chg="mod">
            <ac:chgData name="Hannah Werner" userId="6f96a161-cb2c-4bc7-a90d-3c38d78bf0fc" providerId="ADAL" clId="{BC832D4D-4905-4F91-9065-D237E724D914}" dt="2025-07-16T10:08:34.366" v="338" actId="5793"/>
            <ac:spMkLst>
              <pc:docMk/>
              <pc:sldMasterMk cId="594725491" sldId="2147483648"/>
              <pc:sldLayoutMk cId="678386672" sldId="2147483693"/>
              <ac:spMk id="18" creationId="{F81E78EA-4850-973A-2581-A5F2C9E2F1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8/14/2025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8/14/2025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accent1"/>
                </a:solidFill>
                <a:latin typeface="Segoe UI" panose="020B0502040204020203" pitchFamily="34" charset="0"/>
                <a:cs typeface="Segoe UI" panose="020B0502040204020203" pitchFamily="34" charset="0"/>
              </a:rPr>
              <a:t>LET US KNOW HOW YOU FOUND OUT ABOUT US</a:t>
            </a: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Segoe UI" panose="020B0502040204020203" pitchFamily="34" charset="0"/>
                <a:cs typeface="Segoe UI" panose="020B0502040204020203" pitchFamily="34" charset="0"/>
              </a:rPr>
              <a:t>This is the official application template for taking part in the ekipa projects </a:t>
            </a:r>
          </a:p>
          <a:p>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676356"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CONTENT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332561"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EXECUTIVE SUMMARY</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SOLUTION</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COLLABORATION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CHECKLIST FOR YOUR APPLICATION</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AC0DA56-B901-47FB-E13E-265681DE69EB}"/>
              </a:ext>
            </a:extLst>
          </p:cNvPr>
          <p:cNvGrpSpPr/>
          <p:nvPr userDrawn="1"/>
        </p:nvGrpSpPr>
        <p:grpSpPr>
          <a:xfrm>
            <a:off x="355409" y="4176190"/>
            <a:ext cx="6617085" cy="1527531"/>
            <a:chOff x="291887" y="4018473"/>
            <a:chExt cx="5718318" cy="1527531"/>
          </a:xfrm>
        </p:grpSpPr>
        <p:sp>
          <p:nvSpPr>
            <p:cNvPr id="21" name="TextBox 20">
              <a:extLst>
                <a:ext uri="{FF2B5EF4-FFF2-40B4-BE49-F238E27FC236}">
                  <a16:creationId xmlns:a16="http://schemas.microsoft.com/office/drawing/2014/main" id="{CDBAEE20-CA31-9243-1DD0-C47009AFE407}"/>
                </a:ext>
              </a:extLst>
            </p:cNvPr>
            <p:cNvSpPr txBox="1"/>
            <p:nvPr userDrawn="1"/>
          </p:nvSpPr>
          <p:spPr>
            <a:xfrm>
              <a:off x="355409" y="4036815"/>
              <a:ext cx="167828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22" name="TextBox 21">
              <a:extLst>
                <a:ext uri="{FF2B5EF4-FFF2-40B4-BE49-F238E27FC236}">
                  <a16:creationId xmlns:a16="http://schemas.microsoft.com/office/drawing/2014/main" id="{B311AF44-DF51-FC94-93A0-C181D1C35BC0}"/>
                </a:ext>
              </a:extLst>
            </p:cNvPr>
            <p:cNvSpPr txBox="1"/>
            <p:nvPr userDrawn="1"/>
          </p:nvSpPr>
          <p:spPr>
            <a:xfrm>
              <a:off x="355409" y="4423951"/>
              <a:ext cx="196791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23" name="TextBox 22">
              <a:extLst>
                <a:ext uri="{FF2B5EF4-FFF2-40B4-BE49-F238E27FC236}">
                  <a16:creationId xmlns:a16="http://schemas.microsoft.com/office/drawing/2014/main" id="{04F0DDF1-7B75-C982-6D94-3C5A0466BC8C}"/>
                </a:ext>
              </a:extLst>
            </p:cNvPr>
            <p:cNvSpPr txBox="1"/>
            <p:nvPr userDrawn="1"/>
          </p:nvSpPr>
          <p:spPr>
            <a:xfrm>
              <a:off x="355409" y="4811056"/>
              <a:ext cx="2075312"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message</a:t>
              </a:r>
            </a:p>
          </p:txBody>
        </p:sp>
        <p:sp>
          <p:nvSpPr>
            <p:cNvPr id="24" name="TextBox 23">
              <a:extLst>
                <a:ext uri="{FF2B5EF4-FFF2-40B4-BE49-F238E27FC236}">
                  <a16:creationId xmlns:a16="http://schemas.microsoft.com/office/drawing/2014/main" id="{9622445D-9918-9C65-8767-924DC6B97A08}"/>
                </a:ext>
              </a:extLst>
            </p:cNvPr>
            <p:cNvSpPr txBox="1"/>
            <p:nvPr userDrawn="1"/>
          </p:nvSpPr>
          <p:spPr>
            <a:xfrm>
              <a:off x="2271628" y="4029359"/>
              <a:ext cx="146684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25" name="TextBox 24">
              <a:extLst>
                <a:ext uri="{FF2B5EF4-FFF2-40B4-BE49-F238E27FC236}">
                  <a16:creationId xmlns:a16="http://schemas.microsoft.com/office/drawing/2014/main" id="{3477CF9B-C309-C815-836C-51175B5EFDD2}"/>
                </a:ext>
              </a:extLst>
            </p:cNvPr>
            <p:cNvSpPr txBox="1"/>
            <p:nvPr userDrawn="1"/>
          </p:nvSpPr>
          <p:spPr>
            <a:xfrm>
              <a:off x="2271628" y="4795496"/>
              <a:ext cx="152590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search</a:t>
              </a:r>
            </a:p>
          </p:txBody>
        </p:sp>
        <p:sp>
          <p:nvSpPr>
            <p:cNvPr id="26" name="TextBox 25">
              <a:extLst>
                <a:ext uri="{FF2B5EF4-FFF2-40B4-BE49-F238E27FC236}">
                  <a16:creationId xmlns:a16="http://schemas.microsoft.com/office/drawing/2014/main" id="{0B986676-D0E3-5EBC-F737-5298798F0A18}"/>
                </a:ext>
              </a:extLst>
            </p:cNvPr>
            <p:cNvSpPr txBox="1"/>
            <p:nvPr userDrawn="1"/>
          </p:nvSpPr>
          <p:spPr>
            <a:xfrm>
              <a:off x="3943614" y="4382847"/>
              <a:ext cx="2066591"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a:t>
              </a:r>
            </a:p>
          </p:txBody>
        </p:sp>
        <p:sp>
          <p:nvSpPr>
            <p:cNvPr id="27" name="TextBox 26">
              <a:extLst>
                <a:ext uri="{FF2B5EF4-FFF2-40B4-BE49-F238E27FC236}">
                  <a16:creationId xmlns:a16="http://schemas.microsoft.com/office/drawing/2014/main" id="{1DDD256D-BF5C-C2CA-5FB3-29AA6AE01EA0}"/>
                </a:ext>
              </a:extLst>
            </p:cNvPr>
            <p:cNvSpPr txBox="1"/>
            <p:nvPr userDrawn="1"/>
          </p:nvSpPr>
          <p:spPr>
            <a:xfrm>
              <a:off x="2271628" y="4400133"/>
              <a:ext cx="117654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University</a:t>
              </a:r>
            </a:p>
          </p:txBody>
        </p:sp>
        <p:sp>
          <p:nvSpPr>
            <p:cNvPr id="28" name="TextBox 27">
              <a:extLst>
                <a:ext uri="{FF2B5EF4-FFF2-40B4-BE49-F238E27FC236}">
                  <a16:creationId xmlns:a16="http://schemas.microsoft.com/office/drawing/2014/main" id="{CF3B79AB-9D46-4AA8-F250-E281CD03508B}"/>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29" name="TextBox 28">
              <a:extLst>
                <a:ext uri="{FF2B5EF4-FFF2-40B4-BE49-F238E27FC236}">
                  <a16:creationId xmlns:a16="http://schemas.microsoft.com/office/drawing/2014/main" id="{5A7B4F7D-3050-8FCE-1586-8A81B7AEFD3E}"/>
                </a:ext>
              </a:extLst>
            </p:cNvPr>
            <p:cNvSpPr txBox="1"/>
            <p:nvPr userDrawn="1"/>
          </p:nvSpPr>
          <p:spPr>
            <a:xfrm>
              <a:off x="3943614" y="4791306"/>
              <a:ext cx="184961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A friend/colleague</a:t>
              </a:r>
            </a:p>
          </p:txBody>
        </p:sp>
        <p:sp>
          <p:nvSpPr>
            <p:cNvPr id="30" name="TextBox 29">
              <a:extLst>
                <a:ext uri="{FF2B5EF4-FFF2-40B4-BE49-F238E27FC236}">
                  <a16:creationId xmlns:a16="http://schemas.microsoft.com/office/drawing/2014/main" id="{6AE24D0F-FF23-6BF1-8CF2-DD98FC24D061}"/>
                </a:ext>
              </a:extLst>
            </p:cNvPr>
            <p:cNvSpPr txBox="1"/>
            <p:nvPr userDrawn="1"/>
          </p:nvSpPr>
          <p:spPr>
            <a:xfrm>
              <a:off x="291887" y="5207450"/>
              <a:ext cx="745435" cy="338554"/>
            </a:xfrm>
            <a:prstGeom prst="rect">
              <a:avLst/>
            </a:prstGeom>
            <a:noFill/>
          </p:spPr>
          <p:txBody>
            <a:bodyPr wrap="square" rtlCol="0">
              <a:spAutoFit/>
            </a:bodyPr>
            <a:lstStyle/>
            <a:p>
              <a:r>
                <a:rPr lang="en-US" sz="1600"/>
                <a:t>Other:</a:t>
              </a:r>
            </a:p>
          </p:txBody>
        </p:sp>
      </p:gr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65311"/>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5" name="Straight Connector 35">
            <a:extLst>
              <a:ext uri="{FF2B5EF4-FFF2-40B4-BE49-F238E27FC236}">
                <a16:creationId xmlns:a16="http://schemas.microsoft.com/office/drawing/2014/main" id="{68A79CD4-84A4-E419-C7AE-EAA73B640DB9}"/>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6" name="Text Placeholder 2">
            <a:extLst>
              <a:ext uri="{FF2B5EF4-FFF2-40B4-BE49-F238E27FC236}">
                <a16:creationId xmlns:a16="http://schemas.microsoft.com/office/drawing/2014/main" id="{886D3FE9-536F-B779-9063-0E49AD2AE2B0}"/>
              </a:ext>
            </a:extLst>
          </p:cNvPr>
          <p:cNvSpPr>
            <a:spLocks noGrp="1"/>
          </p:cNvSpPr>
          <p:nvPr>
            <p:ph type="body" idx="21" hasCustomPrompt="1"/>
          </p:nvPr>
        </p:nvSpPr>
        <p:spPr>
          <a:xfrm>
            <a:off x="1128975" y="5391322"/>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4176539" cy="460487"/>
          </a:xfrm>
        </p:spPr>
        <p:txBody>
          <a:bodyPr/>
          <a:lstStyle>
            <a:lvl1pPr>
              <a:defRPr>
                <a:solidFill>
                  <a:schemeClr val="bg1"/>
                </a:solidFill>
              </a:defRPr>
            </a:lvl1pPr>
          </a:lstStyle>
          <a:p>
            <a:r>
              <a:rPr lang="de-DE"/>
              <a:t>1. </a:t>
            </a:r>
            <a:r>
              <a:rPr lang="de-DE" err="1"/>
              <a:t>INTRODUCTION</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908104"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GENERAL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64000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STATE, COUNTRY</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165364"/>
            <a:ext cx="93647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3994151"/>
            <a:ext cx="1016625"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350311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4315313"/>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12182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395276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2348880"/>
            <a:ext cx="1644361"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FOUNDING YEAR</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267505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Enter here</a:t>
            </a:r>
          </a:p>
        </p:txBody>
      </p: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4909691"/>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034605"/>
            <a:ext cx="1348446" cy="523220"/>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endParaRPr lang="en-US" sz="1400" b="1">
              <a:solidFill>
                <a:schemeClr val="bg2"/>
              </a:solidFill>
              <a:latin typeface="Segoe UI" panose="020B0502040204020203" pitchFamily="34" charset="0"/>
              <a:cs typeface="Segoe UI" panose="020B0502040204020203" pitchFamily="34" charset="0"/>
            </a:endParaRP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4758305"/>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60793" y="1124744"/>
            <a:ext cx="206184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SOLUTION 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Briefly introduce your project team. </a:t>
            </a:r>
            <a:r>
              <a:rPr lang="en-US"/>
              <a:t>What are your qualifications and experience relevant to this project?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of your solution:</a:t>
            </a:r>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1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Team Photo (optional)</a:t>
            </a:r>
          </a:p>
        </p:txBody>
      </p:sp>
      <p:sp>
        <p:nvSpPr>
          <p:cNvPr id="8" name="TextBox 9">
            <a:extLst>
              <a:ext uri="{FF2B5EF4-FFF2-40B4-BE49-F238E27FC236}">
                <a16:creationId xmlns:a16="http://schemas.microsoft.com/office/drawing/2014/main" id="{0CBEED9C-5D72-4B8A-8ECA-B63380A50172}"/>
              </a:ext>
            </a:extLst>
          </p:cNvPr>
          <p:cNvSpPr txBox="1"/>
          <p:nvPr userDrawn="1"/>
        </p:nvSpPr>
        <p:spPr>
          <a:xfrm>
            <a:off x="8303632" y="113736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312443" cy="4654412"/>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4439816" y="1772478"/>
            <a:ext cx="7056859" cy="2974530"/>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GB"/>
              <a:t>Introduce your solution and the parts of your solution that are already developed in detail. If you need more space feel free to check the slide in the end. To support your solution feel free to visualize the solution or concept by adding pictures of prototypes, products, graphics, etc.</a:t>
            </a:r>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86432" y="1320287"/>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err="1">
                <a:solidFill>
                  <a:schemeClr val="accent1"/>
                </a:solidFill>
              </a:rPr>
              <a:t>CRITERIA</a:t>
            </a:r>
            <a:r>
              <a:rPr lang="de-DE" sz="1400" b="1">
                <a:solidFill>
                  <a:schemeClr val="accent1"/>
                </a:solidFill>
              </a:rPr>
              <a:t>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439816" y="1320287"/>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DETAILED SOLUTION</a:t>
            </a: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4439816" y="4869160"/>
            <a:ext cx="352839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184232" y="4869160"/>
            <a:ext cx="3319182"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Integration, Box 3: Offer &gt; ROI, Budget)GEBNIS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3888507" cy="4592554"/>
          </a:xfrm>
        </p:spPr>
        <p:txBody>
          <a:bodyPr/>
          <a:lstStyle>
            <a:lvl1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lang="de-DE" sz="1200" smtClean="0">
                <a:effect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dirty="0"/>
              <a:t>How could a PoC or pilot project with MAHLE be structured? / What are the next steps to get started? / What is a realistic timeline for initial testing, validation, and result delivery? / Which stages do you foresee (e.g. setup, integration, testing, reporting)? </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4799856" y="1788774"/>
            <a:ext cx="6607347" cy="2144282"/>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would be the scope (e.g. timeframe, resource needs, KPIs)? / What kind of data, systems, or interfaces do you require from MAHLE? / How can your solution be technically integrated? / How does your solution align with a multi-brand, B2C mobility service model? / Where and how is your service currently operating (e.g., active markets, customer base, traction)? </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STRUCTURE &amp; TIMELINE</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799856" y="1427034"/>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OPERATIONALIZATION</a:t>
            </a:r>
          </a:p>
        </p:txBody>
      </p:sp>
      <p:sp>
        <p:nvSpPr>
          <p:cNvPr id="3" name="Textfeld 2">
            <a:extLst>
              <a:ext uri="{FF2B5EF4-FFF2-40B4-BE49-F238E27FC236}">
                <a16:creationId xmlns:a16="http://schemas.microsoft.com/office/drawing/2014/main" id="{CBCF1074-94D5-6BE0-9D2E-B6EC44990382}"/>
              </a:ext>
            </a:extLst>
          </p:cNvPr>
          <p:cNvSpPr txBox="1"/>
          <p:nvPr userDrawn="1"/>
        </p:nvSpPr>
        <p:spPr bwMode="gray">
          <a:xfrm>
            <a:off x="4799856" y="408505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OFFER</a:t>
            </a:r>
          </a:p>
        </p:txBody>
      </p:sp>
      <p:sp>
        <p:nvSpPr>
          <p:cNvPr id="15" name="Textplatzhalter 7">
            <a:extLst>
              <a:ext uri="{FF2B5EF4-FFF2-40B4-BE49-F238E27FC236}">
                <a16:creationId xmlns:a16="http://schemas.microsoft.com/office/drawing/2014/main" id="{686755A2-DF1B-9452-28B0-0F8D293A0CA8}"/>
              </a:ext>
            </a:extLst>
          </p:cNvPr>
          <p:cNvSpPr>
            <a:spLocks noGrp="1"/>
          </p:cNvSpPr>
          <p:nvPr>
            <p:ph type="body" sz="quarter" idx="18" hasCustomPrompt="1"/>
          </p:nvPr>
        </p:nvSpPr>
        <p:spPr bwMode="gray">
          <a:xfrm>
            <a:off x="4799855" y="4392072"/>
            <a:ext cx="6607347" cy="1965853"/>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lvl="0"/>
            <a:r>
              <a:rPr lang="en-US" dirty="0"/>
              <a:t>What is your estimated budget for the pilot? / How do you calculate the expected ROI or added value for MAHLE?</a:t>
            </a: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en-US" dirty="0"/>
              <a:t>Are there any open technical, organizational, or commercial questions? / What kind of information, resources, or support do you still need </a:t>
            </a:r>
            <a:r>
              <a:rPr lang="en-US"/>
              <a:t>from MAHLE? </a:t>
            </a:r>
            <a:r>
              <a:rPr lang="en-US" dirty="0"/>
              <a:t>/ Which parts of your solution still require joint development or validation?</a:t>
            </a:r>
            <a:endParaRPr lang="en-GB" dirty="0"/>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en-US" dirty="0"/>
              <a:t>What is your vision for a potential long-term partnership with MAHLE? / Which collaboration models are interesting for you, e.g.: Licensing of your solution, White-label or embedded integration, Joint development or co-branding, Becoming a technology supplier or investment interest</a:t>
            </a:r>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en-US"/>
              <a:t>Have you already worked with industrial clients or comparable partners? / Do you have any relevant use cases, benchmarks, or case studies to share? / What proves your readiness for enterprise collaboration?</a:t>
            </a:r>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DESIRED OUTCOME AND COLLABORATION MODELS</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REFERENCES</a:t>
            </a:r>
          </a:p>
        </p:txBody>
      </p:sp>
    </p:spTree>
    <p:extLst>
      <p:ext uri="{BB962C8B-B14F-4D97-AF65-F5344CB8AC3E}">
        <p14:creationId xmlns:p14="http://schemas.microsoft.com/office/powerpoint/2010/main" val="37527622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1052736"/>
            <a:ext cx="3866321" cy="170135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SOMETHING TO ADD?</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72816"/>
            <a:ext cx="3824244" cy="4486470"/>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No problem – copy and paste this slide if you want to add more information</a:t>
            </a:r>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72816"/>
            <a:ext cx="7432482" cy="4486470"/>
          </a:xfrm>
        </p:spPr>
        <p:txBody>
          <a:bodyPr>
            <a:normAutofit/>
          </a:bodyPr>
          <a:lstStyle>
            <a:lvl1pPr marL="0" indent="0">
              <a:buNone/>
              <a:defRPr sz="1400">
                <a:solidFill>
                  <a:schemeClr val="bg1"/>
                </a:solidFill>
              </a:defRPr>
            </a:lvl1pPr>
            <a:lvl5pPr marL="1828800" indent="0" algn="l">
              <a:buNone/>
              <a:defRPr sz="1400"/>
            </a:lvl5pPr>
          </a:lstStyle>
          <a:p>
            <a:pPr lvl="0"/>
            <a:r>
              <a:rPr lang="en-US"/>
              <a:t>Picture/graph</a:t>
            </a:r>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81" r:id="rId28"/>
    <p:sldLayoutId id="2147483694" r:id="rId29"/>
    <p:sldLayoutId id="2147483690" r:id="rId30"/>
    <p:sldLayoutId id="2147483691" r:id="rId31"/>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mahle/aftersales"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err="1"/>
              <a:t>mahle</a:t>
            </a:r>
            <a:r>
              <a:rPr lang="en-US" sz="4400" noProof="0" dirty="0"/>
              <a:t> – after sales</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Fill in the application template</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Check if you wish to upload additional material such as a video, company presentation, etc. </a:t>
            </a:r>
          </a:p>
          <a:p>
            <a:pPr marL="285750" indent="-285750">
              <a:buClr>
                <a:schemeClr val="accent1"/>
              </a:buClr>
              <a:buFont typeface="Wingdings" panose="05000000000000000000" pitchFamily="2" charset="2"/>
              <a:buChar char="ü"/>
            </a:pPr>
            <a:r>
              <a:rPr lang="en-US" sz="1600">
                <a:latin typeface="Segoe UI" panose="020B0502040204020203" pitchFamily="34" charset="0"/>
                <a:cs typeface="Segoe UI" panose="020B0502040204020203" pitchFamily="34" charset="0"/>
              </a:rPr>
              <a:t>Upload your documents via our </a:t>
            </a:r>
            <a:r>
              <a:rPr lang="en-US" sz="160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platform</a:t>
            </a:r>
            <a:r>
              <a:rPr lang="en-US" sz="1600">
                <a:latin typeface="Segoe UI" panose="020B0502040204020203" pitchFamily="34" charset="0"/>
                <a:cs typeface="Segoe UI" panose="020B0502040204020203" pitchFamily="34" charset="0"/>
              </a:rPr>
              <a:t> before the deadline</a:t>
            </a:r>
          </a:p>
        </p:txBody>
      </p:sp>
      <p:sp>
        <p:nvSpPr>
          <p:cNvPr id="2" name="Textplatzhalter 7">
            <a:extLst>
              <a:ext uri="{FF2B5EF4-FFF2-40B4-BE49-F238E27FC236}">
                <a16:creationId xmlns:a16="http://schemas.microsoft.com/office/drawing/2014/main" id="{D2A5B2A9-23C5-1406-4476-447F135BDBCA}"/>
              </a:ext>
            </a:extLst>
          </p:cNvPr>
          <p:cNvSpPr>
            <a:spLocks noGrp="1"/>
          </p:cNvSpPr>
          <p:nvPr>
            <p:ph type="body" idx="21"/>
          </p:nvPr>
        </p:nvSpPr>
        <p:spPr>
          <a:xfrm>
            <a:off x="1127448" y="5373216"/>
            <a:ext cx="3272216" cy="307778"/>
          </a:xfrm>
        </p:spPr>
        <p:txBody>
          <a:bodyPr/>
          <a:lstStyle/>
          <a:p>
            <a:endParaRPr lang="de-DE"/>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a:t>
            </a:r>
            <a:r>
              <a:rPr lang="de-DE" err="1"/>
              <a:t>executive</a:t>
            </a:r>
            <a:r>
              <a:rPr lang="de-DE"/>
              <a:t> </a:t>
            </a:r>
            <a:r>
              <a:rPr lang="de-DE" err="1"/>
              <a:t>summary</a:t>
            </a:r>
            <a:endParaRPr lang="de-DE"/>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a:xfrm>
            <a:off x="360866" y="2703105"/>
            <a:ext cx="3272216" cy="307778"/>
          </a:xfrm>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a:xfrm>
            <a:off x="1199456" y="5127507"/>
            <a:ext cx="1999148" cy="884776"/>
          </a:xfrm>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SOLUTION</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noRot="1" noMove="1" noResize="1" noEditPoints="1" noAdjustHandles="1" noChangeArrowheads="1" noChangeShapeType="1"/>
          </p:cNvSpPr>
          <p:nvPr>
            <p:ph type="body" sz="quarter" idx="13"/>
          </p:nvPr>
        </p:nvSpPr>
        <p:spPr>
          <a:xfrm>
            <a:off x="695326" y="1772479"/>
            <a:ext cx="3419473" cy="4654412"/>
          </a:xfrm>
        </p:spPr>
        <p:txBody>
          <a:bodyPr/>
          <a:lstStyle/>
          <a:p>
            <a:r>
              <a:rPr lang="en-US" b="1" dirty="0">
                <a:latin typeface="Segoe UI" panose="020B0502040204020203" pitchFamily="34" charset="0"/>
                <a:cs typeface="Segoe UI" panose="020B0502040204020203" pitchFamily="34" charset="0"/>
              </a:rPr>
              <a:t>MAHLE</a:t>
            </a:r>
            <a:r>
              <a:rPr lang="en-US" dirty="0">
                <a:latin typeface="Segoe UI" panose="020B0502040204020203" pitchFamily="34" charset="0"/>
                <a:cs typeface="Segoe UI" panose="020B0502040204020203" pitchFamily="34" charset="0"/>
              </a:rPr>
              <a:t> is looking for a partner to </a:t>
            </a:r>
            <a:r>
              <a:rPr lang="en-GB" b="1" dirty="0"/>
              <a:t>create an open, scalable service ecosystem for parked vehicles – </a:t>
            </a:r>
            <a:r>
              <a:rPr lang="en-GB" dirty="0"/>
              <a:t>offering on-demand services like maintenance, cleaning, or diagnostics via a </a:t>
            </a:r>
            <a:r>
              <a:rPr lang="en-GB" b="1" dirty="0"/>
              <a:t>digital, multi-brand platform.</a:t>
            </a:r>
            <a:r>
              <a:rPr lang="en-GB" dirty="0"/>
              <a:t> </a:t>
            </a:r>
            <a:endParaRPr lang="en-GB" dirty="0">
              <a:latin typeface="Segoe UI" panose="020B0502040204020203" pitchFamily="34" charset="0"/>
              <a:cs typeface="Segoe UI" panose="020B0502040204020203" pitchFamily="34" charset="0"/>
            </a:endParaRPr>
          </a:p>
          <a:p>
            <a:pPr lvl="0"/>
            <a:br>
              <a:rPr lang="en-GB" dirty="0">
                <a:latin typeface="Segoe UI" panose="020B0502040204020203" pitchFamily="34" charset="0"/>
                <a:cs typeface="Segoe UI" panose="020B0502040204020203" pitchFamily="34" charset="0"/>
              </a:rPr>
            </a:br>
            <a:endParaRPr lang="en-GB" dirty="0">
              <a:latin typeface="Segoe UI" panose="020B0502040204020203" pitchFamily="34" charset="0"/>
              <a:cs typeface="Segoe UI" panose="020B0502040204020203" pitchFamily="34" charset="0"/>
            </a:endParaRPr>
          </a:p>
          <a:p>
            <a:pPr lvl="0"/>
            <a:r>
              <a:rPr lang="en-GB" b="1" dirty="0">
                <a:latin typeface="Segoe UI" panose="020B0502040204020203" pitchFamily="34" charset="0"/>
                <a:cs typeface="Segoe UI" panose="020B0502040204020203" pitchFamily="34" charset="0"/>
              </a:rPr>
              <a:t>Key Question:</a:t>
            </a:r>
          </a:p>
          <a:p>
            <a:r>
              <a:rPr lang="en-GB" b="1" dirty="0"/>
              <a:t>Which aftersales services can you offer that can be integrated into a multi-brand platform to provide vehicle owners with convenient, on-demand mobility services around parked cars—beyond OEM ecosystems?</a:t>
            </a:r>
            <a:r>
              <a:rPr lang="en-GB" dirty="0"/>
              <a:t> </a:t>
            </a:r>
            <a:endParaRPr lang="de-DE" dirty="0"/>
          </a:p>
          <a:p>
            <a:pPr lvl="0"/>
            <a:endParaRPr lang="en-US" dirty="0">
              <a:latin typeface="Segoe UI" panose="020B0502040204020203" pitchFamily="34" charset="0"/>
              <a:cs typeface="Segoe UI" panose="020B0502040204020203" pitchFamily="34" charset="0"/>
            </a:endParaRPr>
          </a:p>
          <a:p>
            <a:pPr lvl="0"/>
            <a:r>
              <a:rPr lang="en-US" dirty="0">
                <a:latin typeface="Segoe UI" panose="020B0502040204020203" pitchFamily="34" charset="0"/>
                <a:cs typeface="Segoe UI" panose="020B0502040204020203" pitchFamily="34" charset="0"/>
              </a:rPr>
              <a:t>The given </a:t>
            </a:r>
            <a:r>
              <a:rPr lang="en-US" b="1" dirty="0">
                <a:latin typeface="Segoe UI" panose="020B0502040204020203" pitchFamily="34" charset="0"/>
                <a:cs typeface="Segoe UI" panose="020B0502040204020203" pitchFamily="34" charset="0"/>
              </a:rPr>
              <a:t>opportunity areas </a:t>
            </a:r>
            <a:r>
              <a:rPr lang="en-US" dirty="0">
                <a:latin typeface="Segoe UI" panose="020B0502040204020203" pitchFamily="34" charset="0"/>
                <a:cs typeface="Segoe UI" panose="020B0502040204020203" pitchFamily="34" charset="0"/>
              </a:rPr>
              <a:t>are intended as inspiration and can be found on the platform. </a:t>
            </a:r>
            <a:r>
              <a:rPr lang="en-GB" dirty="0"/>
              <a:t>If your digital service solution falls outside these areas but aligns with the overall challenge goals, we still encourage you to apply.</a:t>
            </a:r>
            <a:endParaRPr lang="en-US" dirty="0">
              <a:latin typeface="Segoe UI" panose="020B0502040204020203" pitchFamily="34" charset="0"/>
              <a:cs typeface="Segoe UI" panose="020B0502040204020203" pitchFamily="34" charset="0"/>
            </a:endParaRPr>
          </a:p>
          <a:p>
            <a:pPr lvl="0"/>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All information on the opportunity areas as well as criteria and more information can be found in the corresponding tabs on the platform: </a:t>
            </a:r>
            <a:r>
              <a:rPr lang="en-US" dirty="0">
                <a:latin typeface="Segoe UI" panose="020B0502040204020203" pitchFamily="34" charset="0"/>
                <a:cs typeface="Segoe UI" panose="020B0502040204020203" pitchFamily="34" charset="0"/>
                <a:hlinkClick r:id="rId2"/>
              </a:rPr>
              <a:t>https://</a:t>
            </a:r>
            <a:r>
              <a:rPr lang="en-US" dirty="0" err="1">
                <a:latin typeface="Segoe UI" panose="020B0502040204020203" pitchFamily="34" charset="0"/>
                <a:cs typeface="Segoe UI" panose="020B0502040204020203" pitchFamily="34" charset="0"/>
                <a:hlinkClick r:id="rId2"/>
              </a:rPr>
              <a:t>app.ekipa.de</a:t>
            </a:r>
            <a:r>
              <a:rPr lang="en-US" dirty="0">
                <a:latin typeface="Segoe UI" panose="020B0502040204020203" pitchFamily="34" charset="0"/>
                <a:cs typeface="Segoe UI" panose="020B0502040204020203" pitchFamily="34" charset="0"/>
                <a:hlinkClick r:id="rId2"/>
              </a:rPr>
              <a:t>/challenges/</a:t>
            </a:r>
            <a:r>
              <a:rPr lang="en-US" dirty="0" err="1">
                <a:latin typeface="Segoe UI" panose="020B0502040204020203" pitchFamily="34" charset="0"/>
                <a:cs typeface="Segoe UI" panose="020B0502040204020203" pitchFamily="34" charset="0"/>
                <a:hlinkClick r:id="rId2"/>
              </a:rPr>
              <a:t>vci-mahle</a:t>
            </a:r>
            <a:r>
              <a:rPr lang="en-US">
                <a:latin typeface="Segoe UI" panose="020B0502040204020203" pitchFamily="34" charset="0"/>
                <a:cs typeface="Segoe UI" panose="020B0502040204020203" pitchFamily="34" charset="0"/>
                <a:hlinkClick r:id="rId2"/>
              </a:rPr>
              <a:t>/aftersales</a:t>
            </a:r>
            <a:endParaRPr lang="en-US">
              <a:latin typeface="Segoe UI" panose="020B0502040204020203" pitchFamily="34" charset="0"/>
              <a:cs typeface="Segoe UI" panose="020B0502040204020203" pitchFamily="34" charset="0"/>
            </a:endParaRPr>
          </a:p>
          <a:p>
            <a:pPr lvl="0"/>
            <a:endParaRPr lang="de-DE" dirty="0"/>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D3314DD8-2DF4-7862-0084-DDABA30CB393}"/>
              </a:ext>
            </a:extLst>
          </p:cNvPr>
          <p:cNvSpPr>
            <a:spLocks noGrp="1"/>
          </p:cNvSpPr>
          <p:nvPr>
            <p:ph type="title"/>
          </p:nvPr>
        </p:nvSpPr>
        <p:spPr/>
        <p:txBody>
          <a:bodyPr/>
          <a:lstStyle/>
          <a:p>
            <a:r>
              <a:rPr lang="de-DE" dirty="0"/>
              <a:t>3. PILOT </a:t>
            </a:r>
            <a:r>
              <a:rPr lang="de-DE" dirty="0" err="1"/>
              <a:t>PROPOSAL</a:t>
            </a:r>
            <a:endParaRPr lang="de-DE" dirty="0"/>
          </a:p>
        </p:txBody>
      </p:sp>
      <p:sp>
        <p:nvSpPr>
          <p:cNvPr id="3" name="Datumsplatzhalter 2">
            <a:extLst>
              <a:ext uri="{FF2B5EF4-FFF2-40B4-BE49-F238E27FC236}">
                <a16:creationId xmlns:a16="http://schemas.microsoft.com/office/drawing/2014/main" id="{56665E50-178A-8D8C-BEAE-D0B15A47754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068C893-3B39-DAE9-B53A-96067F13401E}"/>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86E19AF8-EB28-8DF2-BFA6-372F32F06518}"/>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16" name="Textplatzhalter 15">
            <a:extLst>
              <a:ext uri="{FF2B5EF4-FFF2-40B4-BE49-F238E27FC236}">
                <a16:creationId xmlns:a16="http://schemas.microsoft.com/office/drawing/2014/main" id="{41F6A167-4CF8-4146-E427-D7E45EAAC1E0}"/>
              </a:ext>
            </a:extLst>
          </p:cNvPr>
          <p:cNvSpPr>
            <a:spLocks noGrp="1"/>
          </p:cNvSpPr>
          <p:nvPr>
            <p:ph type="body" sz="quarter" idx="15"/>
          </p:nvPr>
        </p:nvSpPr>
        <p:spPr/>
        <p:txBody>
          <a:bodyPr/>
          <a:lstStyle/>
          <a:p>
            <a:endParaRPr lang="de-DE"/>
          </a:p>
        </p:txBody>
      </p:sp>
      <p:sp>
        <p:nvSpPr>
          <p:cNvPr id="17" name="Textplatzhalter 16">
            <a:extLst>
              <a:ext uri="{FF2B5EF4-FFF2-40B4-BE49-F238E27FC236}">
                <a16:creationId xmlns:a16="http://schemas.microsoft.com/office/drawing/2014/main" id="{B869355B-B737-E1B4-DCF0-BF9863A1D3AF}"/>
              </a:ext>
            </a:extLst>
          </p:cNvPr>
          <p:cNvSpPr>
            <a:spLocks noGrp="1"/>
          </p:cNvSpPr>
          <p:nvPr>
            <p:ph type="body" sz="quarter" idx="16"/>
          </p:nvPr>
        </p:nvSpPr>
        <p:spPr/>
        <p:txBody>
          <a:bodyPr/>
          <a:lstStyle/>
          <a:p>
            <a:endParaRPr lang="de-DE" dirty="0"/>
          </a:p>
        </p:txBody>
      </p:sp>
      <p:sp>
        <p:nvSpPr>
          <p:cNvPr id="18" name="Textplatzhalter 17">
            <a:extLst>
              <a:ext uri="{FF2B5EF4-FFF2-40B4-BE49-F238E27FC236}">
                <a16:creationId xmlns:a16="http://schemas.microsoft.com/office/drawing/2014/main" id="{FBDB7432-0ADE-122D-6DAC-C6B309520AA8}"/>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3076871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a:t>
            </a:r>
            <a:r>
              <a:rPr lang="de-DE" err="1"/>
              <a:t>COLLABORATION</a:t>
            </a:r>
            <a:endParaRPr lang="de-DE"/>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APPLICATION TEMPLATE</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9" name="Textplatzhalter 8">
            <a:extLst>
              <a:ext uri="{FF2B5EF4-FFF2-40B4-BE49-F238E27FC236}">
                <a16:creationId xmlns:a16="http://schemas.microsoft.com/office/drawing/2014/main" id="{CCAF485A-53CF-DDC9-C70D-5F2185FBF5B6}"/>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3209BE8D-614B-8748-0A61-3DABBE40553B}"/>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005C98D9-FFDB-75D5-40F3-6D386B509F98}"/>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32529" y="65087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2.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89EDADA-B833-49EF-816D-140543393364}">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240</Words>
  <Application>Microsoft Office PowerPoint</Application>
  <PresentationFormat>Breitbild</PresentationFormat>
  <Paragraphs>31</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mahle – after sales</vt:lpstr>
      <vt:lpstr>PowerPoint-Präsentation</vt:lpstr>
      <vt:lpstr>1. executive summary</vt:lpstr>
      <vt:lpstr>2. SOLUTION</vt:lpstr>
      <vt:lpstr>3. PILOT PROPOSAL</vt:lpstr>
      <vt:lpstr>4. COLLABORATION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Hannah Werner</cp:lastModifiedBy>
  <cp:revision>1</cp:revision>
  <cp:lastPrinted>2025-03-20T14:05:44Z</cp:lastPrinted>
  <dcterms:created xsi:type="dcterms:W3CDTF">2025-07-16T07:38:47Z</dcterms:created>
  <dcterms:modified xsi:type="dcterms:W3CDTF">2025-08-14T13:26:41Z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