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2F066-E43D-4ED9-BE25-D273B04DF75A}" v="62" dt="2025-08-14T13:29:14.441"/>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8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docChgLst>
    <pc:chgData name="Lidia Welldeabzghi" userId="6657851c-35d9-4326-b5bf-045b30d4ae05" providerId="ADAL" clId="{1634E7C6-D047-4EDF-ABE9-E9AA7CCC24E1}"/>
    <pc:docChg chg="undo custSel modSld modMainMaster">
      <pc:chgData name="Lidia Welldeabzghi" userId="6657851c-35d9-4326-b5bf-045b30d4ae05" providerId="ADAL" clId="{1634E7C6-D047-4EDF-ABE9-E9AA7CCC24E1}" dt="2025-07-29T17:24:15.418" v="401" actId="20577"/>
      <pc:docMkLst>
        <pc:docMk/>
      </pc:docMkLst>
      <pc:sldChg chg="modSp mod">
        <pc:chgData name="Lidia Welldeabzghi" userId="6657851c-35d9-4326-b5bf-045b30d4ae05" providerId="ADAL" clId="{1634E7C6-D047-4EDF-ABE9-E9AA7CCC24E1}" dt="2025-07-29T16:55:34.407" v="15" actId="20577"/>
        <pc:sldMkLst>
          <pc:docMk/>
          <pc:sldMk cId="1577499883" sldId="256"/>
        </pc:sldMkLst>
        <pc:spChg chg="mod">
          <ac:chgData name="Lidia Welldeabzghi" userId="6657851c-35d9-4326-b5bf-045b30d4ae05" providerId="ADAL" clId="{1634E7C6-D047-4EDF-ABE9-E9AA7CCC24E1}" dt="2025-07-29T16:55:34.407" v="15" actId="20577"/>
          <ac:spMkLst>
            <pc:docMk/>
            <pc:sldMk cId="1577499883" sldId="256"/>
            <ac:spMk id="4" creationId="{E776DB7E-C9F2-78E4-ED55-3E5ABF5AC29F}"/>
          </ac:spMkLst>
        </pc:spChg>
      </pc:sldChg>
      <pc:sldChg chg="modSp mod">
        <pc:chgData name="Lidia Welldeabzghi" userId="6657851c-35d9-4326-b5bf-045b30d4ae05" providerId="ADAL" clId="{1634E7C6-D047-4EDF-ABE9-E9AA7CCC24E1}" dt="2025-07-29T17:15:32.936" v="221" actId="20577"/>
        <pc:sldMkLst>
          <pc:docMk/>
          <pc:sldMk cId="4101125436" sldId="277"/>
        </pc:sldMkLst>
        <pc:spChg chg="mod">
          <ac:chgData name="Lidia Welldeabzghi" userId="6657851c-35d9-4326-b5bf-045b30d4ae05" providerId="ADAL" clId="{1634E7C6-D047-4EDF-ABE9-E9AA7CCC24E1}" dt="2025-07-29T17:15:32.936" v="221" actId="20577"/>
          <ac:spMkLst>
            <pc:docMk/>
            <pc:sldMk cId="4101125436" sldId="277"/>
            <ac:spMk id="6" creationId="{A2B50033-FA7B-3D44-9C40-AD63FBE1F69D}"/>
          </ac:spMkLst>
        </pc:spChg>
      </pc:sldChg>
      <pc:sldMasterChg chg="modSldLayout">
        <pc:chgData name="Lidia Welldeabzghi" userId="6657851c-35d9-4326-b5bf-045b30d4ae05" providerId="ADAL" clId="{1634E7C6-D047-4EDF-ABE9-E9AA7CCC24E1}" dt="2025-07-29T17:24:15.418" v="401" actId="20577"/>
        <pc:sldMasterMkLst>
          <pc:docMk/>
          <pc:sldMasterMk cId="594725491" sldId="2147483648"/>
        </pc:sldMasterMkLst>
        <pc:sldLayoutChg chg="modSp mod">
          <pc:chgData name="Lidia Welldeabzghi" userId="6657851c-35d9-4326-b5bf-045b30d4ae05" providerId="ADAL" clId="{1634E7C6-D047-4EDF-ABE9-E9AA7CCC24E1}" dt="2025-07-29T17:22:36.859" v="363" actId="20577"/>
          <pc:sldLayoutMkLst>
            <pc:docMk/>
            <pc:sldMasterMk cId="594725491" sldId="2147483648"/>
            <pc:sldLayoutMk cId="1013149712" sldId="2147483681"/>
          </pc:sldLayoutMkLst>
          <pc:spChg chg="mod">
            <ac:chgData name="Lidia Welldeabzghi" userId="6657851c-35d9-4326-b5bf-045b30d4ae05" providerId="ADAL" clId="{1634E7C6-D047-4EDF-ABE9-E9AA7CCC24E1}" dt="2025-07-29T17:22:36.859" v="363" actId="20577"/>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1634E7C6-D047-4EDF-ABE9-E9AA7CCC24E1}" dt="2025-07-29T17:16:37.161" v="236" actId="20577"/>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1634E7C6-D047-4EDF-ABE9-E9AA7CCC24E1}" dt="2025-07-29T17:16:05.907" v="226" actId="20577"/>
            <ac:spMkLst>
              <pc:docMk/>
              <pc:sldMasterMk cId="594725491" sldId="2147483648"/>
              <pc:sldLayoutMk cId="1013149712" sldId="2147483681"/>
              <ac:spMk id="18" creationId="{F81E78EA-4850-973A-2581-A5F2C9E2F1F6}"/>
            </ac:spMkLst>
          </pc:spChg>
        </pc:sldLayoutChg>
        <pc:sldLayoutChg chg="modSp mod">
          <pc:chgData name="Lidia Welldeabzghi" userId="6657851c-35d9-4326-b5bf-045b30d4ae05" providerId="ADAL" clId="{1634E7C6-D047-4EDF-ABE9-E9AA7CCC24E1}" dt="2025-07-29T17:24:15.418" v="401" actId="20577"/>
          <pc:sldLayoutMkLst>
            <pc:docMk/>
            <pc:sldMasterMk cId="594725491" sldId="2147483648"/>
            <pc:sldLayoutMk cId="3752762299" sldId="2147483694"/>
          </pc:sldLayoutMkLst>
          <pc:spChg chg="mod">
            <ac:chgData name="Lidia Welldeabzghi" userId="6657851c-35d9-4326-b5bf-045b30d4ae05" providerId="ADAL" clId="{1634E7C6-D047-4EDF-ABE9-E9AA7CCC24E1}" dt="2025-07-29T17:24:15.418" v="40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1634E7C6-D047-4EDF-ABE9-E9AA7CCC24E1}" dt="2025-07-29T17:23:45.611" v="396"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7832F066-E43D-4ED9-BE25-D273B04DF75A}"/>
    <pc:docChg chg="modSld modMainMaster">
      <pc:chgData name="Hannah Werner" userId="6f96a161-cb2c-4bc7-a90d-3c38d78bf0fc" providerId="ADAL" clId="{7832F066-E43D-4ED9-BE25-D273B04DF75A}" dt="2025-08-14T13:29:28.988" v="81" actId="20577"/>
      <pc:docMkLst>
        <pc:docMk/>
      </pc:docMkLst>
      <pc:sldChg chg="modSp mod">
        <pc:chgData name="Hannah Werner" userId="6f96a161-cb2c-4bc7-a90d-3c38d78bf0fc" providerId="ADAL" clId="{7832F066-E43D-4ED9-BE25-D273B04DF75A}" dt="2025-08-14T13:29:28.988" v="81" actId="20577"/>
        <pc:sldMkLst>
          <pc:docMk/>
          <pc:sldMk cId="1577499883" sldId="256"/>
        </pc:sldMkLst>
        <pc:spChg chg="mod">
          <ac:chgData name="Hannah Werner" userId="6f96a161-cb2c-4bc7-a90d-3c38d78bf0fc" providerId="ADAL" clId="{7832F066-E43D-4ED9-BE25-D273B04DF75A}" dt="2025-08-14T13:29:28.988" v="81" actId="20577"/>
          <ac:spMkLst>
            <pc:docMk/>
            <pc:sldMk cId="1577499883" sldId="256"/>
            <ac:spMk id="4" creationId="{E776DB7E-C9F2-78E4-ED55-3E5ABF5AC29F}"/>
          </ac:spMkLst>
        </pc:spChg>
      </pc:sldChg>
      <pc:sldChg chg="modSp mod">
        <pc:chgData name="Hannah Werner" userId="6f96a161-cb2c-4bc7-a90d-3c38d78bf0fc" providerId="ADAL" clId="{7832F066-E43D-4ED9-BE25-D273B04DF75A}" dt="2025-08-14T13:28:43.112" v="9" actId="20577"/>
        <pc:sldMkLst>
          <pc:docMk/>
          <pc:sldMk cId="4101125436" sldId="277"/>
        </pc:sldMkLst>
        <pc:spChg chg="mod">
          <ac:chgData name="Hannah Werner" userId="6f96a161-cb2c-4bc7-a90d-3c38d78bf0fc" providerId="ADAL" clId="{7832F066-E43D-4ED9-BE25-D273B04DF75A}" dt="2025-08-14T13:28:43.112" v="9" actId="20577"/>
          <ac:spMkLst>
            <pc:docMk/>
            <pc:sldMk cId="4101125436" sldId="277"/>
            <ac:spMk id="6" creationId="{A2B50033-FA7B-3D44-9C40-AD63FBE1F69D}"/>
          </ac:spMkLst>
        </pc:spChg>
      </pc:sldChg>
      <pc:sldMasterChg chg="modSldLayout">
        <pc:chgData name="Hannah Werner" userId="6f96a161-cb2c-4bc7-a90d-3c38d78bf0fc" providerId="ADAL" clId="{7832F066-E43D-4ED9-BE25-D273B04DF75A}" dt="2025-08-14T13:29:14.441" v="71" actId="20577"/>
        <pc:sldMasterMkLst>
          <pc:docMk/>
          <pc:sldMasterMk cId="594725491" sldId="2147483648"/>
        </pc:sldMasterMkLst>
        <pc:sldLayoutChg chg="modSp mod">
          <pc:chgData name="Hannah Werner" userId="6f96a161-cb2c-4bc7-a90d-3c38d78bf0fc" providerId="ADAL" clId="{7832F066-E43D-4ED9-BE25-D273B04DF75A}" dt="2025-08-14T13:29:14.441" v="71" actId="20577"/>
          <pc:sldLayoutMkLst>
            <pc:docMk/>
            <pc:sldMasterMk cId="594725491" sldId="2147483648"/>
            <pc:sldLayoutMk cId="1013149712" sldId="2147483681"/>
          </pc:sldLayoutMkLst>
          <pc:spChg chg="mod">
            <ac:chgData name="Hannah Werner" userId="6f96a161-cb2c-4bc7-a90d-3c38d78bf0fc" providerId="ADAL" clId="{7832F066-E43D-4ED9-BE25-D273B04DF75A}" dt="2025-08-14T13:29:14.441" v="71" actId="20577"/>
            <ac:spMkLst>
              <pc:docMk/>
              <pc:sldMasterMk cId="594725491" sldId="2147483648"/>
              <pc:sldLayoutMk cId="1013149712" sldId="2147483681"/>
              <ac:spMk id="11" creationId="{E6B91FC6-2C20-8663-E3D4-17608867DB79}"/>
            </ac:spMkLst>
          </pc:spChg>
        </pc:sldLayoutChg>
      </pc:sldMasterChg>
    </pc:docChg>
  </pc:docChgLst>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24T10:59:44.001" v="740"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24T10:53:40.328" v="551"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24T10:53:40.328" v="551"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24T10:59:44.001" v="740" actId="20577"/>
        <pc:sldMasterMkLst>
          <pc:docMk/>
          <pc:sldMasterMk cId="594725491" sldId="2147483648"/>
        </pc:sldMasterMkLst>
        <pc:sldLayoutChg chg="modSp mod">
          <pc:chgData name="Hannah Werner" userId="6f96a161-cb2c-4bc7-a90d-3c38d78bf0fc" providerId="ADAL" clId="{BC832D4D-4905-4F91-9065-D237E724D914}" dt="2025-07-24T10:59:44.001" v="740" actId="20577"/>
          <pc:sldLayoutMkLst>
            <pc:docMk/>
            <pc:sldMasterMk cId="594725491" sldId="2147483648"/>
            <pc:sldLayoutMk cId="1013149712" sldId="2147483681"/>
          </pc:sldLayoutMkLst>
          <pc:spChg chg="mod">
            <ac:chgData name="Hannah Werner" userId="6f96a161-cb2c-4bc7-a90d-3c38d78bf0fc" providerId="ADAL" clId="{BC832D4D-4905-4F91-9065-D237E724D914}" dt="2025-07-24T10:59:44.001" v="740" actId="20577"/>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8/14/2025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8/14/2025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How could a PoC or pilot project with MAHLE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timeframe, resource needs, KPIs)? / What kind of data, systems, or interfaces do you require from MAHLE? / What part of the purchasing process can you automate? / Where and how is your service currently operating (e.g., active markets, customer base, traction)? </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is your estimated budget for the pilot? / How do you calculate the expected ROI or added value for MAHLE?</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dirty="0"/>
              <a:t>Are there any open technical, organizational, or commercial questions? / What kind of information, resources, or support do you still need </a:t>
            </a:r>
            <a:r>
              <a:rPr lang="en-US"/>
              <a:t>from MAHLE? </a:t>
            </a:r>
            <a:r>
              <a:rPr lang="en-US" dirty="0"/>
              <a:t>/ Which parts of your solution still require joint development or validation?</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dirty="0"/>
              <a:t>What is your vision for a potential long-term partnership with MAHLE? / Which collaboration models are interesting for you, e.g.: Licensing of your solution, White-label or embedded integration, Joint development or co-branding, Becoming a technology supplier or investment interest</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mahle/purchasing"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err="1"/>
              <a:t>mahle</a:t>
            </a:r>
            <a:r>
              <a:rPr lang="en-US" sz="4400" noProof="0" dirty="0"/>
              <a:t> </a:t>
            </a:r>
            <a:r>
              <a:rPr lang="en-US" sz="4400" noProof="0"/>
              <a:t>– Purchasing</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noRot="1" noMove="1" noResize="1" noEditPoints="1" noAdjustHandles="1" noChangeArrowheads="1" noChangeShapeType="1"/>
          </p:cNvSpPr>
          <p:nvPr>
            <p:ph type="body" sz="quarter" idx="13"/>
          </p:nvPr>
        </p:nvSpPr>
        <p:spPr>
          <a:xfrm>
            <a:off x="695326" y="1772479"/>
            <a:ext cx="3419473" cy="4654412"/>
          </a:xfrm>
        </p:spPr>
        <p:txBody>
          <a:bodyPr/>
          <a:lstStyle/>
          <a:p>
            <a:r>
              <a:rPr lang="en-US" dirty="0"/>
              <a:t>MAHLE is looking for innovative partners to help </a:t>
            </a:r>
            <a:r>
              <a:rPr lang="en-US" b="1" dirty="0"/>
              <a:t>automate and simplify the processing of low-value, indirect procurement transactions</a:t>
            </a:r>
            <a:r>
              <a:rPr lang="en-US" dirty="0"/>
              <a:t> (typically under 500 EUR). </a:t>
            </a:r>
          </a:p>
          <a:p>
            <a:pPr lvl="0"/>
            <a:br>
              <a:rPr lang="en-GB" dirty="0">
                <a:latin typeface="Segoe UI" panose="020B0502040204020203" pitchFamily="34" charset="0"/>
                <a:cs typeface="Segoe UI" panose="020B0502040204020203" pitchFamily="34" charset="0"/>
              </a:rPr>
            </a:br>
            <a:endParaRPr lang="en-GB" dirty="0">
              <a:latin typeface="Segoe UI" panose="020B0502040204020203" pitchFamily="34" charset="0"/>
              <a:cs typeface="Segoe UI" panose="020B0502040204020203" pitchFamily="34" charset="0"/>
            </a:endParaRPr>
          </a:p>
          <a:p>
            <a:pPr lvl="0"/>
            <a:r>
              <a:rPr lang="en-GB" b="1" dirty="0">
                <a:latin typeface="Segoe UI" panose="020B0502040204020203" pitchFamily="34" charset="0"/>
                <a:cs typeface="Segoe UI" panose="020B0502040204020203" pitchFamily="34" charset="0"/>
              </a:rPr>
              <a:t>Key Question:</a:t>
            </a:r>
          </a:p>
          <a:p>
            <a:r>
              <a:rPr lang="en-US" b="1" dirty="0"/>
              <a:t>How can we fully automate the processing of low-value, indirect procurement orders across multiple sites and categories — turning manual, repetitive transactions into scalable “No-Touch Orders” while maintaining compliance and SAP integration?</a:t>
            </a:r>
            <a:endParaRPr lang="en-US" dirty="0"/>
          </a:p>
          <a:p>
            <a:pPr lvl="0"/>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All information on the opportunity areas as well as criteria and more information can be found in the corresponding tabs on the platform: </a:t>
            </a:r>
            <a:r>
              <a:rPr lang="en-US" dirty="0">
                <a:latin typeface="Segoe UI" panose="020B0502040204020203" pitchFamily="34" charset="0"/>
                <a:cs typeface="Segoe UI" panose="020B0502040204020203" pitchFamily="34" charset="0"/>
                <a:hlinkClick r:id="rId2"/>
              </a:rPr>
              <a:t>https://</a:t>
            </a:r>
            <a:r>
              <a:rPr lang="en-US" dirty="0" err="1">
                <a:latin typeface="Segoe UI" panose="020B0502040204020203" pitchFamily="34" charset="0"/>
                <a:cs typeface="Segoe UI" panose="020B0502040204020203" pitchFamily="34" charset="0"/>
                <a:hlinkClick r:id="rId2"/>
              </a:rPr>
              <a:t>app.ekipa.de</a:t>
            </a:r>
            <a:r>
              <a:rPr lang="en-US" dirty="0">
                <a:latin typeface="Segoe UI" panose="020B0502040204020203" pitchFamily="34" charset="0"/>
                <a:cs typeface="Segoe UI" panose="020B0502040204020203" pitchFamily="34" charset="0"/>
                <a:hlinkClick r:id="rId2"/>
              </a:rPr>
              <a:t>/challenges/</a:t>
            </a:r>
            <a:r>
              <a:rPr lang="en-US" dirty="0" err="1">
                <a:latin typeface="Segoe UI" panose="020B0502040204020203" pitchFamily="34" charset="0"/>
                <a:cs typeface="Segoe UI" panose="020B0502040204020203" pitchFamily="34" charset="0"/>
                <a:hlinkClick r:id="rId2"/>
              </a:rPr>
              <a:t>vci-mahle</a:t>
            </a:r>
            <a:r>
              <a:rPr lang="en-US" dirty="0">
                <a:latin typeface="Segoe UI" panose="020B0502040204020203" pitchFamily="34" charset="0"/>
                <a:cs typeface="Segoe UI" panose="020B0502040204020203" pitchFamily="34" charset="0"/>
                <a:hlinkClick r:id="rId2"/>
              </a:rPr>
              <a:t>/purchasing</a:t>
            </a:r>
            <a:endParaRPr lang="en-US" dirty="0">
              <a:latin typeface="Segoe UI" panose="020B0502040204020203" pitchFamily="34" charset="0"/>
              <a:cs typeface="Segoe UI" panose="020B0502040204020203" pitchFamily="34" charset="0"/>
            </a:endParaRPr>
          </a:p>
          <a:p>
            <a:pPr lvl="0"/>
            <a:endParaRPr lang="de-DE" dirty="0"/>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dirty="0"/>
              <a:t>3. PILOT </a:t>
            </a:r>
            <a:r>
              <a:rPr lang="de-DE" dirty="0" err="1"/>
              <a:t>PROPOSAL</a:t>
            </a:r>
            <a:endParaRPr lang="de-DE" dirty="0"/>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dirty="0"/>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194</Words>
  <Application>Microsoft Office PowerPoint</Application>
  <PresentationFormat>Breitbild</PresentationFormat>
  <Paragraphs>29</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mahle – Purchasing</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2025-08-14T13:29:31Z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