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80"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4266B-EA3A-439C-8E7F-DB2DC73334B5}" v="193" dt="2025-07-29T15:00:02.24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148FCFF7-84D7-4AD7-A478-D8E48B69EEBF}"/>
    <pc:docChg chg="undo custSel addSld delSld modSld modMainMaster">
      <pc:chgData name="Hannah Werner" userId="6f96a161-cb2c-4bc7-a90d-3c38d78bf0fc" providerId="ADAL" clId="{148FCFF7-84D7-4AD7-A478-D8E48B69EEBF}" dt="2025-07-21T16:14:55.822" v="260" actId="20577"/>
      <pc:docMkLst>
        <pc:docMk/>
      </pc:docMkLst>
      <pc:sldChg chg="modSp mod">
        <pc:chgData name="Hannah Werner" userId="6f96a161-cb2c-4bc7-a90d-3c38d78bf0fc" providerId="ADAL" clId="{148FCFF7-84D7-4AD7-A478-D8E48B69EEBF}" dt="2025-07-21T16:14:55.822" v="260" actId="20577"/>
        <pc:sldMkLst>
          <pc:docMk/>
          <pc:sldMk cId="4101125436" sldId="277"/>
        </pc:sldMkLst>
        <pc:spChg chg="mod">
          <ac:chgData name="Hannah Werner" userId="6f96a161-cb2c-4bc7-a90d-3c38d78bf0fc" providerId="ADAL" clId="{148FCFF7-84D7-4AD7-A478-D8E48B69EEBF}" dt="2025-07-21T16:14:55.822" v="260" actId="20577"/>
          <ac:spMkLst>
            <pc:docMk/>
            <pc:sldMk cId="4101125436" sldId="277"/>
            <ac:spMk id="6" creationId="{A2B50033-FA7B-3D44-9C40-AD63FBE1F69D}"/>
          </ac:spMkLst>
        </pc:spChg>
      </pc:sldChg>
      <pc:sldChg chg="addSp modSp del mod">
        <pc:chgData name="Hannah Werner" userId="6f96a161-cb2c-4bc7-a90d-3c38d78bf0fc" providerId="ADAL" clId="{148FCFF7-84D7-4AD7-A478-D8E48B69EEBF}" dt="2025-07-21T16:13:15.199" v="225" actId="47"/>
        <pc:sldMkLst>
          <pc:docMk/>
          <pc:sldMk cId="626710027" sldId="279"/>
        </pc:sldMkLst>
      </pc:sldChg>
      <pc:sldChg chg="modSp new mod">
        <pc:chgData name="Hannah Werner" userId="6f96a161-cb2c-4bc7-a90d-3c38d78bf0fc" providerId="ADAL" clId="{148FCFF7-84D7-4AD7-A478-D8E48B69EEBF}" dt="2025-07-21T16:13:26.401" v="241" actId="20577"/>
        <pc:sldMkLst>
          <pc:docMk/>
          <pc:sldMk cId="2549258565" sldId="280"/>
        </pc:sldMkLst>
        <pc:spChg chg="mod">
          <ac:chgData name="Hannah Werner" userId="6f96a161-cb2c-4bc7-a90d-3c38d78bf0fc" providerId="ADAL" clId="{148FCFF7-84D7-4AD7-A478-D8E48B69EEBF}" dt="2025-07-21T16:13:26.401" v="241" actId="20577"/>
          <ac:spMkLst>
            <pc:docMk/>
            <pc:sldMk cId="2549258565" sldId="280"/>
            <ac:spMk id="2" creationId="{A28C5135-2D13-0BD4-CA61-E486470B145E}"/>
          </ac:spMkLst>
        </pc:spChg>
      </pc:sldChg>
      <pc:sldMasterChg chg="modSldLayout">
        <pc:chgData name="Hannah Werner" userId="6f96a161-cb2c-4bc7-a90d-3c38d78bf0fc" providerId="ADAL" clId="{148FCFF7-84D7-4AD7-A478-D8E48B69EEBF}" dt="2025-07-21T16:13:53.129" v="256" actId="6549"/>
        <pc:sldMasterMkLst>
          <pc:docMk/>
          <pc:sldMasterMk cId="594725491" sldId="2147483648"/>
        </pc:sldMasterMkLst>
        <pc:sldLayoutChg chg="modSp mod">
          <pc:chgData name="Hannah Werner" userId="6f96a161-cb2c-4bc7-a90d-3c38d78bf0fc" providerId="ADAL" clId="{148FCFF7-84D7-4AD7-A478-D8E48B69EEBF}" dt="2025-07-21T16:02:43.985" v="69" actId="20577"/>
          <pc:sldLayoutMkLst>
            <pc:docMk/>
            <pc:sldMasterMk cId="594725491" sldId="2147483648"/>
            <pc:sldLayoutMk cId="678386672" sldId="2147483693"/>
          </pc:sldLayoutMkLst>
          <pc:spChg chg="mod">
            <ac:chgData name="Hannah Werner" userId="6f96a161-cb2c-4bc7-a90d-3c38d78bf0fc" providerId="ADAL" clId="{148FCFF7-84D7-4AD7-A478-D8E48B69EEBF}" dt="2025-07-21T16:02:43.985" v="69" actId="20577"/>
            <ac:spMkLst>
              <pc:docMk/>
              <pc:sldMasterMk cId="594725491" sldId="2147483648"/>
              <pc:sldLayoutMk cId="678386672" sldId="2147483693"/>
              <ac:spMk id="18" creationId="{F81E78EA-4850-973A-2581-A5F2C9E2F1F6}"/>
            </ac:spMkLst>
          </pc:spChg>
        </pc:sldLayoutChg>
        <pc:sldLayoutChg chg="addSp delSp modSp mod">
          <pc:chgData name="Hannah Werner" userId="6f96a161-cb2c-4bc7-a90d-3c38d78bf0fc" providerId="ADAL" clId="{148FCFF7-84D7-4AD7-A478-D8E48B69EEBF}" dt="2025-07-21T16:13:53.129" v="256" actId="6549"/>
          <pc:sldLayoutMkLst>
            <pc:docMk/>
            <pc:sldMasterMk cId="594725491" sldId="2147483648"/>
            <pc:sldLayoutMk cId="526031921" sldId="2147483694"/>
          </pc:sldLayoutMkLst>
          <pc:spChg chg="add del mod">
            <ac:chgData name="Hannah Werner" userId="6f96a161-cb2c-4bc7-a90d-3c38d78bf0fc" providerId="ADAL" clId="{148FCFF7-84D7-4AD7-A478-D8E48B69EEBF}" dt="2025-07-21T16:10:19.706" v="218" actId="20577"/>
            <ac:spMkLst>
              <pc:docMk/>
              <pc:sldMasterMk cId="594725491" sldId="2147483648"/>
              <pc:sldLayoutMk cId="526031921" sldId="2147483694"/>
              <ac:spMk id="3" creationId="{ACD13121-02AE-A5BA-C76A-7D1A83F3D085}"/>
            </ac:spMkLst>
          </pc:spChg>
          <pc:spChg chg="mod">
            <ac:chgData name="Hannah Werner" userId="6f96a161-cb2c-4bc7-a90d-3c38d78bf0fc" providerId="ADAL" clId="{148FCFF7-84D7-4AD7-A478-D8E48B69EEBF}" dt="2025-07-21T16:09:49.514" v="193" actId="5793"/>
            <ac:spMkLst>
              <pc:docMk/>
              <pc:sldMasterMk cId="594725491" sldId="2147483648"/>
              <pc:sldLayoutMk cId="526031921" sldId="2147483694"/>
              <ac:spMk id="7" creationId="{B212EF7B-CD40-E5A4-0811-2E50841DCDF7}"/>
            </ac:spMkLst>
          </pc:spChg>
          <pc:spChg chg="add mod">
            <ac:chgData name="Hannah Werner" userId="6f96a161-cb2c-4bc7-a90d-3c38d78bf0fc" providerId="ADAL" clId="{148FCFF7-84D7-4AD7-A478-D8E48B69EEBF}" dt="2025-07-21T16:04:26.128" v="102" actId="20577"/>
            <ac:spMkLst>
              <pc:docMk/>
              <pc:sldMasterMk cId="594725491" sldId="2147483648"/>
              <pc:sldLayoutMk cId="526031921" sldId="2147483694"/>
              <ac:spMk id="8" creationId="{D44DAE58-9ECA-F79E-3AA0-8938B1B28E7A}"/>
            </ac:spMkLst>
          </pc:spChg>
          <pc:spChg chg="mod">
            <ac:chgData name="Hannah Werner" userId="6f96a161-cb2c-4bc7-a90d-3c38d78bf0fc" providerId="ADAL" clId="{148FCFF7-84D7-4AD7-A478-D8E48B69EEBF}" dt="2025-07-21T16:08:46.050" v="177" actId="20577"/>
            <ac:spMkLst>
              <pc:docMk/>
              <pc:sldMasterMk cId="594725491" sldId="2147483648"/>
              <pc:sldLayoutMk cId="526031921" sldId="2147483694"/>
              <ac:spMk id="11" creationId="{E6B91FC6-2C20-8663-E3D4-17608867DB79}"/>
            </ac:spMkLst>
          </pc:spChg>
          <pc:spChg chg="mod">
            <ac:chgData name="Hannah Werner" userId="6f96a161-cb2c-4bc7-a90d-3c38d78bf0fc" providerId="ADAL" clId="{148FCFF7-84D7-4AD7-A478-D8E48B69EEBF}" dt="2025-07-21T16:04:21.103" v="95" actId="20577"/>
            <ac:spMkLst>
              <pc:docMk/>
              <pc:sldMasterMk cId="594725491" sldId="2147483648"/>
              <pc:sldLayoutMk cId="526031921" sldId="2147483694"/>
              <ac:spMk id="14" creationId="{6A7F781A-A5DA-0846-8907-6E9A310D3381}"/>
            </ac:spMkLst>
          </pc:spChg>
          <pc:spChg chg="mod">
            <ac:chgData name="Hannah Werner" userId="6f96a161-cb2c-4bc7-a90d-3c38d78bf0fc" providerId="ADAL" clId="{148FCFF7-84D7-4AD7-A478-D8E48B69EEBF}" dt="2025-07-21T16:13:53.129" v="256" actId="6549"/>
            <ac:spMkLst>
              <pc:docMk/>
              <pc:sldMasterMk cId="594725491" sldId="2147483648"/>
              <pc:sldLayoutMk cId="526031921" sldId="2147483694"/>
              <ac:spMk id="18" creationId="{F81E78EA-4850-973A-2581-A5F2C9E2F1F6}"/>
            </ac:spMkLst>
          </pc:spChg>
        </pc:sldLayoutChg>
      </pc:sldMasterChg>
    </pc:docChg>
  </pc:docChgLst>
  <pc:docChgLst>
    <pc:chgData name="Lidia Welldeabzghi" userId="6657851c-35d9-4326-b5bf-045b30d4ae05" providerId="ADAL" clId="{27D4266B-EA3A-439C-8E7F-DB2DC73334B5}"/>
    <pc:docChg chg="custSel modSld modMainMaster">
      <pc:chgData name="Lidia Welldeabzghi" userId="6657851c-35d9-4326-b5bf-045b30d4ae05" providerId="ADAL" clId="{27D4266B-EA3A-439C-8E7F-DB2DC73334B5}" dt="2025-07-29T15:02:06.522" v="676" actId="20577"/>
      <pc:docMkLst>
        <pc:docMk/>
      </pc:docMkLst>
      <pc:sldChg chg="modSp mod">
        <pc:chgData name="Lidia Welldeabzghi" userId="6657851c-35d9-4326-b5bf-045b30d4ae05" providerId="ADAL" clId="{27D4266B-EA3A-439C-8E7F-DB2DC73334B5}" dt="2025-07-25T15:41:11.580" v="3" actId="20577"/>
        <pc:sldMkLst>
          <pc:docMk/>
          <pc:sldMk cId="1577499883" sldId="256"/>
        </pc:sldMkLst>
        <pc:spChg chg="mod">
          <ac:chgData name="Lidia Welldeabzghi" userId="6657851c-35d9-4326-b5bf-045b30d4ae05" providerId="ADAL" clId="{27D4266B-EA3A-439C-8E7F-DB2DC73334B5}" dt="2025-07-25T15:41:11.580" v="3" actId="20577"/>
          <ac:spMkLst>
            <pc:docMk/>
            <pc:sldMk cId="1577499883" sldId="256"/>
            <ac:spMk id="4" creationId="{E776DB7E-C9F2-78E4-ED55-3E5ABF5AC29F}"/>
          </ac:spMkLst>
        </pc:spChg>
      </pc:sldChg>
      <pc:sldChg chg="modSp mod">
        <pc:chgData name="Lidia Welldeabzghi" userId="6657851c-35d9-4326-b5bf-045b30d4ae05" providerId="ADAL" clId="{27D4266B-EA3A-439C-8E7F-DB2DC73334B5}" dt="2025-07-29T15:02:06.522" v="676" actId="20577"/>
        <pc:sldMkLst>
          <pc:docMk/>
          <pc:sldMk cId="4101125436" sldId="277"/>
        </pc:sldMkLst>
        <pc:spChg chg="mod">
          <ac:chgData name="Lidia Welldeabzghi" userId="6657851c-35d9-4326-b5bf-045b30d4ae05" providerId="ADAL" clId="{27D4266B-EA3A-439C-8E7F-DB2DC73334B5}" dt="2025-07-29T15:02:06.522" v="676" actId="20577"/>
          <ac:spMkLst>
            <pc:docMk/>
            <pc:sldMk cId="4101125436" sldId="277"/>
            <ac:spMk id="6" creationId="{A2B50033-FA7B-3D44-9C40-AD63FBE1F69D}"/>
          </ac:spMkLst>
        </pc:spChg>
      </pc:sldChg>
      <pc:sldMasterChg chg="modSldLayout">
        <pc:chgData name="Lidia Welldeabzghi" userId="6657851c-35d9-4326-b5bf-045b30d4ae05" providerId="ADAL" clId="{27D4266B-EA3A-439C-8E7F-DB2DC73334B5}" dt="2025-07-29T14:54:34.985" v="346" actId="20577"/>
        <pc:sldMasterMkLst>
          <pc:docMk/>
          <pc:sldMasterMk cId="594725491" sldId="2147483648"/>
        </pc:sldMasterMkLst>
        <pc:sldLayoutChg chg="modSp mod">
          <pc:chgData name="Lidia Welldeabzghi" userId="6657851c-35d9-4326-b5bf-045b30d4ae05" providerId="ADAL" clId="{27D4266B-EA3A-439C-8E7F-DB2DC73334B5}" dt="2025-07-29T14:54:34.985" v="346" actId="20577"/>
          <pc:sldLayoutMkLst>
            <pc:docMk/>
            <pc:sldMasterMk cId="594725491" sldId="2147483648"/>
            <pc:sldLayoutMk cId="526031921" sldId="2147483694"/>
          </pc:sldLayoutMkLst>
          <pc:spChg chg="mod">
            <ac:chgData name="Lidia Welldeabzghi" userId="6657851c-35d9-4326-b5bf-045b30d4ae05" providerId="ADAL" clId="{27D4266B-EA3A-439C-8E7F-DB2DC73334B5}" dt="2025-07-29T14:54:34.985" v="346" actId="20577"/>
            <ac:spMkLst>
              <pc:docMk/>
              <pc:sldMasterMk cId="594725491" sldId="2147483648"/>
              <pc:sldLayoutMk cId="526031921" sldId="2147483694"/>
              <ac:spMk id="3" creationId="{ACD13121-02AE-A5BA-C76A-7D1A83F3D085}"/>
            </ac:spMkLst>
          </pc:spChg>
          <pc:spChg chg="mod">
            <ac:chgData name="Lidia Welldeabzghi" userId="6657851c-35d9-4326-b5bf-045b30d4ae05" providerId="ADAL" clId="{27D4266B-EA3A-439C-8E7F-DB2DC73334B5}" dt="2025-07-29T14:53:02.655" v="344"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27D4266B-EA3A-439C-8E7F-DB2DC73334B5}" dt="2025-07-29T14:45:59.742" v="109" actId="20577"/>
            <ac:spMkLst>
              <pc:docMk/>
              <pc:sldMasterMk cId="594725491" sldId="2147483648"/>
              <pc:sldLayoutMk cId="526031921" sldId="2147483694"/>
              <ac:spMk id="18" creationId="{F81E78EA-4850-973A-2581-A5F2C9E2F1F6}"/>
            </ac:spMkLst>
          </pc:spChg>
        </pc:sldLayoutChg>
      </pc:sldMasterChg>
    </pc:docChg>
  </pc:docChgLst>
  <pc:docChgLst>
    <pc:chgData name="Hannah Werner" userId="6f96a161-cb2c-4bc7-a90d-3c38d78bf0fc" providerId="ADAL" clId="{DBB56EFB-20B3-4AB6-A21D-D65A2BAB493C}"/>
    <pc:docChg chg="modMainMaster">
      <pc:chgData name="Hannah Werner" userId="6f96a161-cb2c-4bc7-a90d-3c38d78bf0fc" providerId="ADAL" clId="{DBB56EFB-20B3-4AB6-A21D-D65A2BAB493C}" dt="2025-07-22T10:42:27.398" v="6" actId="20577"/>
      <pc:docMkLst>
        <pc:docMk/>
      </pc:docMkLst>
      <pc:sldMasterChg chg="modSldLayout">
        <pc:chgData name="Hannah Werner" userId="6f96a161-cb2c-4bc7-a90d-3c38d78bf0fc" providerId="ADAL" clId="{DBB56EFB-20B3-4AB6-A21D-D65A2BAB493C}" dt="2025-07-22T10:42:27.398" v="6" actId="20577"/>
        <pc:sldMasterMkLst>
          <pc:docMk/>
          <pc:sldMasterMk cId="594725491" sldId="2147483648"/>
        </pc:sldMasterMkLst>
        <pc:sldLayoutChg chg="modSp">
          <pc:chgData name="Hannah Werner" userId="6f96a161-cb2c-4bc7-a90d-3c38d78bf0fc" providerId="ADAL" clId="{DBB56EFB-20B3-4AB6-A21D-D65A2BAB493C}" dt="2025-07-22T10:42:27.398" v="6" actId="20577"/>
          <pc:sldLayoutMkLst>
            <pc:docMk/>
            <pc:sldMasterMk cId="594725491" sldId="2147483648"/>
            <pc:sldLayoutMk cId="526031921" sldId="2147483694"/>
          </pc:sldLayoutMkLst>
          <pc:spChg chg="mod">
            <ac:chgData name="Hannah Werner" userId="6f96a161-cb2c-4bc7-a90d-3c38d78bf0fc" providerId="ADAL" clId="{DBB56EFB-20B3-4AB6-A21D-D65A2BAB493C}" dt="2025-07-22T10:42:27.398" v="6" actId="20577"/>
            <ac:spMkLst>
              <pc:docMk/>
              <pc:sldMasterMk cId="594725491" sldId="2147483648"/>
              <pc:sldLayoutMk cId="526031921" sldId="2147483694"/>
              <ac:spMk id="18" creationId="{F81E78EA-4850-973A-2581-A5F2C9E2F1F6}"/>
            </ac:spMkLst>
          </pc:spChg>
        </pc:sldLayoutChg>
      </pc:sldMasterChg>
    </pc:docChg>
  </pc:docChgLst>
  <pc:docChgLst>
    <pc:chgData name="Lidia Welldeabzghi" userId="6657851c-35d9-4326-b5bf-045b30d4ae05" providerId="ADAL" clId="{60946C6D-C089-4DE6-AFED-9B4C0A375221}"/>
    <pc:docChg chg="undo custSel addSld modSld modMainMaster">
      <pc:chgData name="Lidia Welldeabzghi" userId="6657851c-35d9-4326-b5bf-045b30d4ae05" providerId="ADAL" clId="{60946C6D-C089-4DE6-AFED-9B4C0A375221}" dt="2025-07-21T12:52:17.200" v="625" actId="14100"/>
      <pc:docMkLst>
        <pc:docMk/>
      </pc:docMkLst>
      <pc:sldChg chg="addSp delSp modSp mod">
        <pc:chgData name="Lidia Welldeabzghi" userId="6657851c-35d9-4326-b5bf-045b30d4ae05" providerId="ADAL" clId="{60946C6D-C089-4DE6-AFED-9B4C0A375221}" dt="2025-07-17T11:55:52.743" v="482" actId="478"/>
        <pc:sldMkLst>
          <pc:docMk/>
          <pc:sldMk cId="4233395722" sldId="268"/>
        </pc:sldMkLst>
      </pc:sldChg>
      <pc:sldChg chg="modSp mod">
        <pc:chgData name="Lidia Welldeabzghi" userId="6657851c-35d9-4326-b5bf-045b30d4ae05" providerId="ADAL" clId="{60946C6D-C089-4DE6-AFED-9B4C0A375221}" dt="2025-07-17T12:17:25.473" v="585" actId="1076"/>
        <pc:sldMkLst>
          <pc:docMk/>
          <pc:sldMk cId="109023905" sldId="270"/>
        </pc:sldMkLst>
        <pc:spChg chg="mod">
          <ac:chgData name="Lidia Welldeabzghi" userId="6657851c-35d9-4326-b5bf-045b30d4ae05" providerId="ADAL" clId="{60946C6D-C089-4DE6-AFED-9B4C0A375221}" dt="2025-07-17T12:17:25.473" v="585" actId="1076"/>
          <ac:spMkLst>
            <pc:docMk/>
            <pc:sldMk cId="109023905" sldId="270"/>
            <ac:spMk id="2" creationId="{69E3CDFC-85DF-C645-4E43-C03F28866CFC}"/>
          </ac:spMkLst>
        </pc:spChg>
      </pc:sldChg>
      <pc:sldChg chg="modSp mod">
        <pc:chgData name="Lidia Welldeabzghi" userId="6657851c-35d9-4326-b5bf-045b30d4ae05" providerId="ADAL" clId="{60946C6D-C089-4DE6-AFED-9B4C0A375221}" dt="2025-07-17T12:17:22.052" v="584" actId="1076"/>
        <pc:sldMkLst>
          <pc:docMk/>
          <pc:sldMk cId="550875588" sldId="271"/>
        </pc:sldMkLst>
        <pc:spChg chg="mod">
          <ac:chgData name="Lidia Welldeabzghi" userId="6657851c-35d9-4326-b5bf-045b30d4ae05" providerId="ADAL" clId="{60946C6D-C089-4DE6-AFED-9B4C0A375221}" dt="2025-07-17T12:17:22.052" v="584" actId="1076"/>
          <ac:spMkLst>
            <pc:docMk/>
            <pc:sldMk cId="550875588" sldId="271"/>
            <ac:spMk id="2" creationId="{89C5F3D7-304A-0B8B-8BD8-358613E90348}"/>
          </ac:spMkLst>
        </pc:spChg>
      </pc:sldChg>
      <pc:sldChg chg="modSp mod">
        <pc:chgData name="Lidia Welldeabzghi" userId="6657851c-35d9-4326-b5bf-045b30d4ae05" providerId="ADAL" clId="{60946C6D-C089-4DE6-AFED-9B4C0A375221}" dt="2025-07-21T12:52:06.688" v="606" actId="20577"/>
        <pc:sldMkLst>
          <pc:docMk/>
          <pc:sldMk cId="2090658110" sldId="276"/>
        </pc:sldMkLst>
        <pc:spChg chg="mod">
          <ac:chgData name="Lidia Welldeabzghi" userId="6657851c-35d9-4326-b5bf-045b30d4ae05" providerId="ADAL" clId="{60946C6D-C089-4DE6-AFED-9B4C0A375221}" dt="2025-07-21T12:52:06.688" v="606" actId="20577"/>
          <ac:spMkLst>
            <pc:docMk/>
            <pc:sldMk cId="2090658110" sldId="276"/>
            <ac:spMk id="2" creationId="{9BE232C3-5012-F6EF-555A-206AD1085D35}"/>
          </ac:spMkLst>
        </pc:spChg>
      </pc:sldChg>
      <pc:sldChg chg="addSp delSp modSp mod modClrScheme chgLayout">
        <pc:chgData name="Lidia Welldeabzghi" userId="6657851c-35d9-4326-b5bf-045b30d4ae05" providerId="ADAL" clId="{60946C6D-C089-4DE6-AFED-9B4C0A375221}" dt="2025-07-17T11:45:03.397" v="358" actId="20577"/>
        <pc:sldMkLst>
          <pc:docMk/>
          <pc:sldMk cId="2750830125" sldId="278"/>
        </pc:sldMkLst>
        <pc:spChg chg="mod ord">
          <ac:chgData name="Lidia Welldeabzghi" userId="6657851c-35d9-4326-b5bf-045b30d4ae05" providerId="ADAL" clId="{60946C6D-C089-4DE6-AFED-9B4C0A375221}" dt="2025-07-17T11:45:03.397" v="358" actId="20577"/>
          <ac:spMkLst>
            <pc:docMk/>
            <pc:sldMk cId="2750830125" sldId="278"/>
            <ac:spMk id="2" creationId="{51356E9F-4B7F-EA72-A66A-476E8C928A83}"/>
          </ac:spMkLst>
        </pc:spChg>
        <pc:spChg chg="mod ord">
          <ac:chgData name="Lidia Welldeabzghi" userId="6657851c-35d9-4326-b5bf-045b30d4ae05" providerId="ADAL" clId="{60946C6D-C089-4DE6-AFED-9B4C0A375221}" dt="2025-07-17T11:44:31.888" v="330" actId="700"/>
          <ac:spMkLst>
            <pc:docMk/>
            <pc:sldMk cId="2750830125" sldId="278"/>
            <ac:spMk id="3" creationId="{54DA50CC-BC4F-7F0F-53D3-2DC3DC08B16D}"/>
          </ac:spMkLst>
        </pc:spChg>
        <pc:spChg chg="mod ord">
          <ac:chgData name="Lidia Welldeabzghi" userId="6657851c-35d9-4326-b5bf-045b30d4ae05" providerId="ADAL" clId="{60946C6D-C089-4DE6-AFED-9B4C0A375221}" dt="2025-07-17T11:44:31.888" v="330" actId="700"/>
          <ac:spMkLst>
            <pc:docMk/>
            <pc:sldMk cId="2750830125" sldId="278"/>
            <ac:spMk id="4" creationId="{B8AEB564-5FFC-0ED4-8D26-81EF8702F9B7}"/>
          </ac:spMkLst>
        </pc:spChg>
        <pc:spChg chg="mod ord">
          <ac:chgData name="Lidia Welldeabzghi" userId="6657851c-35d9-4326-b5bf-045b30d4ae05" providerId="ADAL" clId="{60946C6D-C089-4DE6-AFED-9B4C0A375221}" dt="2025-07-17T11:44:31.888" v="330" actId="700"/>
          <ac:spMkLst>
            <pc:docMk/>
            <pc:sldMk cId="2750830125" sldId="278"/>
            <ac:spMk id="5" creationId="{21D54C4D-B7EE-C7EF-6FE6-BA94FBDA91A7}"/>
          </ac:spMkLst>
        </pc:spChg>
        <pc:spChg chg="add mod ord">
          <ac:chgData name="Lidia Welldeabzghi" userId="6657851c-35d9-4326-b5bf-045b30d4ae05" providerId="ADAL" clId="{60946C6D-C089-4DE6-AFED-9B4C0A375221}" dt="2025-07-17T11:44:31.888" v="330" actId="700"/>
          <ac:spMkLst>
            <pc:docMk/>
            <pc:sldMk cId="2750830125" sldId="278"/>
            <ac:spMk id="11" creationId="{4177AB37-47FC-5E4A-6F8E-97A844398E14}"/>
          </ac:spMkLst>
        </pc:spChg>
        <pc:spChg chg="add mod ord">
          <ac:chgData name="Lidia Welldeabzghi" userId="6657851c-35d9-4326-b5bf-045b30d4ae05" providerId="ADAL" clId="{60946C6D-C089-4DE6-AFED-9B4C0A375221}" dt="2025-07-17T11:44:31.888" v="330" actId="700"/>
          <ac:spMkLst>
            <pc:docMk/>
            <pc:sldMk cId="2750830125" sldId="278"/>
            <ac:spMk id="12" creationId="{C17322D7-29B1-8F3E-4C57-D69CAFD6B373}"/>
          </ac:spMkLst>
        </pc:spChg>
        <pc:spChg chg="add mod ord">
          <ac:chgData name="Lidia Welldeabzghi" userId="6657851c-35d9-4326-b5bf-045b30d4ae05" providerId="ADAL" clId="{60946C6D-C089-4DE6-AFED-9B4C0A375221}" dt="2025-07-17T11:44:31.888" v="330" actId="700"/>
          <ac:spMkLst>
            <pc:docMk/>
            <pc:sldMk cId="2750830125" sldId="278"/>
            <ac:spMk id="13" creationId="{525EFF6E-2E69-6A60-BDF1-92A5B087C307}"/>
          </ac:spMkLst>
        </pc:spChg>
      </pc:sldChg>
      <pc:sldChg chg="addSp delSp modSp new mod modClrScheme chgLayout">
        <pc:chgData name="Lidia Welldeabzghi" userId="6657851c-35d9-4326-b5bf-045b30d4ae05" providerId="ADAL" clId="{60946C6D-C089-4DE6-AFED-9B4C0A375221}" dt="2025-07-17T11:44:59.554" v="356" actId="20577"/>
        <pc:sldMkLst>
          <pc:docMk/>
          <pc:sldMk cId="626710027" sldId="279"/>
        </pc:sldMkLst>
      </pc:sldChg>
      <pc:sldMasterChg chg="modSldLayout">
        <pc:chgData name="Lidia Welldeabzghi" userId="6657851c-35d9-4326-b5bf-045b30d4ae05" providerId="ADAL" clId="{60946C6D-C089-4DE6-AFED-9B4C0A375221}" dt="2025-07-21T12:52:17.200" v="625" actId="14100"/>
        <pc:sldMasterMkLst>
          <pc:docMk/>
          <pc:sldMasterMk cId="594725491" sldId="2147483648"/>
        </pc:sldMasterMkLst>
        <pc:sldLayoutChg chg="setBg">
          <pc:chgData name="Lidia Welldeabzghi" userId="6657851c-35d9-4326-b5bf-045b30d4ae05" providerId="ADAL" clId="{60946C6D-C089-4DE6-AFED-9B4C0A375221}" dt="2025-07-17T11:34:52.460" v="34"/>
          <pc:sldLayoutMkLst>
            <pc:docMk/>
            <pc:sldMasterMk cId="594725491" sldId="2147483648"/>
            <pc:sldLayoutMk cId="1013149712" sldId="2147483681"/>
          </pc:sldLayoutMkLst>
        </pc:sldLayoutChg>
        <pc:sldLayoutChg chg="addSp delSp modSp mod">
          <pc:chgData name="Lidia Welldeabzghi" userId="6657851c-35d9-4326-b5bf-045b30d4ae05" providerId="ADAL" clId="{60946C6D-C089-4DE6-AFED-9B4C0A375221}" dt="2025-07-21T12:52:17.200" v="625" actId="14100"/>
          <pc:sldLayoutMkLst>
            <pc:docMk/>
            <pc:sldMasterMk cId="594725491" sldId="2147483648"/>
            <pc:sldLayoutMk cId="2503905295" sldId="2147483686"/>
          </pc:sldLayoutMkLst>
          <pc:spChg chg="mod">
            <ac:chgData name="Lidia Welldeabzghi" userId="6657851c-35d9-4326-b5bf-045b30d4ae05" providerId="ADAL" clId="{60946C6D-C089-4DE6-AFED-9B4C0A375221}" dt="2025-07-17T11:32:34.526" v="0" actId="1076"/>
            <ac:spMkLst>
              <pc:docMk/>
              <pc:sldMasterMk cId="594725491" sldId="2147483648"/>
              <pc:sldLayoutMk cId="2503905295" sldId="2147483686"/>
              <ac:spMk id="2" creationId="{2E4CF50B-2F6F-B203-142B-B987EE6F7866}"/>
            </ac:spMkLst>
          </pc:spChg>
          <pc:spChg chg="mod">
            <ac:chgData name="Lidia Welldeabzghi" userId="6657851c-35d9-4326-b5bf-045b30d4ae05" providerId="ADAL" clId="{60946C6D-C089-4DE6-AFED-9B4C0A375221}" dt="2025-07-17T11:34:29.585" v="31"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0946C6D-C089-4DE6-AFED-9B4C0A375221}" dt="2025-07-17T11:32:44.624" v="20"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0946C6D-C089-4DE6-AFED-9B4C0A375221}" dt="2025-07-17T11:53:26.186" v="422" actId="20577"/>
            <ac:spMkLst>
              <pc:docMk/>
              <pc:sldMasterMk cId="594725491" sldId="2147483648"/>
              <pc:sldLayoutMk cId="2503905295" sldId="2147483686"/>
              <ac:spMk id="11" creationId="{383C9508-6DD3-C743-D9B8-15A55051A0C0}"/>
            </ac:spMkLst>
          </pc:spChg>
          <pc:spChg chg="mod">
            <ac:chgData name="Lidia Welldeabzghi" userId="6657851c-35d9-4326-b5bf-045b30d4ae05" providerId="ADAL" clId="{60946C6D-C089-4DE6-AFED-9B4C0A375221}" dt="2025-07-17T11:53:28.242" v="424" actId="20577"/>
            <ac:spMkLst>
              <pc:docMk/>
              <pc:sldMasterMk cId="594725491" sldId="2147483648"/>
              <pc:sldLayoutMk cId="2503905295" sldId="2147483686"/>
              <ac:spMk id="14" creationId="{97CCAF3A-747C-172B-A404-246AF7E054AE}"/>
            </ac:spMkLst>
          </pc:spChg>
          <pc:spChg chg="mod">
            <ac:chgData name="Lidia Welldeabzghi" userId="6657851c-35d9-4326-b5bf-045b30d4ae05" providerId="ADAL" clId="{60946C6D-C089-4DE6-AFED-9B4C0A375221}" dt="2025-07-17T11:53:31.778" v="433" actId="20577"/>
            <ac:spMkLst>
              <pc:docMk/>
              <pc:sldMasterMk cId="594725491" sldId="2147483648"/>
              <pc:sldLayoutMk cId="2503905295" sldId="2147483686"/>
              <ac:spMk id="15" creationId="{79A0D88D-E097-C8ED-68E8-96C05C8A678A}"/>
            </ac:spMkLst>
          </pc:spChg>
          <pc:spChg chg="mod">
            <ac:chgData name="Lidia Welldeabzghi" userId="6657851c-35d9-4326-b5bf-045b30d4ae05" providerId="ADAL" clId="{60946C6D-C089-4DE6-AFED-9B4C0A375221}" dt="2025-07-21T12:52:17.200" v="625" actId="14100"/>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0946C6D-C089-4DE6-AFED-9B4C0A375221}" dt="2025-07-17T11:53:34.277" v="435" actId="20577"/>
            <ac:spMkLst>
              <pc:docMk/>
              <pc:sldMasterMk cId="594725491" sldId="2147483648"/>
              <pc:sldLayoutMk cId="2503905295" sldId="2147483686"/>
              <ac:spMk id="18" creationId="{18D45B06-08DC-9440-AB30-7EC795C3E14A}"/>
            </ac:spMkLst>
          </pc:spChg>
          <pc:spChg chg="mod">
            <ac:chgData name="Lidia Welldeabzghi" userId="6657851c-35d9-4326-b5bf-045b30d4ae05" providerId="ADAL" clId="{60946C6D-C089-4DE6-AFED-9B4C0A375221}" dt="2025-07-17T11:53:39.016" v="443" actId="20577"/>
            <ac:spMkLst>
              <pc:docMk/>
              <pc:sldMasterMk cId="594725491" sldId="2147483648"/>
              <pc:sldLayoutMk cId="2503905295" sldId="2147483686"/>
              <ac:spMk id="19" creationId="{96A41D51-4A68-D3F2-18A0-E61CDBEDCFBA}"/>
            </ac:spMkLst>
          </pc:spChg>
          <pc:spChg chg="mod">
            <ac:chgData name="Lidia Welldeabzghi" userId="6657851c-35d9-4326-b5bf-045b30d4ae05" providerId="ADAL" clId="{60946C6D-C089-4DE6-AFED-9B4C0A375221}" dt="2025-07-17T11:34:27.495" v="30"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0946C6D-C089-4DE6-AFED-9B4C0A375221}" dt="2025-07-17T11:53:47.243" v="456" actId="20577"/>
            <ac:spMkLst>
              <pc:docMk/>
              <pc:sldMasterMk cId="594725491" sldId="2147483648"/>
              <pc:sldLayoutMk cId="2503905295" sldId="2147483686"/>
              <ac:spMk id="34" creationId="{1ADF604F-FB85-FFC1-CFED-FFF4D22E443D}"/>
            </ac:spMkLst>
          </pc:spChg>
          <pc:spChg chg="mod">
            <ac:chgData name="Lidia Welldeabzghi" userId="6657851c-35d9-4326-b5bf-045b30d4ae05" providerId="ADAL" clId="{60946C6D-C089-4DE6-AFED-9B4C0A375221}" dt="2025-07-17T11:53:36.661" v="438" actId="20577"/>
            <ac:spMkLst>
              <pc:docMk/>
              <pc:sldMasterMk cId="594725491" sldId="2147483648"/>
              <pc:sldLayoutMk cId="2503905295" sldId="2147483686"/>
              <ac:spMk id="37" creationId="{2AEAE600-7F4E-0773-A246-2ED477EABF42}"/>
            </ac:spMkLst>
          </pc:spChg>
          <pc:spChg chg="mod">
            <ac:chgData name="Lidia Welldeabzghi" userId="6657851c-35d9-4326-b5bf-045b30d4ae05" providerId="ADAL" clId="{60946C6D-C089-4DE6-AFED-9B4C0A375221}" dt="2025-07-17T11:52:56.731" v="397"/>
            <ac:spMkLst>
              <pc:docMk/>
              <pc:sldMasterMk cId="594725491" sldId="2147483648"/>
              <pc:sldLayoutMk cId="2503905295" sldId="2147483686"/>
              <ac:spMk id="38" creationId="{023DC068-4D38-D8F2-0966-110CB24F4BA5}"/>
            </ac:spMkLst>
          </pc:spChg>
          <pc:spChg chg="mod">
            <ac:chgData name="Lidia Welldeabzghi" userId="6657851c-35d9-4326-b5bf-045b30d4ae05" providerId="ADAL" clId="{60946C6D-C089-4DE6-AFED-9B4C0A375221}" dt="2025-07-17T11:54:02.066" v="477" actId="20577"/>
            <ac:spMkLst>
              <pc:docMk/>
              <pc:sldMasterMk cId="594725491" sldId="2147483648"/>
              <pc:sldLayoutMk cId="2503905295" sldId="2147483686"/>
              <ac:spMk id="39" creationId="{A537EAA7-D18F-CD17-B53F-0B5D63588EB2}"/>
            </ac:spMkLst>
          </pc:spChg>
          <pc:spChg chg="mod">
            <ac:chgData name="Lidia Welldeabzghi" userId="6657851c-35d9-4326-b5bf-045b30d4ae05" providerId="ADAL" clId="{60946C6D-C089-4DE6-AFED-9B4C0A375221}" dt="2025-07-17T11:53:23.114" v="420" actId="14100"/>
            <ac:spMkLst>
              <pc:docMk/>
              <pc:sldMasterMk cId="594725491" sldId="2147483648"/>
              <pc:sldLayoutMk cId="2503905295" sldId="2147483686"/>
              <ac:spMk id="40" creationId="{17AC1EC4-695C-65F2-7314-BAC8A5777D2B}"/>
            </ac:spMkLst>
          </pc:spChg>
          <pc:spChg chg="add mod">
            <ac:chgData name="Lidia Welldeabzghi" userId="6657851c-35d9-4326-b5bf-045b30d4ae05" providerId="ADAL" clId="{60946C6D-C089-4DE6-AFED-9B4C0A375221}" dt="2025-07-17T11:53:20.366" v="419" actId="1076"/>
            <ac:spMkLst>
              <pc:docMk/>
              <pc:sldMasterMk cId="594725491" sldId="2147483648"/>
              <pc:sldLayoutMk cId="2503905295" sldId="2147483686"/>
              <ac:spMk id="41" creationId="{4872C896-2498-2056-0499-58BB8C2EB0B4}"/>
            </ac:spMkLst>
          </pc:spChg>
          <pc:cxnChg chg="add mod">
            <ac:chgData name="Lidia Welldeabzghi" userId="6657851c-35d9-4326-b5bf-045b30d4ae05" providerId="ADAL" clId="{60946C6D-C089-4DE6-AFED-9B4C0A375221}" dt="2025-07-17T11:45:28.197" v="394" actId="1076"/>
            <ac:cxnSpMkLst>
              <pc:docMk/>
              <pc:sldMasterMk cId="594725491" sldId="2147483648"/>
              <pc:sldLayoutMk cId="2503905295" sldId="2147483686"/>
              <ac:cxnSpMk id="6" creationId="{21299B71-245C-B8F8-1DA1-D24425D5A56D}"/>
            </ac:cxnSpMkLst>
          </pc:cxnChg>
        </pc:sldLayoutChg>
        <pc:sldLayoutChg chg="modSp mod">
          <pc:chgData name="Lidia Welldeabzghi" userId="6657851c-35d9-4326-b5bf-045b30d4ae05" providerId="ADAL" clId="{60946C6D-C089-4DE6-AFED-9B4C0A375221}" dt="2025-07-17T12:17:00.361" v="580" actId="207"/>
          <pc:sldLayoutMkLst>
            <pc:docMk/>
            <pc:sldMasterMk cId="594725491" sldId="2147483648"/>
            <pc:sldLayoutMk cId="580359168" sldId="2147483690"/>
          </pc:sldLayoutMkLst>
          <pc:spChg chg="mod">
            <ac:chgData name="Lidia Welldeabzghi" userId="6657851c-35d9-4326-b5bf-045b30d4ae05" providerId="ADAL" clId="{60946C6D-C089-4DE6-AFED-9B4C0A375221}" dt="2025-07-17T12:16:58.032" v="579" actId="207"/>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0946C6D-C089-4DE6-AFED-9B4C0A375221}" dt="2025-07-17T12:17:00.361" v="580"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0946C6D-C089-4DE6-AFED-9B4C0A375221}" dt="2025-07-17T12:16:45.390" v="577"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0946C6D-C089-4DE6-AFED-9B4C0A375221}" dt="2025-07-17T12:17:12.104" v="583" actId="14100"/>
          <pc:sldLayoutMkLst>
            <pc:docMk/>
            <pc:sldMasterMk cId="594725491" sldId="2147483648"/>
            <pc:sldLayoutMk cId="1355853207" sldId="2147483691"/>
          </pc:sldLayoutMkLst>
          <pc:spChg chg="mod">
            <ac:chgData name="Lidia Welldeabzghi" userId="6657851c-35d9-4326-b5bf-045b30d4ae05" providerId="ADAL" clId="{60946C6D-C089-4DE6-AFED-9B4C0A375221}" dt="2025-07-17T12:17:12.104" v="583"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0946C6D-C089-4DE6-AFED-9B4C0A375221}" dt="2025-07-17T12:16:49.378" v="578"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0946C6D-C089-4DE6-AFED-9B4C0A375221}" dt="2025-07-17T12:17:07.744" v="582" actId="14100"/>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0946C6D-C089-4DE6-AFED-9B4C0A375221}" dt="2025-07-17T11:56:11.921" v="483" actId="1076"/>
          <pc:sldLayoutMkLst>
            <pc:docMk/>
            <pc:sldMasterMk cId="594725491" sldId="2147483648"/>
            <pc:sldLayoutMk cId="3933187461" sldId="2147483692"/>
          </pc:sldLayoutMkLst>
          <pc:spChg chg="mod">
            <ac:chgData name="Lidia Welldeabzghi" userId="6657851c-35d9-4326-b5bf-045b30d4ae05" providerId="ADAL" clId="{60946C6D-C089-4DE6-AFED-9B4C0A375221}" dt="2025-07-17T11:37:00.512" v="78" actId="20577"/>
            <ac:spMkLst>
              <pc:docMk/>
              <pc:sldMasterMk cId="594725491" sldId="2147483648"/>
              <pc:sldLayoutMk cId="3933187461" sldId="2147483692"/>
              <ac:spMk id="5" creationId="{00000000-0000-0000-0000-000000000000}"/>
            </ac:spMkLst>
          </pc:spChg>
          <pc:spChg chg="add mod">
            <ac:chgData name="Lidia Welldeabzghi" userId="6657851c-35d9-4326-b5bf-045b30d4ae05" providerId="ADAL" clId="{60946C6D-C089-4DE6-AFED-9B4C0A375221}" dt="2025-07-17T11:35:32.953" v="57" actId="20577"/>
            <ac:spMkLst>
              <pc:docMk/>
              <pc:sldMasterMk cId="594725491" sldId="2147483648"/>
              <pc:sldLayoutMk cId="3933187461" sldId="2147483692"/>
              <ac:spMk id="8" creationId="{05BE2C1D-5E2F-224F-0F30-01C9FFD776EA}"/>
            </ac:spMkLst>
          </pc:spChg>
          <pc:spChg chg="mod">
            <ac:chgData name="Lidia Welldeabzghi" userId="6657851c-35d9-4326-b5bf-045b30d4ae05" providerId="ADAL" clId="{60946C6D-C089-4DE6-AFED-9B4C0A375221}" dt="2025-07-17T11:56:11.921" v="483" actId="1076"/>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0946C6D-C089-4DE6-AFED-9B4C0A375221}" dt="2025-07-17T11:35:40.884" v="58" actId="20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0946C6D-C089-4DE6-AFED-9B4C0A375221}" dt="2025-07-21T12:51:08.111" v="588" actId="20577"/>
          <pc:sldLayoutMkLst>
            <pc:docMk/>
            <pc:sldMasterMk cId="594725491" sldId="2147483648"/>
            <pc:sldLayoutMk cId="678386672" sldId="2147483693"/>
          </pc:sldLayoutMkLst>
          <pc:spChg chg="mod">
            <ac:chgData name="Lidia Welldeabzghi" userId="6657851c-35d9-4326-b5bf-045b30d4ae05" providerId="ADAL" clId="{60946C6D-C089-4DE6-AFED-9B4C0A375221}" dt="2025-07-17T11:38:58.454" v="107"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0946C6D-C089-4DE6-AFED-9B4C0A375221}" dt="2025-07-17T11:39:01.454" v="108"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0946C6D-C089-4DE6-AFED-9B4C0A375221}" dt="2025-07-21T12:51:08.111" v="588" actId="20577"/>
            <ac:spMkLst>
              <pc:docMk/>
              <pc:sldMasterMk cId="594725491" sldId="2147483648"/>
              <pc:sldLayoutMk cId="678386672" sldId="2147483693"/>
              <ac:spMk id="18" creationId="{F81E78EA-4850-973A-2581-A5F2C9E2F1F6}"/>
            </ac:spMkLst>
          </pc:spChg>
        </pc:sldLayoutChg>
        <pc:sldLayoutChg chg="modSp mod setBg">
          <pc:chgData name="Lidia Welldeabzghi" userId="6657851c-35d9-4326-b5bf-045b30d4ae05" providerId="ADAL" clId="{60946C6D-C089-4DE6-AFED-9B4C0A375221}" dt="2025-07-21T07:51:08.606" v="587" actId="20577"/>
          <pc:sldLayoutMkLst>
            <pc:docMk/>
            <pc:sldMasterMk cId="594725491" sldId="2147483648"/>
            <pc:sldLayoutMk cId="526031921" sldId="2147483694"/>
          </pc:sldLayoutMkLst>
          <pc:spChg chg="mod">
            <ac:chgData name="Lidia Welldeabzghi" userId="6657851c-35d9-4326-b5bf-045b30d4ae05" providerId="ADAL" clId="{60946C6D-C089-4DE6-AFED-9B4C0A375221}" dt="2025-07-21T07:51:08.606" v="587"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60946C6D-C089-4DE6-AFED-9B4C0A375221}" dt="2025-07-17T11:37:29.354" v="99" actId="20577"/>
            <ac:spMkLst>
              <pc:docMk/>
              <pc:sldMasterMk cId="594725491" sldId="2147483648"/>
              <pc:sldLayoutMk cId="526031921" sldId="2147483694"/>
              <ac:spMk id="14" creationId="{6A7F781A-A5DA-0846-8907-6E9A310D3381}"/>
            </ac:spMkLst>
          </pc:spChg>
          <pc:spChg chg="mod">
            <ac:chgData name="Lidia Welldeabzghi" userId="6657851c-35d9-4326-b5bf-045b30d4ae05" providerId="ADAL" clId="{60946C6D-C089-4DE6-AFED-9B4C0A375221}" dt="2025-07-17T12:12:16.168" v="551" actId="20577"/>
            <ac:spMkLst>
              <pc:docMk/>
              <pc:sldMasterMk cId="594725491" sldId="2147483648"/>
              <pc:sldLayoutMk cId="526031921" sldId="2147483694"/>
              <ac:spMk id="18" creationId="{F81E78EA-4850-973A-2581-A5F2C9E2F1F6}"/>
            </ac:spMkLst>
          </pc:spChg>
        </pc:sldLayoutChg>
        <pc:sldLayoutChg chg="modSp mod setBg">
          <pc:chgData name="Lidia Welldeabzghi" userId="6657851c-35d9-4326-b5bf-045b30d4ae05" providerId="ADAL" clId="{60946C6D-C089-4DE6-AFED-9B4C0A375221}" dt="2025-07-17T12:13:16.919" v="576" actId="20577"/>
          <pc:sldLayoutMkLst>
            <pc:docMk/>
            <pc:sldMasterMk cId="594725491" sldId="2147483648"/>
            <pc:sldLayoutMk cId="1371267343" sldId="2147483695"/>
          </pc:sldLayoutMkLst>
          <pc:spChg chg="mod">
            <ac:chgData name="Lidia Welldeabzghi" userId="6657851c-35d9-4326-b5bf-045b30d4ae05" providerId="ADAL" clId="{60946C6D-C089-4DE6-AFED-9B4C0A375221}" dt="2025-07-17T11:43:15.679" v="293" actId="20577"/>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60946C6D-C089-4DE6-AFED-9B4C0A375221}" dt="2025-07-17T11:44:08.041" v="328" actId="20577"/>
            <ac:spMkLst>
              <pc:docMk/>
              <pc:sldMasterMk cId="594725491" sldId="2147483648"/>
              <pc:sldLayoutMk cId="1371267343" sldId="2147483695"/>
              <ac:spMk id="11" creationId="{E6B91FC6-2C20-8663-E3D4-17608867DB79}"/>
            </ac:spMkLst>
          </pc:spChg>
          <pc:spChg chg="mod">
            <ac:chgData name="Lidia Welldeabzghi" userId="6657851c-35d9-4326-b5bf-045b30d4ae05" providerId="ADAL" clId="{60946C6D-C089-4DE6-AFED-9B4C0A375221}" dt="2025-07-17T11:38:13.853" v="102" actId="207"/>
            <ac:spMkLst>
              <pc:docMk/>
              <pc:sldMasterMk cId="594725491" sldId="2147483648"/>
              <pc:sldLayoutMk cId="1371267343" sldId="2147483695"/>
              <ac:spMk id="13" creationId="{2B7D950A-61E8-E3E8-FD07-6A3711020317}"/>
            </ac:spMkLst>
          </pc:spChg>
          <pc:spChg chg="mod">
            <ac:chgData name="Lidia Welldeabzghi" userId="6657851c-35d9-4326-b5bf-045b30d4ae05" providerId="ADAL" clId="{60946C6D-C089-4DE6-AFED-9B4C0A375221}" dt="2025-07-17T11:38:23.940" v="106" actId="20577"/>
            <ac:spMkLst>
              <pc:docMk/>
              <pc:sldMasterMk cId="594725491" sldId="2147483648"/>
              <pc:sldLayoutMk cId="1371267343" sldId="2147483695"/>
              <ac:spMk id="14" creationId="{6A7F781A-A5DA-0846-8907-6E9A310D3381}"/>
            </ac:spMkLst>
          </pc:spChg>
          <pc:spChg chg="mod">
            <ac:chgData name="Lidia Welldeabzghi" userId="6657851c-35d9-4326-b5bf-045b30d4ae05" providerId="ADAL" clId="{60946C6D-C089-4DE6-AFED-9B4C0A375221}" dt="2025-07-17T12:13:16.919" v="576" actId="20577"/>
            <ac:spMkLst>
              <pc:docMk/>
              <pc:sldMasterMk cId="594725491" sldId="2147483648"/>
              <pc:sldLayoutMk cId="1371267343" sldId="2147483695"/>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7/29/2025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646331"/>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WIE HAST DU VON UNS ERFAHREN?</a:t>
            </a:r>
          </a:p>
          <a:p>
            <a:endParaRPr lang="en-US" b="1">
              <a:solidFill>
                <a:schemeClr val="accent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a:latin typeface="Segoe UI" panose="020B0502040204020203" pitchFamily="34" charset="0"/>
                <a:cs typeface="Segoe UI" panose="020B0502040204020203" pitchFamily="34" charset="0"/>
              </a:rPr>
              <a:t>Dies ist das offizielle </a:t>
            </a:r>
            <a:r>
              <a:rPr lang="de-DE" sz="1400" b="0" err="1">
                <a:latin typeface="Segoe UI" panose="020B0502040204020203" pitchFamily="34" charset="0"/>
                <a:cs typeface="Segoe UI" panose="020B0502040204020203" pitchFamily="34" charset="0"/>
              </a:rPr>
              <a:t>Application</a:t>
            </a:r>
            <a:r>
              <a:rPr lang="de-DE" sz="1400" b="0">
                <a:latin typeface="Segoe UI" panose="020B0502040204020203" pitchFamily="34" charset="0"/>
                <a:cs typeface="Segoe UI" panose="020B0502040204020203" pitchFamily="34" charset="0"/>
              </a:rPr>
              <a:t> Template für die Teilnahme an den ekipa Projekten </a:t>
            </a:r>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INHALT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170625"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KURZBESCHREIBUNG</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KOLLABORATION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err="1">
                <a:solidFill>
                  <a:schemeClr val="accent1"/>
                </a:solidFill>
                <a:latin typeface="Segoe UI" panose="020B0502040204020203" pitchFamily="34" charset="0"/>
                <a:cs typeface="Segoe UI" panose="020B0502040204020203" pitchFamily="34" charset="0"/>
              </a:rPr>
              <a:t>CHECKLISTE</a:t>
            </a:r>
            <a:r>
              <a:rPr lang="en-US" b="1">
                <a:solidFill>
                  <a:schemeClr val="accent1"/>
                </a:solidFill>
                <a:latin typeface="Segoe UI" panose="020B0502040204020203" pitchFamily="34" charset="0"/>
                <a:cs typeface="Segoe UI" panose="020B0502040204020203" pitchFamily="34" charset="0"/>
              </a:rPr>
              <a:t> FÜR </a:t>
            </a:r>
            <a:r>
              <a:rPr lang="en-US" b="1" err="1">
                <a:solidFill>
                  <a:schemeClr val="accent1"/>
                </a:solidFill>
                <a:latin typeface="Segoe UI" panose="020B0502040204020203" pitchFamily="34" charset="0"/>
                <a:cs typeface="Segoe UI" panose="020B0502040204020203" pitchFamily="34" charset="0"/>
              </a:rPr>
              <a:t>DEINE</a:t>
            </a:r>
            <a:r>
              <a:rPr lang="en-US" b="1">
                <a:solidFill>
                  <a:schemeClr val="accent1"/>
                </a:solidFill>
                <a:latin typeface="Segoe UI" panose="020B0502040204020203" pitchFamily="34" charset="0"/>
                <a:cs typeface="Segoe UI" panose="020B0502040204020203" pitchFamily="34" charset="0"/>
              </a:rPr>
              <a:t> </a:t>
            </a:r>
            <a:r>
              <a:rPr lang="en-US" b="1" err="1">
                <a:solidFill>
                  <a:schemeClr val="accent1"/>
                </a:solidFill>
                <a:latin typeface="Segoe UI" panose="020B0502040204020203" pitchFamily="34" charset="0"/>
                <a:cs typeface="Segoe UI" panose="020B0502040204020203" pitchFamily="34" charset="0"/>
              </a:rPr>
              <a:t>TEILNAHME</a:t>
            </a:r>
            <a:endParaRPr lang="en-US" b="1">
              <a:solidFill>
                <a:schemeClr val="accent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56780"/>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6" name="Straight Connector 35">
            <a:extLst>
              <a:ext uri="{FF2B5EF4-FFF2-40B4-BE49-F238E27FC236}">
                <a16:creationId xmlns:a16="http://schemas.microsoft.com/office/drawing/2014/main" id="{21299B71-245C-B8F8-1DA1-D24425D5A56D}"/>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nvGrpSpPr>
          <p:cNvPr id="9" name="Group 31">
            <a:extLst>
              <a:ext uri="{FF2B5EF4-FFF2-40B4-BE49-F238E27FC236}">
                <a16:creationId xmlns:a16="http://schemas.microsoft.com/office/drawing/2014/main" id="{EE94E164-C1F1-DD16-FC33-CA859DF4F26A}"/>
              </a:ext>
            </a:extLst>
          </p:cNvPr>
          <p:cNvGrpSpPr/>
          <p:nvPr userDrawn="1"/>
        </p:nvGrpSpPr>
        <p:grpSpPr>
          <a:xfrm>
            <a:off x="355409" y="4176190"/>
            <a:ext cx="6573183" cy="1527531"/>
            <a:chOff x="291887" y="4018473"/>
            <a:chExt cx="5680379" cy="1527531"/>
          </a:xfrm>
        </p:grpSpPr>
        <p:sp>
          <p:nvSpPr>
            <p:cNvPr id="11" name="TextBox 20">
              <a:extLst>
                <a:ext uri="{FF2B5EF4-FFF2-40B4-BE49-F238E27FC236}">
                  <a16:creationId xmlns:a16="http://schemas.microsoft.com/office/drawing/2014/main" id="{383C9508-6DD3-C743-D9B8-15A55051A0C0}"/>
                </a:ext>
              </a:extLst>
            </p:cNvPr>
            <p:cNvSpPr txBox="1"/>
            <p:nvPr userDrawn="1"/>
          </p:nvSpPr>
          <p:spPr>
            <a:xfrm>
              <a:off x="355409" y="4036815"/>
              <a:ext cx="1711534"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14" name="TextBox 21">
              <a:extLst>
                <a:ext uri="{FF2B5EF4-FFF2-40B4-BE49-F238E27FC236}">
                  <a16:creationId xmlns:a16="http://schemas.microsoft.com/office/drawing/2014/main" id="{97CCAF3A-747C-172B-A404-246AF7E054AE}"/>
                </a:ext>
              </a:extLst>
            </p:cNvPr>
            <p:cNvSpPr txBox="1"/>
            <p:nvPr userDrawn="1"/>
          </p:nvSpPr>
          <p:spPr>
            <a:xfrm>
              <a:off x="355409" y="4423951"/>
              <a:ext cx="168987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15" name="TextBox 22">
              <a:extLst>
                <a:ext uri="{FF2B5EF4-FFF2-40B4-BE49-F238E27FC236}">
                  <a16:creationId xmlns:a16="http://schemas.microsoft.com/office/drawing/2014/main" id="{79A0D88D-E097-C8ED-68E8-96C05C8A678A}"/>
                </a:ext>
              </a:extLst>
            </p:cNvPr>
            <p:cNvSpPr txBox="1"/>
            <p:nvPr userDrawn="1"/>
          </p:nvSpPr>
          <p:spPr>
            <a:xfrm>
              <a:off x="355409" y="4811056"/>
              <a:ext cx="1862696"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a:t>
              </a:r>
              <a:r>
                <a:rPr lang="en-US" sz="1600" kern="1200" err="1">
                  <a:solidFill>
                    <a:schemeClr val="tx1"/>
                  </a:solidFill>
                  <a:latin typeface="+mn-lt"/>
                  <a:ea typeface="+mn-ea"/>
                  <a:cs typeface="+mn-cs"/>
                </a:rPr>
                <a:t>Nachricht</a:t>
              </a:r>
              <a:endParaRPr lang="en-US" sz="1600" kern="1200">
                <a:solidFill>
                  <a:schemeClr val="tx1"/>
                </a:solidFill>
                <a:latin typeface="+mn-lt"/>
                <a:ea typeface="+mn-ea"/>
                <a:cs typeface="+mn-cs"/>
              </a:endParaRPr>
            </a:p>
          </p:txBody>
        </p:sp>
        <p:sp>
          <p:nvSpPr>
            <p:cNvPr id="18" name="TextBox 23">
              <a:extLst>
                <a:ext uri="{FF2B5EF4-FFF2-40B4-BE49-F238E27FC236}">
                  <a16:creationId xmlns:a16="http://schemas.microsoft.com/office/drawing/2014/main" id="{18D45B06-08DC-9440-AB30-7EC795C3E14A}"/>
                </a:ext>
              </a:extLst>
            </p:cNvPr>
            <p:cNvSpPr txBox="1"/>
            <p:nvPr userDrawn="1"/>
          </p:nvSpPr>
          <p:spPr>
            <a:xfrm>
              <a:off x="2271628" y="4029359"/>
              <a:ext cx="150086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19" name="TextBox 24">
              <a:extLst>
                <a:ext uri="{FF2B5EF4-FFF2-40B4-BE49-F238E27FC236}">
                  <a16:creationId xmlns:a16="http://schemas.microsoft.com/office/drawing/2014/main" id="{96A41D51-4A68-D3F2-18A0-E61CDBEDCFBA}"/>
                </a:ext>
              </a:extLst>
            </p:cNvPr>
            <p:cNvSpPr txBox="1"/>
            <p:nvPr userDrawn="1"/>
          </p:nvSpPr>
          <p:spPr>
            <a:xfrm>
              <a:off x="2271628" y="4795496"/>
              <a:ext cx="149498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a:t>
              </a:r>
              <a:r>
                <a:rPr lang="en-US" sz="1600" err="1"/>
                <a:t>Suche</a:t>
              </a:r>
              <a:endParaRPr lang="en-US" sz="1600"/>
            </a:p>
          </p:txBody>
        </p:sp>
        <p:sp>
          <p:nvSpPr>
            <p:cNvPr id="34" name="TextBox 25">
              <a:extLst>
                <a:ext uri="{FF2B5EF4-FFF2-40B4-BE49-F238E27FC236}">
                  <a16:creationId xmlns:a16="http://schemas.microsoft.com/office/drawing/2014/main" id="{1ADF604F-FB85-FFC1-CFED-FFF4D22E443D}"/>
                </a:ext>
              </a:extLst>
            </p:cNvPr>
            <p:cNvSpPr txBox="1"/>
            <p:nvPr userDrawn="1"/>
          </p:nvSpPr>
          <p:spPr>
            <a:xfrm>
              <a:off x="3943614" y="4382847"/>
              <a:ext cx="202865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Posting</a:t>
              </a:r>
            </a:p>
          </p:txBody>
        </p:sp>
        <p:sp>
          <p:nvSpPr>
            <p:cNvPr id="37" name="TextBox 26">
              <a:extLst>
                <a:ext uri="{FF2B5EF4-FFF2-40B4-BE49-F238E27FC236}">
                  <a16:creationId xmlns:a16="http://schemas.microsoft.com/office/drawing/2014/main" id="{2AEAE600-7F4E-0773-A246-2ED477EABF42}"/>
                </a:ext>
              </a:extLst>
            </p:cNvPr>
            <p:cNvSpPr txBox="1"/>
            <p:nvPr userDrawn="1"/>
          </p:nvSpPr>
          <p:spPr>
            <a:xfrm>
              <a:off x="2271628" y="4400133"/>
              <a:ext cx="1240265"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Universität</a:t>
              </a:r>
            </a:p>
          </p:txBody>
        </p:sp>
        <p:sp>
          <p:nvSpPr>
            <p:cNvPr id="38" name="TextBox 27">
              <a:extLst>
                <a:ext uri="{FF2B5EF4-FFF2-40B4-BE49-F238E27FC236}">
                  <a16:creationId xmlns:a16="http://schemas.microsoft.com/office/drawing/2014/main" id="{023DC068-4D38-D8F2-0966-110CB24F4BA5}"/>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39" name="TextBox 28">
              <a:extLst>
                <a:ext uri="{FF2B5EF4-FFF2-40B4-BE49-F238E27FC236}">
                  <a16:creationId xmlns:a16="http://schemas.microsoft.com/office/drawing/2014/main" id="{A537EAA7-D18F-CD17-B53F-0B5D63588EB2}"/>
                </a:ext>
              </a:extLst>
            </p:cNvPr>
            <p:cNvSpPr txBox="1"/>
            <p:nvPr userDrawn="1"/>
          </p:nvSpPr>
          <p:spPr>
            <a:xfrm>
              <a:off x="3943614" y="4791306"/>
              <a:ext cx="1601156" cy="338554"/>
            </a:xfrm>
            <a:prstGeom prst="rect">
              <a:avLst/>
            </a:prstGeom>
            <a:noFill/>
          </p:spPr>
          <p:txBody>
            <a:bodyPr wrap="none" rtlCol="0">
              <a:spAutoFit/>
            </a:bodyPr>
            <a:lstStyle/>
            <a:p>
              <a:pPr marL="285750" indent="-285750">
                <a:buFont typeface="Segoe UI" panose="020B0502040204020203" pitchFamily="34" charset="0"/>
                <a:buChar char="⃣"/>
              </a:pPr>
              <a:r>
                <a:rPr lang="en-US" sz="1600"/>
                <a:t>Freund/Kollege</a:t>
              </a:r>
            </a:p>
          </p:txBody>
        </p:sp>
        <p:sp>
          <p:nvSpPr>
            <p:cNvPr id="40" name="TextBox 29">
              <a:extLst>
                <a:ext uri="{FF2B5EF4-FFF2-40B4-BE49-F238E27FC236}">
                  <a16:creationId xmlns:a16="http://schemas.microsoft.com/office/drawing/2014/main" id="{17AC1EC4-695C-65F2-7314-BAC8A5777D2B}"/>
                </a:ext>
              </a:extLst>
            </p:cNvPr>
            <p:cNvSpPr txBox="1"/>
            <p:nvPr userDrawn="1"/>
          </p:nvSpPr>
          <p:spPr>
            <a:xfrm>
              <a:off x="291887" y="5207450"/>
              <a:ext cx="853859" cy="338554"/>
            </a:xfrm>
            <a:prstGeom prst="rect">
              <a:avLst/>
            </a:prstGeom>
            <a:noFill/>
          </p:spPr>
          <p:txBody>
            <a:bodyPr wrap="square" rtlCol="0">
              <a:spAutoFit/>
            </a:bodyPr>
            <a:lstStyle/>
            <a:p>
              <a:r>
                <a:rPr lang="en-US" sz="1600"/>
                <a:t>Andere:</a:t>
              </a:r>
            </a:p>
          </p:txBody>
        </p:sp>
      </p:grpSp>
      <p:sp>
        <p:nvSpPr>
          <p:cNvPr id="41" name="Text Placeholder 2">
            <a:extLst>
              <a:ext uri="{FF2B5EF4-FFF2-40B4-BE49-F238E27FC236}">
                <a16:creationId xmlns:a16="http://schemas.microsoft.com/office/drawing/2014/main" id="{4872C896-2498-2056-0499-58BB8C2EB0B4}"/>
              </a:ext>
            </a:extLst>
          </p:cNvPr>
          <p:cNvSpPr>
            <a:spLocks noGrp="1"/>
          </p:cNvSpPr>
          <p:nvPr>
            <p:ph type="body" idx="21" hasCustomPrompt="1"/>
          </p:nvPr>
        </p:nvSpPr>
        <p:spPr>
          <a:xfrm>
            <a:off x="1211622" y="5374864"/>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3468805" cy="460487"/>
          </a:xfrm>
        </p:spPr>
        <p:txBody>
          <a:bodyPr/>
          <a:lstStyle>
            <a:lvl1pPr>
              <a:defRPr>
                <a:solidFill>
                  <a:schemeClr val="bg1"/>
                </a:solidFill>
              </a:defRPr>
            </a:lvl1pPr>
          </a:lstStyle>
          <a:p>
            <a:r>
              <a:rPr lang="de-DE"/>
              <a:t>1. </a:t>
            </a:r>
            <a:r>
              <a:rPr lang="de-DE" err="1"/>
              <a:t>EiNLEITUNG</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APPLICATION TEMPLATE</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52825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982274"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BUNDESLAND, LAND</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968250"/>
            <a:ext cx="240412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 (falls zutreffend)</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4797037"/>
            <a:ext cx="248427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(falls zutreffend)</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4306005"/>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511819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92470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4755650"/>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1">
            <a:extLst>
              <a:ext uri="{FF2B5EF4-FFF2-40B4-BE49-F238E27FC236}">
                <a16:creationId xmlns:a16="http://schemas.microsoft.com/office/drawing/2014/main" id="{704685AD-22E9-2680-34B3-2C9BB706DF1D}"/>
              </a:ext>
            </a:extLst>
          </p:cNvPr>
          <p:cNvSpPr txBox="1"/>
          <p:nvPr userDrawn="1"/>
        </p:nvSpPr>
        <p:spPr>
          <a:xfrm>
            <a:off x="260782" y="2348070"/>
            <a:ext cx="278473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UNIVERSITÄT (falls zutreffend)</a:t>
            </a:r>
          </a:p>
        </p:txBody>
      </p:sp>
      <p:sp>
        <p:nvSpPr>
          <p:cNvPr id="25" name="Text Placeholder 2">
            <a:extLst>
              <a:ext uri="{FF2B5EF4-FFF2-40B4-BE49-F238E27FC236}">
                <a16:creationId xmlns:a16="http://schemas.microsoft.com/office/drawing/2014/main" id="{C29F02F4-1206-4871-C5F8-83A7BD843C72}"/>
              </a:ext>
            </a:extLst>
          </p:cNvPr>
          <p:cNvSpPr>
            <a:spLocks noGrp="1"/>
          </p:cNvSpPr>
          <p:nvPr>
            <p:ph type="body" idx="22" hasCustomPrompt="1"/>
          </p:nvPr>
        </p:nvSpPr>
        <p:spPr>
          <a:xfrm>
            <a:off x="356581" y="267424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3151766"/>
            <a:ext cx="325800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GRÜNDUNGSJAHR (falls zutreffend)</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3477940"/>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9" name="Straight Connector 28">
            <a:extLst>
              <a:ext uri="{FF2B5EF4-FFF2-40B4-BE49-F238E27FC236}">
                <a16:creationId xmlns:a16="http://schemas.microsoft.com/office/drawing/2014/main" id="{13A9F39E-924F-B055-E174-8519E4F4E7B6}"/>
              </a:ext>
            </a:extLst>
          </p:cNvPr>
          <p:cNvCxnSpPr>
            <a:cxnSpLocks/>
          </p:cNvCxnSpPr>
          <p:nvPr userDrawn="1"/>
        </p:nvCxnSpPr>
        <p:spPr>
          <a:xfrm>
            <a:off x="343283" y="3108222"/>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5712577"/>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729769"/>
            <a:ext cx="1348446" cy="738664"/>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r>
              <a:rPr lang="en-US" sz="1400" b="1">
                <a:solidFill>
                  <a:schemeClr val="bg2"/>
                </a:solidFill>
                <a:latin typeface="Segoe UI" panose="020B0502040204020203" pitchFamily="34" charset="0"/>
                <a:cs typeface="Segoe UI" panose="020B0502040204020203" pitchFamily="34" charset="0"/>
              </a:rPr>
              <a:t>(falls zutreffend)</a:t>
            </a: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5561191"/>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79776" y="1108400"/>
            <a:ext cx="84657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deinem Team und Unternehmen. Welche relevanten Qualifikationen und Erfahrungen bringt ihr im Bereich eurer gewählten Fokus Area mit?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deiner Lösung.</a:t>
            </a:r>
            <a:endParaRPr lang="en-GB"/>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err="1"/>
              <a:t>LÖSUNGSNAME</a:t>
            </a:r>
            <a:endParaRPr lang="en-GB"/>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a:t>
            </a:r>
            <a:r>
              <a:rPr lang="en-US" err="1"/>
              <a:t>freiwillig</a:t>
            </a:r>
            <a:r>
              <a:rPr lang="en-US"/>
              <a:t>)</a:t>
            </a:r>
          </a:p>
        </p:txBody>
      </p:sp>
      <p:sp>
        <p:nvSpPr>
          <p:cNvPr id="8" name="TextBox 9">
            <a:extLst>
              <a:ext uri="{FF2B5EF4-FFF2-40B4-BE49-F238E27FC236}">
                <a16:creationId xmlns:a16="http://schemas.microsoft.com/office/drawing/2014/main" id="{05BE2C1D-5E2F-224F-0F30-01C9FFD776EA}"/>
              </a:ext>
            </a:extLst>
          </p:cNvPr>
          <p:cNvSpPr txBox="1"/>
          <p:nvPr userDrawn="1"/>
        </p:nvSpPr>
        <p:spPr>
          <a:xfrm>
            <a:off x="8266697" y="112474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p:nvPr>
        </p:nvSpPr>
        <p:spPr bwMode="gray">
          <a:xfrm>
            <a:off x="695326" y="1772479"/>
            <a:ext cx="3024187" cy="465441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974530"/>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lvl="0"/>
            <a:r>
              <a:rPr lang="de-DE"/>
              <a:t>Stelle deine Lösung und den aktuellen Entwicklungsstand vor. Wenn du mehr Platz benötigst, kannst du die Folie am Ende kopieren und einfügen. Zur Unterstützung, kannst du die Lösung oder das Konzept durch Bilder von Prototypen, Produkten, Grafiken usw. visualisieren.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KRITERIEN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DETAILLIERTE</a:t>
            </a:r>
            <a:r>
              <a:rPr lang="en-US" sz="1400" b="1">
                <a:solidFill>
                  <a:schemeClr val="accent1"/>
                </a:solidFill>
                <a:latin typeface="Segoe UI" panose="020B0502040204020203" pitchFamily="34" charset="0"/>
                <a:cs typeface="Segoe UI" panose="020B0502040204020203" pitchFamily="34" charset="0"/>
              </a:rPr>
              <a:t> </a:t>
            </a:r>
            <a:r>
              <a:rPr lang="en-US" sz="1400" b="1" err="1">
                <a:solidFill>
                  <a:schemeClr val="accent1"/>
                </a:solidFill>
                <a:latin typeface="Segoe UI" panose="020B0502040204020203" pitchFamily="34" charset="0"/>
                <a:cs typeface="Segoe UI" panose="020B0502040204020203" pitchFamily="34" charset="0"/>
              </a:rPr>
              <a:t>LÖSUNG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5015834"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256240"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5112644"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könnte ein PoC (Proof </a:t>
            </a:r>
            <a:r>
              <a:rPr lang="de-DE" dirty="0" err="1"/>
              <a:t>of</a:t>
            </a:r>
            <a:r>
              <a:rPr lang="de-DE" dirty="0"/>
              <a:t> Concept) oder Pilotprojekt mit Caritas aufgebaut sein? / Welche nächsten Schritte sind erforderlich, um zu starten? / Welcher Zeitrahmen ist realistisch für erste Tests, Validierung und Ergebnislieferung? / Welche Phasen seht ihr vor (z. B. Setup, Integration, </a:t>
            </a:r>
            <a:r>
              <a:rPr lang="de-DE" dirty="0" err="1"/>
              <a:t>Testing</a:t>
            </a:r>
            <a:r>
              <a:rPr lang="de-DE" dirty="0"/>
              <a:t>, Reporting)?</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122638" y="1788774"/>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tabLst/>
              <a:defRPr/>
            </a:pPr>
            <a:r>
              <a:rPr lang="de-DE" dirty="0"/>
              <a:t>Wie wäre der Umfang des Projekts (z. B. ausgewählte Produktgruppen, Zeitraum, KPIs)? / Welche Daten, Systeme oder Schnittstellen benötigt ihr von Caritas? / Wie stellt ihr dabei Alltagstauglichkeit, Datenschutz (DSGVO/KDG), Integration in bestehende Systeme sowie Mehrsprachigkeit und digitale Zugänglichkeit sicher? / Nutzt ihr vorhandene APIs oder europäische </a:t>
            </a:r>
            <a:r>
              <a:rPr lang="de-DE" dirty="0" err="1"/>
              <a:t>Foundation</a:t>
            </a:r>
            <a:r>
              <a:rPr lang="de-DE" dirty="0"/>
              <a:t> Models (z. B. Mistral)?</a:t>
            </a:r>
          </a:p>
          <a:p>
            <a:pPr lvl="0"/>
            <a:endParaRPr lang="en-US" dirty="0"/>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PROPOSAL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122638" y="1428601"/>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OPERATIONALISIERUNG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Textplatzhalter 7">
            <a:extLst>
              <a:ext uri="{FF2B5EF4-FFF2-40B4-BE49-F238E27FC236}">
                <a16:creationId xmlns:a16="http://schemas.microsoft.com/office/drawing/2014/main" id="{ACD13121-02AE-A5BA-C76A-7D1A83F3D085}"/>
              </a:ext>
            </a:extLst>
          </p:cNvPr>
          <p:cNvSpPr>
            <a:spLocks noGrp="1"/>
          </p:cNvSpPr>
          <p:nvPr>
            <p:ph type="body" sz="quarter" idx="17" hasCustomPrompt="1"/>
          </p:nvPr>
        </p:nvSpPr>
        <p:spPr bwMode="gray">
          <a:xfrm>
            <a:off x="6096000" y="4364720"/>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hoch ist das geschätztes Budget für den Piloten? / Wie berechnet ihr den erwarteten ROI oder den Mehrwert für Caritas?</a:t>
            </a:r>
          </a:p>
          <a:p>
            <a:pPr lvl="0"/>
            <a:endParaRPr lang="de-DE" dirty="0"/>
          </a:p>
          <a:p>
            <a:pPr lvl="0"/>
            <a:endParaRPr lang="en-US" dirty="0"/>
          </a:p>
        </p:txBody>
      </p:sp>
      <p:sp>
        <p:nvSpPr>
          <p:cNvPr id="8" name="Textfeld 7">
            <a:extLst>
              <a:ext uri="{FF2B5EF4-FFF2-40B4-BE49-F238E27FC236}">
                <a16:creationId xmlns:a16="http://schemas.microsoft.com/office/drawing/2014/main" id="{D44DAE58-9ECA-F79E-3AA0-8938B1B28E7A}"/>
              </a:ext>
            </a:extLst>
          </p:cNvPr>
          <p:cNvSpPr txBox="1"/>
          <p:nvPr userDrawn="1"/>
        </p:nvSpPr>
        <p:spPr bwMode="gray">
          <a:xfrm>
            <a:off x="6096000" y="4046169"/>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ANGEBOT</a:t>
            </a:r>
            <a:endParaRPr lang="en-US" sz="1400" b="1">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6031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de-DE"/>
              <a:t>Gibt es offene technische oder organisatorische Fragen? / Welche Informationen, Ressourcen oder Unterstützung benötigt ihr noch von Caritas? / Welche Teile euer Lösung müssen noch gemeinsam entwickelt oder validiert werden?</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de-DE"/>
              <a:t>Wie stellt ihr euch eine mögliche langfristige Partnerschaft mit Caritas vor? / Welche Modelle der Zusammenarbeit sind für euch interessant? (z.B.: Lizenzierung, White-Label, Embedded Integration, Co-Development etc.)</a:t>
            </a:r>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de-DE"/>
              <a:t>Habt ihr bereits mit vergleichbaren Partnern zusammengearbeitet? / Habt ihr relevante Anwendungsfälle, Benchmarks oder Fallstudien, die ihr uns mitteilen könnt? </a:t>
            </a:r>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GEWÜNSCHTES ERGEBNIS ODER KOLLABORATIONSMODELL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REFERENZEN</a:t>
            </a:r>
          </a:p>
        </p:txBody>
      </p:sp>
    </p:spTree>
    <p:extLst>
      <p:ext uri="{BB962C8B-B14F-4D97-AF65-F5344CB8AC3E}">
        <p14:creationId xmlns:p14="http://schemas.microsoft.com/office/powerpoint/2010/main" val="1371267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024187" cy="4654411"/>
          </a:xfrm>
        </p:spPr>
        <p:txBody>
          <a:bodyPr/>
          <a:lstStyle>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Welche Schritte müssen als nächstes eingeleitet werden? Wie wird die Adaptierbarkeit an reale Pflege- und Ausbildungsszenarien gewährleitstet?</a:t>
            </a:r>
            <a:endParaRPr lang="en-GB"/>
          </a:p>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736641"/>
          </a:xfrm>
        </p:spPr>
        <p:txBody>
          <a:bodyPr/>
          <a:lstStyle>
            <a:lvl1pP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Was ist eure Motivation für die Teilnahme an der Challenge? / Was sind mögliche zukünftige Kooperationsmodelle, die für euch interessant sind? / Was sind die gewünschten Ergebnisse? Wie kann die weiterführende </a:t>
            </a:r>
            <a:r>
              <a:rPr lang="de-DE" err="1"/>
              <a:t>Business</a:t>
            </a:r>
            <a:r>
              <a:rPr lang="de-DE"/>
              <a:t> Partnerschaft aussehen?</a:t>
            </a:r>
            <a:endParaRPr lang="en-GB"/>
          </a:p>
          <a:p>
            <a:pPr lvl="1"/>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5016500" y="4919303"/>
            <a:ext cx="6480175" cy="1493936"/>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400" b="0" cap="none">
                <a:solidFill>
                  <a:schemeClr val="tx1"/>
                </a:solidFill>
              </a:defRPr>
            </a:lvl2pPr>
          </a:lstStyle>
          <a:p>
            <a:pPr lvl="0"/>
            <a:r>
              <a:rPr lang="de-DE"/>
              <a:t>Habt ihr bereits Erfolge/</a:t>
            </a:r>
            <a:r>
              <a:rPr lang="de-DE" err="1"/>
              <a:t>Success</a:t>
            </a:r>
            <a:r>
              <a:rPr lang="de-DE"/>
              <a:t> Stories oder Referenzprojekte vorzuweisen?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t>IMPLEMENTIERUNGSPLAN</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GEWÜNSCHTES</a:t>
            </a:r>
            <a:r>
              <a:rPr lang="en-US" sz="1400" b="1">
                <a:latin typeface="Segoe UI" panose="020B0502040204020203" pitchFamily="34" charset="0"/>
                <a:cs typeface="Segoe UI" panose="020B0502040204020203" pitchFamily="34" charset="0"/>
              </a:rPr>
              <a:t> </a:t>
            </a:r>
            <a:r>
              <a:rPr lang="en-US" sz="1400" b="1" err="1">
                <a:latin typeface="Segoe UI" panose="020B0502040204020203" pitchFamily="34" charset="0"/>
                <a:cs typeface="Segoe UI" panose="020B0502040204020203" pitchFamily="34" charset="0"/>
              </a:rPr>
              <a:t>ERGEBNIS</a:t>
            </a:r>
            <a:r>
              <a:rPr lang="en-US" sz="1400" b="1">
                <a:latin typeface="Segoe UI" panose="020B0502040204020203" pitchFamily="34" charset="0"/>
                <a:cs typeface="Segoe UI" panose="020B0502040204020203" pitchFamily="34" charset="0"/>
              </a:rPr>
              <a:t> ODER </a:t>
            </a:r>
            <a:r>
              <a:rPr lang="en-US" sz="1400" b="1" err="1">
                <a:latin typeface="Segoe UI" panose="020B0502040204020203" pitchFamily="34" charset="0"/>
                <a:cs typeface="Segoe UI" panose="020B0502040204020203" pitchFamily="34" charset="0"/>
              </a:rPr>
              <a:t>KOLLABORATIONSMODELL</a:t>
            </a:r>
            <a:endParaRPr lang="en-US" sz="1400" b="1">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999036" y="46634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REFERENZEN</a:t>
            </a:r>
            <a:endParaRPr lang="en-US" sz="1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00808"/>
            <a:ext cx="3824244" cy="45584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00808"/>
            <a:ext cx="7432482" cy="4558478"/>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94" r:id="rId28"/>
    <p:sldLayoutId id="2147483695" r:id="rId29"/>
    <p:sldLayoutId id="2147483681" r:id="rId30"/>
    <p:sldLayoutId id="2147483690" r:id="rId31"/>
    <p:sldLayoutId id="2147483691" r:id="rId32"/>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caritas/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CARITAS – DIGITAL care</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Fülle die Vorlage für die Einreichung aus</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Prüfe, ob du zusätzliches Material wie ein Video, eine Unternehmenspräsentation usw. hochladen möchtest.</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Lade deine Dokumente bis zur genannten Frist über unsere </a:t>
            </a:r>
            <a:r>
              <a:rPr lang="de-DE" sz="1600">
                <a:latin typeface="Segoe UI" panose="020B0502040204020203" pitchFamily="34" charset="0"/>
                <a:cs typeface="Segoe UI" panose="020B0502040204020203" pitchFamily="34" charset="0"/>
                <a:hlinkClick r:id="rId2"/>
              </a:rPr>
              <a:t>Plattform</a:t>
            </a:r>
            <a:r>
              <a:rPr lang="de-DE" sz="1600">
                <a:latin typeface="Segoe UI" panose="020B0502040204020203" pitchFamily="34" charset="0"/>
                <a:cs typeface="Segoe UI" panose="020B0502040204020203" pitchFamily="34" charset="0"/>
              </a:rPr>
              <a:t> hoch</a:t>
            </a: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KURZBESCHREIBUNG</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9" name="Textplatzhalter 8">
            <a:extLst>
              <a:ext uri="{FF2B5EF4-FFF2-40B4-BE49-F238E27FC236}">
                <a16:creationId xmlns:a16="http://schemas.microsoft.com/office/drawing/2014/main" id="{08D7A73D-A290-773A-2AAB-8B5824B0B278}"/>
              </a:ext>
            </a:extLst>
          </p:cNvPr>
          <p:cNvSpPr>
            <a:spLocks noGrp="1"/>
          </p:cNvSpPr>
          <p:nvPr>
            <p:ph type="body" idx="22"/>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LÖSUNG</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6" y="1772479"/>
            <a:ext cx="3931537" cy="4654411"/>
          </a:xfrm>
        </p:spPr>
        <p:txBody>
          <a:bodyPr/>
          <a:lstStyle/>
          <a:p>
            <a:pPr lvl="0">
              <a:defRPr/>
            </a:pPr>
            <a:r>
              <a:rPr lang="de-DE" dirty="0"/>
              <a:t>Die Caritas sucht nach digitalen Lösungen – als  funktionales Konzept, klickbarer Prototyp oder bestehende, weiterentwickelbare Anwendung –, die </a:t>
            </a:r>
            <a:r>
              <a:rPr lang="de-DE"/>
              <a:t>sich an </a:t>
            </a:r>
            <a:r>
              <a:rPr lang="de-DE" dirty="0"/>
              <a:t>reale Pflege- und Ausbildungsszenarien anpassen lassen. Im Fokus stehen dabei </a:t>
            </a:r>
            <a:r>
              <a:rPr lang="de-DE" b="1" dirty="0"/>
              <a:t>drei zentrale Bereiche</a:t>
            </a:r>
            <a:r>
              <a:rPr lang="de-DE" dirty="0"/>
              <a:t>, in denen Caritas gezielt nach innovativen Ansätzen sucht:</a:t>
            </a:r>
          </a:p>
          <a:p>
            <a:pPr lvl="0">
              <a:defRPr/>
            </a:pPr>
            <a:endParaRPr lang="en-GB" dirty="0">
              <a:latin typeface="Segoe UI" panose="020B0502040204020203" pitchFamily="34" charset="0"/>
              <a:cs typeface="Segoe UI" panose="020B0502040204020203" pitchFamily="34" charset="0"/>
            </a:endParaRPr>
          </a:p>
          <a:p>
            <a:pPr marL="171450" lvl="0" indent="-171450">
              <a:buFont typeface="Arial" panose="020B0604020202020204" pitchFamily="34" charset="0"/>
              <a:buChar char="•"/>
            </a:pPr>
            <a:r>
              <a:rPr lang="de-DE" b="1" dirty="0"/>
              <a:t>Digitale Verwaltungsprozesse</a:t>
            </a:r>
          </a:p>
          <a:p>
            <a:pPr marL="171450" lvl="0" indent="-171450">
              <a:buFont typeface="Arial" panose="020B0604020202020204" pitchFamily="34" charset="0"/>
              <a:buChar char="•"/>
            </a:pPr>
            <a:r>
              <a:rPr lang="de-DE" b="1" dirty="0"/>
              <a:t>Mehrsprachige Kommunikation</a:t>
            </a:r>
          </a:p>
          <a:p>
            <a:pPr marL="171450" lvl="0" indent="-171450">
              <a:buFont typeface="Arial" panose="020B0604020202020204" pitchFamily="34" charset="0"/>
              <a:buChar char="•"/>
            </a:pPr>
            <a:r>
              <a:rPr lang="de-DE" b="1" dirty="0"/>
              <a:t>Einsatz- und Ressourcenplanung</a:t>
            </a:r>
            <a:br>
              <a:rPr lang="de-DE" dirty="0"/>
            </a:br>
            <a:endParaRPr lang="de-DE" b="1" dirty="0">
              <a:latin typeface="Segoe UI" panose="020B0502040204020203" pitchFamily="34" charset="0"/>
              <a:cs typeface="Segoe UI" panose="020B0502040204020203" pitchFamily="34" charset="0"/>
            </a:endParaRPr>
          </a:p>
          <a:p>
            <a:pPr lvl="0">
              <a:defRPr/>
            </a:pPr>
            <a:r>
              <a:rPr lang="de-DE" b="1" dirty="0">
                <a:latin typeface="Segoe UI" panose="020B0502040204020203" pitchFamily="34" charset="0"/>
                <a:cs typeface="Segoe UI" panose="020B0502040204020203" pitchFamily="34" charset="0"/>
              </a:rPr>
              <a:t>Kernfragen:</a:t>
            </a:r>
          </a:p>
          <a:p>
            <a:pPr lvl="0">
              <a:defRPr/>
            </a:pPr>
            <a:r>
              <a:rPr lang="de-DE" b="1" dirty="0">
                <a:latin typeface="Segoe UI" panose="020B0502040204020203" pitchFamily="34" charset="0"/>
                <a:cs typeface="Segoe UI" panose="020B0502040204020203" pitchFamily="34" charset="0"/>
              </a:rPr>
              <a:t>Wie kann eine digitale Lösung gestaltet sein, die internationale Betreuungskräfte, Familien und Organisationen wie die Caritas effizient, rechtssicher und sprachübergreifend miteinander verbindet?</a:t>
            </a:r>
          </a:p>
          <a:p>
            <a:pPr lvl="0">
              <a:defRPr/>
            </a:pPr>
            <a:endParaRPr lang="de-DE" dirty="0">
              <a:latin typeface="Segoe UI" panose="020B0502040204020203" pitchFamily="34" charset="0"/>
              <a:cs typeface="Segoe UI" panose="020B0502040204020203" pitchFamily="34" charset="0"/>
            </a:endParaRPr>
          </a:p>
          <a:p>
            <a:pPr lvl="0">
              <a:defRPr/>
            </a:pPr>
            <a:r>
              <a:rPr lang="de-DE" dirty="0">
                <a:latin typeface="Segoe UI" panose="020B0502040204020203" pitchFamily="34" charset="0"/>
                <a:cs typeface="Segoe UI" panose="020B0502040204020203" pitchFamily="34" charset="0"/>
              </a:rPr>
              <a:t>Eure Lösung kann </a:t>
            </a:r>
            <a:r>
              <a:rPr lang="de-DE" dirty="0"/>
              <a:t>entweder eine ganzheitliche Lösung sein, die alle drei Bereiche abdeckt – oder ihr könnt euch auf denjenigen Bereich fokussieren, in dem ihr die größte Expertise mitbringt.</a:t>
            </a:r>
            <a:endParaRPr lang="de-DE" dirty="0">
              <a:latin typeface="Segoe UI" panose="020B0502040204020203" pitchFamily="34" charset="0"/>
              <a:cs typeface="Segoe UI" panose="020B0502040204020203" pitchFamily="34" charset="0"/>
            </a:endParaRPr>
          </a:p>
          <a:p>
            <a:pPr lvl="0">
              <a:defRPr/>
            </a:pPr>
            <a:endParaRPr lang="de-DE" dirty="0">
              <a:latin typeface="Segoe UI" panose="020B0502040204020203" pitchFamily="34" charset="0"/>
              <a:cs typeface="Segoe UI" panose="020B0502040204020203" pitchFamily="34" charset="0"/>
            </a:endParaRPr>
          </a:p>
          <a:p>
            <a:pPr lvl="0">
              <a:defRPr/>
            </a:pPr>
            <a:r>
              <a:rPr lang="de-DE" dirty="0">
                <a:latin typeface="Segoe UI" panose="020B0502040204020203" pitchFamily="34" charset="0"/>
                <a:cs typeface="Segoe UI" panose="020B0502040204020203" pitchFamily="34" charset="0"/>
              </a:rPr>
              <a:t>Alle Informationen zu den drei Focus Areas sowie Kriterien, Ziele und Hintergrundinformationen findet ihr in den entsprechenden Tabs auf der Plattform: </a:t>
            </a:r>
            <a:r>
              <a:rPr lang="de-DE"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https://app.ekipa.de/challenges/vci-caritas/brief</a:t>
            </a:r>
            <a:endParaRPr lang="de-DE" dirty="0">
              <a:solidFill>
                <a:schemeClr val="accent1"/>
              </a:solidFill>
              <a:latin typeface="Segoe UI" panose="020B0502040204020203" pitchFamily="34" charset="0"/>
              <a:cs typeface="Segoe UI" panose="020B0502040204020203" pitchFamily="34" charset="0"/>
            </a:endParaRP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5135-2D13-0BD4-CA61-E486470B145E}"/>
              </a:ext>
            </a:extLst>
          </p:cNvPr>
          <p:cNvSpPr>
            <a:spLocks noGrp="1"/>
          </p:cNvSpPr>
          <p:nvPr>
            <p:ph type="title"/>
          </p:nvPr>
        </p:nvSpPr>
        <p:spPr/>
        <p:txBody>
          <a:bodyPr/>
          <a:lstStyle/>
          <a:p>
            <a:r>
              <a:rPr lang="de-DE"/>
              <a:t>3. Pilot </a:t>
            </a:r>
            <a:r>
              <a:rPr lang="de-DE" err="1"/>
              <a:t>angebot</a:t>
            </a:r>
            <a:endParaRPr lang="de-DE"/>
          </a:p>
        </p:txBody>
      </p:sp>
      <p:sp>
        <p:nvSpPr>
          <p:cNvPr id="3" name="Datumsplatzhalter 2">
            <a:extLst>
              <a:ext uri="{FF2B5EF4-FFF2-40B4-BE49-F238E27FC236}">
                <a16:creationId xmlns:a16="http://schemas.microsoft.com/office/drawing/2014/main" id="{88129CC6-A177-4A27-E481-6CB4B79871C9}"/>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8AFC09F-38E7-9AC0-6F73-184D85D14B4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B2E75357-9137-7774-11D0-BF2B33E05A5D}"/>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6" name="Textplatzhalter 5">
            <a:extLst>
              <a:ext uri="{FF2B5EF4-FFF2-40B4-BE49-F238E27FC236}">
                <a16:creationId xmlns:a16="http://schemas.microsoft.com/office/drawing/2014/main" id="{CAEBDC76-4336-3D91-E891-7663AB93313F}"/>
              </a:ext>
            </a:extLst>
          </p:cNvPr>
          <p:cNvSpPr>
            <a:spLocks noGrp="1"/>
          </p:cNvSpPr>
          <p:nvPr>
            <p:ph type="body" sz="quarter" idx="15"/>
          </p:nvPr>
        </p:nvSpPr>
        <p:spPr/>
        <p:txBody>
          <a:bodyPr/>
          <a:lstStyle/>
          <a:p>
            <a:endParaRPr lang="de-DE" dirty="0"/>
          </a:p>
        </p:txBody>
      </p:sp>
      <p:sp>
        <p:nvSpPr>
          <p:cNvPr id="7" name="Textplatzhalter 6">
            <a:extLst>
              <a:ext uri="{FF2B5EF4-FFF2-40B4-BE49-F238E27FC236}">
                <a16:creationId xmlns:a16="http://schemas.microsoft.com/office/drawing/2014/main" id="{7DA80FAC-D267-C884-66A7-59A4BA288D11}"/>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635123E-D820-2ECB-D708-6F8CD5F2F466}"/>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2549258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KOLLABORATION</a:t>
            </a:r>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11" name="Textplatzhalter 10">
            <a:extLst>
              <a:ext uri="{FF2B5EF4-FFF2-40B4-BE49-F238E27FC236}">
                <a16:creationId xmlns:a16="http://schemas.microsoft.com/office/drawing/2014/main" id="{4177AB37-47FC-5E4A-6F8E-97A844398E14}"/>
              </a:ext>
            </a:extLst>
          </p:cNvPr>
          <p:cNvSpPr>
            <a:spLocks noGrp="1"/>
          </p:cNvSpPr>
          <p:nvPr>
            <p:ph type="body" sz="quarter" idx="13"/>
          </p:nvPr>
        </p:nvSpPr>
        <p:spPr/>
        <p:txBody>
          <a:bodyPr/>
          <a:lstStyle/>
          <a:p>
            <a:endParaRPr lang="de-DE"/>
          </a:p>
        </p:txBody>
      </p:sp>
      <p:sp>
        <p:nvSpPr>
          <p:cNvPr id="12" name="Textplatzhalter 11">
            <a:extLst>
              <a:ext uri="{FF2B5EF4-FFF2-40B4-BE49-F238E27FC236}">
                <a16:creationId xmlns:a16="http://schemas.microsoft.com/office/drawing/2014/main" id="{C17322D7-29B1-8F3E-4C57-D69CAFD6B373}"/>
              </a:ext>
            </a:extLst>
          </p:cNvPr>
          <p:cNvSpPr>
            <a:spLocks noGrp="1"/>
          </p:cNvSpPr>
          <p:nvPr>
            <p:ph type="body" sz="quarter" idx="15"/>
          </p:nvPr>
        </p:nvSpPr>
        <p:spPr/>
        <p:txBody>
          <a:bodyPr/>
          <a:lstStyle/>
          <a:p>
            <a:endParaRPr lang="de-DE"/>
          </a:p>
        </p:txBody>
      </p:sp>
      <p:sp>
        <p:nvSpPr>
          <p:cNvPr id="13" name="Textplatzhalter 12">
            <a:extLst>
              <a:ext uri="{FF2B5EF4-FFF2-40B4-BE49-F238E27FC236}">
                <a16:creationId xmlns:a16="http://schemas.microsoft.com/office/drawing/2014/main" id="{525EFF6E-2E69-6A60-BDF1-92A5B087C307}"/>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48478" y="64030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9BE1B-46E0-4901-95F6-19D5C1E6BC71}">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364333-5AD4-4477-BF52-ADCF68CADA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251</Words>
  <Application>Microsoft Office PowerPoint</Application>
  <PresentationFormat>Breitbild</PresentationFormat>
  <Paragraphs>35</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CARITAS – DIGITAL care</vt:lpstr>
      <vt:lpstr>PowerPoint-Präsentation</vt:lpstr>
      <vt:lpstr>1. KURZBESCHREIBUNG</vt:lpstr>
      <vt:lpstr>2. LÖSUNG</vt:lpstr>
      <vt:lpstr>3. Pilot angebot</vt:lpstr>
      <vt:lpstr>4. KOLLABORATION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Lidia Welldeabzghi</cp:lastModifiedBy>
  <cp:revision>1</cp:revision>
  <cp:lastPrinted>2025-03-20T14:05:44Z</cp:lastPrinted>
  <dcterms:created xsi:type="dcterms:W3CDTF">2025-07-16T07:38:47Z</dcterms:created>
  <dcterms:modified xsi:type="dcterms:W3CDTF">2025-07-29T15:02:09Z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