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handoutMasterIdLst>
    <p:handoutMasterId r:id="rId14"/>
  </p:handoutMasterIdLst>
  <p:sldIdLst>
    <p:sldId id="256" r:id="rId5"/>
    <p:sldId id="268" r:id="rId6"/>
    <p:sldId id="276" r:id="rId7"/>
    <p:sldId id="277" r:id="rId8"/>
    <p:sldId id="279" r:id="rId9"/>
    <p:sldId id="278" r:id="rId10"/>
    <p:sldId id="271" r:id="rId11"/>
    <p:sldId id="270" r:id="rId12"/>
  </p:sldIdLst>
  <p:sldSz cx="12192000" cy="6858000"/>
  <p:notesSz cx="7104063"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DDFCD4C-5D07-FED2-44C8-994E83A49970}" name="Katharina Heby" initials="KH" userId="S::katharina@ekipa.de::3e7af2d1-b607-4105-b556-b02cef00ebdf" providerId="AD"/>
  <p188:author id="{D0F4577C-040D-2722-0500-A3561C590B92}" name="Hannah Werner" initials="HW" userId="S::Hannah.Werner@ekipa.de::6f96a161-cb2c-4bc7-a90d-3c38d78bf0fc" providerId="AD"/>
  <p188:author id="{65D8A8FA-79AF-5787-AB57-AF145ECF8B18}" name="Lidia Welldeabzghi" initials="LW" userId="S::lidia.welldeabzghi@ekipa.de::6657851c-35d9-4326-b5bf-045b30d4ae05"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4F967F-DBB4-4095-AD17-DEA8FA7B1A5F}" v="99" dt="2025-07-29T16:52:14.520"/>
  </p1510:revLst>
</p1510:revInfo>
</file>

<file path=ppt/tableStyles.xml><?xml version="1.0" encoding="utf-8"?>
<a:tblStyleLst xmlns:a="http://schemas.openxmlformats.org/drawingml/2006/main" def="{F2DE63D5-997A-4646-A377-4702673A728D}">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dia Welldeabzghi" userId="6657851c-35d9-4326-b5bf-045b30d4ae05" providerId="ADAL" clId="{E62E4E1E-9EF6-4397-BE55-406C2C92D850}"/>
    <pc:docChg chg="modSld modMainMaster">
      <pc:chgData name="Lidia Welldeabzghi" userId="6657851c-35d9-4326-b5bf-045b30d4ae05" providerId="ADAL" clId="{E62E4E1E-9EF6-4397-BE55-406C2C92D850}" dt="2025-07-25T14:20:12.531" v="597" actId="20577"/>
      <pc:docMkLst>
        <pc:docMk/>
      </pc:docMkLst>
      <pc:sldChg chg="modSp mod">
        <pc:chgData name="Lidia Welldeabzghi" userId="6657851c-35d9-4326-b5bf-045b30d4ae05" providerId="ADAL" clId="{E62E4E1E-9EF6-4397-BE55-406C2C92D850}" dt="2025-07-25T13:20:53.163" v="21" actId="20577"/>
        <pc:sldMkLst>
          <pc:docMk/>
          <pc:sldMk cId="1577499883" sldId="256"/>
        </pc:sldMkLst>
        <pc:spChg chg="mod">
          <ac:chgData name="Lidia Welldeabzghi" userId="6657851c-35d9-4326-b5bf-045b30d4ae05" providerId="ADAL" clId="{E62E4E1E-9EF6-4397-BE55-406C2C92D850}" dt="2025-07-25T13:20:53.163" v="21" actId="20577"/>
          <ac:spMkLst>
            <pc:docMk/>
            <pc:sldMk cId="1577499883" sldId="256"/>
            <ac:spMk id="4" creationId="{E776DB7E-C9F2-78E4-ED55-3E5ABF5AC29F}"/>
          </ac:spMkLst>
        </pc:spChg>
      </pc:sldChg>
      <pc:sldChg chg="modSp mod">
        <pc:chgData name="Lidia Welldeabzghi" userId="6657851c-35d9-4326-b5bf-045b30d4ae05" providerId="ADAL" clId="{E62E4E1E-9EF6-4397-BE55-406C2C92D850}" dt="2025-07-25T13:55:05.867" v="57" actId="13926"/>
        <pc:sldMkLst>
          <pc:docMk/>
          <pc:sldMk cId="4101125436" sldId="277"/>
        </pc:sldMkLst>
        <pc:spChg chg="mod">
          <ac:chgData name="Lidia Welldeabzghi" userId="6657851c-35d9-4326-b5bf-045b30d4ae05" providerId="ADAL" clId="{E62E4E1E-9EF6-4397-BE55-406C2C92D850}" dt="2025-07-25T13:55:05.867" v="57" actId="13926"/>
          <ac:spMkLst>
            <pc:docMk/>
            <pc:sldMk cId="4101125436" sldId="277"/>
            <ac:spMk id="6" creationId="{A2B50033-FA7B-3D44-9C40-AD63FBE1F69D}"/>
          </ac:spMkLst>
        </pc:spChg>
      </pc:sldChg>
      <pc:sldMasterChg chg="modSldLayout">
        <pc:chgData name="Lidia Welldeabzghi" userId="6657851c-35d9-4326-b5bf-045b30d4ae05" providerId="ADAL" clId="{E62E4E1E-9EF6-4397-BE55-406C2C92D850}" dt="2025-07-25T14:20:12.531" v="597" actId="20577"/>
        <pc:sldMasterMkLst>
          <pc:docMk/>
          <pc:sldMasterMk cId="594725491" sldId="2147483648"/>
        </pc:sldMasterMkLst>
        <pc:sldLayoutChg chg="addSp delSp modSp mod">
          <pc:chgData name="Lidia Welldeabzghi" userId="6657851c-35d9-4326-b5bf-045b30d4ae05" providerId="ADAL" clId="{E62E4E1E-9EF6-4397-BE55-406C2C92D850}" dt="2025-07-25T14:16:16.539" v="591" actId="20577"/>
          <pc:sldLayoutMkLst>
            <pc:docMk/>
            <pc:sldMasterMk cId="594725491" sldId="2147483648"/>
            <pc:sldLayoutMk cId="1013149712" sldId="2147483681"/>
          </pc:sldLayoutMkLst>
          <pc:spChg chg="mod">
            <ac:chgData name="Lidia Welldeabzghi" userId="6657851c-35d9-4326-b5bf-045b30d4ae05" providerId="ADAL" clId="{E62E4E1E-9EF6-4397-BE55-406C2C92D850}" dt="2025-07-25T14:14:29.034" v="587" actId="20577"/>
            <ac:spMkLst>
              <pc:docMk/>
              <pc:sldMasterMk cId="594725491" sldId="2147483648"/>
              <pc:sldLayoutMk cId="1013149712" sldId="2147483681"/>
              <ac:spMk id="11" creationId="{E6B91FC6-2C20-8663-E3D4-17608867DB79}"/>
            </ac:spMkLst>
          </pc:spChg>
          <pc:spChg chg="mod">
            <ac:chgData name="Lidia Welldeabzghi" userId="6657851c-35d9-4326-b5bf-045b30d4ae05" providerId="ADAL" clId="{E62E4E1E-9EF6-4397-BE55-406C2C92D850}" dt="2025-07-25T14:16:16.539" v="591" actId="20577"/>
            <ac:spMkLst>
              <pc:docMk/>
              <pc:sldMasterMk cId="594725491" sldId="2147483648"/>
              <pc:sldLayoutMk cId="1013149712" sldId="2147483681"/>
              <ac:spMk id="15" creationId="{686755A2-DF1B-9452-28B0-0F8D293A0CA8}"/>
            </ac:spMkLst>
          </pc:spChg>
          <pc:spChg chg="mod">
            <ac:chgData name="Lidia Welldeabzghi" userId="6657851c-35d9-4326-b5bf-045b30d4ae05" providerId="ADAL" clId="{E62E4E1E-9EF6-4397-BE55-406C2C92D850}" dt="2025-07-25T13:58:10.231" v="60" actId="20577"/>
            <ac:spMkLst>
              <pc:docMk/>
              <pc:sldMasterMk cId="594725491" sldId="2147483648"/>
              <pc:sldLayoutMk cId="1013149712" sldId="2147483681"/>
              <ac:spMk id="18" creationId="{F81E78EA-4850-973A-2581-A5F2C9E2F1F6}"/>
            </ac:spMkLst>
          </pc:spChg>
        </pc:sldLayoutChg>
        <pc:sldLayoutChg chg="modSp">
          <pc:chgData name="Lidia Welldeabzghi" userId="6657851c-35d9-4326-b5bf-045b30d4ae05" providerId="ADAL" clId="{E62E4E1E-9EF6-4397-BE55-406C2C92D850}" dt="2025-07-25T14:20:12.531" v="597" actId="20577"/>
          <pc:sldLayoutMkLst>
            <pc:docMk/>
            <pc:sldMasterMk cId="594725491" sldId="2147483648"/>
            <pc:sldLayoutMk cId="3752762299" sldId="2147483694"/>
          </pc:sldLayoutMkLst>
          <pc:spChg chg="mod">
            <ac:chgData name="Lidia Welldeabzghi" userId="6657851c-35d9-4326-b5bf-045b30d4ae05" providerId="ADAL" clId="{E62E4E1E-9EF6-4397-BE55-406C2C92D850}" dt="2025-07-25T14:20:12.531" v="597" actId="20577"/>
            <ac:spMkLst>
              <pc:docMk/>
              <pc:sldMasterMk cId="594725491" sldId="2147483648"/>
              <pc:sldLayoutMk cId="3752762299" sldId="2147483694"/>
              <ac:spMk id="8" creationId="{6762ADBB-8493-8188-39DF-44579218CDD7}"/>
            </ac:spMkLst>
          </pc:spChg>
          <pc:spChg chg="mod">
            <ac:chgData name="Lidia Welldeabzghi" userId="6657851c-35d9-4326-b5bf-045b30d4ae05" providerId="ADAL" clId="{E62E4E1E-9EF6-4397-BE55-406C2C92D850}" dt="2025-07-25T14:19:39.785" v="594" actId="20577"/>
            <ac:spMkLst>
              <pc:docMk/>
              <pc:sldMasterMk cId="594725491" sldId="2147483648"/>
              <pc:sldLayoutMk cId="3752762299" sldId="2147483694"/>
              <ac:spMk id="18" creationId="{F81E78EA-4850-973A-2581-A5F2C9E2F1F6}"/>
            </ac:spMkLst>
          </pc:spChg>
        </pc:sldLayoutChg>
      </pc:sldMasterChg>
    </pc:docChg>
  </pc:docChgLst>
  <pc:docChgLst>
    <pc:chgData name="Nico Heby" userId="c88c6920-9e16-4a7e-acac-31863610828a" providerId="ADAL" clId="{20DCF313-A201-4033-A0C0-DF1A4A21A510}"/>
    <pc:docChg chg="custSel modSld">
      <pc:chgData name="Nico Heby" userId="c88c6920-9e16-4a7e-acac-31863610828a" providerId="ADAL" clId="{20DCF313-A201-4033-A0C0-DF1A4A21A510}" dt="2025-07-16T15:58:32.404" v="2" actId="478"/>
      <pc:docMkLst>
        <pc:docMk/>
      </pc:docMkLst>
      <pc:sldChg chg="addSp delSp modSp mod">
        <pc:chgData name="Nico Heby" userId="c88c6920-9e16-4a7e-acac-31863610828a" providerId="ADAL" clId="{20DCF313-A201-4033-A0C0-DF1A4A21A510}" dt="2025-07-16T15:58:32.404" v="2" actId="478"/>
        <pc:sldMkLst>
          <pc:docMk/>
          <pc:sldMk cId="4101125436" sldId="277"/>
        </pc:sldMkLst>
      </pc:sldChg>
    </pc:docChg>
  </pc:docChgLst>
  <pc:docChgLst>
    <pc:chgData name="Katharina Heby" userId="3e7af2d1-b607-4105-b556-b02cef00ebdf" providerId="ADAL" clId="{98050308-77FE-8B47-98AD-84B735F4D117}"/>
    <pc:docChg chg="undo custSel modSld modMainMaster">
      <pc:chgData name="Katharina Heby" userId="3e7af2d1-b607-4105-b556-b02cef00ebdf" providerId="ADAL" clId="{98050308-77FE-8B47-98AD-84B735F4D117}" dt="2025-07-21T08:25:33.594" v="128" actId="20577"/>
      <pc:docMkLst>
        <pc:docMk/>
      </pc:docMkLst>
      <pc:sldChg chg="modSp mod">
        <pc:chgData name="Katharina Heby" userId="3e7af2d1-b607-4105-b556-b02cef00ebdf" providerId="ADAL" clId="{98050308-77FE-8B47-98AD-84B735F4D117}" dt="2025-07-21T08:21:27.164" v="39" actId="20577"/>
        <pc:sldMkLst>
          <pc:docMk/>
          <pc:sldMk cId="4233395722" sldId="268"/>
        </pc:sldMkLst>
        <pc:spChg chg="mod">
          <ac:chgData name="Katharina Heby" userId="3e7af2d1-b607-4105-b556-b02cef00ebdf" providerId="ADAL" clId="{98050308-77FE-8B47-98AD-84B735F4D117}" dt="2025-07-21T08:21:27.164" v="39" actId="20577"/>
          <ac:spMkLst>
            <pc:docMk/>
            <pc:sldMk cId="4233395722" sldId="268"/>
            <ac:spMk id="3" creationId="{0A829010-E93E-D14F-8302-AEFCCCEDDD4A}"/>
          </ac:spMkLst>
        </pc:spChg>
      </pc:sldChg>
      <pc:sldChg chg="modSp mod">
        <pc:chgData name="Katharina Heby" userId="3e7af2d1-b607-4105-b556-b02cef00ebdf" providerId="ADAL" clId="{98050308-77FE-8B47-98AD-84B735F4D117}" dt="2025-07-21T08:25:33.594" v="128" actId="20577"/>
        <pc:sldMkLst>
          <pc:docMk/>
          <pc:sldMk cId="4101125436" sldId="277"/>
        </pc:sldMkLst>
        <pc:spChg chg="mod">
          <ac:chgData name="Katharina Heby" userId="3e7af2d1-b607-4105-b556-b02cef00ebdf" providerId="ADAL" clId="{98050308-77FE-8B47-98AD-84B735F4D117}" dt="2025-07-21T08:25:33.594" v="128" actId="20577"/>
          <ac:spMkLst>
            <pc:docMk/>
            <pc:sldMk cId="4101125436" sldId="277"/>
            <ac:spMk id="6" creationId="{A2B50033-FA7B-3D44-9C40-AD63FBE1F69D}"/>
          </ac:spMkLst>
        </pc:spChg>
      </pc:sldChg>
      <pc:sldMasterChg chg="modSldLayout">
        <pc:chgData name="Katharina Heby" userId="3e7af2d1-b607-4105-b556-b02cef00ebdf" providerId="ADAL" clId="{98050308-77FE-8B47-98AD-84B735F4D117}" dt="2025-07-21T08:24:28.807" v="116" actId="20577"/>
        <pc:sldMasterMkLst>
          <pc:docMk/>
          <pc:sldMasterMk cId="594725491" sldId="2147483648"/>
        </pc:sldMasterMkLst>
        <pc:sldLayoutChg chg="modSp mod">
          <pc:chgData name="Katharina Heby" userId="3e7af2d1-b607-4105-b556-b02cef00ebdf" providerId="ADAL" clId="{98050308-77FE-8B47-98AD-84B735F4D117}" dt="2025-07-21T08:21:56.771" v="40" actId="20577"/>
          <pc:sldLayoutMkLst>
            <pc:docMk/>
            <pc:sldMasterMk cId="594725491" sldId="2147483648"/>
            <pc:sldLayoutMk cId="2503905295" sldId="2147483686"/>
          </pc:sldLayoutMkLst>
          <pc:spChg chg="mod">
            <ac:chgData name="Katharina Heby" userId="3e7af2d1-b607-4105-b556-b02cef00ebdf" providerId="ADAL" clId="{98050308-77FE-8B47-98AD-84B735F4D117}" dt="2025-07-21T08:20:42.468" v="10" actId="20577"/>
            <ac:spMkLst>
              <pc:docMk/>
              <pc:sldMasterMk cId="594725491" sldId="2147483648"/>
              <pc:sldLayoutMk cId="2503905295" sldId="2147483686"/>
              <ac:spMk id="17" creationId="{678FD7C5-F4DE-5444-BABD-7E12F3D92A85}"/>
            </ac:spMkLst>
          </pc:spChg>
          <pc:spChg chg="mod">
            <ac:chgData name="Katharina Heby" userId="3e7af2d1-b607-4105-b556-b02cef00ebdf" providerId="ADAL" clId="{98050308-77FE-8B47-98AD-84B735F4D117}" dt="2025-07-21T08:21:56.771" v="40" actId="20577"/>
            <ac:spMkLst>
              <pc:docMk/>
              <pc:sldMasterMk cId="594725491" sldId="2147483648"/>
              <pc:sldLayoutMk cId="2503905295" sldId="2147483686"/>
              <ac:spMk id="29" creationId="{5A7B4F7D-3050-8FCE-1586-8A81B7AEFD3E}"/>
            </ac:spMkLst>
          </pc:spChg>
        </pc:sldLayoutChg>
        <pc:sldLayoutChg chg="modSp mod">
          <pc:chgData name="Katharina Heby" userId="3e7af2d1-b607-4105-b556-b02cef00ebdf" providerId="ADAL" clId="{98050308-77FE-8B47-98AD-84B735F4D117}" dt="2025-07-21T08:24:28.807" v="116" actId="20577"/>
          <pc:sldLayoutMkLst>
            <pc:docMk/>
            <pc:sldMasterMk cId="594725491" sldId="2147483648"/>
            <pc:sldLayoutMk cId="3933187461" sldId="2147483692"/>
          </pc:sldLayoutMkLst>
          <pc:spChg chg="mod">
            <ac:chgData name="Katharina Heby" userId="3e7af2d1-b607-4105-b556-b02cef00ebdf" providerId="ADAL" clId="{98050308-77FE-8B47-98AD-84B735F4D117}" dt="2025-07-21T08:24:08.696" v="107" actId="20577"/>
            <ac:spMkLst>
              <pc:docMk/>
              <pc:sldMasterMk cId="594725491" sldId="2147483648"/>
              <pc:sldLayoutMk cId="3933187461" sldId="2147483692"/>
              <ac:spMk id="35" creationId="{738E641C-9831-EE7F-EFCA-0D11D543B35B}"/>
            </ac:spMkLst>
          </pc:spChg>
          <pc:spChg chg="mod">
            <ac:chgData name="Katharina Heby" userId="3e7af2d1-b607-4105-b556-b02cef00ebdf" providerId="ADAL" clId="{98050308-77FE-8B47-98AD-84B735F4D117}" dt="2025-07-21T08:23:05.134" v="42" actId="20577"/>
            <ac:spMkLst>
              <pc:docMk/>
              <pc:sldMasterMk cId="594725491" sldId="2147483648"/>
              <pc:sldLayoutMk cId="3933187461" sldId="2147483692"/>
              <ac:spMk id="37" creationId="{7957ECFC-D7F2-4086-2835-9D741D4CCFF1}"/>
            </ac:spMkLst>
          </pc:spChg>
          <pc:spChg chg="mod">
            <ac:chgData name="Katharina Heby" userId="3e7af2d1-b607-4105-b556-b02cef00ebdf" providerId="ADAL" clId="{98050308-77FE-8B47-98AD-84B735F4D117}" dt="2025-07-21T08:24:28.807" v="116" actId="20577"/>
            <ac:spMkLst>
              <pc:docMk/>
              <pc:sldMasterMk cId="594725491" sldId="2147483648"/>
              <pc:sldLayoutMk cId="3933187461" sldId="2147483692"/>
              <ac:spMk id="39" creationId="{17CD1FB4-AE57-3DCA-A0B6-C17C56BDF1E8}"/>
            </ac:spMkLst>
          </pc:spChg>
        </pc:sldLayoutChg>
      </pc:sldMasterChg>
    </pc:docChg>
  </pc:docChgLst>
  <pc:docChgLst>
    <pc:chgData name="Lidia Welldeabzghi" userId="6657851c-35d9-4326-b5bf-045b30d4ae05" providerId="ADAL" clId="{4E4F967F-DBB4-4095-AD17-DEA8FA7B1A5F}"/>
    <pc:docChg chg="modSld modMainMaster">
      <pc:chgData name="Lidia Welldeabzghi" userId="6657851c-35d9-4326-b5bf-045b30d4ae05" providerId="ADAL" clId="{4E4F967F-DBB4-4095-AD17-DEA8FA7B1A5F}" dt="2025-07-29T16:52:14.520" v="212"/>
      <pc:docMkLst>
        <pc:docMk/>
      </pc:docMkLst>
      <pc:sldChg chg="modSp mod">
        <pc:chgData name="Lidia Welldeabzghi" userId="6657851c-35d9-4326-b5bf-045b30d4ae05" providerId="ADAL" clId="{4E4F967F-DBB4-4095-AD17-DEA8FA7B1A5F}" dt="2025-07-29T15:04:33.538" v="25" actId="20577"/>
        <pc:sldMkLst>
          <pc:docMk/>
          <pc:sldMk cId="1577499883" sldId="256"/>
        </pc:sldMkLst>
        <pc:spChg chg="mod">
          <ac:chgData name="Lidia Welldeabzghi" userId="6657851c-35d9-4326-b5bf-045b30d4ae05" providerId="ADAL" clId="{4E4F967F-DBB4-4095-AD17-DEA8FA7B1A5F}" dt="2025-07-29T15:04:33.538" v="25" actId="20577"/>
          <ac:spMkLst>
            <pc:docMk/>
            <pc:sldMk cId="1577499883" sldId="256"/>
            <ac:spMk id="4" creationId="{E776DB7E-C9F2-78E4-ED55-3E5ABF5AC29F}"/>
          </ac:spMkLst>
        </pc:spChg>
      </pc:sldChg>
      <pc:sldChg chg="modSp mod">
        <pc:chgData name="Lidia Welldeabzghi" userId="6657851c-35d9-4326-b5bf-045b30d4ae05" providerId="ADAL" clId="{4E4F967F-DBB4-4095-AD17-DEA8FA7B1A5F}" dt="2025-07-29T15:15:04.926" v="110" actId="20577"/>
        <pc:sldMkLst>
          <pc:docMk/>
          <pc:sldMk cId="4101125436" sldId="277"/>
        </pc:sldMkLst>
        <pc:spChg chg="mod">
          <ac:chgData name="Lidia Welldeabzghi" userId="6657851c-35d9-4326-b5bf-045b30d4ae05" providerId="ADAL" clId="{4E4F967F-DBB4-4095-AD17-DEA8FA7B1A5F}" dt="2025-07-29T15:15:04.926" v="110" actId="20577"/>
          <ac:spMkLst>
            <pc:docMk/>
            <pc:sldMk cId="4101125436" sldId="277"/>
            <ac:spMk id="6" creationId="{A2B50033-FA7B-3D44-9C40-AD63FBE1F69D}"/>
          </ac:spMkLst>
        </pc:spChg>
      </pc:sldChg>
      <pc:sldMasterChg chg="modSldLayout">
        <pc:chgData name="Lidia Welldeabzghi" userId="6657851c-35d9-4326-b5bf-045b30d4ae05" providerId="ADAL" clId="{4E4F967F-DBB4-4095-AD17-DEA8FA7B1A5F}" dt="2025-07-29T16:52:14.520" v="212"/>
        <pc:sldMasterMkLst>
          <pc:docMk/>
          <pc:sldMasterMk cId="594725491" sldId="2147483648"/>
        </pc:sldMasterMkLst>
        <pc:sldLayoutChg chg="modSp mod">
          <pc:chgData name="Lidia Welldeabzghi" userId="6657851c-35d9-4326-b5bf-045b30d4ae05" providerId="ADAL" clId="{4E4F967F-DBB4-4095-AD17-DEA8FA7B1A5F}" dt="2025-07-29T16:52:14.520" v="212"/>
          <pc:sldLayoutMkLst>
            <pc:docMk/>
            <pc:sldMasterMk cId="594725491" sldId="2147483648"/>
            <pc:sldLayoutMk cId="1013149712" sldId="2147483681"/>
          </pc:sldLayoutMkLst>
          <pc:spChg chg="mod">
            <ac:chgData name="Lidia Welldeabzghi" userId="6657851c-35d9-4326-b5bf-045b30d4ae05" providerId="ADAL" clId="{4E4F967F-DBB4-4095-AD17-DEA8FA7B1A5F}" dt="2025-07-29T16:49:18.061" v="210" actId="20577"/>
            <ac:spMkLst>
              <pc:docMk/>
              <pc:sldMasterMk cId="594725491" sldId="2147483648"/>
              <pc:sldLayoutMk cId="1013149712" sldId="2147483681"/>
              <ac:spMk id="11" creationId="{E6B91FC6-2C20-8663-E3D4-17608867DB79}"/>
            </ac:spMkLst>
          </pc:spChg>
          <pc:spChg chg="mod">
            <ac:chgData name="Lidia Welldeabzghi" userId="6657851c-35d9-4326-b5bf-045b30d4ae05" providerId="ADAL" clId="{4E4F967F-DBB4-4095-AD17-DEA8FA7B1A5F}" dt="2025-07-29T16:52:14.520" v="212"/>
            <ac:spMkLst>
              <pc:docMk/>
              <pc:sldMasterMk cId="594725491" sldId="2147483648"/>
              <pc:sldLayoutMk cId="1013149712" sldId="2147483681"/>
              <ac:spMk id="18" creationId="{F81E78EA-4850-973A-2581-A5F2C9E2F1F6}"/>
            </ac:spMkLst>
          </pc:spChg>
        </pc:sldLayoutChg>
        <pc:sldLayoutChg chg="modSp">
          <pc:chgData name="Lidia Welldeabzghi" userId="6657851c-35d9-4326-b5bf-045b30d4ae05" providerId="ADAL" clId="{4E4F967F-DBB4-4095-AD17-DEA8FA7B1A5F}" dt="2025-07-29T15:25:38.652" v="165" actId="20577"/>
          <pc:sldLayoutMkLst>
            <pc:docMk/>
            <pc:sldMasterMk cId="594725491" sldId="2147483648"/>
            <pc:sldLayoutMk cId="3752762299" sldId="2147483694"/>
          </pc:sldLayoutMkLst>
          <pc:spChg chg="mod">
            <ac:chgData name="Lidia Welldeabzghi" userId="6657851c-35d9-4326-b5bf-045b30d4ae05" providerId="ADAL" clId="{4E4F967F-DBB4-4095-AD17-DEA8FA7B1A5F}" dt="2025-07-29T15:25:38.652" v="165" actId="20577"/>
            <ac:spMkLst>
              <pc:docMk/>
              <pc:sldMasterMk cId="594725491" sldId="2147483648"/>
              <pc:sldLayoutMk cId="3752762299" sldId="2147483694"/>
              <ac:spMk id="8" creationId="{6762ADBB-8493-8188-39DF-44579218CDD7}"/>
            </ac:spMkLst>
          </pc:spChg>
          <pc:spChg chg="mod">
            <ac:chgData name="Lidia Welldeabzghi" userId="6657851c-35d9-4326-b5bf-045b30d4ae05" providerId="ADAL" clId="{4E4F967F-DBB4-4095-AD17-DEA8FA7B1A5F}" dt="2025-07-29T15:25:33.376" v="152" actId="20577"/>
            <ac:spMkLst>
              <pc:docMk/>
              <pc:sldMasterMk cId="594725491" sldId="2147483648"/>
              <pc:sldLayoutMk cId="3752762299" sldId="2147483694"/>
              <ac:spMk id="18" creationId="{F81E78EA-4850-973A-2581-A5F2C9E2F1F6}"/>
            </ac:spMkLst>
          </pc:spChg>
        </pc:sldLayoutChg>
      </pc:sldMasterChg>
    </pc:docChg>
  </pc:docChgLst>
  <pc:docChgLst>
    <pc:chgData name="Lidia Welldeabzghi" userId="6657851c-35d9-4326-b5bf-045b30d4ae05" providerId="ADAL" clId="{8804F33B-5561-4D5A-A77F-D4D5190FBF7A}"/>
    <pc:docChg chg="modSld modMainMaster">
      <pc:chgData name="Lidia Welldeabzghi" userId="6657851c-35d9-4326-b5bf-045b30d4ae05" providerId="ADAL" clId="{8804F33B-5561-4D5A-A77F-D4D5190FBF7A}" dt="2025-07-25T15:26:31.228" v="74"/>
      <pc:docMkLst>
        <pc:docMk/>
      </pc:docMkLst>
      <pc:sldChg chg="modSp mod">
        <pc:chgData name="Lidia Welldeabzghi" userId="6657851c-35d9-4326-b5bf-045b30d4ae05" providerId="ADAL" clId="{8804F33B-5561-4D5A-A77F-D4D5190FBF7A}" dt="2025-07-25T15:13:14.115" v="10" actId="20577"/>
        <pc:sldMkLst>
          <pc:docMk/>
          <pc:sldMk cId="1577499883" sldId="256"/>
        </pc:sldMkLst>
        <pc:spChg chg="mod">
          <ac:chgData name="Lidia Welldeabzghi" userId="6657851c-35d9-4326-b5bf-045b30d4ae05" providerId="ADAL" clId="{8804F33B-5561-4D5A-A77F-D4D5190FBF7A}" dt="2025-07-25T15:13:14.115" v="10" actId="20577"/>
          <ac:spMkLst>
            <pc:docMk/>
            <pc:sldMk cId="1577499883" sldId="256"/>
            <ac:spMk id="4" creationId="{E776DB7E-C9F2-78E4-ED55-3E5ABF5AC29F}"/>
          </ac:spMkLst>
        </pc:spChg>
      </pc:sldChg>
      <pc:sldChg chg="modSp mod">
        <pc:chgData name="Lidia Welldeabzghi" userId="6657851c-35d9-4326-b5bf-045b30d4ae05" providerId="ADAL" clId="{8804F33B-5561-4D5A-A77F-D4D5190FBF7A}" dt="2025-07-25T15:17:44.355" v="21" actId="20577"/>
        <pc:sldMkLst>
          <pc:docMk/>
          <pc:sldMk cId="4101125436" sldId="277"/>
        </pc:sldMkLst>
        <pc:spChg chg="mod">
          <ac:chgData name="Lidia Welldeabzghi" userId="6657851c-35d9-4326-b5bf-045b30d4ae05" providerId="ADAL" clId="{8804F33B-5561-4D5A-A77F-D4D5190FBF7A}" dt="2025-07-25T15:17:44.355" v="21" actId="20577"/>
          <ac:spMkLst>
            <pc:docMk/>
            <pc:sldMk cId="4101125436" sldId="277"/>
            <ac:spMk id="6" creationId="{A2B50033-FA7B-3D44-9C40-AD63FBE1F69D}"/>
          </ac:spMkLst>
        </pc:spChg>
      </pc:sldChg>
      <pc:sldMasterChg chg="modSldLayout">
        <pc:chgData name="Lidia Welldeabzghi" userId="6657851c-35d9-4326-b5bf-045b30d4ae05" providerId="ADAL" clId="{8804F33B-5561-4D5A-A77F-D4D5190FBF7A}" dt="2025-07-25T15:26:31.228" v="74"/>
        <pc:sldMasterMkLst>
          <pc:docMk/>
          <pc:sldMasterMk cId="594725491" sldId="2147483648"/>
        </pc:sldMasterMkLst>
        <pc:sldLayoutChg chg="modSp mod">
          <pc:chgData name="Lidia Welldeabzghi" userId="6657851c-35d9-4326-b5bf-045b30d4ae05" providerId="ADAL" clId="{8804F33B-5561-4D5A-A77F-D4D5190FBF7A}" dt="2025-07-25T15:26:31.228" v="74"/>
          <pc:sldLayoutMkLst>
            <pc:docMk/>
            <pc:sldMasterMk cId="594725491" sldId="2147483648"/>
            <pc:sldLayoutMk cId="1013149712" sldId="2147483681"/>
          </pc:sldLayoutMkLst>
          <pc:spChg chg="mod">
            <ac:chgData name="Lidia Welldeabzghi" userId="6657851c-35d9-4326-b5bf-045b30d4ae05" providerId="ADAL" clId="{8804F33B-5561-4D5A-A77F-D4D5190FBF7A}" dt="2025-07-25T15:26:31.228" v="74"/>
            <ac:spMkLst>
              <pc:docMk/>
              <pc:sldMasterMk cId="594725491" sldId="2147483648"/>
              <pc:sldLayoutMk cId="1013149712" sldId="2147483681"/>
              <ac:spMk id="11" creationId="{E6B91FC6-2C20-8663-E3D4-17608867DB79}"/>
            </ac:spMkLst>
          </pc:spChg>
          <pc:spChg chg="mod">
            <ac:chgData name="Lidia Welldeabzghi" userId="6657851c-35d9-4326-b5bf-045b30d4ae05" providerId="ADAL" clId="{8804F33B-5561-4D5A-A77F-D4D5190FBF7A}" dt="2025-07-25T15:20:31.801" v="26" actId="20577"/>
            <ac:spMkLst>
              <pc:docMk/>
              <pc:sldMasterMk cId="594725491" sldId="2147483648"/>
              <pc:sldLayoutMk cId="1013149712" sldId="2147483681"/>
              <ac:spMk id="18" creationId="{F81E78EA-4850-973A-2581-A5F2C9E2F1F6}"/>
            </ac:spMkLst>
          </pc:spChg>
        </pc:sldLayoutChg>
      </pc:sldMasterChg>
    </pc:docChg>
  </pc:docChgLst>
  <pc:docChgLst>
    <pc:chgData name="Lidia Welldeabzghi" userId="6657851c-35d9-4326-b5bf-045b30d4ae05" providerId="ADAL" clId="{6121C67A-2E1B-419E-B259-91549DA798AB}"/>
    <pc:docChg chg="undo custSel addSld delSld modSld modMainMaster">
      <pc:chgData name="Lidia Welldeabzghi" userId="6657851c-35d9-4326-b5bf-045b30d4ae05" providerId="ADAL" clId="{6121C67A-2E1B-419E-B259-91549DA798AB}" dt="2025-07-21T15:52:47.136" v="1227" actId="700"/>
      <pc:docMkLst>
        <pc:docMk/>
      </pc:docMkLst>
      <pc:sldChg chg="addSp delSp modSp mod">
        <pc:chgData name="Lidia Welldeabzghi" userId="6657851c-35d9-4326-b5bf-045b30d4ae05" providerId="ADAL" clId="{6121C67A-2E1B-419E-B259-91549DA798AB}" dt="2025-07-16T12:40:51.956" v="878" actId="1076"/>
        <pc:sldMkLst>
          <pc:docMk/>
          <pc:sldMk cId="4233395722" sldId="268"/>
        </pc:sldMkLst>
        <pc:spChg chg="add mod">
          <ac:chgData name="Lidia Welldeabzghi" userId="6657851c-35d9-4326-b5bf-045b30d4ae05" providerId="ADAL" clId="{6121C67A-2E1B-419E-B259-91549DA798AB}" dt="2025-07-16T12:40:51.956" v="878" actId="1076"/>
          <ac:spMkLst>
            <pc:docMk/>
            <pc:sldMk cId="4233395722" sldId="268"/>
            <ac:spMk id="2" creationId="{D2A5B2A9-23C5-1406-4476-447F135BDBCA}"/>
          </ac:spMkLst>
        </pc:spChg>
        <pc:spChg chg="mod">
          <ac:chgData name="Lidia Welldeabzghi" userId="6657851c-35d9-4326-b5bf-045b30d4ae05" providerId="ADAL" clId="{6121C67A-2E1B-419E-B259-91549DA798AB}" dt="2025-07-16T11:25:49.230" v="1" actId="207"/>
          <ac:spMkLst>
            <pc:docMk/>
            <pc:sldMk cId="4233395722" sldId="268"/>
            <ac:spMk id="3" creationId="{0A829010-E93E-D14F-8302-AEFCCCEDDD4A}"/>
          </ac:spMkLst>
        </pc:spChg>
      </pc:sldChg>
      <pc:sldChg chg="modSp mod">
        <pc:chgData name="Lidia Welldeabzghi" userId="6657851c-35d9-4326-b5bf-045b30d4ae05" providerId="ADAL" clId="{6121C67A-2E1B-419E-B259-91549DA798AB}" dt="2025-07-16T12:36:57.523" v="851" actId="1076"/>
        <pc:sldMkLst>
          <pc:docMk/>
          <pc:sldMk cId="109023905" sldId="270"/>
        </pc:sldMkLst>
        <pc:spChg chg="mod">
          <ac:chgData name="Lidia Welldeabzghi" userId="6657851c-35d9-4326-b5bf-045b30d4ae05" providerId="ADAL" clId="{6121C67A-2E1B-419E-B259-91549DA798AB}" dt="2025-07-16T12:36:57.523" v="851" actId="1076"/>
          <ac:spMkLst>
            <pc:docMk/>
            <pc:sldMk cId="109023905" sldId="270"/>
            <ac:spMk id="2" creationId="{69E3CDFC-85DF-C645-4E43-C03F28866CFC}"/>
          </ac:spMkLst>
        </pc:spChg>
      </pc:sldChg>
      <pc:sldChg chg="modSp mod">
        <pc:chgData name="Lidia Welldeabzghi" userId="6657851c-35d9-4326-b5bf-045b30d4ae05" providerId="ADAL" clId="{6121C67A-2E1B-419E-B259-91549DA798AB}" dt="2025-07-16T12:36:54.329" v="850" actId="1076"/>
        <pc:sldMkLst>
          <pc:docMk/>
          <pc:sldMk cId="550875588" sldId="271"/>
        </pc:sldMkLst>
        <pc:spChg chg="mod">
          <ac:chgData name="Lidia Welldeabzghi" userId="6657851c-35d9-4326-b5bf-045b30d4ae05" providerId="ADAL" clId="{6121C67A-2E1B-419E-B259-91549DA798AB}" dt="2025-07-16T12:36:54.329" v="850" actId="1076"/>
          <ac:spMkLst>
            <pc:docMk/>
            <pc:sldMk cId="550875588" sldId="271"/>
            <ac:spMk id="2" creationId="{89C5F3D7-304A-0B8B-8BD8-358613E90348}"/>
          </ac:spMkLst>
        </pc:spChg>
      </pc:sldChg>
      <pc:sldChg chg="modSp mod setBg">
        <pc:chgData name="Lidia Welldeabzghi" userId="6657851c-35d9-4326-b5bf-045b30d4ae05" providerId="ADAL" clId="{6121C67A-2E1B-419E-B259-91549DA798AB}" dt="2025-07-21T12:48:55.987" v="1102"/>
        <pc:sldMkLst>
          <pc:docMk/>
          <pc:sldMk cId="2090658110" sldId="276"/>
        </pc:sldMkLst>
        <pc:spChg chg="mod">
          <ac:chgData name="Lidia Welldeabzghi" userId="6657851c-35d9-4326-b5bf-045b30d4ae05" providerId="ADAL" clId="{6121C67A-2E1B-419E-B259-91549DA798AB}" dt="2025-07-21T12:48:55.987" v="1102"/>
          <ac:spMkLst>
            <pc:docMk/>
            <pc:sldMk cId="2090658110" sldId="276"/>
            <ac:spMk id="2" creationId="{9BE232C3-5012-F6EF-555A-206AD1085D35}"/>
          </ac:spMkLst>
        </pc:spChg>
        <pc:spChg chg="mod">
          <ac:chgData name="Lidia Welldeabzghi" userId="6657851c-35d9-4326-b5bf-045b30d4ae05" providerId="ADAL" clId="{6121C67A-2E1B-419E-B259-91549DA798AB}" dt="2025-07-16T12:41:13.753" v="902" actId="20577"/>
          <ac:spMkLst>
            <pc:docMk/>
            <pc:sldMk cId="2090658110" sldId="276"/>
            <ac:spMk id="4" creationId="{33E68F2D-ED35-626A-131C-BDBFE78B64BD}"/>
          </ac:spMkLst>
        </pc:spChg>
        <pc:spChg chg="mod">
          <ac:chgData name="Lidia Welldeabzghi" userId="6657851c-35d9-4326-b5bf-045b30d4ae05" providerId="ADAL" clId="{6121C67A-2E1B-419E-B259-91549DA798AB}" dt="2025-07-16T11:29:20.963" v="52" actId="1076"/>
          <ac:spMkLst>
            <pc:docMk/>
            <pc:sldMk cId="2090658110" sldId="276"/>
            <ac:spMk id="11" creationId="{EDA5C851-7CBD-C750-6D23-5AC60D4073E0}"/>
          </ac:spMkLst>
        </pc:spChg>
        <pc:spChg chg="mod">
          <ac:chgData name="Lidia Welldeabzghi" userId="6657851c-35d9-4326-b5bf-045b30d4ae05" providerId="ADAL" clId="{6121C67A-2E1B-419E-B259-91549DA798AB}" dt="2025-07-16T11:30:45.433" v="74" actId="20577"/>
          <ac:spMkLst>
            <pc:docMk/>
            <pc:sldMk cId="2090658110" sldId="276"/>
            <ac:spMk id="16" creationId="{05804A82-B7D4-3E88-BE68-04C04FFF34E5}"/>
          </ac:spMkLst>
        </pc:spChg>
      </pc:sldChg>
      <pc:sldChg chg="modSp mod setBg">
        <pc:chgData name="Lidia Welldeabzghi" userId="6657851c-35d9-4326-b5bf-045b30d4ae05" providerId="ADAL" clId="{6121C67A-2E1B-419E-B259-91549DA798AB}" dt="2025-07-16T12:41:19.562" v="903"/>
        <pc:sldMkLst>
          <pc:docMk/>
          <pc:sldMk cId="4101125436" sldId="277"/>
        </pc:sldMkLst>
        <pc:spChg chg="mod">
          <ac:chgData name="Lidia Welldeabzghi" userId="6657851c-35d9-4326-b5bf-045b30d4ae05" providerId="ADAL" clId="{6121C67A-2E1B-419E-B259-91549DA798AB}" dt="2025-07-16T12:41:19.562" v="903"/>
          <ac:spMkLst>
            <pc:docMk/>
            <pc:sldMk cId="4101125436" sldId="277"/>
            <ac:spMk id="4" creationId="{3731DF9E-7B65-1C47-67BE-94A926B9F1A2}"/>
          </ac:spMkLst>
        </pc:spChg>
        <pc:spChg chg="mod">
          <ac:chgData name="Lidia Welldeabzghi" userId="6657851c-35d9-4326-b5bf-045b30d4ae05" providerId="ADAL" clId="{6121C67A-2E1B-419E-B259-91549DA798AB}" dt="2025-07-16T11:34:04.042" v="104" actId="14100"/>
          <ac:spMkLst>
            <pc:docMk/>
            <pc:sldMk cId="4101125436" sldId="277"/>
            <ac:spMk id="6" creationId="{A2B50033-FA7B-3D44-9C40-AD63FBE1F69D}"/>
          </ac:spMkLst>
        </pc:spChg>
      </pc:sldChg>
      <pc:sldChg chg="addSp delSp modSp mod setBg modClrScheme chgLayout">
        <pc:chgData name="Lidia Welldeabzghi" userId="6657851c-35d9-4326-b5bf-045b30d4ae05" providerId="ADAL" clId="{6121C67A-2E1B-419E-B259-91549DA798AB}" dt="2025-07-16T12:41:26.155" v="905"/>
        <pc:sldMkLst>
          <pc:docMk/>
          <pc:sldMk cId="2750830125" sldId="278"/>
        </pc:sldMkLst>
        <pc:spChg chg="mod ord">
          <ac:chgData name="Lidia Welldeabzghi" userId="6657851c-35d9-4326-b5bf-045b30d4ae05" providerId="ADAL" clId="{6121C67A-2E1B-419E-B259-91549DA798AB}" dt="2025-07-16T11:57:39.116" v="599" actId="700"/>
          <ac:spMkLst>
            <pc:docMk/>
            <pc:sldMk cId="2750830125" sldId="278"/>
            <ac:spMk id="2" creationId="{51356E9F-4B7F-EA72-A66A-476E8C928A83}"/>
          </ac:spMkLst>
        </pc:spChg>
        <pc:spChg chg="mod ord">
          <ac:chgData name="Lidia Welldeabzghi" userId="6657851c-35d9-4326-b5bf-045b30d4ae05" providerId="ADAL" clId="{6121C67A-2E1B-419E-B259-91549DA798AB}" dt="2025-07-16T11:57:39.116" v="599" actId="700"/>
          <ac:spMkLst>
            <pc:docMk/>
            <pc:sldMk cId="2750830125" sldId="278"/>
            <ac:spMk id="3" creationId="{54DA50CC-BC4F-7F0F-53D3-2DC3DC08B16D}"/>
          </ac:spMkLst>
        </pc:spChg>
        <pc:spChg chg="mod ord">
          <ac:chgData name="Lidia Welldeabzghi" userId="6657851c-35d9-4326-b5bf-045b30d4ae05" providerId="ADAL" clId="{6121C67A-2E1B-419E-B259-91549DA798AB}" dt="2025-07-16T12:41:26.155" v="905"/>
          <ac:spMkLst>
            <pc:docMk/>
            <pc:sldMk cId="2750830125" sldId="278"/>
            <ac:spMk id="4" creationId="{B8AEB564-5FFC-0ED4-8D26-81EF8702F9B7}"/>
          </ac:spMkLst>
        </pc:spChg>
        <pc:spChg chg="mod ord">
          <ac:chgData name="Lidia Welldeabzghi" userId="6657851c-35d9-4326-b5bf-045b30d4ae05" providerId="ADAL" clId="{6121C67A-2E1B-419E-B259-91549DA798AB}" dt="2025-07-16T11:57:39.116" v="599" actId="700"/>
          <ac:spMkLst>
            <pc:docMk/>
            <pc:sldMk cId="2750830125" sldId="278"/>
            <ac:spMk id="5" creationId="{21D54C4D-B7EE-C7EF-6FE6-BA94FBDA91A7}"/>
          </ac:spMkLst>
        </pc:spChg>
        <pc:spChg chg="add mod ord">
          <ac:chgData name="Lidia Welldeabzghi" userId="6657851c-35d9-4326-b5bf-045b30d4ae05" providerId="ADAL" clId="{6121C67A-2E1B-419E-B259-91549DA798AB}" dt="2025-07-16T11:57:39.116" v="599" actId="700"/>
          <ac:spMkLst>
            <pc:docMk/>
            <pc:sldMk cId="2750830125" sldId="278"/>
            <ac:spMk id="9" creationId="{CCAF485A-53CF-DDC9-C70D-5F2185FBF5B6}"/>
          </ac:spMkLst>
        </pc:spChg>
        <pc:spChg chg="add mod ord">
          <ac:chgData name="Lidia Welldeabzghi" userId="6657851c-35d9-4326-b5bf-045b30d4ae05" providerId="ADAL" clId="{6121C67A-2E1B-419E-B259-91549DA798AB}" dt="2025-07-16T11:57:39.116" v="599" actId="700"/>
          <ac:spMkLst>
            <pc:docMk/>
            <pc:sldMk cId="2750830125" sldId="278"/>
            <ac:spMk id="10" creationId="{3209BE8D-614B-8748-0A61-3DABBE40553B}"/>
          </ac:spMkLst>
        </pc:spChg>
        <pc:spChg chg="add mod ord">
          <ac:chgData name="Lidia Welldeabzghi" userId="6657851c-35d9-4326-b5bf-045b30d4ae05" providerId="ADAL" clId="{6121C67A-2E1B-419E-B259-91549DA798AB}" dt="2025-07-16T11:57:39.116" v="599" actId="700"/>
          <ac:spMkLst>
            <pc:docMk/>
            <pc:sldMk cId="2750830125" sldId="278"/>
            <ac:spMk id="11" creationId="{005C98D9-FFDB-75D5-40F3-6D386B509F98}"/>
          </ac:spMkLst>
        </pc:spChg>
      </pc:sldChg>
      <pc:sldChg chg="addSp delSp modSp new mod setBg modClrScheme modCm chgLayout">
        <pc:chgData name="Lidia Welldeabzghi" userId="6657851c-35d9-4326-b5bf-045b30d4ae05" providerId="ADAL" clId="{6121C67A-2E1B-419E-B259-91549DA798AB}" dt="2025-07-21T15:52:47.136" v="1227" actId="700"/>
        <pc:sldMkLst>
          <pc:docMk/>
          <pc:sldMk cId="1307687196" sldId="279"/>
        </pc:sldMkLst>
        <pc:spChg chg="mod ord">
          <ac:chgData name="Lidia Welldeabzghi" userId="6657851c-35d9-4326-b5bf-045b30d4ae05" providerId="ADAL" clId="{6121C67A-2E1B-419E-B259-91549DA798AB}" dt="2025-07-21T15:52:47.136" v="1227" actId="700"/>
          <ac:spMkLst>
            <pc:docMk/>
            <pc:sldMk cId="1307687196" sldId="279"/>
            <ac:spMk id="3" creationId="{56665E50-178A-8D8C-BEAE-D0B15A47754D}"/>
          </ac:spMkLst>
        </pc:spChg>
        <pc:spChg chg="mod ord">
          <ac:chgData name="Lidia Welldeabzghi" userId="6657851c-35d9-4326-b5bf-045b30d4ae05" providerId="ADAL" clId="{6121C67A-2E1B-419E-B259-91549DA798AB}" dt="2025-07-21T15:52:47.136" v="1227" actId="700"/>
          <ac:spMkLst>
            <pc:docMk/>
            <pc:sldMk cId="1307687196" sldId="279"/>
            <ac:spMk id="4" creationId="{C068C893-3B39-DAE9-B53A-96067F13401E}"/>
          </ac:spMkLst>
        </pc:spChg>
        <pc:spChg chg="mod ord">
          <ac:chgData name="Lidia Welldeabzghi" userId="6657851c-35d9-4326-b5bf-045b30d4ae05" providerId="ADAL" clId="{6121C67A-2E1B-419E-B259-91549DA798AB}" dt="2025-07-21T15:52:47.136" v="1227" actId="700"/>
          <ac:spMkLst>
            <pc:docMk/>
            <pc:sldMk cId="1307687196" sldId="279"/>
            <ac:spMk id="5" creationId="{86E19AF8-EB28-8DF2-BFA6-372F32F06518}"/>
          </ac:spMkLst>
        </pc:spChg>
        <pc:spChg chg="add mod ord">
          <ac:chgData name="Lidia Welldeabzghi" userId="6657851c-35d9-4326-b5bf-045b30d4ae05" providerId="ADAL" clId="{6121C67A-2E1B-419E-B259-91549DA798AB}" dt="2025-07-21T15:52:47.136" v="1227" actId="700"/>
          <ac:spMkLst>
            <pc:docMk/>
            <pc:sldMk cId="1307687196" sldId="279"/>
            <ac:spMk id="10" creationId="{D3314DD8-2DF4-7862-0084-DDABA30CB393}"/>
          </ac:spMkLst>
        </pc:spChg>
        <pc:spChg chg="add mod ord">
          <ac:chgData name="Lidia Welldeabzghi" userId="6657851c-35d9-4326-b5bf-045b30d4ae05" providerId="ADAL" clId="{6121C67A-2E1B-419E-B259-91549DA798AB}" dt="2025-07-21T15:52:47.136" v="1227" actId="700"/>
          <ac:spMkLst>
            <pc:docMk/>
            <pc:sldMk cId="1307687196" sldId="279"/>
            <ac:spMk id="16" creationId="{41F6A167-4CF8-4146-E427-D7E45EAAC1E0}"/>
          </ac:spMkLst>
        </pc:spChg>
        <pc:spChg chg="add mod ord">
          <ac:chgData name="Lidia Welldeabzghi" userId="6657851c-35d9-4326-b5bf-045b30d4ae05" providerId="ADAL" clId="{6121C67A-2E1B-419E-B259-91549DA798AB}" dt="2025-07-21T15:52:47.136" v="1227" actId="700"/>
          <ac:spMkLst>
            <pc:docMk/>
            <pc:sldMk cId="1307687196" sldId="279"/>
            <ac:spMk id="17" creationId="{B869355B-B737-E1B4-DCF0-BF9863A1D3AF}"/>
          </ac:spMkLst>
        </pc:spChg>
        <pc:spChg chg="add mod ord">
          <ac:chgData name="Lidia Welldeabzghi" userId="6657851c-35d9-4326-b5bf-045b30d4ae05" providerId="ADAL" clId="{6121C67A-2E1B-419E-B259-91549DA798AB}" dt="2025-07-21T15:52:47.136" v="1227" actId="700"/>
          <ac:spMkLst>
            <pc:docMk/>
            <pc:sldMk cId="1307687196" sldId="279"/>
            <ac:spMk id="18" creationId="{FBDB7432-0ADE-122D-6DAC-C6B309520AA8}"/>
          </ac:spMkLst>
        </pc:spChg>
        <pc:extLst>
          <p:ext xmlns:p="http://schemas.openxmlformats.org/presentationml/2006/main" uri="{D6D511B9-2390-475A-947B-AFAB55BFBCF1}">
            <pc226:cmChg xmlns:pc226="http://schemas.microsoft.com/office/powerpoint/2022/06/main/command" chg="mod">
              <pc226:chgData name="Lidia Welldeabzghi" userId="6657851c-35d9-4326-b5bf-045b30d4ae05" providerId="ADAL" clId="{6121C67A-2E1B-419E-B259-91549DA798AB}" dt="2025-07-17T11:22:11.423" v="1046" actId="20577"/>
              <pc2:cmMkLst xmlns:pc2="http://schemas.microsoft.com/office/powerpoint/2019/9/main/command">
                <pc:docMk/>
                <pc:sldMk cId="1307687196" sldId="279"/>
                <pc2:cmMk id="{68F6498A-C8DF-4921-B074-09E59BC4612C}"/>
              </pc2:cmMkLst>
            </pc226:cmChg>
          </p:ext>
        </pc:extLst>
      </pc:sldChg>
      <pc:sldChg chg="add del">
        <pc:chgData name="Lidia Welldeabzghi" userId="6657851c-35d9-4326-b5bf-045b30d4ae05" providerId="ADAL" clId="{6121C67A-2E1B-419E-B259-91549DA798AB}" dt="2025-07-16T11:39:44.292" v="379" actId="47"/>
        <pc:sldMkLst>
          <pc:docMk/>
          <pc:sldMk cId="4155406946" sldId="279"/>
        </pc:sldMkLst>
      </pc:sldChg>
      <pc:sldMasterChg chg="modSldLayout sldLayoutOrd">
        <pc:chgData name="Lidia Welldeabzghi" userId="6657851c-35d9-4326-b5bf-045b30d4ae05" providerId="ADAL" clId="{6121C67A-2E1B-419E-B259-91549DA798AB}" dt="2025-07-21T15:52:26.815" v="1225" actId="1076"/>
        <pc:sldMasterMkLst>
          <pc:docMk/>
          <pc:sldMasterMk cId="594725491" sldId="2147483648"/>
        </pc:sldMasterMkLst>
        <pc:sldLayoutChg chg="addSp delSp modSp mod ord">
          <pc:chgData name="Lidia Welldeabzghi" userId="6657851c-35d9-4326-b5bf-045b30d4ae05" providerId="ADAL" clId="{6121C67A-2E1B-419E-B259-91549DA798AB}" dt="2025-07-21T15:52:26.815" v="1225" actId="1076"/>
          <pc:sldLayoutMkLst>
            <pc:docMk/>
            <pc:sldMasterMk cId="594725491" sldId="2147483648"/>
            <pc:sldLayoutMk cId="1013149712" sldId="2147483681"/>
          </pc:sldLayoutMkLst>
          <pc:spChg chg="add mod">
            <ac:chgData name="Lidia Welldeabzghi" userId="6657851c-35d9-4326-b5bf-045b30d4ae05" providerId="ADAL" clId="{6121C67A-2E1B-419E-B259-91549DA798AB}" dt="2025-07-21T15:49:21.175" v="1207" actId="20577"/>
            <ac:spMkLst>
              <pc:docMk/>
              <pc:sldMasterMk cId="594725491" sldId="2147483648"/>
              <pc:sldLayoutMk cId="1013149712" sldId="2147483681"/>
              <ac:spMk id="3" creationId="{CBCF1074-94D5-6BE0-9D2E-B6EC44990382}"/>
            </ac:spMkLst>
          </pc:spChg>
          <pc:spChg chg="mod">
            <ac:chgData name="Lidia Welldeabzghi" userId="6657851c-35d9-4326-b5bf-045b30d4ae05" providerId="ADAL" clId="{6121C67A-2E1B-419E-B259-91549DA798AB}" dt="2025-07-21T15:52:20.241" v="1224" actId="1076"/>
            <ac:spMkLst>
              <pc:docMk/>
              <pc:sldMasterMk cId="594725491" sldId="2147483648"/>
              <pc:sldLayoutMk cId="1013149712" sldId="2147483681"/>
              <ac:spMk id="7" creationId="{B212EF7B-CD40-E5A4-0811-2E50841DCDF7}"/>
            </ac:spMkLst>
          </pc:spChg>
          <pc:spChg chg="mod">
            <ac:chgData name="Lidia Welldeabzghi" userId="6657851c-35d9-4326-b5bf-045b30d4ae05" providerId="ADAL" clId="{6121C67A-2E1B-419E-B259-91549DA798AB}" dt="2025-07-21T15:50:22.240" v="1208"/>
            <ac:spMkLst>
              <pc:docMk/>
              <pc:sldMasterMk cId="594725491" sldId="2147483648"/>
              <pc:sldLayoutMk cId="1013149712" sldId="2147483681"/>
              <ac:spMk id="11" creationId="{E6B91FC6-2C20-8663-E3D4-17608867DB79}"/>
            </ac:spMkLst>
          </pc:spChg>
          <pc:spChg chg="mod">
            <ac:chgData name="Lidia Welldeabzghi" userId="6657851c-35d9-4326-b5bf-045b30d4ae05" providerId="ADAL" clId="{6121C67A-2E1B-419E-B259-91549DA798AB}" dt="2025-07-21T15:49:06.195" v="1184" actId="20577"/>
            <ac:spMkLst>
              <pc:docMk/>
              <pc:sldMasterMk cId="594725491" sldId="2147483648"/>
              <pc:sldLayoutMk cId="1013149712" sldId="2147483681"/>
              <ac:spMk id="13" creationId="{2B7D950A-61E8-E3E8-FD07-6A3711020317}"/>
            </ac:spMkLst>
          </pc:spChg>
          <pc:spChg chg="mod">
            <ac:chgData name="Lidia Welldeabzghi" userId="6657851c-35d9-4326-b5bf-045b30d4ae05" providerId="ADAL" clId="{6121C67A-2E1B-419E-B259-91549DA798AB}" dt="2025-07-21T15:49:17.574" v="1202" actId="20577"/>
            <ac:spMkLst>
              <pc:docMk/>
              <pc:sldMasterMk cId="594725491" sldId="2147483648"/>
              <pc:sldLayoutMk cId="1013149712" sldId="2147483681"/>
              <ac:spMk id="14" creationId="{6A7F781A-A5DA-0846-8907-6E9A310D3381}"/>
            </ac:spMkLst>
          </pc:spChg>
          <pc:spChg chg="add mod">
            <ac:chgData name="Lidia Welldeabzghi" userId="6657851c-35d9-4326-b5bf-045b30d4ae05" providerId="ADAL" clId="{6121C67A-2E1B-419E-B259-91549DA798AB}" dt="2025-07-21T15:52:26.815" v="1225" actId="1076"/>
            <ac:spMkLst>
              <pc:docMk/>
              <pc:sldMasterMk cId="594725491" sldId="2147483648"/>
              <pc:sldLayoutMk cId="1013149712" sldId="2147483681"/>
              <ac:spMk id="15" creationId="{686755A2-DF1B-9452-28B0-0F8D293A0CA8}"/>
            </ac:spMkLst>
          </pc:spChg>
          <pc:spChg chg="mod">
            <ac:chgData name="Lidia Welldeabzghi" userId="6657851c-35d9-4326-b5bf-045b30d4ae05" providerId="ADAL" clId="{6121C67A-2E1B-419E-B259-91549DA798AB}" dt="2025-07-21T15:51:49.192" v="1220" actId="403"/>
            <ac:spMkLst>
              <pc:docMk/>
              <pc:sldMasterMk cId="594725491" sldId="2147483648"/>
              <pc:sldLayoutMk cId="1013149712" sldId="2147483681"/>
              <ac:spMk id="18" creationId="{F81E78EA-4850-973A-2581-A5F2C9E2F1F6}"/>
            </ac:spMkLst>
          </pc:spChg>
        </pc:sldLayoutChg>
        <pc:sldLayoutChg chg="addSp modSp mod">
          <pc:chgData name="Lidia Welldeabzghi" userId="6657851c-35d9-4326-b5bf-045b30d4ae05" providerId="ADAL" clId="{6121C67A-2E1B-419E-B259-91549DA798AB}" dt="2025-07-21T12:49:20.253" v="1129" actId="20577"/>
          <pc:sldLayoutMkLst>
            <pc:docMk/>
            <pc:sldMasterMk cId="594725491" sldId="2147483648"/>
            <pc:sldLayoutMk cId="2503905295" sldId="2147483686"/>
          </pc:sldLayoutMkLst>
          <pc:spChg chg="mod">
            <ac:chgData name="Lidia Welldeabzghi" userId="6657851c-35d9-4326-b5bf-045b30d4ae05" providerId="ADAL" clId="{6121C67A-2E1B-419E-B259-91549DA798AB}" dt="2025-07-16T11:24:54.612" v="0" actId="1076"/>
            <ac:spMkLst>
              <pc:docMk/>
              <pc:sldMasterMk cId="594725491" sldId="2147483648"/>
              <pc:sldLayoutMk cId="2503905295" sldId="2147483686"/>
              <ac:spMk id="2" creationId="{2E4CF50B-2F6F-B203-142B-B987EE6F7866}"/>
            </ac:spMkLst>
          </pc:spChg>
          <pc:spChg chg="add mod">
            <ac:chgData name="Lidia Welldeabzghi" userId="6657851c-35d9-4326-b5bf-045b30d4ae05" providerId="ADAL" clId="{6121C67A-2E1B-419E-B259-91549DA798AB}" dt="2025-07-17T12:15:13.467" v="1071" actId="207"/>
            <ac:spMkLst>
              <pc:docMk/>
              <pc:sldMasterMk cId="594725491" sldId="2147483648"/>
              <pc:sldLayoutMk cId="2503905295" sldId="2147483686"/>
              <ac:spMk id="6" creationId="{886D3FE9-536F-B779-9063-0E49AD2AE2B0}"/>
            </ac:spMkLst>
          </pc:spChg>
          <pc:spChg chg="mod">
            <ac:chgData name="Lidia Welldeabzghi" userId="6657851c-35d9-4326-b5bf-045b30d4ae05" providerId="ADAL" clId="{6121C67A-2E1B-419E-B259-91549DA798AB}" dt="2025-07-16T12:39:40.483" v="866" actId="207"/>
            <ac:spMkLst>
              <pc:docMk/>
              <pc:sldMasterMk cId="594725491" sldId="2147483648"/>
              <pc:sldLayoutMk cId="2503905295" sldId="2147483686"/>
              <ac:spMk id="8" creationId="{2F5CACCB-1CEC-1DE2-BD19-E4D118F49614}"/>
            </ac:spMkLst>
          </pc:spChg>
          <pc:spChg chg="mod">
            <ac:chgData name="Lidia Welldeabzghi" userId="6657851c-35d9-4326-b5bf-045b30d4ae05" providerId="ADAL" clId="{6121C67A-2E1B-419E-B259-91549DA798AB}" dt="2025-07-17T11:33:08.456" v="1054" actId="20577"/>
            <ac:spMkLst>
              <pc:docMk/>
              <pc:sldMasterMk cId="594725491" sldId="2147483648"/>
              <pc:sldLayoutMk cId="2503905295" sldId="2147483686"/>
              <ac:spMk id="10" creationId="{D3AA3513-45CA-D0CB-063F-3DEF8E3B6FCD}"/>
            </ac:spMkLst>
          </pc:spChg>
          <pc:spChg chg="mod">
            <ac:chgData name="Lidia Welldeabzghi" userId="6657851c-35d9-4326-b5bf-045b30d4ae05" providerId="ADAL" clId="{6121C67A-2E1B-419E-B259-91549DA798AB}" dt="2025-07-21T12:49:20.253" v="1129" actId="20577"/>
            <ac:spMkLst>
              <pc:docMk/>
              <pc:sldMasterMk cId="594725491" sldId="2147483648"/>
              <pc:sldLayoutMk cId="2503905295" sldId="2147483686"/>
              <ac:spMk id="16" creationId="{5F8397AA-E398-929E-0C83-31AB9C22E568}"/>
            </ac:spMkLst>
          </pc:spChg>
          <pc:spChg chg="mod">
            <ac:chgData name="Lidia Welldeabzghi" userId="6657851c-35d9-4326-b5bf-045b30d4ae05" providerId="ADAL" clId="{6121C67A-2E1B-419E-B259-91549DA798AB}" dt="2025-07-16T12:39:42.198" v="867" actId="207"/>
            <ac:spMkLst>
              <pc:docMk/>
              <pc:sldMasterMk cId="594725491" sldId="2147483648"/>
              <pc:sldLayoutMk cId="2503905295" sldId="2147483686"/>
              <ac:spMk id="20" creationId="{64AE0E53-D6C9-00D8-DF42-09F73A32927B}"/>
            </ac:spMkLst>
          </pc:spChg>
          <pc:spChg chg="mod">
            <ac:chgData name="Lidia Welldeabzghi" userId="6657851c-35d9-4326-b5bf-045b30d4ae05" providerId="ADAL" clId="{6121C67A-2E1B-419E-B259-91549DA798AB}" dt="2025-07-16T11:26:15.135" v="4" actId="20577"/>
            <ac:spMkLst>
              <pc:docMk/>
              <pc:sldMasterMk cId="594725491" sldId="2147483648"/>
              <pc:sldLayoutMk cId="2503905295" sldId="2147483686"/>
              <ac:spMk id="21" creationId="{CDBAEE20-CA31-9243-1DD0-C47009AFE407}"/>
            </ac:spMkLst>
          </pc:spChg>
          <pc:spChg chg="mod">
            <ac:chgData name="Lidia Welldeabzghi" userId="6657851c-35d9-4326-b5bf-045b30d4ae05" providerId="ADAL" clId="{6121C67A-2E1B-419E-B259-91549DA798AB}" dt="2025-07-16T11:26:17.539" v="6" actId="20577"/>
            <ac:spMkLst>
              <pc:docMk/>
              <pc:sldMasterMk cId="594725491" sldId="2147483648"/>
              <pc:sldLayoutMk cId="2503905295" sldId="2147483686"/>
              <ac:spMk id="24" creationId="{9622445D-9918-9C65-8767-924DC6B97A08}"/>
            </ac:spMkLst>
          </pc:spChg>
          <pc:spChg chg="mod">
            <ac:chgData name="Lidia Welldeabzghi" userId="6657851c-35d9-4326-b5bf-045b30d4ae05" providerId="ADAL" clId="{6121C67A-2E1B-419E-B259-91549DA798AB}" dt="2025-07-16T11:26:42.969" v="26" actId="20577"/>
            <ac:spMkLst>
              <pc:docMk/>
              <pc:sldMasterMk cId="594725491" sldId="2147483648"/>
              <pc:sldLayoutMk cId="2503905295" sldId="2147483686"/>
              <ac:spMk id="25" creationId="{3477CF9B-C309-C815-836C-51175B5EFDD2}"/>
            </ac:spMkLst>
          </pc:spChg>
          <pc:spChg chg="mod">
            <ac:chgData name="Lidia Welldeabzghi" userId="6657851c-35d9-4326-b5bf-045b30d4ae05" providerId="ADAL" clId="{6121C67A-2E1B-419E-B259-91549DA798AB}" dt="2025-07-16T11:26:26.192" v="9" actId="20577"/>
            <ac:spMkLst>
              <pc:docMk/>
              <pc:sldMasterMk cId="594725491" sldId="2147483648"/>
              <pc:sldLayoutMk cId="2503905295" sldId="2147483686"/>
              <ac:spMk id="27" creationId="{1DDD256D-BF5C-C2CA-5FB3-29AA6AE01EA0}"/>
            </ac:spMkLst>
          </pc:spChg>
          <pc:spChg chg="mod">
            <ac:chgData name="Lidia Welldeabzghi" userId="6657851c-35d9-4326-b5bf-045b30d4ae05" providerId="ADAL" clId="{6121C67A-2E1B-419E-B259-91549DA798AB}" dt="2025-07-16T11:29:56.770" v="53" actId="20577"/>
            <ac:spMkLst>
              <pc:docMk/>
              <pc:sldMasterMk cId="594725491" sldId="2147483648"/>
              <pc:sldLayoutMk cId="2503905295" sldId="2147483686"/>
              <ac:spMk id="29" creationId="{5A7B4F7D-3050-8FCE-1586-8A81B7AEFD3E}"/>
            </ac:spMkLst>
          </pc:spChg>
          <pc:spChg chg="mod">
            <ac:chgData name="Lidia Welldeabzghi" userId="6657851c-35d9-4326-b5bf-045b30d4ae05" providerId="ADAL" clId="{6121C67A-2E1B-419E-B259-91549DA798AB}" dt="2025-07-16T11:26:09.940" v="2" actId="1076"/>
            <ac:spMkLst>
              <pc:docMk/>
              <pc:sldMasterMk cId="594725491" sldId="2147483648"/>
              <pc:sldLayoutMk cId="2503905295" sldId="2147483686"/>
              <ac:spMk id="30" creationId="{6AE24D0F-FF23-6BF1-8CF2-DD98FC24D061}"/>
            </ac:spMkLst>
          </pc:spChg>
          <pc:grpChg chg="mod">
            <ac:chgData name="Lidia Welldeabzghi" userId="6657851c-35d9-4326-b5bf-045b30d4ae05" providerId="ADAL" clId="{6121C67A-2E1B-419E-B259-91549DA798AB}" dt="2025-07-16T12:40:35.732" v="875" actId="1076"/>
            <ac:grpSpMkLst>
              <pc:docMk/>
              <pc:sldMasterMk cId="594725491" sldId="2147483648"/>
              <pc:sldLayoutMk cId="2503905295" sldId="2147483686"/>
              <ac:grpSpMk id="32" creationId="{DAC0DA56-B901-47FB-E13E-265681DE69EB}"/>
            </ac:grpSpMkLst>
          </pc:grpChg>
          <pc:cxnChg chg="add mod">
            <ac:chgData name="Lidia Welldeabzghi" userId="6657851c-35d9-4326-b5bf-045b30d4ae05" providerId="ADAL" clId="{6121C67A-2E1B-419E-B259-91549DA798AB}" dt="2025-07-16T11:34:56.371" v="127" actId="1076"/>
            <ac:cxnSpMkLst>
              <pc:docMk/>
              <pc:sldMasterMk cId="594725491" sldId="2147483648"/>
              <pc:sldLayoutMk cId="2503905295" sldId="2147483686"/>
              <ac:cxnSpMk id="5" creationId="{68A79CD4-84A4-E419-C7AE-EAA73B640DB9}"/>
            </ac:cxnSpMkLst>
          </pc:cxnChg>
        </pc:sldLayoutChg>
        <pc:sldLayoutChg chg="modSp mod">
          <pc:chgData name="Lidia Welldeabzghi" userId="6657851c-35d9-4326-b5bf-045b30d4ae05" providerId="ADAL" clId="{6121C67A-2E1B-419E-B259-91549DA798AB}" dt="2025-07-16T12:40:09.388" v="872" actId="207"/>
          <pc:sldLayoutMkLst>
            <pc:docMk/>
            <pc:sldMasterMk cId="594725491" sldId="2147483648"/>
            <pc:sldLayoutMk cId="580359168" sldId="2147483690"/>
          </pc:sldLayoutMkLst>
          <pc:spChg chg="mod">
            <ac:chgData name="Lidia Welldeabzghi" userId="6657851c-35d9-4326-b5bf-045b30d4ae05" providerId="ADAL" clId="{6121C67A-2E1B-419E-B259-91549DA798AB}" dt="2025-07-16T12:37:37.027" v="858" actId="14100"/>
            <ac:spMkLst>
              <pc:docMk/>
              <pc:sldMasterMk cId="594725491" sldId="2147483648"/>
              <pc:sldLayoutMk cId="580359168" sldId="2147483690"/>
              <ac:spMk id="3" creationId="{5402531D-663E-4F48-BA71-AC207EEA93D3}"/>
            </ac:spMkLst>
          </pc:spChg>
          <pc:spChg chg="mod">
            <ac:chgData name="Lidia Welldeabzghi" userId="6657851c-35d9-4326-b5bf-045b30d4ae05" providerId="ADAL" clId="{6121C67A-2E1B-419E-B259-91549DA798AB}" dt="2025-07-16T12:37:25.898" v="856" actId="207"/>
            <ac:spMkLst>
              <pc:docMk/>
              <pc:sldMasterMk cId="594725491" sldId="2147483648"/>
              <pc:sldLayoutMk cId="580359168" sldId="2147483690"/>
              <ac:spMk id="4" creationId="{7489963A-FF12-C3B1-57CE-95D2F958E518}"/>
            </ac:spMkLst>
          </pc:spChg>
          <pc:spChg chg="mod">
            <ac:chgData name="Lidia Welldeabzghi" userId="6657851c-35d9-4326-b5bf-045b30d4ae05" providerId="ADAL" clId="{6121C67A-2E1B-419E-B259-91549DA798AB}" dt="2025-07-16T12:40:09.388" v="872" actId="207"/>
            <ac:spMkLst>
              <pc:docMk/>
              <pc:sldMasterMk cId="594725491" sldId="2147483648"/>
              <pc:sldLayoutMk cId="580359168" sldId="2147483690"/>
              <ac:spMk id="9" creationId="{925018C8-7245-5DBF-F3D5-BA23E16A4DB2}"/>
            </ac:spMkLst>
          </pc:spChg>
        </pc:sldLayoutChg>
        <pc:sldLayoutChg chg="modSp mod">
          <pc:chgData name="Lidia Welldeabzghi" userId="6657851c-35d9-4326-b5bf-045b30d4ae05" providerId="ADAL" clId="{6121C67A-2E1B-419E-B259-91549DA798AB}" dt="2025-07-16T12:40:13.913" v="873" actId="207"/>
          <pc:sldLayoutMkLst>
            <pc:docMk/>
            <pc:sldMasterMk cId="594725491" sldId="2147483648"/>
            <pc:sldLayoutMk cId="1355853207" sldId="2147483691"/>
          </pc:sldLayoutMkLst>
          <pc:spChg chg="mod">
            <ac:chgData name="Lidia Welldeabzghi" userId="6657851c-35d9-4326-b5bf-045b30d4ae05" providerId="ADAL" clId="{6121C67A-2E1B-419E-B259-91549DA798AB}" dt="2025-07-16T12:37:59.108" v="862" actId="14100"/>
            <ac:spMkLst>
              <pc:docMk/>
              <pc:sldMasterMk cId="594725491" sldId="2147483648"/>
              <pc:sldLayoutMk cId="1355853207" sldId="2147483691"/>
              <ac:spMk id="6" creationId="{8814DEDD-7C5C-9062-14A1-B8310D3491F0}"/>
            </ac:spMkLst>
          </pc:spChg>
          <pc:spChg chg="mod">
            <ac:chgData name="Lidia Welldeabzghi" userId="6657851c-35d9-4326-b5bf-045b30d4ae05" providerId="ADAL" clId="{6121C67A-2E1B-419E-B259-91549DA798AB}" dt="2025-07-16T12:40:13.913" v="873" actId="207"/>
            <ac:spMkLst>
              <pc:docMk/>
              <pc:sldMasterMk cId="594725491" sldId="2147483648"/>
              <pc:sldLayoutMk cId="1355853207" sldId="2147483691"/>
              <ac:spMk id="9" creationId="{925018C8-7245-5DBF-F3D5-BA23E16A4DB2}"/>
            </ac:spMkLst>
          </pc:spChg>
          <pc:spChg chg="mod">
            <ac:chgData name="Lidia Welldeabzghi" userId="6657851c-35d9-4326-b5bf-045b30d4ae05" providerId="ADAL" clId="{6121C67A-2E1B-419E-B259-91549DA798AB}" dt="2025-07-16T12:37:53.947" v="861" actId="207"/>
            <ac:spMkLst>
              <pc:docMk/>
              <pc:sldMasterMk cId="594725491" sldId="2147483648"/>
              <pc:sldLayoutMk cId="1355853207" sldId="2147483691"/>
              <ac:spMk id="10" creationId="{722BF1BE-3664-A41F-E15A-BC5F0841D893}"/>
            </ac:spMkLst>
          </pc:spChg>
        </pc:sldLayoutChg>
        <pc:sldLayoutChg chg="addSp modSp mod setBg">
          <pc:chgData name="Lidia Welldeabzghi" userId="6657851c-35d9-4326-b5bf-045b30d4ae05" providerId="ADAL" clId="{6121C67A-2E1B-419E-B259-91549DA798AB}" dt="2025-07-21T12:48:25.400" v="1091" actId="20577"/>
          <pc:sldLayoutMkLst>
            <pc:docMk/>
            <pc:sldMasterMk cId="594725491" sldId="2147483648"/>
            <pc:sldLayoutMk cId="3933187461" sldId="2147483692"/>
          </pc:sldLayoutMkLst>
          <pc:spChg chg="mod">
            <ac:chgData name="Lidia Welldeabzghi" userId="6657851c-35d9-4326-b5bf-045b30d4ae05" providerId="ADAL" clId="{6121C67A-2E1B-419E-B259-91549DA798AB}" dt="2025-07-16T11:28:15.897" v="43" actId="20577"/>
            <ac:spMkLst>
              <pc:docMk/>
              <pc:sldMasterMk cId="594725491" sldId="2147483648"/>
              <pc:sldLayoutMk cId="3933187461" sldId="2147483692"/>
              <ac:spMk id="3" creationId="{0A38192B-4771-1587-B48B-8416387E6452}"/>
            </ac:spMkLst>
          </pc:spChg>
          <pc:spChg chg="add mod">
            <ac:chgData name="Lidia Welldeabzghi" userId="6657851c-35d9-4326-b5bf-045b30d4ae05" providerId="ADAL" clId="{6121C67A-2E1B-419E-B259-91549DA798AB}" dt="2025-07-16T11:27:51.193" v="36" actId="20577"/>
            <ac:spMkLst>
              <pc:docMk/>
              <pc:sldMasterMk cId="594725491" sldId="2147483648"/>
              <pc:sldLayoutMk cId="3933187461" sldId="2147483692"/>
              <ac:spMk id="8" creationId="{0CBEED9C-5D72-4B8A-8ECA-B63380A50172}"/>
            </ac:spMkLst>
          </pc:spChg>
          <pc:spChg chg="mod">
            <ac:chgData name="Lidia Welldeabzghi" userId="6657851c-35d9-4326-b5bf-045b30d4ae05" providerId="ADAL" clId="{6121C67A-2E1B-419E-B259-91549DA798AB}" dt="2025-07-16T11:27:22.466" v="29" actId="20577"/>
            <ac:spMkLst>
              <pc:docMk/>
              <pc:sldMasterMk cId="594725491" sldId="2147483648"/>
              <pc:sldLayoutMk cId="3933187461" sldId="2147483692"/>
              <ac:spMk id="27" creationId="{39C98C73-C27A-532C-8CFD-FADBFA4B54A3}"/>
            </ac:spMkLst>
          </pc:spChg>
          <pc:spChg chg="mod">
            <ac:chgData name="Lidia Welldeabzghi" userId="6657851c-35d9-4326-b5bf-045b30d4ae05" providerId="ADAL" clId="{6121C67A-2E1B-419E-B259-91549DA798AB}" dt="2025-07-21T12:48:25.400" v="1091" actId="20577"/>
            <ac:spMkLst>
              <pc:docMk/>
              <pc:sldMasterMk cId="594725491" sldId="2147483648"/>
              <pc:sldLayoutMk cId="3933187461" sldId="2147483692"/>
              <ac:spMk id="33" creationId="{680B8144-094F-B32F-7CC8-ABCBC268D678}"/>
            </ac:spMkLst>
          </pc:spChg>
          <pc:spChg chg="mod">
            <ac:chgData name="Lidia Welldeabzghi" userId="6657851c-35d9-4326-b5bf-045b30d4ae05" providerId="ADAL" clId="{6121C67A-2E1B-419E-B259-91549DA798AB}" dt="2025-07-16T11:31:17.693" v="94" actId="20577"/>
            <ac:spMkLst>
              <pc:docMk/>
              <pc:sldMasterMk cId="594725491" sldId="2147483648"/>
              <pc:sldLayoutMk cId="3933187461" sldId="2147483692"/>
              <ac:spMk id="39" creationId="{17CD1FB4-AE57-3DCA-A0B6-C17C56BDF1E8}"/>
            </ac:spMkLst>
          </pc:spChg>
        </pc:sldLayoutChg>
        <pc:sldLayoutChg chg="modSp mod setBg">
          <pc:chgData name="Lidia Welldeabzghi" userId="6657851c-35d9-4326-b5bf-045b30d4ae05" providerId="ADAL" clId="{6121C67A-2E1B-419E-B259-91549DA798AB}" dt="2025-07-21T12:48:39.661" v="1101" actId="20577"/>
          <pc:sldLayoutMkLst>
            <pc:docMk/>
            <pc:sldMasterMk cId="594725491" sldId="2147483648"/>
            <pc:sldLayoutMk cId="678386672" sldId="2147483693"/>
          </pc:sldLayoutMkLst>
          <pc:spChg chg="mod">
            <ac:chgData name="Lidia Welldeabzghi" userId="6657851c-35d9-4326-b5bf-045b30d4ae05" providerId="ADAL" clId="{6121C67A-2E1B-419E-B259-91549DA798AB}" dt="2025-07-16T11:32:35.764" v="99" actId="14100"/>
            <ac:spMkLst>
              <pc:docMk/>
              <pc:sldMasterMk cId="594725491" sldId="2147483648"/>
              <pc:sldLayoutMk cId="678386672" sldId="2147483693"/>
              <ac:spMk id="3" creationId="{3E9F8EC0-8C26-D2B3-F876-430BA6B31575}"/>
            </ac:spMkLst>
          </pc:spChg>
          <pc:spChg chg="mod">
            <ac:chgData name="Lidia Welldeabzghi" userId="6657851c-35d9-4326-b5bf-045b30d4ae05" providerId="ADAL" clId="{6121C67A-2E1B-419E-B259-91549DA798AB}" dt="2025-07-16T11:33:07.596" v="102" actId="14100"/>
            <ac:spMkLst>
              <pc:docMk/>
              <pc:sldMasterMk cId="594725491" sldId="2147483648"/>
              <pc:sldLayoutMk cId="678386672" sldId="2147483693"/>
              <ac:spMk id="8" creationId="{6762ADBB-8493-8188-39DF-44579218CDD7}"/>
            </ac:spMkLst>
          </pc:spChg>
          <pc:spChg chg="mod">
            <ac:chgData name="Lidia Welldeabzghi" userId="6657851c-35d9-4326-b5bf-045b30d4ae05" providerId="ADAL" clId="{6121C67A-2E1B-419E-B259-91549DA798AB}" dt="2025-07-16T11:32:50.850" v="100" actId="14100"/>
            <ac:spMkLst>
              <pc:docMk/>
              <pc:sldMasterMk cId="594725491" sldId="2147483648"/>
              <pc:sldLayoutMk cId="678386672" sldId="2147483693"/>
              <ac:spMk id="10" creationId="{642148B6-5ECE-865F-36F4-B68AC1D3024E}"/>
            </ac:spMkLst>
          </pc:spChg>
          <pc:spChg chg="mod">
            <ac:chgData name="Lidia Welldeabzghi" userId="6657851c-35d9-4326-b5bf-045b30d4ae05" providerId="ADAL" clId="{6121C67A-2E1B-419E-B259-91549DA798AB}" dt="2025-07-16T12:41:46.691" v="906" actId="207"/>
            <ac:spMkLst>
              <pc:docMk/>
              <pc:sldMasterMk cId="594725491" sldId="2147483648"/>
              <pc:sldLayoutMk cId="678386672" sldId="2147483693"/>
              <ac:spMk id="12" creationId="{53B02669-AC3A-C396-57F5-8593694B432B}"/>
            </ac:spMkLst>
          </pc:spChg>
          <pc:spChg chg="mod">
            <ac:chgData name="Lidia Welldeabzghi" userId="6657851c-35d9-4326-b5bf-045b30d4ae05" providerId="ADAL" clId="{6121C67A-2E1B-419E-B259-91549DA798AB}" dt="2025-07-16T12:41:50.144" v="907" actId="207"/>
            <ac:spMkLst>
              <pc:docMk/>
              <pc:sldMasterMk cId="594725491" sldId="2147483648"/>
              <pc:sldLayoutMk cId="678386672" sldId="2147483693"/>
              <ac:spMk id="13" creationId="{2B7D950A-61E8-E3E8-FD07-6A3711020317}"/>
            </ac:spMkLst>
          </pc:spChg>
          <pc:spChg chg="mod">
            <ac:chgData name="Lidia Welldeabzghi" userId="6657851c-35d9-4326-b5bf-045b30d4ae05" providerId="ADAL" clId="{6121C67A-2E1B-419E-B259-91549DA798AB}" dt="2025-07-21T12:48:39.661" v="1101" actId="20577"/>
            <ac:spMkLst>
              <pc:docMk/>
              <pc:sldMasterMk cId="594725491" sldId="2147483648"/>
              <pc:sldLayoutMk cId="678386672" sldId="2147483693"/>
              <ac:spMk id="18" creationId="{F81E78EA-4850-973A-2581-A5F2C9E2F1F6}"/>
            </ac:spMkLst>
          </pc:spChg>
        </pc:sldLayoutChg>
        <pc:sldLayoutChg chg="modSp mod">
          <pc:chgData name="Lidia Welldeabzghi" userId="6657851c-35d9-4326-b5bf-045b30d4ae05" providerId="ADAL" clId="{6121C67A-2E1B-419E-B259-91549DA798AB}" dt="2025-07-17T11:21:50.110" v="1030" actId="20577"/>
          <pc:sldLayoutMkLst>
            <pc:docMk/>
            <pc:sldMasterMk cId="594725491" sldId="2147483648"/>
            <pc:sldLayoutMk cId="3752762299" sldId="2147483694"/>
          </pc:sldLayoutMkLst>
          <pc:spChg chg="mod">
            <ac:chgData name="Lidia Welldeabzghi" userId="6657851c-35d9-4326-b5bf-045b30d4ae05" providerId="ADAL" clId="{6121C67A-2E1B-419E-B259-91549DA798AB}" dt="2025-07-17T11:21:28.333" v="1021" actId="20577"/>
            <ac:spMkLst>
              <pc:docMk/>
              <pc:sldMasterMk cId="594725491" sldId="2147483648"/>
              <pc:sldLayoutMk cId="3752762299" sldId="2147483694"/>
              <ac:spMk id="8" creationId="{6762ADBB-8493-8188-39DF-44579218CDD7}"/>
            </ac:spMkLst>
          </pc:spChg>
          <pc:spChg chg="mod">
            <ac:chgData name="Lidia Welldeabzghi" userId="6657851c-35d9-4326-b5bf-045b30d4ae05" providerId="ADAL" clId="{6121C67A-2E1B-419E-B259-91549DA798AB}" dt="2025-07-17T11:21:50.110" v="1030" actId="20577"/>
            <ac:spMkLst>
              <pc:docMk/>
              <pc:sldMasterMk cId="594725491" sldId="2147483648"/>
              <pc:sldLayoutMk cId="3752762299" sldId="2147483694"/>
              <ac:spMk id="11" creationId="{E6B91FC6-2C20-8663-E3D4-17608867DB79}"/>
            </ac:spMkLst>
          </pc:spChg>
          <pc:spChg chg="mod">
            <ac:chgData name="Lidia Welldeabzghi" userId="6657851c-35d9-4326-b5bf-045b30d4ae05" providerId="ADAL" clId="{6121C67A-2E1B-419E-B259-91549DA798AB}" dt="2025-07-17T11:21:11.918" v="1012" actId="20577"/>
            <ac:spMkLst>
              <pc:docMk/>
              <pc:sldMasterMk cId="594725491" sldId="2147483648"/>
              <pc:sldLayoutMk cId="3752762299" sldId="2147483694"/>
              <ac:spMk id="12" creationId="{53B02669-AC3A-C396-57F5-8593694B432B}"/>
            </ac:spMkLst>
          </pc:spChg>
          <pc:spChg chg="mod">
            <ac:chgData name="Lidia Welldeabzghi" userId="6657851c-35d9-4326-b5bf-045b30d4ae05" providerId="ADAL" clId="{6121C67A-2E1B-419E-B259-91549DA798AB}" dt="2025-07-17T11:20:13.914" v="970" actId="20577"/>
            <ac:spMkLst>
              <pc:docMk/>
              <pc:sldMasterMk cId="594725491" sldId="2147483648"/>
              <pc:sldLayoutMk cId="3752762299" sldId="2147483694"/>
              <ac:spMk id="13" creationId="{2B7D950A-61E8-E3E8-FD07-6A3711020317}"/>
            </ac:spMkLst>
          </pc:spChg>
          <pc:spChg chg="mod">
            <ac:chgData name="Lidia Welldeabzghi" userId="6657851c-35d9-4326-b5bf-045b30d4ae05" providerId="ADAL" clId="{6121C67A-2E1B-419E-B259-91549DA798AB}" dt="2025-07-16T12:42:11.088" v="912" actId="207"/>
            <ac:spMkLst>
              <pc:docMk/>
              <pc:sldMasterMk cId="594725491" sldId="2147483648"/>
              <pc:sldLayoutMk cId="3752762299" sldId="2147483694"/>
              <ac:spMk id="14" creationId="{6A7F781A-A5DA-0846-8907-6E9A310D3381}"/>
            </ac:spMkLst>
          </pc:spChg>
          <pc:spChg chg="mod">
            <ac:chgData name="Lidia Welldeabzghi" userId="6657851c-35d9-4326-b5bf-045b30d4ae05" providerId="ADAL" clId="{6121C67A-2E1B-419E-B259-91549DA798AB}" dt="2025-07-17T11:20:49.401" v="992" actId="20577"/>
            <ac:spMkLst>
              <pc:docMk/>
              <pc:sldMasterMk cId="594725491" sldId="2147483648"/>
              <pc:sldLayoutMk cId="3752762299" sldId="2147483694"/>
              <ac:spMk id="18" creationId="{F81E78EA-4850-973A-2581-A5F2C9E2F1F6}"/>
            </ac:spMkLst>
          </pc:spChg>
        </pc:sldLayoutChg>
      </pc:sldMasterChg>
    </pc:docChg>
  </pc:docChgLst>
  <pc:docChgLst>
    <pc:chgData name="Hannah Werner" userId="6f96a161-cb2c-4bc7-a90d-3c38d78bf0fc" providerId="ADAL" clId="{750B6EE8-F11D-4777-8812-E029EC788FE1}"/>
    <pc:docChg chg="modSld">
      <pc:chgData name="Hannah Werner" userId="6f96a161-cb2c-4bc7-a90d-3c38d78bf0fc" providerId="ADAL" clId="{750B6EE8-F11D-4777-8812-E029EC788FE1}" dt="2025-07-25T16:09:21.879" v="2" actId="207"/>
      <pc:docMkLst>
        <pc:docMk/>
      </pc:docMkLst>
      <pc:sldChg chg="modSp mod">
        <pc:chgData name="Hannah Werner" userId="6f96a161-cb2c-4bc7-a90d-3c38d78bf0fc" providerId="ADAL" clId="{750B6EE8-F11D-4777-8812-E029EC788FE1}" dt="2025-07-25T16:09:21.879" v="2" actId="207"/>
        <pc:sldMkLst>
          <pc:docMk/>
          <pc:sldMk cId="4101125436" sldId="277"/>
        </pc:sldMkLst>
        <pc:spChg chg="mod">
          <ac:chgData name="Hannah Werner" userId="6f96a161-cb2c-4bc7-a90d-3c38d78bf0fc" providerId="ADAL" clId="{750B6EE8-F11D-4777-8812-E029EC788FE1}" dt="2025-07-25T16:09:21.879" v="2" actId="207"/>
          <ac:spMkLst>
            <pc:docMk/>
            <pc:sldMk cId="4101125436" sldId="277"/>
            <ac:spMk id="6" creationId="{A2B50033-FA7B-3D44-9C40-AD63FBE1F69D}"/>
          </ac:spMkLst>
        </pc:spChg>
      </pc:sldChg>
    </pc:docChg>
  </pc:docChgLst>
  <pc:docChgLst>
    <pc:chgData name="Hannah Werner" userId="6f96a161-cb2c-4bc7-a90d-3c38d78bf0fc" providerId="ADAL" clId="{BC832D4D-4905-4F91-9065-D237E724D914}"/>
    <pc:docChg chg="undo custSel modSld modMainMaster">
      <pc:chgData name="Hannah Werner" userId="6f96a161-cb2c-4bc7-a90d-3c38d78bf0fc" providerId="ADAL" clId="{BC832D4D-4905-4F91-9065-D237E724D914}" dt="2025-07-24T10:59:44.001" v="740" actId="20577"/>
      <pc:docMkLst>
        <pc:docMk/>
      </pc:docMkLst>
      <pc:sldChg chg="modSp mod">
        <pc:chgData name="Hannah Werner" userId="6f96a161-cb2c-4bc7-a90d-3c38d78bf0fc" providerId="ADAL" clId="{BC832D4D-4905-4F91-9065-D237E724D914}" dt="2025-07-16T09:17:32.220" v="25" actId="20577"/>
        <pc:sldMkLst>
          <pc:docMk/>
          <pc:sldMk cId="1577499883" sldId="256"/>
        </pc:sldMkLst>
        <pc:spChg chg="mod">
          <ac:chgData name="Hannah Werner" userId="6f96a161-cb2c-4bc7-a90d-3c38d78bf0fc" providerId="ADAL" clId="{BC832D4D-4905-4F91-9065-D237E724D914}" dt="2025-07-16T09:17:32.220" v="25" actId="20577"/>
          <ac:spMkLst>
            <pc:docMk/>
            <pc:sldMk cId="1577499883" sldId="256"/>
            <ac:spMk id="4" creationId="{E776DB7E-C9F2-78E4-ED55-3E5ABF5AC29F}"/>
          </ac:spMkLst>
        </pc:spChg>
      </pc:sldChg>
      <pc:sldChg chg="addSp delSp modSp mod">
        <pc:chgData name="Hannah Werner" userId="6f96a161-cb2c-4bc7-a90d-3c38d78bf0fc" providerId="ADAL" clId="{BC832D4D-4905-4F91-9065-D237E724D914}" dt="2025-07-16T10:17:37.866" v="543" actId="20577"/>
        <pc:sldMkLst>
          <pc:docMk/>
          <pc:sldMk cId="4233395722" sldId="268"/>
        </pc:sldMkLst>
        <pc:spChg chg="mod">
          <ac:chgData name="Hannah Werner" userId="6f96a161-cb2c-4bc7-a90d-3c38d78bf0fc" providerId="ADAL" clId="{BC832D4D-4905-4F91-9065-D237E724D914}" dt="2025-07-16T10:03:52.595" v="28" actId="12"/>
          <ac:spMkLst>
            <pc:docMk/>
            <pc:sldMk cId="4233395722" sldId="268"/>
            <ac:spMk id="3" creationId="{0A829010-E93E-D14F-8302-AEFCCCEDDD4A}"/>
          </ac:spMkLst>
        </pc:spChg>
      </pc:sldChg>
      <pc:sldChg chg="addSp delSp modSp mod">
        <pc:chgData name="Hannah Werner" userId="6f96a161-cb2c-4bc7-a90d-3c38d78bf0fc" providerId="ADAL" clId="{BC832D4D-4905-4F91-9065-D237E724D914}" dt="2025-07-16T10:13:18.876" v="471" actId="20577"/>
        <pc:sldMkLst>
          <pc:docMk/>
          <pc:sldMk cId="2090658110" sldId="276"/>
        </pc:sldMkLst>
        <pc:spChg chg="mod">
          <ac:chgData name="Hannah Werner" userId="6f96a161-cb2c-4bc7-a90d-3c38d78bf0fc" providerId="ADAL" clId="{BC832D4D-4905-4F91-9065-D237E724D914}" dt="2025-07-16T10:13:18.876" v="471" actId="20577"/>
          <ac:spMkLst>
            <pc:docMk/>
            <pc:sldMk cId="2090658110" sldId="276"/>
            <ac:spMk id="2" creationId="{9BE232C3-5012-F6EF-555A-206AD1085D35}"/>
          </ac:spMkLst>
        </pc:spChg>
        <pc:spChg chg="add del mod">
          <ac:chgData name="Hannah Werner" userId="6f96a161-cb2c-4bc7-a90d-3c38d78bf0fc" providerId="ADAL" clId="{BC832D4D-4905-4F91-9065-D237E724D914}" dt="2025-07-16T10:13:05.883" v="459" actId="1076"/>
          <ac:spMkLst>
            <pc:docMk/>
            <pc:sldMk cId="2090658110" sldId="276"/>
            <ac:spMk id="10" creationId="{1A61B355-04E7-35AE-6352-24925FDD0F95}"/>
          </ac:spMkLst>
        </pc:spChg>
      </pc:sldChg>
      <pc:sldChg chg="modSp mod">
        <pc:chgData name="Hannah Werner" userId="6f96a161-cb2c-4bc7-a90d-3c38d78bf0fc" providerId="ADAL" clId="{BC832D4D-4905-4F91-9065-D237E724D914}" dt="2025-07-24T10:53:40.328" v="551" actId="207"/>
        <pc:sldMkLst>
          <pc:docMk/>
          <pc:sldMk cId="4101125436" sldId="277"/>
        </pc:sldMkLst>
        <pc:spChg chg="mod">
          <ac:chgData name="Hannah Werner" userId="6f96a161-cb2c-4bc7-a90d-3c38d78bf0fc" providerId="ADAL" clId="{BC832D4D-4905-4F91-9065-D237E724D914}" dt="2025-07-16T10:10:20.318" v="393" actId="20577"/>
          <ac:spMkLst>
            <pc:docMk/>
            <pc:sldMk cId="4101125436" sldId="277"/>
            <ac:spMk id="2" creationId="{5DA81E40-C16B-AD30-C608-B79C4269822B}"/>
          </ac:spMkLst>
        </pc:spChg>
        <pc:spChg chg="mod">
          <ac:chgData name="Hannah Werner" userId="6f96a161-cb2c-4bc7-a90d-3c38d78bf0fc" providerId="ADAL" clId="{BC832D4D-4905-4F91-9065-D237E724D914}" dt="2025-07-24T10:53:40.328" v="551" actId="207"/>
          <ac:spMkLst>
            <pc:docMk/>
            <pc:sldMk cId="4101125436" sldId="277"/>
            <ac:spMk id="6" creationId="{A2B50033-FA7B-3D44-9C40-AD63FBE1F69D}"/>
          </ac:spMkLst>
        </pc:spChg>
      </pc:sldChg>
      <pc:sldChg chg="modSp mod">
        <pc:chgData name="Hannah Werner" userId="6f96a161-cb2c-4bc7-a90d-3c38d78bf0fc" providerId="ADAL" clId="{BC832D4D-4905-4F91-9065-D237E724D914}" dt="2025-07-16T10:10:24.803" v="406" actId="20577"/>
        <pc:sldMkLst>
          <pc:docMk/>
          <pc:sldMk cId="2750830125" sldId="278"/>
        </pc:sldMkLst>
        <pc:spChg chg="mod">
          <ac:chgData name="Hannah Werner" userId="6f96a161-cb2c-4bc7-a90d-3c38d78bf0fc" providerId="ADAL" clId="{BC832D4D-4905-4F91-9065-D237E724D914}" dt="2025-07-16T10:10:24.803" v="406" actId="20577"/>
          <ac:spMkLst>
            <pc:docMk/>
            <pc:sldMk cId="2750830125" sldId="278"/>
            <ac:spMk id="2" creationId="{51356E9F-4B7F-EA72-A66A-476E8C928A83}"/>
          </ac:spMkLst>
        </pc:spChg>
      </pc:sldChg>
      <pc:sldMasterChg chg="modSldLayout">
        <pc:chgData name="Hannah Werner" userId="6f96a161-cb2c-4bc7-a90d-3c38d78bf0fc" providerId="ADAL" clId="{BC832D4D-4905-4F91-9065-D237E724D914}" dt="2025-07-24T10:59:44.001" v="740" actId="20577"/>
        <pc:sldMasterMkLst>
          <pc:docMk/>
          <pc:sldMasterMk cId="594725491" sldId="2147483648"/>
        </pc:sldMasterMkLst>
        <pc:sldLayoutChg chg="modSp mod">
          <pc:chgData name="Hannah Werner" userId="6f96a161-cb2c-4bc7-a90d-3c38d78bf0fc" providerId="ADAL" clId="{BC832D4D-4905-4F91-9065-D237E724D914}" dt="2025-07-24T10:59:44.001" v="740" actId="20577"/>
          <pc:sldLayoutMkLst>
            <pc:docMk/>
            <pc:sldMasterMk cId="594725491" sldId="2147483648"/>
            <pc:sldLayoutMk cId="1013149712" sldId="2147483681"/>
          </pc:sldLayoutMkLst>
          <pc:spChg chg="mod">
            <ac:chgData name="Hannah Werner" userId="6f96a161-cb2c-4bc7-a90d-3c38d78bf0fc" providerId="ADAL" clId="{BC832D4D-4905-4F91-9065-D237E724D914}" dt="2025-07-24T10:59:44.001" v="740" actId="20577"/>
            <ac:spMkLst>
              <pc:docMk/>
              <pc:sldMasterMk cId="594725491" sldId="2147483648"/>
              <pc:sldLayoutMk cId="1013149712" sldId="2147483681"/>
              <ac:spMk id="11" creationId="{E6B91FC6-2C20-8663-E3D4-17608867DB79}"/>
            </ac:spMkLst>
          </pc:spChg>
          <pc:spChg chg="mod">
            <ac:chgData name="Hannah Werner" userId="6f96a161-cb2c-4bc7-a90d-3c38d78bf0fc" providerId="ADAL" clId="{BC832D4D-4905-4F91-9065-D237E724D914}" dt="2025-07-16T10:09:04.977" v="358"/>
            <ac:spMkLst>
              <pc:docMk/>
              <pc:sldMasterMk cId="594725491" sldId="2147483648"/>
              <pc:sldLayoutMk cId="1013149712" sldId="2147483681"/>
              <ac:spMk id="13" creationId="{2B7D950A-61E8-E3E8-FD07-6A3711020317}"/>
            </ac:spMkLst>
          </pc:spChg>
          <pc:spChg chg="mod">
            <ac:chgData name="Hannah Werner" userId="6f96a161-cb2c-4bc7-a90d-3c38d78bf0fc" providerId="ADAL" clId="{BC832D4D-4905-4F91-9065-D237E724D914}" dt="2025-07-16T10:09:08.450" v="368" actId="20577"/>
            <ac:spMkLst>
              <pc:docMk/>
              <pc:sldMasterMk cId="594725491" sldId="2147483648"/>
              <pc:sldLayoutMk cId="1013149712" sldId="2147483681"/>
              <ac:spMk id="14" creationId="{6A7F781A-A5DA-0846-8907-6E9A310D3381}"/>
            </ac:spMkLst>
          </pc:spChg>
          <pc:spChg chg="mod">
            <ac:chgData name="Hannah Werner" userId="6f96a161-cb2c-4bc7-a90d-3c38d78bf0fc" providerId="ADAL" clId="{BC832D4D-4905-4F91-9065-D237E724D914}" dt="2025-07-16T10:09:45.690" v="379" actId="12"/>
            <ac:spMkLst>
              <pc:docMk/>
              <pc:sldMasterMk cId="594725491" sldId="2147483648"/>
              <pc:sldLayoutMk cId="1013149712" sldId="2147483681"/>
              <ac:spMk id="18" creationId="{F81E78EA-4850-973A-2581-A5F2C9E2F1F6}"/>
            </ac:spMkLst>
          </pc:spChg>
        </pc:sldLayoutChg>
        <pc:sldLayoutChg chg="addSp delSp modSp mod">
          <pc:chgData name="Hannah Werner" userId="6f96a161-cb2c-4bc7-a90d-3c38d78bf0fc" providerId="ADAL" clId="{BC832D4D-4905-4F91-9065-D237E724D914}" dt="2025-07-16T10:17:17.203" v="531" actId="478"/>
          <pc:sldLayoutMkLst>
            <pc:docMk/>
            <pc:sldMasterMk cId="594725491" sldId="2147483648"/>
            <pc:sldLayoutMk cId="2503905295" sldId="2147483686"/>
          </pc:sldLayoutMkLst>
          <pc:spChg chg="mod">
            <ac:chgData name="Hannah Werner" userId="6f96a161-cb2c-4bc7-a90d-3c38d78bf0fc" providerId="ADAL" clId="{BC832D4D-4905-4F91-9065-D237E724D914}" dt="2025-07-16T10:04:33.479" v="45" actId="20577"/>
            <ac:spMkLst>
              <pc:docMk/>
              <pc:sldMasterMk cId="594725491" sldId="2147483648"/>
              <pc:sldLayoutMk cId="2503905295" sldId="2147483686"/>
              <ac:spMk id="7" creationId="{0494FF37-27BE-EE49-0479-E8702FF092CE}"/>
            </ac:spMkLst>
          </pc:spChg>
          <pc:spChg chg="mod">
            <ac:chgData name="Hannah Werner" userId="6f96a161-cb2c-4bc7-a90d-3c38d78bf0fc" providerId="ADAL" clId="{BC832D4D-4905-4F91-9065-D237E724D914}" dt="2025-07-16T10:04:11.680" v="40" actId="6549"/>
            <ac:spMkLst>
              <pc:docMk/>
              <pc:sldMasterMk cId="594725491" sldId="2147483648"/>
              <pc:sldLayoutMk cId="2503905295" sldId="2147483686"/>
              <ac:spMk id="10" creationId="{D3AA3513-45CA-D0CB-063F-3DEF8E3B6FCD}"/>
            </ac:spMkLst>
          </pc:spChg>
          <pc:spChg chg="mod">
            <ac:chgData name="Hannah Werner" userId="6f96a161-cb2c-4bc7-a90d-3c38d78bf0fc" providerId="ADAL" clId="{BC832D4D-4905-4F91-9065-D237E724D914}" dt="2025-07-16T10:05:27.751" v="102" actId="20577"/>
            <ac:spMkLst>
              <pc:docMk/>
              <pc:sldMasterMk cId="594725491" sldId="2147483648"/>
              <pc:sldLayoutMk cId="2503905295" sldId="2147483686"/>
              <ac:spMk id="13" creationId="{188A2A38-B7EA-270F-7F75-FA6D97CEE343}"/>
            </ac:spMkLst>
          </pc:spChg>
          <pc:spChg chg="mod">
            <ac:chgData name="Hannah Werner" userId="6f96a161-cb2c-4bc7-a90d-3c38d78bf0fc" providerId="ADAL" clId="{BC832D4D-4905-4F91-9065-D237E724D914}" dt="2025-07-16T10:05:24.029" v="95" actId="20577"/>
            <ac:spMkLst>
              <pc:docMk/>
              <pc:sldMasterMk cId="594725491" sldId="2147483648"/>
              <pc:sldLayoutMk cId="2503905295" sldId="2147483686"/>
              <ac:spMk id="16" creationId="{5F8397AA-E398-929E-0C83-31AB9C22E568}"/>
            </ac:spMkLst>
          </pc:spChg>
          <pc:spChg chg="mod">
            <ac:chgData name="Hannah Werner" userId="6f96a161-cb2c-4bc7-a90d-3c38d78bf0fc" providerId="ADAL" clId="{BC832D4D-4905-4F91-9065-D237E724D914}" dt="2025-07-16T10:05:37.193" v="130" actId="20577"/>
            <ac:spMkLst>
              <pc:docMk/>
              <pc:sldMasterMk cId="594725491" sldId="2147483648"/>
              <pc:sldLayoutMk cId="2503905295" sldId="2147483686"/>
              <ac:spMk id="17" creationId="{678FD7C5-F4DE-5444-BABD-7E12F3D92A85}"/>
            </ac:spMkLst>
          </pc:spChg>
          <pc:spChg chg="mod">
            <ac:chgData name="Hannah Werner" userId="6f96a161-cb2c-4bc7-a90d-3c38d78bf0fc" providerId="ADAL" clId="{BC832D4D-4905-4F91-9065-D237E724D914}" dt="2025-07-16T10:14:02.738" v="475" actId="12"/>
            <ac:spMkLst>
              <pc:docMk/>
              <pc:sldMasterMk cId="594725491" sldId="2147483648"/>
              <pc:sldLayoutMk cId="2503905295" sldId="2147483686"/>
              <ac:spMk id="21" creationId="{CDBAEE20-CA31-9243-1DD0-C47009AFE407}"/>
            </ac:spMkLst>
          </pc:spChg>
          <pc:spChg chg="mod">
            <ac:chgData name="Hannah Werner" userId="6f96a161-cb2c-4bc7-a90d-3c38d78bf0fc" providerId="ADAL" clId="{BC832D4D-4905-4F91-9065-D237E724D914}" dt="2025-07-16T10:14:14.104" v="477" actId="12"/>
            <ac:spMkLst>
              <pc:docMk/>
              <pc:sldMasterMk cId="594725491" sldId="2147483648"/>
              <pc:sldLayoutMk cId="2503905295" sldId="2147483686"/>
              <ac:spMk id="22" creationId="{B311AF44-DF51-FC94-93A0-C181D1C35BC0}"/>
            </ac:spMkLst>
          </pc:spChg>
          <pc:spChg chg="mod">
            <ac:chgData name="Hannah Werner" userId="6f96a161-cb2c-4bc7-a90d-3c38d78bf0fc" providerId="ADAL" clId="{BC832D4D-4905-4F91-9065-D237E724D914}" dt="2025-07-16T10:14:28.664" v="479" actId="12"/>
            <ac:spMkLst>
              <pc:docMk/>
              <pc:sldMasterMk cId="594725491" sldId="2147483648"/>
              <pc:sldLayoutMk cId="2503905295" sldId="2147483686"/>
              <ac:spMk id="23" creationId="{04F0DDF1-7B75-C982-6D94-3C5A0466BC8C}"/>
            </ac:spMkLst>
          </pc:spChg>
          <pc:spChg chg="mod">
            <ac:chgData name="Hannah Werner" userId="6f96a161-cb2c-4bc7-a90d-3c38d78bf0fc" providerId="ADAL" clId="{BC832D4D-4905-4F91-9065-D237E724D914}" dt="2025-07-16T10:14:50.102" v="484" actId="12"/>
            <ac:spMkLst>
              <pc:docMk/>
              <pc:sldMasterMk cId="594725491" sldId="2147483648"/>
              <pc:sldLayoutMk cId="2503905295" sldId="2147483686"/>
              <ac:spMk id="24" creationId="{9622445D-9918-9C65-8767-924DC6B97A08}"/>
            </ac:spMkLst>
          </pc:spChg>
          <pc:spChg chg="mod">
            <ac:chgData name="Hannah Werner" userId="6f96a161-cb2c-4bc7-a90d-3c38d78bf0fc" providerId="ADAL" clId="{BC832D4D-4905-4F91-9065-D237E724D914}" dt="2025-07-16T10:15:10.700" v="486" actId="12"/>
            <ac:spMkLst>
              <pc:docMk/>
              <pc:sldMasterMk cId="594725491" sldId="2147483648"/>
              <pc:sldLayoutMk cId="2503905295" sldId="2147483686"/>
              <ac:spMk id="25" creationId="{3477CF9B-C309-C815-836C-51175B5EFDD2}"/>
            </ac:spMkLst>
          </pc:spChg>
          <pc:spChg chg="mod">
            <ac:chgData name="Hannah Werner" userId="6f96a161-cb2c-4bc7-a90d-3c38d78bf0fc" providerId="ADAL" clId="{BC832D4D-4905-4F91-9065-D237E724D914}" dt="2025-07-16T10:15:36.217" v="488" actId="12"/>
            <ac:spMkLst>
              <pc:docMk/>
              <pc:sldMasterMk cId="594725491" sldId="2147483648"/>
              <pc:sldLayoutMk cId="2503905295" sldId="2147483686"/>
              <ac:spMk id="26" creationId="{0B986676-D0E3-5EBC-F737-5298798F0A18}"/>
            </ac:spMkLst>
          </pc:spChg>
          <pc:spChg chg="mod">
            <ac:chgData name="Hannah Werner" userId="6f96a161-cb2c-4bc7-a90d-3c38d78bf0fc" providerId="ADAL" clId="{BC832D4D-4905-4F91-9065-D237E724D914}" dt="2025-07-16T10:15:00.036" v="485" actId="12"/>
            <ac:spMkLst>
              <pc:docMk/>
              <pc:sldMasterMk cId="594725491" sldId="2147483648"/>
              <pc:sldLayoutMk cId="2503905295" sldId="2147483686"/>
              <ac:spMk id="27" creationId="{1DDD256D-BF5C-C2CA-5FB3-29AA6AE01EA0}"/>
            </ac:spMkLst>
          </pc:spChg>
          <pc:spChg chg="mod">
            <ac:chgData name="Hannah Werner" userId="6f96a161-cb2c-4bc7-a90d-3c38d78bf0fc" providerId="ADAL" clId="{BC832D4D-4905-4F91-9065-D237E724D914}" dt="2025-07-16T10:15:24.491" v="487" actId="12"/>
            <ac:spMkLst>
              <pc:docMk/>
              <pc:sldMasterMk cId="594725491" sldId="2147483648"/>
              <pc:sldLayoutMk cId="2503905295" sldId="2147483686"/>
              <ac:spMk id="28" creationId="{CF3B79AB-9D46-4AA8-F250-E281CD03508B}"/>
            </ac:spMkLst>
          </pc:spChg>
          <pc:spChg chg="mod">
            <ac:chgData name="Hannah Werner" userId="6f96a161-cb2c-4bc7-a90d-3c38d78bf0fc" providerId="ADAL" clId="{BC832D4D-4905-4F91-9065-D237E724D914}" dt="2025-07-16T10:15:47.883" v="489" actId="12"/>
            <ac:spMkLst>
              <pc:docMk/>
              <pc:sldMasterMk cId="594725491" sldId="2147483648"/>
              <pc:sldLayoutMk cId="2503905295" sldId="2147483686"/>
              <ac:spMk id="29" creationId="{5A7B4F7D-3050-8FCE-1586-8A81B7AEFD3E}"/>
            </ac:spMkLst>
          </pc:spChg>
          <pc:spChg chg="mod">
            <ac:chgData name="Hannah Werner" userId="6f96a161-cb2c-4bc7-a90d-3c38d78bf0fc" providerId="ADAL" clId="{BC832D4D-4905-4F91-9065-D237E724D914}" dt="2025-07-16T10:16:35.947" v="515" actId="20577"/>
            <ac:spMkLst>
              <pc:docMk/>
              <pc:sldMasterMk cId="594725491" sldId="2147483648"/>
              <pc:sldLayoutMk cId="2503905295" sldId="2147483686"/>
              <ac:spMk id="30" creationId="{6AE24D0F-FF23-6BF1-8CF2-DD98FC24D061}"/>
            </ac:spMkLst>
          </pc:spChg>
          <pc:grpChg chg="mod">
            <ac:chgData name="Hannah Werner" userId="6f96a161-cb2c-4bc7-a90d-3c38d78bf0fc" providerId="ADAL" clId="{BC832D4D-4905-4F91-9065-D237E724D914}" dt="2025-07-16T10:15:51.172" v="490" actId="14100"/>
            <ac:grpSpMkLst>
              <pc:docMk/>
              <pc:sldMasterMk cId="594725491" sldId="2147483648"/>
              <pc:sldLayoutMk cId="2503905295" sldId="2147483686"/>
              <ac:grpSpMk id="32" creationId="{DAC0DA56-B901-47FB-E13E-265681DE69EB}"/>
            </ac:grpSpMkLst>
          </pc:grpChg>
        </pc:sldLayoutChg>
        <pc:sldLayoutChg chg="modSp mod">
          <pc:chgData name="Hannah Werner" userId="6f96a161-cb2c-4bc7-a90d-3c38d78bf0fc" providerId="ADAL" clId="{BC832D4D-4905-4F91-9065-D237E724D914}" dt="2025-07-16T10:11:36.001" v="448" actId="1076"/>
          <pc:sldLayoutMkLst>
            <pc:docMk/>
            <pc:sldMasterMk cId="594725491" sldId="2147483648"/>
            <pc:sldLayoutMk cId="580359168" sldId="2147483690"/>
          </pc:sldLayoutMkLst>
          <pc:spChg chg="mod">
            <ac:chgData name="Hannah Werner" userId="6f96a161-cb2c-4bc7-a90d-3c38d78bf0fc" providerId="ADAL" clId="{BC832D4D-4905-4F91-9065-D237E724D914}" dt="2025-07-16T10:10:48.684" v="424" actId="20577"/>
            <ac:spMkLst>
              <pc:docMk/>
              <pc:sldMasterMk cId="594725491" sldId="2147483648"/>
              <pc:sldLayoutMk cId="580359168" sldId="2147483690"/>
              <ac:spMk id="2" creationId="{9A09CF22-0C7B-B8E0-EEF8-7EA4D09EAF28}"/>
            </ac:spMkLst>
          </pc:spChg>
          <pc:spChg chg="mod">
            <ac:chgData name="Hannah Werner" userId="6f96a161-cb2c-4bc7-a90d-3c38d78bf0fc" providerId="ADAL" clId="{BC832D4D-4905-4F91-9065-D237E724D914}" dt="2025-07-16T10:11:11.620" v="443" actId="20577"/>
            <ac:spMkLst>
              <pc:docMk/>
              <pc:sldMasterMk cId="594725491" sldId="2147483648"/>
              <pc:sldLayoutMk cId="580359168" sldId="2147483690"/>
              <ac:spMk id="3" creationId="{5402531D-663E-4F48-BA71-AC207EEA93D3}"/>
            </ac:spMkLst>
          </pc:spChg>
          <pc:spChg chg="mod">
            <ac:chgData name="Hannah Werner" userId="6f96a161-cb2c-4bc7-a90d-3c38d78bf0fc" providerId="ADAL" clId="{BC832D4D-4905-4F91-9065-D237E724D914}" dt="2025-07-16T10:11:16.640" v="444"/>
            <ac:spMkLst>
              <pc:docMk/>
              <pc:sldMasterMk cId="594725491" sldId="2147483648"/>
              <pc:sldLayoutMk cId="580359168" sldId="2147483690"/>
              <ac:spMk id="4" creationId="{7489963A-FF12-C3B1-57CE-95D2F958E518}"/>
            </ac:spMkLst>
          </pc:spChg>
          <pc:spChg chg="mod">
            <ac:chgData name="Hannah Werner" userId="6f96a161-cb2c-4bc7-a90d-3c38d78bf0fc" providerId="ADAL" clId="{BC832D4D-4905-4F91-9065-D237E724D914}" dt="2025-07-16T10:11:36.001" v="448" actId="1076"/>
            <ac:spMkLst>
              <pc:docMk/>
              <pc:sldMasterMk cId="594725491" sldId="2147483648"/>
              <pc:sldLayoutMk cId="580359168" sldId="2147483690"/>
              <ac:spMk id="6" creationId="{8814DEDD-7C5C-9062-14A1-B8310D3491F0}"/>
            </ac:spMkLst>
          </pc:spChg>
        </pc:sldLayoutChg>
        <pc:sldLayoutChg chg="modSp">
          <pc:chgData name="Hannah Werner" userId="6f96a161-cb2c-4bc7-a90d-3c38d78bf0fc" providerId="ADAL" clId="{BC832D4D-4905-4F91-9065-D237E724D914}" dt="2025-07-16T10:11:42.302" v="449"/>
          <pc:sldLayoutMkLst>
            <pc:docMk/>
            <pc:sldMasterMk cId="594725491" sldId="2147483648"/>
            <pc:sldLayoutMk cId="1355853207" sldId="2147483691"/>
          </pc:sldLayoutMkLst>
          <pc:spChg chg="mod">
            <ac:chgData name="Hannah Werner" userId="6f96a161-cb2c-4bc7-a90d-3c38d78bf0fc" providerId="ADAL" clId="{BC832D4D-4905-4F91-9065-D237E724D914}" dt="2025-07-16T10:11:42.302" v="449"/>
            <ac:spMkLst>
              <pc:docMk/>
              <pc:sldMasterMk cId="594725491" sldId="2147483648"/>
              <pc:sldLayoutMk cId="1355853207" sldId="2147483691"/>
              <ac:spMk id="2" creationId="{9A09CF22-0C7B-B8E0-EEF8-7EA4D09EAF28}"/>
            </ac:spMkLst>
          </pc:spChg>
          <pc:spChg chg="mod">
            <ac:chgData name="Hannah Werner" userId="6f96a161-cb2c-4bc7-a90d-3c38d78bf0fc" providerId="ADAL" clId="{BC832D4D-4905-4F91-9065-D237E724D914}" dt="2025-07-16T10:11:32.683" v="446"/>
            <ac:spMkLst>
              <pc:docMk/>
              <pc:sldMasterMk cId="594725491" sldId="2147483648"/>
              <pc:sldLayoutMk cId="1355853207" sldId="2147483691"/>
              <ac:spMk id="6" creationId="{8814DEDD-7C5C-9062-14A1-B8310D3491F0}"/>
            </ac:spMkLst>
          </pc:spChg>
          <pc:spChg chg="mod">
            <ac:chgData name="Hannah Werner" userId="6f96a161-cb2c-4bc7-a90d-3c38d78bf0fc" providerId="ADAL" clId="{BC832D4D-4905-4F91-9065-D237E724D914}" dt="2025-07-16T10:11:24.945" v="445"/>
            <ac:spMkLst>
              <pc:docMk/>
              <pc:sldMasterMk cId="594725491" sldId="2147483648"/>
              <pc:sldLayoutMk cId="1355853207" sldId="2147483691"/>
              <ac:spMk id="10" creationId="{722BF1BE-3664-A41F-E15A-BC5F0841D893}"/>
            </ac:spMkLst>
          </pc:spChg>
        </pc:sldLayoutChg>
        <pc:sldLayoutChg chg="delSp modSp mod">
          <pc:chgData name="Hannah Werner" userId="6f96a161-cb2c-4bc7-a90d-3c38d78bf0fc" providerId="ADAL" clId="{BC832D4D-4905-4F91-9065-D237E724D914}" dt="2025-07-16T10:07:47.221" v="273"/>
          <pc:sldLayoutMkLst>
            <pc:docMk/>
            <pc:sldMasterMk cId="594725491" sldId="2147483648"/>
            <pc:sldLayoutMk cId="3933187461" sldId="2147483692"/>
          </pc:sldLayoutMkLst>
          <pc:spChg chg="mod">
            <ac:chgData name="Hannah Werner" userId="6f96a161-cb2c-4bc7-a90d-3c38d78bf0fc" providerId="ADAL" clId="{BC832D4D-4905-4F91-9065-D237E724D914}" dt="2025-07-16T10:05:46.034" v="143" actId="14100"/>
            <ac:spMkLst>
              <pc:docMk/>
              <pc:sldMasterMk cId="594725491" sldId="2147483648"/>
              <pc:sldLayoutMk cId="3933187461" sldId="2147483692"/>
              <ac:spMk id="2" creationId="{00000000-0000-0000-0000-000000000000}"/>
            </ac:spMkLst>
          </pc:spChg>
          <pc:spChg chg="mod">
            <ac:chgData name="Hannah Werner" userId="6f96a161-cb2c-4bc7-a90d-3c38d78bf0fc" providerId="ADAL" clId="{BC832D4D-4905-4F91-9065-D237E724D914}" dt="2025-07-16T10:05:53.004" v="159" actId="20577"/>
            <ac:spMkLst>
              <pc:docMk/>
              <pc:sldMasterMk cId="594725491" sldId="2147483648"/>
              <pc:sldLayoutMk cId="3933187461" sldId="2147483692"/>
              <ac:spMk id="11" creationId="{073214E7-5807-9FC0-CC9B-5F549C3469C7}"/>
            </ac:spMkLst>
          </pc:spChg>
          <pc:spChg chg="mod">
            <ac:chgData name="Hannah Werner" userId="6f96a161-cb2c-4bc7-a90d-3c38d78bf0fc" providerId="ADAL" clId="{BC832D4D-4905-4F91-9065-D237E724D914}" dt="2025-07-16T10:06:45.999" v="230" actId="20577"/>
            <ac:spMkLst>
              <pc:docMk/>
              <pc:sldMasterMk cId="594725491" sldId="2147483648"/>
              <pc:sldLayoutMk cId="3933187461" sldId="2147483692"/>
              <ac:spMk id="12" creationId="{95239789-6882-9A7A-667E-D63CC37AE217}"/>
            </ac:spMkLst>
          </pc:spChg>
          <pc:spChg chg="mod">
            <ac:chgData name="Hannah Werner" userId="6f96a161-cb2c-4bc7-a90d-3c38d78bf0fc" providerId="ADAL" clId="{BC832D4D-4905-4F91-9065-D237E724D914}" dt="2025-07-16T10:06:52.011" v="234" actId="20577"/>
            <ac:spMkLst>
              <pc:docMk/>
              <pc:sldMasterMk cId="594725491" sldId="2147483648"/>
              <pc:sldLayoutMk cId="3933187461" sldId="2147483692"/>
              <ac:spMk id="13" creationId="{7D82A22B-C20A-A630-C323-C1AE8807A178}"/>
            </ac:spMkLst>
          </pc:spChg>
          <pc:spChg chg="mod">
            <ac:chgData name="Hannah Werner" userId="6f96a161-cb2c-4bc7-a90d-3c38d78bf0fc" providerId="ADAL" clId="{BC832D4D-4905-4F91-9065-D237E724D914}" dt="2025-07-16T10:07:37.694" v="270" actId="20577"/>
            <ac:spMkLst>
              <pc:docMk/>
              <pc:sldMasterMk cId="594725491" sldId="2147483648"/>
              <pc:sldLayoutMk cId="3933187461" sldId="2147483692"/>
              <ac:spMk id="17" creationId="{4E05124E-C7F5-B622-7CC9-25F73A009097}"/>
            </ac:spMkLst>
          </pc:spChg>
          <pc:spChg chg="mod">
            <ac:chgData name="Hannah Werner" userId="6f96a161-cb2c-4bc7-a90d-3c38d78bf0fc" providerId="ADAL" clId="{BC832D4D-4905-4F91-9065-D237E724D914}" dt="2025-07-16T10:07:44.383" v="272"/>
            <ac:spMkLst>
              <pc:docMk/>
              <pc:sldMasterMk cId="594725491" sldId="2147483648"/>
              <pc:sldLayoutMk cId="3933187461" sldId="2147483692"/>
              <ac:spMk id="20" creationId="{59561E07-233E-CAA0-5305-FFDDD5EEB164}"/>
            </ac:spMkLst>
          </pc:spChg>
          <pc:spChg chg="mod">
            <ac:chgData name="Hannah Werner" userId="6f96a161-cb2c-4bc7-a90d-3c38d78bf0fc" providerId="ADAL" clId="{BC832D4D-4905-4F91-9065-D237E724D914}" dt="2025-07-16T10:07:47.221" v="273"/>
            <ac:spMkLst>
              <pc:docMk/>
              <pc:sldMasterMk cId="594725491" sldId="2147483648"/>
              <pc:sldLayoutMk cId="3933187461" sldId="2147483692"/>
              <ac:spMk id="21" creationId="{1B361098-A246-3093-FF3A-18AAF2D12A1A}"/>
            </ac:spMkLst>
          </pc:spChg>
          <pc:spChg chg="mod">
            <ac:chgData name="Hannah Werner" userId="6f96a161-cb2c-4bc7-a90d-3c38d78bf0fc" providerId="ADAL" clId="{BC832D4D-4905-4F91-9065-D237E724D914}" dt="2025-07-16T10:06:41.975" v="226" actId="20577"/>
            <ac:spMkLst>
              <pc:docMk/>
              <pc:sldMasterMk cId="594725491" sldId="2147483648"/>
              <pc:sldLayoutMk cId="3933187461" sldId="2147483692"/>
              <ac:spMk id="27" creationId="{39C98C73-C27A-532C-8CFD-FADBFA4B54A3}"/>
            </ac:spMkLst>
          </pc:spChg>
          <pc:spChg chg="mod">
            <ac:chgData name="Hannah Werner" userId="6f96a161-cb2c-4bc7-a90d-3c38d78bf0fc" providerId="ADAL" clId="{BC832D4D-4905-4F91-9065-D237E724D914}" dt="2025-07-16T10:07:42.193" v="271"/>
            <ac:spMkLst>
              <pc:docMk/>
              <pc:sldMasterMk cId="594725491" sldId="2147483648"/>
              <pc:sldLayoutMk cId="3933187461" sldId="2147483692"/>
              <ac:spMk id="28" creationId="{9CF8E8C7-0273-0156-1E27-78388ABBA079}"/>
            </ac:spMkLst>
          </pc:spChg>
          <pc:spChg chg="mod">
            <ac:chgData name="Hannah Werner" userId="6f96a161-cb2c-4bc7-a90d-3c38d78bf0fc" providerId="ADAL" clId="{BC832D4D-4905-4F91-9065-D237E724D914}" dt="2025-07-16T10:06:28.502" v="194" actId="1035"/>
            <ac:spMkLst>
              <pc:docMk/>
              <pc:sldMasterMk cId="594725491" sldId="2147483648"/>
              <pc:sldLayoutMk cId="3933187461" sldId="2147483692"/>
              <ac:spMk id="30" creationId="{9B23DEE2-2044-28C1-6DC0-C2DCAE64D604}"/>
            </ac:spMkLst>
          </pc:spChg>
          <pc:spChg chg="mod">
            <ac:chgData name="Hannah Werner" userId="6f96a161-cb2c-4bc7-a90d-3c38d78bf0fc" providerId="ADAL" clId="{BC832D4D-4905-4F91-9065-D237E724D914}" dt="2025-07-16T10:06:56.919" v="237" actId="6549"/>
            <ac:spMkLst>
              <pc:docMk/>
              <pc:sldMasterMk cId="594725491" sldId="2147483648"/>
              <pc:sldLayoutMk cId="3933187461" sldId="2147483692"/>
              <ac:spMk id="31" creationId="{A8851735-AD20-3F16-D32B-FC671B0E37DF}"/>
            </ac:spMkLst>
          </pc:spChg>
          <pc:spChg chg="mod">
            <ac:chgData name="Hannah Werner" userId="6f96a161-cb2c-4bc7-a90d-3c38d78bf0fc" providerId="ADAL" clId="{BC832D4D-4905-4F91-9065-D237E724D914}" dt="2025-07-16T10:07:27.409" v="253"/>
            <ac:spMkLst>
              <pc:docMk/>
              <pc:sldMasterMk cId="594725491" sldId="2147483648"/>
              <pc:sldLayoutMk cId="3933187461" sldId="2147483692"/>
              <ac:spMk id="35" creationId="{738E641C-9831-EE7F-EFCA-0D11D543B35B}"/>
            </ac:spMkLst>
          </pc:spChg>
          <pc:spChg chg="mod">
            <ac:chgData name="Hannah Werner" userId="6f96a161-cb2c-4bc7-a90d-3c38d78bf0fc" providerId="ADAL" clId="{BC832D4D-4905-4F91-9065-D237E724D914}" dt="2025-07-16T10:07:17.964" v="252" actId="20577"/>
            <ac:spMkLst>
              <pc:docMk/>
              <pc:sldMasterMk cId="594725491" sldId="2147483648"/>
              <pc:sldLayoutMk cId="3933187461" sldId="2147483692"/>
              <ac:spMk id="37" creationId="{7957ECFC-D7F2-4086-2835-9D741D4CCFF1}"/>
            </ac:spMkLst>
          </pc:spChg>
          <pc:spChg chg="mod">
            <ac:chgData name="Hannah Werner" userId="6f96a161-cb2c-4bc7-a90d-3c38d78bf0fc" providerId="ADAL" clId="{BC832D4D-4905-4F91-9065-D237E724D914}" dt="2025-07-16T10:07:02.501" v="250" actId="20577"/>
            <ac:spMkLst>
              <pc:docMk/>
              <pc:sldMasterMk cId="594725491" sldId="2147483648"/>
              <pc:sldLayoutMk cId="3933187461" sldId="2147483692"/>
              <ac:spMk id="38" creationId="{9B8ECDA8-3CF2-A113-01A1-C00358ACF397}"/>
            </ac:spMkLst>
          </pc:spChg>
          <pc:cxnChg chg="mod">
            <ac:chgData name="Hannah Werner" userId="6f96a161-cb2c-4bc7-a90d-3c38d78bf0fc" providerId="ADAL" clId="{BC832D4D-4905-4F91-9065-D237E724D914}" dt="2025-07-16T10:06:28.502" v="194" actId="1035"/>
            <ac:cxnSpMkLst>
              <pc:docMk/>
              <pc:sldMasterMk cId="594725491" sldId="2147483648"/>
              <pc:sldLayoutMk cId="3933187461" sldId="2147483692"/>
              <ac:cxnSpMk id="22" creationId="{1A9A80CA-72C7-4D8A-8323-D52811D05BA1}"/>
            </ac:cxnSpMkLst>
          </pc:cxnChg>
          <pc:cxnChg chg="mod">
            <ac:chgData name="Hannah Werner" userId="6f96a161-cb2c-4bc7-a90d-3c38d78bf0fc" providerId="ADAL" clId="{BC832D4D-4905-4F91-9065-D237E724D914}" dt="2025-07-16T10:06:28.502" v="194" actId="1035"/>
            <ac:cxnSpMkLst>
              <pc:docMk/>
              <pc:sldMasterMk cId="594725491" sldId="2147483648"/>
              <pc:sldLayoutMk cId="3933187461" sldId="2147483692"/>
              <ac:cxnSpMk id="32" creationId="{78CA7BF0-183B-5219-19A4-5F851B153648}"/>
            </ac:cxnSpMkLst>
          </pc:cxnChg>
        </pc:sldLayoutChg>
        <pc:sldLayoutChg chg="modSp mod">
          <pc:chgData name="Hannah Werner" userId="6f96a161-cb2c-4bc7-a90d-3c38d78bf0fc" providerId="ADAL" clId="{BC832D4D-4905-4F91-9065-D237E724D914}" dt="2025-07-16T10:08:34.366" v="338" actId="5793"/>
          <pc:sldLayoutMkLst>
            <pc:docMk/>
            <pc:sldMasterMk cId="594725491" sldId="2147483648"/>
            <pc:sldLayoutMk cId="678386672" sldId="2147483693"/>
          </pc:sldLayoutMkLst>
          <pc:spChg chg="mod">
            <ac:chgData name="Hannah Werner" userId="6f96a161-cb2c-4bc7-a90d-3c38d78bf0fc" providerId="ADAL" clId="{BC832D4D-4905-4F91-9065-D237E724D914}" dt="2025-07-16T10:08:03.212" v="304" actId="20577"/>
            <ac:spMkLst>
              <pc:docMk/>
              <pc:sldMasterMk cId="594725491" sldId="2147483648"/>
              <pc:sldLayoutMk cId="678386672" sldId="2147483693"/>
              <ac:spMk id="8" creationId="{6762ADBB-8493-8188-39DF-44579218CDD7}"/>
            </ac:spMkLst>
          </pc:spChg>
          <pc:spChg chg="mod">
            <ac:chgData name="Hannah Werner" userId="6f96a161-cb2c-4bc7-a90d-3c38d78bf0fc" providerId="ADAL" clId="{BC832D4D-4905-4F91-9065-D237E724D914}" dt="2025-07-16T10:07:57.891" v="296" actId="20577"/>
            <ac:spMkLst>
              <pc:docMk/>
              <pc:sldMasterMk cId="594725491" sldId="2147483648"/>
              <pc:sldLayoutMk cId="678386672" sldId="2147483693"/>
              <ac:spMk id="12" creationId="{53B02669-AC3A-C396-57F5-8593694B432B}"/>
            </ac:spMkLst>
          </pc:spChg>
          <pc:spChg chg="mod">
            <ac:chgData name="Hannah Werner" userId="6f96a161-cb2c-4bc7-a90d-3c38d78bf0fc" providerId="ADAL" clId="{BC832D4D-4905-4F91-9065-D237E724D914}" dt="2025-07-16T10:08:15.251" v="336" actId="20577"/>
            <ac:spMkLst>
              <pc:docMk/>
              <pc:sldMasterMk cId="594725491" sldId="2147483648"/>
              <pc:sldLayoutMk cId="678386672" sldId="2147483693"/>
              <ac:spMk id="13" creationId="{2B7D950A-61E8-E3E8-FD07-6A3711020317}"/>
            </ac:spMkLst>
          </pc:spChg>
          <pc:spChg chg="mod">
            <ac:chgData name="Hannah Werner" userId="6f96a161-cb2c-4bc7-a90d-3c38d78bf0fc" providerId="ADAL" clId="{BC832D4D-4905-4F91-9065-D237E724D914}" dt="2025-07-16T10:08:34.366" v="338" actId="5793"/>
            <ac:spMkLst>
              <pc:docMk/>
              <pc:sldMasterMk cId="594725491" sldId="2147483648"/>
              <pc:sldLayoutMk cId="678386672" sldId="2147483693"/>
              <ac:spMk id="18" creationId="{F81E78EA-4850-973A-2581-A5F2C9E2F1F6}"/>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Kopfzeilenplatzhalter 1">
            <a:extLst>
              <a:ext uri="{FF2B5EF4-FFF2-40B4-BE49-F238E27FC236}">
                <a16:creationId xmlns:a16="http://schemas.microsoft.com/office/drawing/2014/main" id="{987FA34E-11CB-4B57-621B-7178DAB3366F}"/>
              </a:ext>
            </a:extLst>
          </p:cNvPr>
          <p:cNvSpPr>
            <a:spLocks noGrp="1"/>
          </p:cNvSpPr>
          <p:nvPr>
            <p:ph type="hdr" sz="quarter"/>
          </p:nvPr>
        </p:nvSpPr>
        <p:spPr>
          <a:xfrm>
            <a:off x="479424" y="285421"/>
            <a:ext cx="5097336" cy="364199"/>
          </a:xfrm>
          <a:prstGeom prst="rect">
            <a:avLst/>
          </a:prstGeom>
        </p:spPr>
        <p:txBody>
          <a:bodyPr vert="horz" lIns="0" tIns="0" rIns="0" bIns="0" rtlCol="0"/>
          <a:lstStyle>
            <a:lvl1pPr algn="l">
              <a:defRPr sz="1000"/>
            </a:lvl1pPr>
          </a:lstStyle>
          <a:p>
            <a:endParaRPr lang="en-US"/>
          </a:p>
        </p:txBody>
      </p:sp>
      <p:sp>
        <p:nvSpPr>
          <p:cNvPr id="7" name="Datumsplatzhalter 2">
            <a:extLst>
              <a:ext uri="{FF2B5EF4-FFF2-40B4-BE49-F238E27FC236}">
                <a16:creationId xmlns:a16="http://schemas.microsoft.com/office/drawing/2014/main" id="{5D46D53A-EBFE-74D6-43A2-60683CF34304}"/>
              </a:ext>
            </a:extLst>
          </p:cNvPr>
          <p:cNvSpPr>
            <a:spLocks noGrp="1"/>
          </p:cNvSpPr>
          <p:nvPr>
            <p:ph type="dt" idx="1"/>
          </p:nvPr>
        </p:nvSpPr>
        <p:spPr>
          <a:xfrm>
            <a:off x="5576759" y="285421"/>
            <a:ext cx="1058991" cy="365306"/>
          </a:xfrm>
          <a:prstGeom prst="rect">
            <a:avLst/>
          </a:prstGeom>
        </p:spPr>
        <p:txBody>
          <a:bodyPr vert="horz" lIns="0" tIns="0" rIns="0" bIns="0" rtlCol="0"/>
          <a:lstStyle>
            <a:lvl1pPr algn="r">
              <a:defRPr sz="1000"/>
            </a:lvl1pPr>
          </a:lstStyle>
          <a:p>
            <a:fld id="{B806E559-BF99-4EB5-96E4-2C03874DC3F8}" type="datetimeFigureOut">
              <a:rPr lang="en-US" smtClean="0"/>
              <a:pPr/>
              <a:t>7/29/2025</a:t>
            </a:fld>
            <a:endParaRPr lang="en-US"/>
          </a:p>
        </p:txBody>
      </p:sp>
      <p:sp>
        <p:nvSpPr>
          <p:cNvPr id="11" name="Fußzeilenplatzhalter 5">
            <a:extLst>
              <a:ext uri="{FF2B5EF4-FFF2-40B4-BE49-F238E27FC236}">
                <a16:creationId xmlns:a16="http://schemas.microsoft.com/office/drawing/2014/main" id="{7AC1C816-61E1-45B2-73C5-008ABF4BD524}"/>
              </a:ext>
            </a:extLst>
          </p:cNvPr>
          <p:cNvSpPr>
            <a:spLocks noGrp="1"/>
          </p:cNvSpPr>
          <p:nvPr>
            <p:ph type="ftr" sz="quarter" idx="2"/>
          </p:nvPr>
        </p:nvSpPr>
        <p:spPr>
          <a:xfrm>
            <a:off x="479426" y="9544507"/>
            <a:ext cx="5097336" cy="404685"/>
          </a:xfrm>
          <a:prstGeom prst="rect">
            <a:avLst/>
          </a:prstGeom>
        </p:spPr>
        <p:txBody>
          <a:bodyPr vert="horz" lIns="0" tIns="0" rIns="0" bIns="0" rtlCol="0" anchor="b"/>
          <a:lstStyle>
            <a:lvl1pPr algn="l">
              <a:defRPr sz="1000"/>
            </a:lvl1pPr>
          </a:lstStyle>
          <a:p>
            <a:endParaRPr lang="en-US"/>
          </a:p>
        </p:txBody>
      </p:sp>
      <p:sp>
        <p:nvSpPr>
          <p:cNvPr id="12" name="Foliennummernplatzhalter 6">
            <a:extLst>
              <a:ext uri="{FF2B5EF4-FFF2-40B4-BE49-F238E27FC236}">
                <a16:creationId xmlns:a16="http://schemas.microsoft.com/office/drawing/2014/main" id="{93606566-BE85-260F-CB10-833FA2DE2BE2}"/>
              </a:ext>
            </a:extLst>
          </p:cNvPr>
          <p:cNvSpPr>
            <a:spLocks noGrp="1"/>
          </p:cNvSpPr>
          <p:nvPr>
            <p:ph type="sldNum" sz="quarter" idx="3"/>
          </p:nvPr>
        </p:nvSpPr>
        <p:spPr>
          <a:xfrm>
            <a:off x="5576759" y="9544507"/>
            <a:ext cx="1058991" cy="404685"/>
          </a:xfrm>
          <a:prstGeom prst="rect">
            <a:avLst/>
          </a:prstGeom>
        </p:spPr>
        <p:txBody>
          <a:bodyPr vert="horz" lIns="0" tIns="0" rIns="0" bIns="0" rtlCol="0" anchor="b"/>
          <a:lstStyle>
            <a:lvl1pPr algn="r">
              <a:defRPr sz="1000" b="1"/>
            </a:lvl1pPr>
          </a:lstStyle>
          <a:p>
            <a:fld id="{2D61A761-B94D-4EF4-9B3B-85FBF493F6D1}" type="slidenum">
              <a:rPr lang="en-US" smtClean="0"/>
              <a:pPr/>
              <a:t>‹Nr.›</a:t>
            </a:fld>
            <a:endParaRPr lang="en-US"/>
          </a:p>
        </p:txBody>
      </p:sp>
    </p:spTree>
    <p:extLst>
      <p:ext uri="{BB962C8B-B14F-4D97-AF65-F5344CB8AC3E}">
        <p14:creationId xmlns:p14="http://schemas.microsoft.com/office/powerpoint/2010/main" val="283857848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2" pos="4180" userDrawn="1">
          <p15:clr>
            <a:srgbClr val="F26B43"/>
          </p15:clr>
        </p15:guide>
        <p15:guide id="3" pos="302"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333038" y="285421"/>
            <a:ext cx="5378991" cy="364199"/>
          </a:xfrm>
          <a:prstGeom prst="rect">
            <a:avLst/>
          </a:prstGeom>
        </p:spPr>
        <p:txBody>
          <a:bodyPr vert="horz" lIns="0" tIns="0" rIns="0" bIns="0" rtlCol="0"/>
          <a:lstStyle>
            <a:lvl1pPr algn="l">
              <a:defRPr sz="1000"/>
            </a:lvl1pPr>
          </a:lstStyle>
          <a:p>
            <a:endParaRPr lang="en-US"/>
          </a:p>
        </p:txBody>
      </p:sp>
      <p:sp>
        <p:nvSpPr>
          <p:cNvPr id="3" name="Datumsplatzhalter 2"/>
          <p:cNvSpPr>
            <a:spLocks noGrp="1"/>
          </p:cNvSpPr>
          <p:nvPr>
            <p:ph type="dt" idx="1"/>
          </p:nvPr>
        </p:nvSpPr>
        <p:spPr>
          <a:xfrm>
            <a:off x="5712030" y="285421"/>
            <a:ext cx="1058991" cy="365306"/>
          </a:xfrm>
          <a:prstGeom prst="rect">
            <a:avLst/>
          </a:prstGeom>
        </p:spPr>
        <p:txBody>
          <a:bodyPr vert="horz" lIns="0" tIns="0" rIns="0" bIns="0" rtlCol="0"/>
          <a:lstStyle>
            <a:lvl1pPr algn="r">
              <a:defRPr sz="1000"/>
            </a:lvl1pPr>
          </a:lstStyle>
          <a:p>
            <a:fld id="{B806E559-BF99-4EB5-96E4-2C03874DC3F8}" type="datetimeFigureOut">
              <a:rPr lang="en-US" smtClean="0"/>
              <a:pPr/>
              <a:t>7/29/2025</a:t>
            </a:fld>
            <a:endParaRPr lang="en-US"/>
          </a:p>
        </p:txBody>
      </p:sp>
      <p:sp>
        <p:nvSpPr>
          <p:cNvPr id="4" name="Folienbildplatzhalter 3"/>
          <p:cNvSpPr>
            <a:spLocks noGrp="1" noRot="1" noChangeAspect="1"/>
          </p:cNvSpPr>
          <p:nvPr>
            <p:ph type="sldImg" idx="2"/>
          </p:nvPr>
        </p:nvSpPr>
        <p:spPr>
          <a:xfrm>
            <a:off x="333040" y="752582"/>
            <a:ext cx="6437982" cy="3621781"/>
          </a:xfrm>
          <a:prstGeom prst="rect">
            <a:avLst/>
          </a:prstGeom>
          <a:noFill/>
          <a:ln w="3175">
            <a:solidFill>
              <a:schemeClr val="accent3"/>
            </a:solidFill>
          </a:ln>
        </p:spPr>
        <p:txBody>
          <a:bodyPr vert="horz" lIns="99075" tIns="49538" rIns="99075" bIns="49538" rtlCol="0" anchor="ctr"/>
          <a:lstStyle/>
          <a:p>
            <a:endParaRPr lang="en-US"/>
          </a:p>
        </p:txBody>
      </p:sp>
      <p:sp>
        <p:nvSpPr>
          <p:cNvPr id="5" name="Notizenplatzhalter 4"/>
          <p:cNvSpPr>
            <a:spLocks noGrp="1"/>
          </p:cNvSpPr>
          <p:nvPr>
            <p:ph type="body" sz="quarter" idx="3"/>
          </p:nvPr>
        </p:nvSpPr>
        <p:spPr>
          <a:xfrm>
            <a:off x="333038" y="4374363"/>
            <a:ext cx="6437984" cy="5170143"/>
          </a:xfrm>
          <a:prstGeom prst="rect">
            <a:avLst/>
          </a:prstGeom>
        </p:spPr>
        <p:txBody>
          <a:bodyPr vert="horz" lIns="0" tIns="216000" rIns="0" bIns="0" rtlCol="0"/>
          <a:lstStyle/>
          <a:p>
            <a:r>
              <a:rPr lang="en-US"/>
              <a:t>Add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Fußzeilenplatzhalter 5"/>
          <p:cNvSpPr>
            <a:spLocks noGrp="1"/>
          </p:cNvSpPr>
          <p:nvPr>
            <p:ph type="ftr" sz="quarter" idx="4"/>
          </p:nvPr>
        </p:nvSpPr>
        <p:spPr>
          <a:xfrm>
            <a:off x="333040" y="9544507"/>
            <a:ext cx="5378991" cy="404685"/>
          </a:xfrm>
          <a:prstGeom prst="rect">
            <a:avLst/>
          </a:prstGeom>
        </p:spPr>
        <p:txBody>
          <a:bodyPr vert="horz" lIns="0" tIns="0" rIns="0" bIns="0" rtlCol="0" anchor="b"/>
          <a:lstStyle>
            <a:lvl1pPr algn="l">
              <a:defRPr sz="1000"/>
            </a:lvl1pPr>
          </a:lstStyle>
          <a:p>
            <a:endParaRPr lang="en-US"/>
          </a:p>
        </p:txBody>
      </p:sp>
      <p:sp>
        <p:nvSpPr>
          <p:cNvPr id="7" name="Foliennummernplatzhalter 6"/>
          <p:cNvSpPr>
            <a:spLocks noGrp="1"/>
          </p:cNvSpPr>
          <p:nvPr>
            <p:ph type="sldNum" sz="quarter" idx="5"/>
          </p:nvPr>
        </p:nvSpPr>
        <p:spPr>
          <a:xfrm>
            <a:off x="5712030" y="9544507"/>
            <a:ext cx="1058991" cy="404685"/>
          </a:xfrm>
          <a:prstGeom prst="rect">
            <a:avLst/>
          </a:prstGeom>
        </p:spPr>
        <p:txBody>
          <a:bodyPr vert="horz" lIns="0" tIns="0" rIns="0" bIns="0" rtlCol="0" anchor="b"/>
          <a:lstStyle>
            <a:lvl1pPr algn="r">
              <a:defRPr sz="1000" b="1"/>
            </a:lvl1pPr>
          </a:lstStyle>
          <a:p>
            <a:fld id="{2D61A761-B94D-4EF4-9B3B-85FBF493F6D1}" type="slidenum">
              <a:rPr lang="en-US" smtClean="0"/>
              <a:pPr/>
              <a:t>‹Nr.›</a:t>
            </a:fld>
            <a:endParaRPr lang="en-US"/>
          </a:p>
        </p:txBody>
      </p:sp>
    </p:spTree>
    <p:extLst>
      <p:ext uri="{BB962C8B-B14F-4D97-AF65-F5344CB8AC3E}">
        <p14:creationId xmlns:p14="http://schemas.microsoft.com/office/powerpoint/2010/main" val="3363648122"/>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300"/>
      </a:spcBef>
      <a:spcAft>
        <a:spcPts val="300"/>
      </a:spcAft>
      <a:defRPr sz="1200" kern="1200">
        <a:solidFill>
          <a:schemeClr val="tx1"/>
        </a:solidFill>
        <a:latin typeface="+mn-lt"/>
        <a:ea typeface="+mn-ea"/>
        <a:cs typeface="+mn-cs"/>
      </a:defRPr>
    </a:lvl1pPr>
    <a:lvl2pPr marL="0" algn="l" defTabSz="914400" rtl="0" eaLnBrk="1" latinLnBrk="0" hangingPunct="1">
      <a:spcBef>
        <a:spcPts val="1200"/>
      </a:spcBef>
      <a:spcAft>
        <a:spcPts val="300"/>
      </a:spcAft>
      <a:defRPr sz="1600" b="1" kern="1200" cap="all" baseline="0">
        <a:solidFill>
          <a:schemeClr val="tx1"/>
        </a:solidFill>
        <a:latin typeface="+mn-lt"/>
        <a:ea typeface="+mn-ea"/>
        <a:cs typeface="+mn-cs"/>
      </a:defRPr>
    </a:lvl2pPr>
    <a:lvl3pPr marL="216000" indent="-216000" algn="l" defTabSz="914400" rtl="0" eaLnBrk="1" latinLnBrk="0" hangingPunct="1">
      <a:spcBef>
        <a:spcPts val="300"/>
      </a:spcBef>
      <a:spcAft>
        <a:spcPts val="300"/>
      </a:spcAft>
      <a:buFont typeface="Wingdings" panose="05000000000000000000" pitchFamily="2" charset="2"/>
      <a:buChar char="§"/>
      <a:defRPr sz="1200" kern="1200">
        <a:solidFill>
          <a:schemeClr val="tx1"/>
        </a:solidFill>
        <a:latin typeface="+mn-lt"/>
        <a:ea typeface="+mn-ea"/>
        <a:cs typeface="+mn-cs"/>
      </a:defRPr>
    </a:lvl3pPr>
    <a:lvl4pPr marL="432000" indent="-216000" algn="l" defTabSz="914400" rtl="0" eaLnBrk="1" latinLnBrk="0" hangingPunct="1">
      <a:spcBef>
        <a:spcPts val="0"/>
      </a:spcBef>
      <a:spcAft>
        <a:spcPts val="300"/>
      </a:spcAft>
      <a:buFont typeface="Symbol" panose="05050102010706020507" pitchFamily="18" charset="2"/>
      <a:buChar char="-"/>
      <a:defRPr sz="1200" kern="1200">
        <a:solidFill>
          <a:schemeClr val="tx1"/>
        </a:solidFill>
        <a:latin typeface="+mn-lt"/>
        <a:ea typeface="+mn-ea"/>
        <a:cs typeface="+mn-cs"/>
      </a:defRPr>
    </a:lvl4pPr>
    <a:lvl5pPr marL="216000" indent="-216000" algn="l" defTabSz="914400" rtl="0" eaLnBrk="1" latinLnBrk="0" hangingPunct="1">
      <a:spcBef>
        <a:spcPts val="300"/>
      </a:spcBef>
      <a:spcAft>
        <a:spcPts val="300"/>
      </a:spcAft>
      <a:buFont typeface="+mj-lt"/>
      <a:buAutoNum type="arabicPeriod"/>
      <a:defRPr sz="1200" kern="1200">
        <a:solidFill>
          <a:schemeClr val="tx1"/>
        </a:solidFill>
        <a:latin typeface="+mn-lt"/>
        <a:ea typeface="+mn-ea"/>
        <a:cs typeface="+mn-cs"/>
      </a:defRPr>
    </a:lvl5pPr>
    <a:lvl6pPr marL="432000" indent="-216000" algn="l" defTabSz="914400" rtl="0" eaLnBrk="1" latinLnBrk="0" hangingPunct="1">
      <a:spcBef>
        <a:spcPts val="0"/>
      </a:spcBef>
      <a:spcAft>
        <a:spcPts val="300"/>
      </a:spcAft>
      <a:buFont typeface="+mj-lt"/>
      <a:buAutoNum type="alphaLcPeriod"/>
      <a:defRPr sz="1200" kern="1200">
        <a:solidFill>
          <a:schemeClr val="tx1"/>
        </a:solidFill>
        <a:latin typeface="+mn-lt"/>
        <a:ea typeface="+mn-ea"/>
        <a:cs typeface="+mn-cs"/>
      </a:defRPr>
    </a:lvl6pPr>
    <a:lvl7pPr marL="0" algn="l" defTabSz="914400" rtl="0" eaLnBrk="1" latinLnBrk="0" hangingPunct="1">
      <a:spcBef>
        <a:spcPts val="1200"/>
      </a:spcBef>
      <a:spcAft>
        <a:spcPts val="300"/>
      </a:spcAft>
      <a:defRPr sz="1600" b="1" kern="1200">
        <a:gradFill>
          <a:gsLst>
            <a:gs pos="0">
              <a:srgbClr val="E5296B"/>
            </a:gs>
            <a:gs pos="100000">
              <a:srgbClr val="F49719"/>
            </a:gs>
          </a:gsLst>
          <a:lin ang="0" scaled="0"/>
        </a:gradFill>
        <a:latin typeface="+mn-lt"/>
        <a:ea typeface="+mn-ea"/>
        <a:cs typeface="+mn-cs"/>
      </a:defRPr>
    </a:lvl7pPr>
    <a:lvl8pPr marL="0" algn="l" defTabSz="914400" rtl="0" eaLnBrk="1" latinLnBrk="0" hangingPunct="1">
      <a:spcBef>
        <a:spcPts val="300"/>
      </a:spcBef>
      <a:spcAft>
        <a:spcPts val="300"/>
      </a:spcAft>
      <a:defRPr sz="800" kern="1200">
        <a:solidFill>
          <a:schemeClr val="tx1"/>
        </a:solidFill>
        <a:latin typeface="+mn-lt"/>
        <a:ea typeface="+mn-ea"/>
        <a:cs typeface="+mn-cs"/>
      </a:defRPr>
    </a:lvl8pPr>
    <a:lvl9pPr marL="0" algn="l" defTabSz="914400" rtl="0" eaLnBrk="1" latinLnBrk="0" hangingPunct="1">
      <a:spcBef>
        <a:spcPts val="300"/>
      </a:spcBef>
      <a:spcAft>
        <a:spcPts val="300"/>
      </a:spcAft>
      <a:defRPr sz="800" kern="1200">
        <a:solidFill>
          <a:schemeClr val="tx1"/>
        </a:solidFill>
        <a:latin typeface="+mn-lt"/>
        <a:ea typeface="+mn-ea"/>
        <a:cs typeface="+mn-cs"/>
      </a:defRPr>
    </a:lvl9pPr>
  </p:notesStyle>
  <p:extLst>
    <p:ext uri="{620B2872-D7B9-4A21-9093-7833F8D536E1}">
      <p15:sldGuideLst xmlns:p15="http://schemas.microsoft.com/office/powerpoint/2012/main"/>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33375" y="969963"/>
            <a:ext cx="6437313" cy="3621087"/>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5"/>
          </p:nvPr>
        </p:nvSpPr>
        <p:spPr/>
        <p:txBody>
          <a:bodyPr/>
          <a:lstStyle/>
          <a:p>
            <a:fld id="{2D61A761-B94D-4EF4-9B3B-85FBF493F6D1}" type="slidenum">
              <a:rPr lang="en-US" smtClean="0"/>
              <a:t>1</a:t>
            </a:fld>
            <a:endParaRPr lang="en-US"/>
          </a:p>
        </p:txBody>
      </p:sp>
    </p:spTree>
    <p:extLst>
      <p:ext uri="{BB962C8B-B14F-4D97-AF65-F5344CB8AC3E}">
        <p14:creationId xmlns:p14="http://schemas.microsoft.com/office/powerpoint/2010/main" val="9310472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20">
            <a:extLst>
              <a:ext uri="{FF2B5EF4-FFF2-40B4-BE49-F238E27FC236}">
                <a16:creationId xmlns:a16="http://schemas.microsoft.com/office/drawing/2014/main" id="{DD4CC5E0-272C-FF1C-7902-5B4CCC013466}"/>
              </a:ext>
            </a:extLst>
          </p:cNvPr>
          <p:cNvPicPr preferRelativeResize="0">
            <a:picLocks/>
          </p:cNvPicPr>
          <p:nvPr userDrawn="1"/>
        </p:nvPicPr>
        <p:blipFill rotWithShape="1">
          <a:blip r:embed="rId3"/>
          <a:srcRect/>
          <a:stretch/>
        </p:blipFill>
        <p:spPr bwMode="hidden">
          <a:xfrm>
            <a:off x="-600" y="0"/>
            <a:ext cx="12193200" cy="6858000"/>
          </a:xfrm>
          <a:prstGeom prst="rect">
            <a:avLst/>
          </a:prstGeom>
        </p:spPr>
      </p:pic>
      <p:pic>
        <p:nvPicPr>
          <p:cNvPr id="8" name="Picture 35">
            <a:extLst>
              <a:ext uri="{FF2B5EF4-FFF2-40B4-BE49-F238E27FC236}">
                <a16:creationId xmlns:a16="http://schemas.microsoft.com/office/drawing/2014/main" id="{C5EED5D1-5788-2D8F-2304-9BE6E6EC84CC}"/>
              </a:ext>
            </a:extLst>
          </p:cNvPr>
          <p:cNvPicPr preferRelativeResize="0">
            <a:picLocks noGrp="1" noRot="1" noMove="1" noResize="1" noEditPoints="1" noAdjustHandles="1" noChangeArrowheads="1" noChangeShapeType="1" noCrop="1"/>
          </p:cNvPicPr>
          <p:nvPr userDrawn="1"/>
        </p:nvPicPr>
        <p:blipFill>
          <a:blip r:embed="rId4">
            <a:alphaModFix amt="50000"/>
          </a:blip>
          <a:stretch>
            <a:fillRect/>
          </a:stretch>
        </p:blipFill>
        <p:spPr bwMode="hidden">
          <a:xfrm>
            <a:off x="-600" y="0"/>
            <a:ext cx="12193200" cy="6858000"/>
          </a:xfrm>
          <a:prstGeom prst="rect">
            <a:avLst/>
          </a:prstGeom>
        </p:spPr>
      </p:pic>
      <p:sp>
        <p:nvSpPr>
          <p:cNvPr id="2" name="Titel 1"/>
          <p:cNvSpPr>
            <a:spLocks noGrp="1"/>
          </p:cNvSpPr>
          <p:nvPr>
            <p:ph type="ctrTitle" hasCustomPrompt="1"/>
          </p:nvPr>
        </p:nvSpPr>
        <p:spPr bwMode="black">
          <a:xfrm>
            <a:off x="1127124" y="1700212"/>
            <a:ext cx="9937750" cy="3672787"/>
          </a:xfrm>
        </p:spPr>
        <p:txBody>
          <a:bodyPr tIns="108000" anchor="t"/>
          <a:lstStyle>
            <a:lvl1pPr algn="l">
              <a:defRPr sz="8000">
                <a:solidFill>
                  <a:schemeClr val="bg1"/>
                </a:solidFill>
              </a:defRPr>
            </a:lvl1pPr>
          </a:lstStyle>
          <a:p>
            <a:r>
              <a:rPr lang="de-DE"/>
              <a:t>Add Title</a:t>
            </a:r>
          </a:p>
        </p:txBody>
      </p:sp>
      <p:sp>
        <p:nvSpPr>
          <p:cNvPr id="3" name="Untertitel 2"/>
          <p:cNvSpPr>
            <a:spLocks noGrp="1"/>
          </p:cNvSpPr>
          <p:nvPr>
            <p:ph type="subTitle" idx="1" hasCustomPrompt="1"/>
          </p:nvPr>
        </p:nvSpPr>
        <p:spPr bwMode="black">
          <a:xfrm>
            <a:off x="1127124" y="5373000"/>
            <a:ext cx="9937750" cy="647700"/>
          </a:xfrm>
        </p:spPr>
        <p:txBody>
          <a:bodyPr tIns="108000"/>
          <a:lstStyle>
            <a:lvl1pPr marL="0" indent="0" algn="l">
              <a:spcBef>
                <a:spcPts val="0"/>
              </a:spcBef>
              <a:spcAft>
                <a:spcPts val="0"/>
              </a:spcAft>
              <a:buNone/>
              <a:defRPr sz="1800" b="1" cap="all" baseline="0">
                <a:solidFill>
                  <a:schemeClr val="bg1"/>
                </a:solidFill>
              </a:defRPr>
            </a:lvl1pPr>
            <a:lvl2pPr marL="0" indent="0" algn="l">
              <a:spcBef>
                <a:spcPts val="0"/>
              </a:spcBef>
              <a:spcAft>
                <a:spcPts val="0"/>
              </a:spcAft>
              <a:buNone/>
              <a:defRPr sz="1800" b="1" cap="all" baseline="0">
                <a:solidFill>
                  <a:schemeClr val="bg1"/>
                </a:solidFill>
              </a:defRPr>
            </a:lvl2pPr>
            <a:lvl3pPr marL="0" indent="0" algn="l">
              <a:spcBef>
                <a:spcPts val="0"/>
              </a:spcBef>
              <a:spcAft>
                <a:spcPts val="0"/>
              </a:spcAft>
              <a:buNone/>
              <a:defRPr sz="1800" b="1" cap="all" baseline="0">
                <a:solidFill>
                  <a:schemeClr val="bg1"/>
                </a:solidFill>
              </a:defRPr>
            </a:lvl3pPr>
            <a:lvl4pPr marL="0" indent="0" algn="l">
              <a:spcBef>
                <a:spcPts val="0"/>
              </a:spcBef>
              <a:spcAft>
                <a:spcPts val="0"/>
              </a:spcAft>
              <a:buNone/>
              <a:defRPr sz="1800" b="1" cap="all" baseline="0">
                <a:solidFill>
                  <a:schemeClr val="bg1"/>
                </a:solidFill>
              </a:defRPr>
            </a:lvl4pPr>
            <a:lvl5pPr marL="0" indent="0" algn="l">
              <a:spcBef>
                <a:spcPts val="0"/>
              </a:spcBef>
              <a:spcAft>
                <a:spcPts val="0"/>
              </a:spcAft>
              <a:buNone/>
              <a:defRPr sz="1800" b="1" cap="all" baseline="0">
                <a:solidFill>
                  <a:schemeClr val="bg1"/>
                </a:solidFill>
              </a:defRPr>
            </a:lvl5pPr>
            <a:lvl6pPr marL="0" indent="0" algn="l">
              <a:spcBef>
                <a:spcPts val="0"/>
              </a:spcBef>
              <a:spcAft>
                <a:spcPts val="0"/>
              </a:spcAft>
              <a:buNone/>
              <a:defRPr sz="1800" b="1" cap="all" baseline="0">
                <a:solidFill>
                  <a:schemeClr val="bg1"/>
                </a:solidFill>
              </a:defRPr>
            </a:lvl6pPr>
            <a:lvl7pPr marL="0" indent="0" algn="l">
              <a:spcBef>
                <a:spcPts val="0"/>
              </a:spcBef>
              <a:spcAft>
                <a:spcPts val="0"/>
              </a:spcAft>
              <a:buNone/>
              <a:defRPr sz="1800" b="1" cap="all" baseline="0">
                <a:solidFill>
                  <a:schemeClr val="bg1"/>
                </a:solidFill>
              </a:defRPr>
            </a:lvl7pPr>
            <a:lvl8pPr marL="0" indent="0" algn="l">
              <a:spcBef>
                <a:spcPts val="0"/>
              </a:spcBef>
              <a:spcAft>
                <a:spcPts val="0"/>
              </a:spcAft>
              <a:buNone/>
              <a:defRPr sz="1800" b="1" cap="all" baseline="0">
                <a:solidFill>
                  <a:schemeClr val="bg1"/>
                </a:solidFill>
              </a:defRPr>
            </a:lvl8pPr>
            <a:lvl9pPr marL="0" indent="0" algn="l">
              <a:spcBef>
                <a:spcPts val="0"/>
              </a:spcBef>
              <a:spcAft>
                <a:spcPts val="0"/>
              </a:spcAft>
              <a:buNone/>
              <a:defRPr sz="1800" b="1" cap="all" baseline="0">
                <a:solidFill>
                  <a:schemeClr val="bg1"/>
                </a:solidFill>
              </a:defRPr>
            </a:lvl9pPr>
          </a:lstStyle>
          <a:p>
            <a:pPr lvl="0"/>
            <a:r>
              <a:rPr lang="de-DE"/>
              <a:t>Speakers Name</a:t>
            </a:r>
          </a:p>
        </p:txBody>
      </p:sp>
      <p:sp>
        <p:nvSpPr>
          <p:cNvPr id="4" name="Datumsplatzhalter 3"/>
          <p:cNvSpPr>
            <a:spLocks noGrp="1"/>
          </p:cNvSpPr>
          <p:nvPr>
            <p:ph type="dt" sz="half" idx="10"/>
          </p:nvPr>
        </p:nvSpPr>
        <p:spPr bwMode="black">
          <a:xfrm>
            <a:off x="0" y="0"/>
            <a:ext cx="0" cy="0"/>
          </a:xfrm>
        </p:spPr>
        <p:txBody>
          <a:bodyPr/>
          <a:lstStyle/>
          <a:p>
            <a:r>
              <a:rPr lang="de-DE"/>
              <a:t>Do not Edit Date</a:t>
            </a:r>
          </a:p>
        </p:txBody>
      </p:sp>
      <p:sp>
        <p:nvSpPr>
          <p:cNvPr id="5" name="Fußzeilenplatzhalter 4"/>
          <p:cNvSpPr>
            <a:spLocks noGrp="1"/>
          </p:cNvSpPr>
          <p:nvPr>
            <p:ph type="ftr" sz="quarter" idx="11"/>
          </p:nvPr>
        </p:nvSpPr>
        <p:spPr bwMode="black">
          <a:xfrm>
            <a:off x="0" y="0"/>
            <a:ext cx="0" cy="0"/>
          </a:xfrm>
        </p:spPr>
        <p:txBody>
          <a:bodyPr wrap="none"/>
          <a:lstStyle>
            <a:lvl1pPr>
              <a:defRPr sz="100">
                <a:noFill/>
              </a:defRPr>
            </a:lvl1pPr>
          </a:lstStyle>
          <a:p>
            <a:r>
              <a:rPr lang="de-DE"/>
              <a:t>We Innovate Together.</a:t>
            </a:r>
          </a:p>
        </p:txBody>
      </p:sp>
      <p:sp>
        <p:nvSpPr>
          <p:cNvPr id="6" name="Foliennummernplatzhalter 5"/>
          <p:cNvSpPr>
            <a:spLocks noGrp="1"/>
          </p:cNvSpPr>
          <p:nvPr>
            <p:ph type="sldNum" sz="quarter" idx="12"/>
          </p:nvPr>
        </p:nvSpPr>
        <p:spPr bwMode="black">
          <a:xfrm>
            <a:off x="0" y="0"/>
            <a:ext cx="0" cy="0"/>
          </a:xfrm>
        </p:spPr>
        <p:txBody>
          <a:bodyPr wrap="none"/>
          <a:lstStyle>
            <a:lvl1pPr>
              <a:defRPr sz="100">
                <a:noFill/>
              </a:defRPr>
            </a:lvl1pPr>
          </a:lstStyle>
          <a:p>
            <a:fld id="{802006FE-6571-4354-8775-F8708372C227}" type="slidenum">
              <a:rPr lang="de-DE" smtClean="0"/>
              <a:pPr/>
              <a:t>‹Nr.›</a:t>
            </a:fld>
            <a:endParaRPr lang="de-DE"/>
          </a:p>
        </p:txBody>
      </p:sp>
      <p:sp>
        <p:nvSpPr>
          <p:cNvPr id="14" name="Textplatzhalter 13">
            <a:extLst>
              <a:ext uri="{FF2B5EF4-FFF2-40B4-BE49-F238E27FC236}">
                <a16:creationId xmlns:a16="http://schemas.microsoft.com/office/drawing/2014/main" id="{C8316D9A-0394-02B7-46A0-6E1BCA555174}"/>
              </a:ext>
            </a:extLst>
          </p:cNvPr>
          <p:cNvSpPr>
            <a:spLocks noGrp="1"/>
          </p:cNvSpPr>
          <p:nvPr>
            <p:ph type="body" sz="quarter" idx="13" hasCustomPrompt="1"/>
          </p:nvPr>
        </p:nvSpPr>
        <p:spPr bwMode="black">
          <a:xfrm>
            <a:off x="1127124" y="1268413"/>
            <a:ext cx="9937750" cy="432586"/>
          </a:xfrm>
        </p:spPr>
        <p:txBody>
          <a:bodyPr bIns="144000" anchor="b"/>
          <a:lstStyle>
            <a:lvl1pPr marL="0" indent="0">
              <a:spcBef>
                <a:spcPts val="0"/>
              </a:spcBef>
              <a:spcAft>
                <a:spcPts val="0"/>
              </a:spcAft>
              <a:buFont typeface="Arial" panose="020B0604020202020204" pitchFamily="34" charset="0"/>
              <a:buNone/>
              <a:defRPr sz="1200" b="0" cap="all" baseline="0">
                <a:solidFill>
                  <a:schemeClr val="bg1"/>
                </a:solidFill>
              </a:defRPr>
            </a:lvl1pPr>
            <a:lvl2pPr marL="0" indent="0">
              <a:spcBef>
                <a:spcPts val="0"/>
              </a:spcBef>
              <a:spcAft>
                <a:spcPts val="0"/>
              </a:spcAft>
              <a:buFont typeface="Arial" panose="020B0604020202020204" pitchFamily="34" charset="0"/>
              <a:buNone/>
              <a:defRPr sz="1200" b="0" cap="all" baseline="0">
                <a:solidFill>
                  <a:schemeClr val="bg1"/>
                </a:solidFill>
              </a:defRPr>
            </a:lvl2pPr>
            <a:lvl3pPr marL="0" indent="0">
              <a:spcBef>
                <a:spcPts val="0"/>
              </a:spcBef>
              <a:spcAft>
                <a:spcPts val="0"/>
              </a:spcAft>
              <a:buNone/>
              <a:defRPr sz="1200" b="0" cap="all" baseline="0">
                <a:solidFill>
                  <a:schemeClr val="bg1"/>
                </a:solidFill>
              </a:defRPr>
            </a:lvl3pPr>
            <a:lvl4pPr marL="0" indent="0">
              <a:spcBef>
                <a:spcPts val="0"/>
              </a:spcBef>
              <a:spcAft>
                <a:spcPts val="0"/>
              </a:spcAft>
              <a:buNone/>
              <a:defRPr sz="1200" b="0" cap="all" baseline="0">
                <a:solidFill>
                  <a:schemeClr val="bg1"/>
                </a:solidFill>
              </a:defRPr>
            </a:lvl4pPr>
            <a:lvl5pPr marL="0" indent="0">
              <a:spcBef>
                <a:spcPts val="0"/>
              </a:spcBef>
              <a:spcAft>
                <a:spcPts val="0"/>
              </a:spcAft>
              <a:buFont typeface="Arial" panose="020B0604020202020204" pitchFamily="34" charset="0"/>
              <a:buNone/>
              <a:defRPr sz="1200" b="0" cap="all" baseline="0">
                <a:solidFill>
                  <a:schemeClr val="bg1"/>
                </a:solidFill>
              </a:defRPr>
            </a:lvl5pPr>
            <a:lvl6pPr marL="0" indent="0">
              <a:spcBef>
                <a:spcPts val="0"/>
              </a:spcBef>
              <a:spcAft>
                <a:spcPts val="0"/>
              </a:spcAft>
              <a:buFont typeface="Arial" panose="020B0604020202020204" pitchFamily="34" charset="0"/>
              <a:buNone/>
              <a:defRPr sz="1200" b="0" cap="all" baseline="0">
                <a:solidFill>
                  <a:schemeClr val="bg1"/>
                </a:solidFill>
              </a:defRPr>
            </a:lvl6pPr>
            <a:lvl7pPr marL="0" indent="0">
              <a:spcBef>
                <a:spcPts val="0"/>
              </a:spcBef>
              <a:spcAft>
                <a:spcPts val="0"/>
              </a:spcAft>
              <a:buFont typeface="Arial" panose="020B0604020202020204" pitchFamily="34" charset="0"/>
              <a:buNone/>
              <a:defRPr sz="1200" b="0" cap="all" baseline="0">
                <a:solidFill>
                  <a:schemeClr val="bg1"/>
                </a:solidFill>
              </a:defRPr>
            </a:lvl7pPr>
            <a:lvl8pPr marL="0" indent="0">
              <a:spcBef>
                <a:spcPts val="0"/>
              </a:spcBef>
              <a:spcAft>
                <a:spcPts val="0"/>
              </a:spcAft>
              <a:buFont typeface="Arial" panose="020B0604020202020204" pitchFamily="34" charset="0"/>
              <a:buNone/>
              <a:defRPr sz="1200" b="0" cap="all" baseline="0">
                <a:solidFill>
                  <a:schemeClr val="bg1"/>
                </a:solidFill>
              </a:defRPr>
            </a:lvl8pPr>
            <a:lvl9pPr marL="0" indent="0">
              <a:spcBef>
                <a:spcPts val="0"/>
              </a:spcBef>
              <a:spcAft>
                <a:spcPts val="0"/>
              </a:spcAft>
              <a:buFont typeface="Arial" panose="020B0604020202020204" pitchFamily="34" charset="0"/>
              <a:buNone/>
              <a:defRPr sz="1200" b="0" cap="all" baseline="0">
                <a:solidFill>
                  <a:schemeClr val="bg1"/>
                </a:solidFill>
              </a:defRPr>
            </a:lvl9pPr>
          </a:lstStyle>
          <a:p>
            <a:pPr lvl="0"/>
            <a:r>
              <a:rPr lang="de-DE"/>
              <a:t>Event, Location, Date</a:t>
            </a:r>
          </a:p>
        </p:txBody>
      </p:sp>
      <p:sp>
        <p:nvSpPr>
          <p:cNvPr id="15" name="Freihandform: Form 14">
            <a:extLst>
              <a:ext uri="{FF2B5EF4-FFF2-40B4-BE49-F238E27FC236}">
                <a16:creationId xmlns:a16="http://schemas.microsoft.com/office/drawing/2014/main" id="{A7248047-D175-D884-C764-1FBA5BAC9B7D}"/>
              </a:ext>
            </a:extLst>
          </p:cNvPr>
          <p:cNvSpPr/>
          <p:nvPr userDrawn="1"/>
        </p:nvSpPr>
        <p:spPr bwMode="black">
          <a:xfrm>
            <a:off x="11064874" y="404999"/>
            <a:ext cx="651889" cy="651889"/>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0" name="Rechteck: abgerundete Ecken 9">
            <a:extLst>
              <a:ext uri="{FF2B5EF4-FFF2-40B4-BE49-F238E27FC236}">
                <a16:creationId xmlns:a16="http://schemas.microsoft.com/office/drawing/2014/main" id="{C46FAC81-EA8F-EA09-AC74-1C5663B72ECF}"/>
              </a:ext>
            </a:extLst>
          </p:cNvPr>
          <p:cNvSpPr/>
          <p:nvPr userDrawn="1"/>
        </p:nvSpPr>
        <p:spPr bwMode="gray">
          <a:xfrm>
            <a:off x="-2004000" y="188915"/>
            <a:ext cx="1908212" cy="1512085"/>
          </a:xfrm>
          <a:prstGeom prst="roundRect">
            <a:avLst>
              <a:gd name="adj" fmla="val 8399"/>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t"/>
          <a:lstStyle/>
          <a:p>
            <a:pPr algn="l"/>
            <a:r>
              <a:rPr lang="en-US" sz="1000" b="1">
                <a:solidFill>
                  <a:schemeClr val="tx1"/>
                </a:solidFill>
              </a:rPr>
              <a:t>Title Slide</a:t>
            </a:r>
          </a:p>
          <a:p>
            <a:pPr algn="l"/>
            <a:r>
              <a:rPr lang="en-US" sz="1000">
                <a:solidFill>
                  <a:schemeClr val="tx1"/>
                </a:solidFill>
              </a:rPr>
              <a:t>The Picture in background</a:t>
            </a:r>
            <a:br>
              <a:rPr lang="en-US" sz="1000">
                <a:solidFill>
                  <a:schemeClr val="tx1"/>
                </a:solidFill>
              </a:rPr>
            </a:br>
            <a:r>
              <a:rPr lang="en-US" sz="1000">
                <a:solidFill>
                  <a:schemeClr val="tx1"/>
                </a:solidFill>
              </a:rPr>
              <a:t>can be adjusted.</a:t>
            </a:r>
          </a:p>
          <a:p>
            <a:pPr algn="l"/>
            <a:endParaRPr lang="en-US" sz="1000">
              <a:solidFill>
                <a:schemeClr val="tx1"/>
              </a:solidFill>
            </a:endParaRPr>
          </a:p>
          <a:p>
            <a:pPr algn="l"/>
            <a:r>
              <a:rPr lang="en-US" sz="1000">
                <a:solidFill>
                  <a:schemeClr val="tx1"/>
                </a:solidFill>
              </a:rPr>
              <a:t>Right-click next to the slide, </a:t>
            </a:r>
            <a:r>
              <a:rPr lang="en-US" sz="1000" b="1">
                <a:solidFill>
                  <a:schemeClr val="tx1"/>
                </a:solidFill>
              </a:rPr>
              <a:t>Format background</a:t>
            </a:r>
            <a:r>
              <a:rPr lang="en-US" sz="1000">
                <a:solidFill>
                  <a:schemeClr val="tx1"/>
                </a:solidFill>
              </a:rPr>
              <a:t>, select </a:t>
            </a:r>
            <a:r>
              <a:rPr lang="en-US" sz="1000" b="1">
                <a:solidFill>
                  <a:schemeClr val="tx1"/>
                </a:solidFill>
              </a:rPr>
              <a:t>Picture Fill</a:t>
            </a:r>
            <a:r>
              <a:rPr lang="en-US" sz="1000">
                <a:solidFill>
                  <a:schemeClr val="tx1"/>
                </a:solidFill>
              </a:rPr>
              <a:t>.</a:t>
            </a:r>
            <a:endParaRPr lang="en-US" sz="1000" b="1">
              <a:solidFill>
                <a:schemeClr val="tx1"/>
              </a:solidFill>
            </a:endParaRPr>
          </a:p>
        </p:txBody>
      </p:sp>
    </p:spTree>
    <p:extLst>
      <p:ext uri="{BB962C8B-B14F-4D97-AF65-F5344CB8AC3E}">
        <p14:creationId xmlns:p14="http://schemas.microsoft.com/office/powerpoint/2010/main" val="40431669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250"/>
                                        <p:tgtEl>
                                          <p:spTgt spid="14">
                                            <p:txEl>
                                              <p:pRg st="0" end="0"/>
                                            </p:txEl>
                                          </p:spTgt>
                                        </p:tgtEl>
                                      </p:cBhvr>
                                    </p:animEffect>
                                  </p:childTnLst>
                                </p:cTn>
                              </p:par>
                              <p:par>
                                <p:cTn id="8" presetID="1" presetClass="entr" presetSubtype="0" fill="hold" grpId="0" nodeType="withEffect">
                                  <p:stCondLst>
                                    <p:cond delay="250"/>
                                  </p:stCondLst>
                                  <p:iterate type="lt">
                                    <p:tmAbs val="30"/>
                                  </p:iterate>
                                  <p:childTnLst>
                                    <p:set>
                                      <p:cBhvr>
                                        <p:cTn id="9" dur="1" fill="hold">
                                          <p:stCondLst>
                                            <p:cond delay="0"/>
                                          </p:stCondLst>
                                        </p:cTn>
                                        <p:tgtEl>
                                          <p:spTgt spid="2"/>
                                        </p:tgtEl>
                                        <p:attrNameLst>
                                          <p:attrName>style.visibility</p:attrName>
                                        </p:attrNameLst>
                                      </p:cBhvr>
                                      <p:to>
                                        <p:strVal val="visible"/>
                                      </p:to>
                                    </p:set>
                                  </p:childTnLst>
                                </p:cTn>
                              </p:par>
                              <p:par>
                                <p:cTn id="10" presetID="10" presetClass="entr" presetSubtype="0" fill="hold" grpId="0" nodeType="withEffect">
                                  <p:stCondLst>
                                    <p:cond delay="10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100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250"/>
                        <p:tgtEl>
                          <p:spTgt spid="14"/>
                        </p:tgtEl>
                      </p:cBhvr>
                    </p:animEffect>
                  </p:childTnLst>
                </p:cTn>
              </p:par>
            </p:tnLst>
          </p:tmpl>
        </p:tmplLst>
      </p:bldP>
    </p:bldLst>
  </p:timing>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x Text and 2x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5" y="5157788"/>
            <a:ext cx="4968875" cy="1079498"/>
          </a:xfrm>
        </p:spPr>
        <p:txBody>
          <a:bodyPr/>
          <a:lstStyle/>
          <a:p>
            <a:pPr lvl="0"/>
            <a:r>
              <a:rPr lang="en-US"/>
              <a:t>Add Text</a:t>
            </a:r>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3"/>
            <a:ext cx="5293470" cy="2806700"/>
          </a:xfrm>
          <a:prstGeom prst="roundRect">
            <a:avLst>
              <a:gd name="adj" fmla="val 4525"/>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6203207" y="1916113"/>
            <a:ext cx="5293470" cy="2806700"/>
          </a:xfrm>
          <a:prstGeom prst="roundRect">
            <a:avLst>
              <a:gd name="adj" fmla="val 4525"/>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0" name="Textplatzhalter 7">
            <a:extLst>
              <a:ext uri="{FF2B5EF4-FFF2-40B4-BE49-F238E27FC236}">
                <a16:creationId xmlns:a16="http://schemas.microsoft.com/office/drawing/2014/main" id="{E8A8023E-DAB9-B05C-7A69-CFE703986E1E}"/>
              </a:ext>
            </a:extLst>
          </p:cNvPr>
          <p:cNvSpPr>
            <a:spLocks noGrp="1"/>
          </p:cNvSpPr>
          <p:nvPr>
            <p:ph type="body" sz="quarter" idx="16" hasCustomPrompt="1"/>
          </p:nvPr>
        </p:nvSpPr>
        <p:spPr bwMode="gray">
          <a:xfrm>
            <a:off x="6203950" y="5157788"/>
            <a:ext cx="4968875" cy="1079498"/>
          </a:xfrm>
        </p:spPr>
        <p:txBody>
          <a:bodyPr/>
          <a:lstStyle/>
          <a:p>
            <a:pPr lvl="0"/>
            <a:r>
              <a:rPr lang="en-US"/>
              <a:t>Add Text</a:t>
            </a:r>
          </a:p>
        </p:txBody>
      </p:sp>
    </p:spTree>
    <p:extLst>
      <p:ext uri="{BB962C8B-B14F-4D97-AF65-F5344CB8AC3E}">
        <p14:creationId xmlns:p14="http://schemas.microsoft.com/office/powerpoint/2010/main" val="27721644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x Text and 3x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5" y="5157788"/>
            <a:ext cx="3244823" cy="1079498"/>
          </a:xfrm>
        </p:spPr>
        <p:txBody>
          <a:bodyPr/>
          <a:lstStyle/>
          <a:p>
            <a:pPr lvl="0"/>
            <a:r>
              <a:rPr lang="en-US"/>
              <a:t>Add Text</a:t>
            </a:r>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3"/>
            <a:ext cx="3456793" cy="2806700"/>
          </a:xfrm>
          <a:prstGeom prst="roundRect">
            <a:avLst>
              <a:gd name="adj" fmla="val 4525"/>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4368000" y="1916113"/>
            <a:ext cx="3456793" cy="2806700"/>
          </a:xfrm>
          <a:prstGeom prst="roundRect">
            <a:avLst>
              <a:gd name="adj" fmla="val 4525"/>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0" name="Textplatzhalter 7">
            <a:extLst>
              <a:ext uri="{FF2B5EF4-FFF2-40B4-BE49-F238E27FC236}">
                <a16:creationId xmlns:a16="http://schemas.microsoft.com/office/drawing/2014/main" id="{E8A8023E-DAB9-B05C-7A69-CFE703986E1E}"/>
              </a:ext>
            </a:extLst>
          </p:cNvPr>
          <p:cNvSpPr>
            <a:spLocks noGrp="1"/>
          </p:cNvSpPr>
          <p:nvPr>
            <p:ph type="body" sz="quarter" idx="16" hasCustomPrompt="1"/>
          </p:nvPr>
        </p:nvSpPr>
        <p:spPr bwMode="gray">
          <a:xfrm>
            <a:off x="4368743" y="5157788"/>
            <a:ext cx="3244823" cy="1079498"/>
          </a:xfrm>
        </p:spPr>
        <p:txBody>
          <a:bodyPr/>
          <a:lstStyle/>
          <a:p>
            <a:pPr lvl="0"/>
            <a:r>
              <a:rPr lang="en-US"/>
              <a:t>Add Text</a:t>
            </a:r>
          </a:p>
        </p:txBody>
      </p:sp>
      <p:sp>
        <p:nvSpPr>
          <p:cNvPr id="3" name="Bildplatzhalter 15">
            <a:extLst>
              <a:ext uri="{FF2B5EF4-FFF2-40B4-BE49-F238E27FC236}">
                <a16:creationId xmlns:a16="http://schemas.microsoft.com/office/drawing/2014/main" id="{EE1DCBF3-12B7-F025-F0D4-C77AA5771FB7}"/>
              </a:ext>
            </a:extLst>
          </p:cNvPr>
          <p:cNvSpPr>
            <a:spLocks noGrp="1"/>
          </p:cNvSpPr>
          <p:nvPr>
            <p:ph type="pic" sz="quarter" idx="17" hasCustomPrompt="1"/>
          </p:nvPr>
        </p:nvSpPr>
        <p:spPr bwMode="gray">
          <a:xfrm>
            <a:off x="8039207" y="1916113"/>
            <a:ext cx="3456793" cy="2806700"/>
          </a:xfrm>
          <a:prstGeom prst="roundRect">
            <a:avLst>
              <a:gd name="adj" fmla="val 4525"/>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1" name="Textplatzhalter 7">
            <a:extLst>
              <a:ext uri="{FF2B5EF4-FFF2-40B4-BE49-F238E27FC236}">
                <a16:creationId xmlns:a16="http://schemas.microsoft.com/office/drawing/2014/main" id="{A6DF9B28-C41E-34C1-6D60-8FD496BF0144}"/>
              </a:ext>
            </a:extLst>
          </p:cNvPr>
          <p:cNvSpPr>
            <a:spLocks noGrp="1"/>
          </p:cNvSpPr>
          <p:nvPr>
            <p:ph type="body" sz="quarter" idx="18" hasCustomPrompt="1"/>
          </p:nvPr>
        </p:nvSpPr>
        <p:spPr bwMode="gray">
          <a:xfrm>
            <a:off x="8039950" y="5157788"/>
            <a:ext cx="3244823" cy="1079498"/>
          </a:xfrm>
        </p:spPr>
        <p:txBody>
          <a:bodyPr/>
          <a:lstStyle/>
          <a:p>
            <a:pPr lvl="0"/>
            <a:r>
              <a:rPr lang="en-US"/>
              <a:t>Add Text</a:t>
            </a:r>
          </a:p>
        </p:txBody>
      </p:sp>
    </p:spTree>
    <p:extLst>
      <p:ext uri="{BB962C8B-B14F-4D97-AF65-F5344CB8AC3E}">
        <p14:creationId xmlns:p14="http://schemas.microsoft.com/office/powerpoint/2010/main" val="148923855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x Text and 6x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5" y="3429000"/>
            <a:ext cx="3244823" cy="430813"/>
          </a:xfrm>
        </p:spPr>
        <p:txBody>
          <a:bodyPr/>
          <a:lstStyle/>
          <a:p>
            <a:pPr lvl="0"/>
            <a:r>
              <a:rPr lang="en-US"/>
              <a:t>Add Text</a:t>
            </a:r>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3"/>
            <a:ext cx="3456793" cy="1296000"/>
          </a:xfrm>
          <a:prstGeom prst="roundRect">
            <a:avLst>
              <a:gd name="adj" fmla="val 9799"/>
            </a:avLst>
          </a:prstGeom>
        </p:spPr>
        <p:txBody>
          <a:bodyPr tIns="72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4368000" y="1916113"/>
            <a:ext cx="3456793" cy="1296000"/>
          </a:xfrm>
          <a:prstGeom prst="roundRect">
            <a:avLst>
              <a:gd name="adj" fmla="val 9799"/>
            </a:avLst>
          </a:prstGeom>
        </p:spPr>
        <p:txBody>
          <a:bodyPr tIns="72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0" name="Textplatzhalter 7">
            <a:extLst>
              <a:ext uri="{FF2B5EF4-FFF2-40B4-BE49-F238E27FC236}">
                <a16:creationId xmlns:a16="http://schemas.microsoft.com/office/drawing/2014/main" id="{E8A8023E-DAB9-B05C-7A69-CFE703986E1E}"/>
              </a:ext>
            </a:extLst>
          </p:cNvPr>
          <p:cNvSpPr>
            <a:spLocks noGrp="1"/>
          </p:cNvSpPr>
          <p:nvPr>
            <p:ph type="body" sz="quarter" idx="16" hasCustomPrompt="1"/>
          </p:nvPr>
        </p:nvSpPr>
        <p:spPr bwMode="gray">
          <a:xfrm>
            <a:off x="4368743" y="3429000"/>
            <a:ext cx="3244823" cy="430813"/>
          </a:xfrm>
        </p:spPr>
        <p:txBody>
          <a:bodyPr/>
          <a:lstStyle/>
          <a:p>
            <a:pPr lvl="0"/>
            <a:r>
              <a:rPr lang="en-US"/>
              <a:t>Add Text</a:t>
            </a:r>
          </a:p>
        </p:txBody>
      </p:sp>
      <p:sp>
        <p:nvSpPr>
          <p:cNvPr id="3" name="Bildplatzhalter 15">
            <a:extLst>
              <a:ext uri="{FF2B5EF4-FFF2-40B4-BE49-F238E27FC236}">
                <a16:creationId xmlns:a16="http://schemas.microsoft.com/office/drawing/2014/main" id="{EE1DCBF3-12B7-F025-F0D4-C77AA5771FB7}"/>
              </a:ext>
            </a:extLst>
          </p:cNvPr>
          <p:cNvSpPr>
            <a:spLocks noGrp="1"/>
          </p:cNvSpPr>
          <p:nvPr>
            <p:ph type="pic" sz="quarter" idx="17" hasCustomPrompt="1"/>
          </p:nvPr>
        </p:nvSpPr>
        <p:spPr bwMode="gray">
          <a:xfrm>
            <a:off x="8039207" y="1916113"/>
            <a:ext cx="3456793" cy="1296000"/>
          </a:xfrm>
          <a:prstGeom prst="roundRect">
            <a:avLst>
              <a:gd name="adj" fmla="val 9799"/>
            </a:avLst>
          </a:prstGeom>
        </p:spPr>
        <p:txBody>
          <a:bodyPr tIns="72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1" name="Textplatzhalter 7">
            <a:extLst>
              <a:ext uri="{FF2B5EF4-FFF2-40B4-BE49-F238E27FC236}">
                <a16:creationId xmlns:a16="http://schemas.microsoft.com/office/drawing/2014/main" id="{A6DF9B28-C41E-34C1-6D60-8FD496BF0144}"/>
              </a:ext>
            </a:extLst>
          </p:cNvPr>
          <p:cNvSpPr>
            <a:spLocks noGrp="1"/>
          </p:cNvSpPr>
          <p:nvPr>
            <p:ph type="body" sz="quarter" idx="18" hasCustomPrompt="1"/>
          </p:nvPr>
        </p:nvSpPr>
        <p:spPr bwMode="gray">
          <a:xfrm>
            <a:off x="8039950" y="3429000"/>
            <a:ext cx="3244823" cy="430813"/>
          </a:xfrm>
        </p:spPr>
        <p:txBody>
          <a:bodyPr/>
          <a:lstStyle/>
          <a:p>
            <a:pPr lvl="0"/>
            <a:r>
              <a:rPr lang="en-US"/>
              <a:t>Add Text</a:t>
            </a:r>
          </a:p>
        </p:txBody>
      </p:sp>
      <p:sp>
        <p:nvSpPr>
          <p:cNvPr id="12" name="Textplatzhalter 7">
            <a:extLst>
              <a:ext uri="{FF2B5EF4-FFF2-40B4-BE49-F238E27FC236}">
                <a16:creationId xmlns:a16="http://schemas.microsoft.com/office/drawing/2014/main" id="{1695BAC0-3767-9A9C-028A-F874080DD0D9}"/>
              </a:ext>
            </a:extLst>
          </p:cNvPr>
          <p:cNvSpPr>
            <a:spLocks noGrp="1"/>
          </p:cNvSpPr>
          <p:nvPr>
            <p:ph type="body" sz="quarter" idx="19" hasCustomPrompt="1"/>
          </p:nvPr>
        </p:nvSpPr>
        <p:spPr bwMode="gray">
          <a:xfrm>
            <a:off x="695325" y="5590575"/>
            <a:ext cx="3244823" cy="430813"/>
          </a:xfrm>
        </p:spPr>
        <p:txBody>
          <a:bodyPr/>
          <a:lstStyle/>
          <a:p>
            <a:pPr lvl="0"/>
            <a:r>
              <a:rPr lang="en-US"/>
              <a:t>Add Text</a:t>
            </a:r>
          </a:p>
        </p:txBody>
      </p:sp>
      <p:sp>
        <p:nvSpPr>
          <p:cNvPr id="13" name="Bildplatzhalter 15">
            <a:extLst>
              <a:ext uri="{FF2B5EF4-FFF2-40B4-BE49-F238E27FC236}">
                <a16:creationId xmlns:a16="http://schemas.microsoft.com/office/drawing/2014/main" id="{6D5260E0-AF2C-0C14-FF79-9D69CF0C1C4C}"/>
              </a:ext>
            </a:extLst>
          </p:cNvPr>
          <p:cNvSpPr>
            <a:spLocks noGrp="1"/>
          </p:cNvSpPr>
          <p:nvPr>
            <p:ph type="pic" sz="quarter" idx="20" hasCustomPrompt="1"/>
          </p:nvPr>
        </p:nvSpPr>
        <p:spPr bwMode="gray">
          <a:xfrm>
            <a:off x="695325" y="4077688"/>
            <a:ext cx="3456793" cy="1296000"/>
          </a:xfrm>
          <a:prstGeom prst="roundRect">
            <a:avLst>
              <a:gd name="adj" fmla="val 9799"/>
            </a:avLst>
          </a:prstGeom>
        </p:spPr>
        <p:txBody>
          <a:bodyPr tIns="72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4" name="Bildplatzhalter 15">
            <a:extLst>
              <a:ext uri="{FF2B5EF4-FFF2-40B4-BE49-F238E27FC236}">
                <a16:creationId xmlns:a16="http://schemas.microsoft.com/office/drawing/2014/main" id="{845B8003-C3D9-356C-F39E-D931DBD059B2}"/>
              </a:ext>
            </a:extLst>
          </p:cNvPr>
          <p:cNvSpPr>
            <a:spLocks noGrp="1"/>
          </p:cNvSpPr>
          <p:nvPr>
            <p:ph type="pic" sz="quarter" idx="21" hasCustomPrompt="1"/>
          </p:nvPr>
        </p:nvSpPr>
        <p:spPr bwMode="gray">
          <a:xfrm>
            <a:off x="4368000" y="4077688"/>
            <a:ext cx="3456793" cy="1296000"/>
          </a:xfrm>
          <a:prstGeom prst="roundRect">
            <a:avLst>
              <a:gd name="adj" fmla="val 9799"/>
            </a:avLst>
          </a:prstGeom>
        </p:spPr>
        <p:txBody>
          <a:bodyPr tIns="72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5" name="Textplatzhalter 7">
            <a:extLst>
              <a:ext uri="{FF2B5EF4-FFF2-40B4-BE49-F238E27FC236}">
                <a16:creationId xmlns:a16="http://schemas.microsoft.com/office/drawing/2014/main" id="{51C667F0-3B7D-9837-B476-D84013303217}"/>
              </a:ext>
            </a:extLst>
          </p:cNvPr>
          <p:cNvSpPr>
            <a:spLocks noGrp="1"/>
          </p:cNvSpPr>
          <p:nvPr>
            <p:ph type="body" sz="quarter" idx="22" hasCustomPrompt="1"/>
          </p:nvPr>
        </p:nvSpPr>
        <p:spPr bwMode="gray">
          <a:xfrm>
            <a:off x="4368743" y="5590575"/>
            <a:ext cx="3244823" cy="430813"/>
          </a:xfrm>
        </p:spPr>
        <p:txBody>
          <a:bodyPr/>
          <a:lstStyle/>
          <a:p>
            <a:pPr lvl="0"/>
            <a:r>
              <a:rPr lang="en-US"/>
              <a:t>Add Text</a:t>
            </a:r>
          </a:p>
        </p:txBody>
      </p:sp>
      <p:sp>
        <p:nvSpPr>
          <p:cNvPr id="16" name="Bildplatzhalter 15">
            <a:extLst>
              <a:ext uri="{FF2B5EF4-FFF2-40B4-BE49-F238E27FC236}">
                <a16:creationId xmlns:a16="http://schemas.microsoft.com/office/drawing/2014/main" id="{19920279-C62D-7F7D-982D-66750DD45748}"/>
              </a:ext>
            </a:extLst>
          </p:cNvPr>
          <p:cNvSpPr>
            <a:spLocks noGrp="1"/>
          </p:cNvSpPr>
          <p:nvPr>
            <p:ph type="pic" sz="quarter" idx="23" hasCustomPrompt="1"/>
          </p:nvPr>
        </p:nvSpPr>
        <p:spPr bwMode="gray">
          <a:xfrm>
            <a:off x="8039207" y="4077688"/>
            <a:ext cx="3456793" cy="1296000"/>
          </a:xfrm>
          <a:prstGeom prst="roundRect">
            <a:avLst>
              <a:gd name="adj" fmla="val 9799"/>
            </a:avLst>
          </a:prstGeom>
        </p:spPr>
        <p:txBody>
          <a:bodyPr tIns="72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7" name="Textplatzhalter 7">
            <a:extLst>
              <a:ext uri="{FF2B5EF4-FFF2-40B4-BE49-F238E27FC236}">
                <a16:creationId xmlns:a16="http://schemas.microsoft.com/office/drawing/2014/main" id="{9CADE752-B10F-E615-3251-8725EA0E5569}"/>
              </a:ext>
            </a:extLst>
          </p:cNvPr>
          <p:cNvSpPr>
            <a:spLocks noGrp="1"/>
          </p:cNvSpPr>
          <p:nvPr>
            <p:ph type="body" sz="quarter" idx="24" hasCustomPrompt="1"/>
          </p:nvPr>
        </p:nvSpPr>
        <p:spPr bwMode="gray">
          <a:xfrm>
            <a:off x="8039950" y="5590575"/>
            <a:ext cx="3244823" cy="430813"/>
          </a:xfrm>
        </p:spPr>
        <p:txBody>
          <a:bodyPr/>
          <a:lstStyle/>
          <a:p>
            <a:pPr lvl="0"/>
            <a:r>
              <a:rPr lang="en-US"/>
              <a:t>Add Text</a:t>
            </a:r>
          </a:p>
        </p:txBody>
      </p:sp>
    </p:spTree>
    <p:extLst>
      <p:ext uri="{BB962C8B-B14F-4D97-AF65-F5344CB8AC3E}">
        <p14:creationId xmlns:p14="http://schemas.microsoft.com/office/powerpoint/2010/main" val="49201269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2"/>
            <a:ext cx="10801350" cy="4321175"/>
          </a:xfrm>
          <a:prstGeom prst="roundRect">
            <a:avLst>
              <a:gd name="adj" fmla="val 2939"/>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Tree>
    <p:extLst>
      <p:ext uri="{BB962C8B-B14F-4D97-AF65-F5344CB8AC3E}">
        <p14:creationId xmlns:p14="http://schemas.microsoft.com/office/powerpoint/2010/main" val="266975641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x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2"/>
            <a:ext cx="5293470" cy="4321175"/>
          </a:xfrm>
          <a:prstGeom prst="roundRect">
            <a:avLst>
              <a:gd name="adj" fmla="val 2939"/>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6203207" y="1916112"/>
            <a:ext cx="5293470" cy="4321175"/>
          </a:xfrm>
          <a:prstGeom prst="roundRect">
            <a:avLst>
              <a:gd name="adj" fmla="val 2939"/>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Tree>
    <p:extLst>
      <p:ext uri="{BB962C8B-B14F-4D97-AF65-F5344CB8AC3E}">
        <p14:creationId xmlns:p14="http://schemas.microsoft.com/office/powerpoint/2010/main" val="29801515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x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2"/>
            <a:ext cx="3456793" cy="4321175"/>
          </a:xfrm>
          <a:prstGeom prst="roundRect">
            <a:avLst>
              <a:gd name="adj" fmla="val 3674"/>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4368000" y="1916112"/>
            <a:ext cx="3456793" cy="4321175"/>
          </a:xfrm>
          <a:prstGeom prst="roundRect">
            <a:avLst>
              <a:gd name="adj" fmla="val 3674"/>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3" name="Bildplatzhalter 15">
            <a:extLst>
              <a:ext uri="{FF2B5EF4-FFF2-40B4-BE49-F238E27FC236}">
                <a16:creationId xmlns:a16="http://schemas.microsoft.com/office/drawing/2014/main" id="{EE1DCBF3-12B7-F025-F0D4-C77AA5771FB7}"/>
              </a:ext>
            </a:extLst>
          </p:cNvPr>
          <p:cNvSpPr>
            <a:spLocks noGrp="1"/>
          </p:cNvSpPr>
          <p:nvPr>
            <p:ph type="pic" sz="quarter" idx="17" hasCustomPrompt="1"/>
          </p:nvPr>
        </p:nvSpPr>
        <p:spPr bwMode="gray">
          <a:xfrm>
            <a:off x="8039207" y="1916112"/>
            <a:ext cx="3456793" cy="4321175"/>
          </a:xfrm>
          <a:prstGeom prst="roundRect">
            <a:avLst>
              <a:gd name="adj" fmla="val 3674"/>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Tree>
    <p:extLst>
      <p:ext uri="{BB962C8B-B14F-4D97-AF65-F5344CB8AC3E}">
        <p14:creationId xmlns:p14="http://schemas.microsoft.com/office/powerpoint/2010/main" val="304458064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x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3"/>
            <a:ext cx="5293470" cy="2052888"/>
          </a:xfrm>
          <a:prstGeom prst="roundRect">
            <a:avLst>
              <a:gd name="adj" fmla="val 6186"/>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6203207" y="1916113"/>
            <a:ext cx="5293470" cy="2052888"/>
          </a:xfrm>
          <a:prstGeom prst="roundRect">
            <a:avLst>
              <a:gd name="adj" fmla="val 6186"/>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3" name="Bildplatzhalter 15">
            <a:extLst>
              <a:ext uri="{FF2B5EF4-FFF2-40B4-BE49-F238E27FC236}">
                <a16:creationId xmlns:a16="http://schemas.microsoft.com/office/drawing/2014/main" id="{16C90CC9-1591-D11D-FB11-A39589CB80AB}"/>
              </a:ext>
            </a:extLst>
          </p:cNvPr>
          <p:cNvSpPr>
            <a:spLocks noGrp="1"/>
          </p:cNvSpPr>
          <p:nvPr>
            <p:ph type="pic" sz="quarter" idx="16" hasCustomPrompt="1"/>
          </p:nvPr>
        </p:nvSpPr>
        <p:spPr bwMode="gray">
          <a:xfrm>
            <a:off x="695325" y="4184112"/>
            <a:ext cx="5293470" cy="2052888"/>
          </a:xfrm>
          <a:prstGeom prst="roundRect">
            <a:avLst>
              <a:gd name="adj" fmla="val 6186"/>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8" name="Bildplatzhalter 15">
            <a:extLst>
              <a:ext uri="{FF2B5EF4-FFF2-40B4-BE49-F238E27FC236}">
                <a16:creationId xmlns:a16="http://schemas.microsoft.com/office/drawing/2014/main" id="{E8FDC339-91B4-99FB-C378-CB3403B96EDC}"/>
              </a:ext>
            </a:extLst>
          </p:cNvPr>
          <p:cNvSpPr>
            <a:spLocks noGrp="1"/>
          </p:cNvSpPr>
          <p:nvPr>
            <p:ph type="pic" sz="quarter" idx="17" hasCustomPrompt="1"/>
          </p:nvPr>
        </p:nvSpPr>
        <p:spPr bwMode="gray">
          <a:xfrm>
            <a:off x="6203207" y="4184112"/>
            <a:ext cx="5293470" cy="2052888"/>
          </a:xfrm>
          <a:prstGeom prst="roundRect">
            <a:avLst>
              <a:gd name="adj" fmla="val 6186"/>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Tree>
    <p:extLst>
      <p:ext uri="{BB962C8B-B14F-4D97-AF65-F5344CB8AC3E}">
        <p14:creationId xmlns:p14="http://schemas.microsoft.com/office/powerpoint/2010/main" val="401295853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x Picture">
    <p:spTree>
      <p:nvGrpSpPr>
        <p:cNvPr id="1" name=""/>
        <p:cNvGrpSpPr/>
        <p:nvPr/>
      </p:nvGrpSpPr>
      <p:grpSpPr>
        <a:xfrm>
          <a:off x="0" y="0"/>
          <a:ext cx="0" cy="0"/>
          <a:chOff x="0" y="0"/>
          <a:chExt cx="0" cy="0"/>
        </a:xfrm>
      </p:grpSpPr>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2"/>
            <a:ext cx="5184775" cy="4319587"/>
          </a:xfrm>
          <a:prstGeom prst="roundRect">
            <a:avLst>
              <a:gd name="adj" fmla="val 2940"/>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6096001" y="1916112"/>
            <a:ext cx="2591712" cy="2160587"/>
          </a:xfrm>
          <a:prstGeom prst="roundRect">
            <a:avLst>
              <a:gd name="adj" fmla="val 5878"/>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3" name="Bildplatzhalter 15">
            <a:extLst>
              <a:ext uri="{FF2B5EF4-FFF2-40B4-BE49-F238E27FC236}">
                <a16:creationId xmlns:a16="http://schemas.microsoft.com/office/drawing/2014/main" id="{16C90CC9-1591-D11D-FB11-A39589CB80AB}"/>
              </a:ext>
            </a:extLst>
          </p:cNvPr>
          <p:cNvSpPr>
            <a:spLocks noGrp="1"/>
          </p:cNvSpPr>
          <p:nvPr>
            <p:ph type="pic" sz="quarter" idx="16" hasCustomPrompt="1"/>
          </p:nvPr>
        </p:nvSpPr>
        <p:spPr bwMode="gray">
          <a:xfrm>
            <a:off x="8904288" y="1916113"/>
            <a:ext cx="2591712" cy="2160587"/>
          </a:xfrm>
          <a:prstGeom prst="roundRect">
            <a:avLst>
              <a:gd name="adj" fmla="val 5878"/>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8" name="Bildplatzhalter 15">
            <a:extLst>
              <a:ext uri="{FF2B5EF4-FFF2-40B4-BE49-F238E27FC236}">
                <a16:creationId xmlns:a16="http://schemas.microsoft.com/office/drawing/2014/main" id="{E8FDC339-91B4-99FB-C378-CB3403B96EDC}"/>
              </a:ext>
            </a:extLst>
          </p:cNvPr>
          <p:cNvSpPr>
            <a:spLocks noGrp="1"/>
          </p:cNvSpPr>
          <p:nvPr>
            <p:ph type="pic" sz="quarter" idx="17" hasCustomPrompt="1"/>
          </p:nvPr>
        </p:nvSpPr>
        <p:spPr bwMode="gray">
          <a:xfrm>
            <a:off x="6096001" y="4292600"/>
            <a:ext cx="2592388" cy="1944400"/>
          </a:xfrm>
          <a:prstGeom prst="roundRect">
            <a:avLst>
              <a:gd name="adj" fmla="val 6532"/>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5" name="Bildplatzhalter 15">
            <a:extLst>
              <a:ext uri="{FF2B5EF4-FFF2-40B4-BE49-F238E27FC236}">
                <a16:creationId xmlns:a16="http://schemas.microsoft.com/office/drawing/2014/main" id="{9FDB0D05-0B9E-2113-3534-9765BC432B51}"/>
              </a:ext>
            </a:extLst>
          </p:cNvPr>
          <p:cNvSpPr>
            <a:spLocks noGrp="1"/>
          </p:cNvSpPr>
          <p:nvPr>
            <p:ph type="pic" sz="quarter" idx="18" hasCustomPrompt="1"/>
          </p:nvPr>
        </p:nvSpPr>
        <p:spPr bwMode="gray">
          <a:xfrm>
            <a:off x="8904287" y="4292600"/>
            <a:ext cx="2592387" cy="1944400"/>
          </a:xfrm>
          <a:prstGeom prst="roundRect">
            <a:avLst>
              <a:gd name="adj" fmla="val 6532"/>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161026446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x Picture">
    <p:spTree>
      <p:nvGrpSpPr>
        <p:cNvPr id="1" name=""/>
        <p:cNvGrpSpPr/>
        <p:nvPr/>
      </p:nvGrpSpPr>
      <p:grpSpPr>
        <a:xfrm>
          <a:off x="0" y="0"/>
          <a:ext cx="0" cy="0"/>
          <a:chOff x="0" y="0"/>
          <a:chExt cx="0" cy="0"/>
        </a:xfrm>
      </p:grpSpPr>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6" y="1916112"/>
            <a:ext cx="2592388" cy="4319587"/>
          </a:xfrm>
          <a:prstGeom prst="roundRect">
            <a:avLst>
              <a:gd name="adj" fmla="val 4899"/>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3503613" y="1916112"/>
            <a:ext cx="5400674" cy="2160587"/>
          </a:xfrm>
          <a:prstGeom prst="roundRect">
            <a:avLst>
              <a:gd name="adj" fmla="val 5878"/>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3" name="Bildplatzhalter 15">
            <a:extLst>
              <a:ext uri="{FF2B5EF4-FFF2-40B4-BE49-F238E27FC236}">
                <a16:creationId xmlns:a16="http://schemas.microsoft.com/office/drawing/2014/main" id="{16C90CC9-1591-D11D-FB11-A39589CB80AB}"/>
              </a:ext>
            </a:extLst>
          </p:cNvPr>
          <p:cNvSpPr>
            <a:spLocks noGrp="1"/>
          </p:cNvSpPr>
          <p:nvPr>
            <p:ph type="pic" sz="quarter" idx="16" hasCustomPrompt="1"/>
          </p:nvPr>
        </p:nvSpPr>
        <p:spPr bwMode="gray">
          <a:xfrm>
            <a:off x="9120188" y="1916113"/>
            <a:ext cx="2375812" cy="2160587"/>
          </a:xfrm>
          <a:prstGeom prst="roundRect">
            <a:avLst>
              <a:gd name="adj" fmla="val 5878"/>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8" name="Bildplatzhalter 15">
            <a:extLst>
              <a:ext uri="{FF2B5EF4-FFF2-40B4-BE49-F238E27FC236}">
                <a16:creationId xmlns:a16="http://schemas.microsoft.com/office/drawing/2014/main" id="{E8FDC339-91B4-99FB-C378-CB3403B96EDC}"/>
              </a:ext>
            </a:extLst>
          </p:cNvPr>
          <p:cNvSpPr>
            <a:spLocks noGrp="1"/>
          </p:cNvSpPr>
          <p:nvPr>
            <p:ph type="pic" sz="quarter" idx="17" hasCustomPrompt="1"/>
          </p:nvPr>
        </p:nvSpPr>
        <p:spPr bwMode="gray">
          <a:xfrm>
            <a:off x="3508242" y="4291299"/>
            <a:ext cx="2371858" cy="1944400"/>
          </a:xfrm>
          <a:prstGeom prst="roundRect">
            <a:avLst>
              <a:gd name="adj" fmla="val 6532"/>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5" name="Bildplatzhalter 15">
            <a:extLst>
              <a:ext uri="{FF2B5EF4-FFF2-40B4-BE49-F238E27FC236}">
                <a16:creationId xmlns:a16="http://schemas.microsoft.com/office/drawing/2014/main" id="{9FDB0D05-0B9E-2113-3534-9765BC432B51}"/>
              </a:ext>
            </a:extLst>
          </p:cNvPr>
          <p:cNvSpPr>
            <a:spLocks noGrp="1"/>
          </p:cNvSpPr>
          <p:nvPr>
            <p:ph type="pic" sz="quarter" idx="18" hasCustomPrompt="1"/>
          </p:nvPr>
        </p:nvSpPr>
        <p:spPr bwMode="gray">
          <a:xfrm>
            <a:off x="6096000" y="4292600"/>
            <a:ext cx="2808288" cy="1944400"/>
          </a:xfrm>
          <a:prstGeom prst="roundRect">
            <a:avLst>
              <a:gd name="adj" fmla="val 6532"/>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7" name="Bildplatzhalter 15">
            <a:extLst>
              <a:ext uri="{FF2B5EF4-FFF2-40B4-BE49-F238E27FC236}">
                <a16:creationId xmlns:a16="http://schemas.microsoft.com/office/drawing/2014/main" id="{B36792B3-CA43-B6C6-D8A7-0B85867C047D}"/>
              </a:ext>
            </a:extLst>
          </p:cNvPr>
          <p:cNvSpPr>
            <a:spLocks noGrp="1"/>
          </p:cNvSpPr>
          <p:nvPr>
            <p:ph type="pic" sz="quarter" idx="19" hasCustomPrompt="1"/>
          </p:nvPr>
        </p:nvSpPr>
        <p:spPr bwMode="gray">
          <a:xfrm>
            <a:off x="9120188" y="4292600"/>
            <a:ext cx="2376486" cy="1944400"/>
          </a:xfrm>
          <a:prstGeom prst="roundRect">
            <a:avLst>
              <a:gd name="adj" fmla="val 6532"/>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323016724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3" name="Datumsplatzhalter 2"/>
          <p:cNvSpPr>
            <a:spLocks noGrp="1"/>
          </p:cNvSpPr>
          <p:nvPr>
            <p:ph type="dt" sz="half" idx="10"/>
          </p:nvPr>
        </p:nvSpPr>
        <p:spPr bwMode="gray"/>
        <p:txBody>
          <a:bodyPr/>
          <a:lstStyle/>
          <a:p>
            <a:r>
              <a:rPr lang="de-DE"/>
              <a:t>Do not Edit Date</a:t>
            </a:r>
          </a:p>
        </p:txBody>
      </p:sp>
      <p:sp>
        <p:nvSpPr>
          <p:cNvPr id="4" name="Fußzeilenplatzhalter 3"/>
          <p:cNvSpPr>
            <a:spLocks noGrp="1"/>
          </p:cNvSpPr>
          <p:nvPr>
            <p:ph type="ftr" sz="quarter" idx="11"/>
          </p:nvPr>
        </p:nvSpPr>
        <p:spPr bwMode="gray"/>
        <p:txBody>
          <a:bodyPr/>
          <a:lstStyle/>
          <a:p>
            <a:r>
              <a:rPr lang="de-DE"/>
              <a:t>We Innovate Together.</a:t>
            </a:r>
          </a:p>
        </p:txBody>
      </p:sp>
      <p:sp>
        <p:nvSpPr>
          <p:cNvPr id="5" name="Foliennummernplatzhalter 4"/>
          <p:cNvSpPr>
            <a:spLocks noGrp="1"/>
          </p:cNvSpPr>
          <p:nvPr>
            <p:ph type="sldNum" sz="quarter" idx="12"/>
          </p:nvPr>
        </p:nvSpPr>
        <p:spPr bwMode="gray"/>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244020644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16" name="Bildplatzhalter 15">
            <a:extLst>
              <a:ext uri="{FF2B5EF4-FFF2-40B4-BE49-F238E27FC236}">
                <a16:creationId xmlns:a16="http://schemas.microsoft.com/office/drawing/2014/main" id="{46513AF1-997D-E5A1-267E-1CAF4F302DA0}"/>
              </a:ext>
            </a:extLst>
          </p:cNvPr>
          <p:cNvSpPr>
            <a:spLocks noGrp="1"/>
          </p:cNvSpPr>
          <p:nvPr>
            <p:ph type="pic" sz="quarter" idx="14" hasCustomPrompt="1"/>
          </p:nvPr>
        </p:nvSpPr>
        <p:spPr bwMode="gray">
          <a:xfrm>
            <a:off x="695325" y="1484313"/>
            <a:ext cx="2592388" cy="4751387"/>
          </a:xfrm>
          <a:prstGeom prst="roundRect">
            <a:avLst>
              <a:gd name="adj" fmla="val 4899"/>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2" name="Titel 1">
            <a:extLst>
              <a:ext uri="{FF2B5EF4-FFF2-40B4-BE49-F238E27FC236}">
                <a16:creationId xmlns:a16="http://schemas.microsoft.com/office/drawing/2014/main" id="{35790EE5-60B7-9D93-5C83-2E0455A6981D}"/>
              </a:ext>
            </a:extLst>
          </p:cNvPr>
          <p:cNvSpPr>
            <a:spLocks noGrp="1"/>
          </p:cNvSpPr>
          <p:nvPr>
            <p:ph type="title" hasCustomPrompt="1"/>
          </p:nvPr>
        </p:nvSpPr>
        <p:spPr bwMode="gray">
          <a:xfrm>
            <a:off x="695325" y="405000"/>
            <a:ext cx="2592387" cy="431799"/>
          </a:xfrm>
        </p:spPr>
        <p:txBody>
          <a:bodyPr/>
          <a:lstStyle>
            <a:lvl1pPr>
              <a:defRPr sz="2000">
                <a:solidFill>
                  <a:schemeClr val="tx1"/>
                </a:solidFill>
                <a:latin typeface="+mn-lt"/>
              </a:defRPr>
            </a:lvl1pPr>
          </a:lstStyle>
          <a:p>
            <a:r>
              <a:rPr lang="de-DE"/>
              <a:t>Add Title</a:t>
            </a:r>
          </a:p>
        </p:txBody>
      </p:sp>
      <p:sp>
        <p:nvSpPr>
          <p:cNvPr id="9" name="Datumsplatzhalter 3">
            <a:extLst>
              <a:ext uri="{FF2B5EF4-FFF2-40B4-BE49-F238E27FC236}">
                <a16:creationId xmlns:a16="http://schemas.microsoft.com/office/drawing/2014/main" id="{6075F12F-38FC-3D14-AA04-45B7F389CA9D}"/>
              </a:ext>
            </a:extLst>
          </p:cNvPr>
          <p:cNvSpPr>
            <a:spLocks noGrp="1"/>
          </p:cNvSpPr>
          <p:nvPr>
            <p:ph type="dt" sz="half" idx="10"/>
          </p:nvPr>
        </p:nvSpPr>
        <p:spPr bwMode="gray">
          <a:xfrm>
            <a:off x="0" y="0"/>
            <a:ext cx="0" cy="0"/>
          </a:xfrm>
        </p:spPr>
        <p:txBody>
          <a:bodyPr/>
          <a:lstStyle/>
          <a:p>
            <a:r>
              <a:rPr lang="de-DE"/>
              <a:t>Do not Edit Date</a:t>
            </a:r>
          </a:p>
        </p:txBody>
      </p:sp>
      <p:sp>
        <p:nvSpPr>
          <p:cNvPr id="10" name="Fußzeilenplatzhalter 4">
            <a:extLst>
              <a:ext uri="{FF2B5EF4-FFF2-40B4-BE49-F238E27FC236}">
                <a16:creationId xmlns:a16="http://schemas.microsoft.com/office/drawing/2014/main" id="{5790DC47-A954-0E1F-7AAE-1C7ED3A422BD}"/>
              </a:ext>
            </a:extLst>
          </p:cNvPr>
          <p:cNvSpPr>
            <a:spLocks noGrp="1"/>
          </p:cNvSpPr>
          <p:nvPr>
            <p:ph type="ftr" sz="quarter" idx="11"/>
          </p:nvPr>
        </p:nvSpPr>
        <p:spPr bwMode="gray">
          <a:xfrm>
            <a:off x="0" y="0"/>
            <a:ext cx="0" cy="0"/>
          </a:xfrm>
        </p:spPr>
        <p:txBody>
          <a:bodyPr wrap="none"/>
          <a:lstStyle>
            <a:lvl1pPr>
              <a:defRPr sz="100">
                <a:noFill/>
              </a:defRPr>
            </a:lvl1pPr>
          </a:lstStyle>
          <a:p>
            <a:r>
              <a:rPr lang="de-DE"/>
              <a:t>We Innovate Together.</a:t>
            </a:r>
          </a:p>
        </p:txBody>
      </p:sp>
      <p:sp>
        <p:nvSpPr>
          <p:cNvPr id="11" name="Foliennummernplatzhalter 5">
            <a:extLst>
              <a:ext uri="{FF2B5EF4-FFF2-40B4-BE49-F238E27FC236}">
                <a16:creationId xmlns:a16="http://schemas.microsoft.com/office/drawing/2014/main" id="{F5423AC9-9330-25E7-04D4-133596EED19B}"/>
              </a:ext>
            </a:extLst>
          </p:cNvPr>
          <p:cNvSpPr>
            <a:spLocks noGrp="1"/>
          </p:cNvSpPr>
          <p:nvPr>
            <p:ph type="sldNum" sz="quarter" idx="12"/>
          </p:nvPr>
        </p:nvSpPr>
        <p:spPr bwMode="gray">
          <a:xfrm>
            <a:off x="0" y="0"/>
            <a:ext cx="0" cy="0"/>
          </a:xfrm>
        </p:spPr>
        <p:txBody>
          <a:bodyPr wrap="none"/>
          <a:lstStyle>
            <a:lvl1pPr>
              <a:defRPr sz="100">
                <a:noFill/>
              </a:defRPr>
            </a:lvl1pPr>
          </a:lstStyle>
          <a:p>
            <a:fld id="{802006FE-6571-4354-8775-F8708372C227}" type="slidenum">
              <a:rPr lang="de-DE" smtClean="0"/>
              <a:pPr/>
              <a:t>‹Nr.›</a:t>
            </a:fld>
            <a:endParaRPr lang="de-DE"/>
          </a:p>
        </p:txBody>
      </p:sp>
      <p:sp>
        <p:nvSpPr>
          <p:cNvPr id="14" name="Textplatzhalter 13">
            <a:extLst>
              <a:ext uri="{FF2B5EF4-FFF2-40B4-BE49-F238E27FC236}">
                <a16:creationId xmlns:a16="http://schemas.microsoft.com/office/drawing/2014/main" id="{5111B5DF-5951-CD37-8239-25BA23C32616}"/>
              </a:ext>
            </a:extLst>
          </p:cNvPr>
          <p:cNvSpPr>
            <a:spLocks noGrp="1"/>
          </p:cNvSpPr>
          <p:nvPr>
            <p:ph type="body" sz="quarter" idx="13" hasCustomPrompt="1"/>
          </p:nvPr>
        </p:nvSpPr>
        <p:spPr bwMode="gray">
          <a:xfrm>
            <a:off x="4151313" y="1484313"/>
            <a:ext cx="7345362" cy="4751387"/>
          </a:xfrm>
        </p:spPr>
        <p:txBody>
          <a:bodyPr/>
          <a:lstStyle>
            <a:lvl1pPr marL="720000" indent="-720000">
              <a:lnSpc>
                <a:spcPct val="90000"/>
              </a:lnSpc>
              <a:spcBef>
                <a:spcPts val="600"/>
              </a:spcBef>
              <a:spcAft>
                <a:spcPts val="0"/>
              </a:spcAft>
              <a:buFont typeface="+mj-lt"/>
              <a:buAutoNum type="arabicPeriod"/>
              <a:defRPr sz="4800" b="1" cap="all" baseline="0">
                <a:solidFill>
                  <a:schemeClr val="tx1"/>
                </a:solidFill>
              </a:defRPr>
            </a:lvl1pPr>
            <a:lvl2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2pPr>
            <a:lvl3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3pPr>
            <a:lvl4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4pPr>
            <a:lvl5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5pPr>
            <a:lvl6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6pPr>
            <a:lvl7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7pPr>
            <a:lvl8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8pPr>
            <a:lvl9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9pPr>
          </a:lstStyle>
          <a:p>
            <a:pPr lvl="0"/>
            <a:r>
              <a:rPr lang="en-US"/>
              <a:t>Add Text</a:t>
            </a:r>
          </a:p>
          <a:p>
            <a:pPr lvl="1"/>
            <a:r>
              <a:rPr lang="en-US"/>
              <a:t>Second level</a:t>
            </a:r>
          </a:p>
        </p:txBody>
      </p:sp>
      <p:sp>
        <p:nvSpPr>
          <p:cNvPr id="18" name="Freihandform: Form 17">
            <a:extLst>
              <a:ext uri="{FF2B5EF4-FFF2-40B4-BE49-F238E27FC236}">
                <a16:creationId xmlns:a16="http://schemas.microsoft.com/office/drawing/2014/main" id="{3BC77EF1-83C2-0B02-88E6-3969EFAF8CAE}"/>
              </a:ext>
            </a:extLst>
          </p:cNvPr>
          <p:cNvSpPr/>
          <p:nvPr userDrawn="1"/>
        </p:nvSpPr>
        <p:spPr bwMode="black">
          <a:xfrm>
            <a:off x="11064875" y="405000"/>
            <a:ext cx="651888" cy="651888"/>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gradFill>
            <a:gsLst>
              <a:gs pos="0">
                <a:srgbClr val="E62D69"/>
              </a:gs>
              <a:gs pos="50000">
                <a:srgbClr val="EC6141"/>
              </a:gs>
              <a:gs pos="100000">
                <a:srgbClr val="F39619"/>
              </a:gs>
            </a:gsLst>
            <a:lin ang="0" scaled="1"/>
          </a:gradFill>
          <a:ln w="9525" cap="flat">
            <a:noFill/>
            <a:prstDash val="solid"/>
            <a:miter/>
          </a:ln>
        </p:spPr>
        <p:txBody>
          <a:bodyPr rtlCol="0" anchor="ctr"/>
          <a:lstStyle/>
          <a:p>
            <a:endParaRPr lang="de-DE"/>
          </a:p>
        </p:txBody>
      </p:sp>
    </p:spTree>
    <p:extLst>
      <p:ext uri="{BB962C8B-B14F-4D97-AF65-F5344CB8AC3E}">
        <p14:creationId xmlns:p14="http://schemas.microsoft.com/office/powerpoint/2010/main" val="1398579235"/>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4x Screenshot">
    <p:bg>
      <p:bgPr>
        <a:solidFill>
          <a:schemeClr val="accent1"/>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212EF7B-CD40-E5A4-0811-2E50841DCDF7}"/>
              </a:ext>
            </a:extLst>
          </p:cNvPr>
          <p:cNvSpPr/>
          <p:nvPr userDrawn="1"/>
        </p:nvSpPr>
        <p:spPr bwMode="auto">
          <a:xfrm>
            <a:off x="263999" y="1700213"/>
            <a:ext cx="11664476" cy="4968875"/>
          </a:xfrm>
          <a:prstGeom prst="roundRect">
            <a:avLst>
              <a:gd name="adj" fmla="val 2556"/>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err="1">
              <a:ln>
                <a:noFill/>
              </a:ln>
              <a:solidFill>
                <a:srgbClr val="FFFFFF"/>
              </a:solidFill>
              <a:effectLst/>
              <a:uLnTx/>
              <a:uFillTx/>
              <a:latin typeface="Segoe UI"/>
              <a:ea typeface="+mn-ea"/>
              <a:cs typeface="+mn-cs"/>
            </a:endParaRPr>
          </a:p>
        </p:txBody>
      </p:sp>
      <p:sp>
        <p:nvSpPr>
          <p:cNvPr id="2" name="Titel 1"/>
          <p:cNvSpPr>
            <a:spLocks noGrp="1"/>
          </p:cNvSpPr>
          <p:nvPr>
            <p:ph type="title" hasCustomPrompt="1"/>
          </p:nvPr>
        </p:nvSpPr>
        <p:spPr/>
        <p:txBody>
          <a:bodyPr/>
          <a:lstStyle>
            <a:lvl1pPr>
              <a:defRPr>
                <a:solidFill>
                  <a:schemeClr val="bg1"/>
                </a:solidFill>
              </a:defRPr>
            </a:lvl1pPr>
          </a:lstStyle>
          <a:p>
            <a:r>
              <a:rPr lang="de-DE"/>
              <a:t>Add Title</a:t>
            </a:r>
          </a:p>
        </p:txBody>
      </p:sp>
      <p:sp>
        <p:nvSpPr>
          <p:cNvPr id="4" name="Datumsplatzhalter 3"/>
          <p:cNvSpPr>
            <a:spLocks noGrp="1"/>
          </p:cNvSpPr>
          <p:nvPr>
            <p:ph type="dt" sz="half" idx="10"/>
          </p:nvPr>
        </p:nvSpPr>
        <p:spPr bwMode="gray"/>
        <p:txBody>
          <a:bodyPr/>
          <a:lstStyle>
            <a:lvl1pPr>
              <a:defRPr>
                <a:solidFill>
                  <a:schemeClr val="bg1"/>
                </a:solidFill>
              </a:defRPr>
            </a:lvl1pPr>
          </a:lstStyle>
          <a:p>
            <a:r>
              <a:rPr lang="de-DE"/>
              <a:t>Do not Edit Date</a:t>
            </a:r>
          </a:p>
        </p:txBody>
      </p:sp>
      <p:sp>
        <p:nvSpPr>
          <p:cNvPr id="5" name="Fußzeilenplatzhalter 4"/>
          <p:cNvSpPr>
            <a:spLocks noGrp="1"/>
          </p:cNvSpPr>
          <p:nvPr>
            <p:ph type="ftr" sz="quarter" idx="11"/>
          </p:nvPr>
        </p:nvSpPr>
        <p:spPr bwMode="black"/>
        <p:txBody>
          <a:bodyPr/>
          <a:lstStyle>
            <a:lvl1pPr>
              <a:defRPr>
                <a:solidFill>
                  <a:schemeClr val="bg1"/>
                </a:solidFill>
              </a:defRPr>
            </a:lvl1pPr>
          </a:lstStyle>
          <a:p>
            <a:r>
              <a:rPr lang="de-DE"/>
              <a:t>We Innovate Together.</a:t>
            </a:r>
          </a:p>
        </p:txBody>
      </p:sp>
      <p:sp>
        <p:nvSpPr>
          <p:cNvPr id="6" name="Foliennummernplatzhalter 5"/>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6" y="2133600"/>
            <a:ext cx="3024187" cy="4103686"/>
          </a:xfrm>
        </p:spPr>
        <p:txBody>
          <a:bodyPr/>
          <a:lstStyle>
            <a:lvl2pPr>
              <a:defRPr>
                <a:solidFill>
                  <a:schemeClr val="accent1"/>
                </a:solidFill>
              </a:defRPr>
            </a:lvl2pPr>
          </a:lstStyle>
          <a:p>
            <a:pPr lvl="1"/>
            <a:r>
              <a:rPr lang="en-US"/>
              <a:t>Add Text</a:t>
            </a:r>
          </a:p>
        </p:txBody>
      </p:sp>
      <p:sp>
        <p:nvSpPr>
          <p:cNvPr id="9" name="Freihandform: Form 8">
            <a:extLst>
              <a:ext uri="{FF2B5EF4-FFF2-40B4-BE49-F238E27FC236}">
                <a16:creationId xmlns:a16="http://schemas.microsoft.com/office/drawing/2014/main" id="{842AE02A-0786-3F5E-E413-564C331B20F3}"/>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0" name="Bildplatzhalter 15">
            <a:extLst>
              <a:ext uri="{FF2B5EF4-FFF2-40B4-BE49-F238E27FC236}">
                <a16:creationId xmlns:a16="http://schemas.microsoft.com/office/drawing/2014/main" id="{3DF5F8B0-9271-44E2-9203-F3CD2BBD92AE}"/>
              </a:ext>
            </a:extLst>
          </p:cNvPr>
          <p:cNvSpPr>
            <a:spLocks noGrp="1" noChangeAspect="1"/>
          </p:cNvSpPr>
          <p:nvPr>
            <p:ph type="pic" sz="quarter" idx="14" hasCustomPrompt="1"/>
          </p:nvPr>
        </p:nvSpPr>
        <p:spPr bwMode="gray">
          <a:xfrm>
            <a:off x="5016500" y="2495149"/>
            <a:ext cx="3240406" cy="1857600"/>
          </a:xfrm>
          <a:prstGeom prst="rect">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8" name="Textplatzhalter 7">
            <a:extLst>
              <a:ext uri="{FF2B5EF4-FFF2-40B4-BE49-F238E27FC236}">
                <a16:creationId xmlns:a16="http://schemas.microsoft.com/office/drawing/2014/main" id="{F81E78EA-4850-973A-2581-A5F2C9E2F1F6}"/>
              </a:ext>
            </a:extLst>
          </p:cNvPr>
          <p:cNvSpPr>
            <a:spLocks noGrp="1"/>
          </p:cNvSpPr>
          <p:nvPr>
            <p:ph type="body" sz="quarter" idx="15" hasCustomPrompt="1"/>
          </p:nvPr>
        </p:nvSpPr>
        <p:spPr bwMode="gray">
          <a:xfrm>
            <a:off x="5016500" y="2133600"/>
            <a:ext cx="6480175" cy="361549"/>
          </a:xfrm>
        </p:spPr>
        <p:txBody>
          <a:bodyPr/>
          <a:lstStyle>
            <a:lvl1pPr>
              <a:defRPr/>
            </a:lvl1pPr>
            <a:lvl2pPr>
              <a:defRPr>
                <a:solidFill>
                  <a:schemeClr val="accent1"/>
                </a:solidFill>
              </a:defRPr>
            </a:lvl2pPr>
          </a:lstStyle>
          <a:p>
            <a:pPr lvl="1"/>
            <a:r>
              <a:rPr lang="en-US"/>
              <a:t>Add Text</a:t>
            </a:r>
          </a:p>
        </p:txBody>
      </p:sp>
      <p:sp>
        <p:nvSpPr>
          <p:cNvPr id="14" name="Bildplatzhalter 15">
            <a:extLst>
              <a:ext uri="{FF2B5EF4-FFF2-40B4-BE49-F238E27FC236}">
                <a16:creationId xmlns:a16="http://schemas.microsoft.com/office/drawing/2014/main" id="{8DF0068B-FF0A-40C7-80DB-EEA2B57EE5AF}"/>
              </a:ext>
            </a:extLst>
          </p:cNvPr>
          <p:cNvSpPr>
            <a:spLocks noGrp="1" noChangeAspect="1"/>
          </p:cNvSpPr>
          <p:nvPr>
            <p:ph type="pic" sz="quarter" idx="16" hasCustomPrompt="1"/>
          </p:nvPr>
        </p:nvSpPr>
        <p:spPr bwMode="gray">
          <a:xfrm>
            <a:off x="8256906" y="2495149"/>
            <a:ext cx="3240406" cy="1857600"/>
          </a:xfrm>
          <a:prstGeom prst="rect">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5" name="Bildplatzhalter 15">
            <a:extLst>
              <a:ext uri="{FF2B5EF4-FFF2-40B4-BE49-F238E27FC236}">
                <a16:creationId xmlns:a16="http://schemas.microsoft.com/office/drawing/2014/main" id="{D6D96EE1-11F7-78AB-A126-73EBD623CEBC}"/>
              </a:ext>
            </a:extLst>
          </p:cNvPr>
          <p:cNvSpPr>
            <a:spLocks noGrp="1" noChangeAspect="1"/>
          </p:cNvSpPr>
          <p:nvPr>
            <p:ph type="pic" sz="quarter" idx="17" hasCustomPrompt="1"/>
          </p:nvPr>
        </p:nvSpPr>
        <p:spPr bwMode="gray">
          <a:xfrm>
            <a:off x="5016500" y="4352749"/>
            <a:ext cx="3240406" cy="1857600"/>
          </a:xfrm>
          <a:prstGeom prst="rect">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6" name="Bildplatzhalter 15">
            <a:extLst>
              <a:ext uri="{FF2B5EF4-FFF2-40B4-BE49-F238E27FC236}">
                <a16:creationId xmlns:a16="http://schemas.microsoft.com/office/drawing/2014/main" id="{756B2D25-2EED-CE57-2331-37AE62AC58BF}"/>
              </a:ext>
            </a:extLst>
          </p:cNvPr>
          <p:cNvSpPr>
            <a:spLocks noGrp="1" noChangeAspect="1"/>
          </p:cNvSpPr>
          <p:nvPr>
            <p:ph type="pic" sz="quarter" idx="18" hasCustomPrompt="1"/>
          </p:nvPr>
        </p:nvSpPr>
        <p:spPr bwMode="gray">
          <a:xfrm>
            <a:off x="8256906" y="4352749"/>
            <a:ext cx="3240406" cy="1857600"/>
          </a:xfrm>
          <a:prstGeom prst="rect">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Tree>
    <p:extLst>
      <p:ext uri="{BB962C8B-B14F-4D97-AF65-F5344CB8AC3E}">
        <p14:creationId xmlns:p14="http://schemas.microsoft.com/office/powerpoint/2010/main" val="107807267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9x Screenshot">
    <p:bg>
      <p:bgPr>
        <a:solidFill>
          <a:schemeClr val="accent1"/>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212EF7B-CD40-E5A4-0811-2E50841DCDF7}"/>
              </a:ext>
            </a:extLst>
          </p:cNvPr>
          <p:cNvSpPr/>
          <p:nvPr userDrawn="1"/>
        </p:nvSpPr>
        <p:spPr>
          <a:xfrm>
            <a:off x="263999" y="1700213"/>
            <a:ext cx="11664476" cy="4968875"/>
          </a:xfrm>
          <a:prstGeom prst="roundRect">
            <a:avLst>
              <a:gd name="adj" fmla="val 2556"/>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err="1">
              <a:ln>
                <a:noFill/>
              </a:ln>
              <a:solidFill>
                <a:srgbClr val="FFFFFF"/>
              </a:solidFill>
              <a:effectLst/>
              <a:uLnTx/>
              <a:uFillTx/>
              <a:latin typeface="Segoe UI"/>
              <a:ea typeface="+mn-ea"/>
              <a:cs typeface="+mn-cs"/>
            </a:endParaRPr>
          </a:p>
        </p:txBody>
      </p:sp>
      <p:sp>
        <p:nvSpPr>
          <p:cNvPr id="2" name="Titel 1"/>
          <p:cNvSpPr>
            <a:spLocks noGrp="1"/>
          </p:cNvSpPr>
          <p:nvPr>
            <p:ph type="title" hasCustomPrompt="1"/>
          </p:nvPr>
        </p:nvSpPr>
        <p:spPr/>
        <p:txBody>
          <a:bodyPr/>
          <a:lstStyle>
            <a:lvl1pPr>
              <a:defRPr>
                <a:solidFill>
                  <a:schemeClr val="bg1"/>
                </a:solidFill>
              </a:defRPr>
            </a:lvl1pPr>
          </a:lstStyle>
          <a:p>
            <a:r>
              <a:rPr lang="de-DE"/>
              <a:t>Add Title</a:t>
            </a:r>
          </a:p>
        </p:txBody>
      </p:sp>
      <p:sp>
        <p:nvSpPr>
          <p:cNvPr id="4" name="Datumsplatzhalter 3"/>
          <p:cNvSpPr>
            <a:spLocks noGrp="1"/>
          </p:cNvSpPr>
          <p:nvPr>
            <p:ph type="dt" sz="half" idx="10"/>
          </p:nvPr>
        </p:nvSpPr>
        <p:spPr/>
        <p:txBody>
          <a:bodyPr/>
          <a:lstStyle>
            <a:lvl1pPr>
              <a:defRPr>
                <a:solidFill>
                  <a:schemeClr val="bg1"/>
                </a:solidFill>
              </a:defRPr>
            </a:lvl1pPr>
          </a:lstStyle>
          <a:p>
            <a:r>
              <a:rPr lang="de-DE"/>
              <a:t>Do not Edit Date</a:t>
            </a:r>
          </a:p>
        </p:txBody>
      </p:sp>
      <p:sp>
        <p:nvSpPr>
          <p:cNvPr id="5" name="Fußzeilenplatzhalter 4"/>
          <p:cNvSpPr>
            <a:spLocks noGrp="1"/>
          </p:cNvSpPr>
          <p:nvPr>
            <p:ph type="ftr" sz="quarter" idx="11"/>
          </p:nvPr>
        </p:nvSpPr>
        <p:spPr bwMode="black"/>
        <p:txBody>
          <a:bodyPr/>
          <a:lstStyle>
            <a:lvl1pPr>
              <a:defRPr>
                <a:solidFill>
                  <a:schemeClr val="bg1"/>
                </a:solidFill>
              </a:defRPr>
            </a:lvl1pPr>
          </a:lstStyle>
          <a:p>
            <a:r>
              <a:rPr lang="de-DE"/>
              <a:t>We Innovate Together.</a:t>
            </a:r>
          </a:p>
        </p:txBody>
      </p:sp>
      <p:sp>
        <p:nvSpPr>
          <p:cNvPr id="6" name="Foliennummernplatzhalter 5"/>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6" y="2133600"/>
            <a:ext cx="3024187" cy="4103686"/>
          </a:xfrm>
        </p:spPr>
        <p:txBody>
          <a:bodyPr/>
          <a:lstStyle>
            <a:lvl2pPr>
              <a:defRPr>
                <a:solidFill>
                  <a:schemeClr val="accent1"/>
                </a:solidFill>
              </a:defRPr>
            </a:lvl2pPr>
          </a:lstStyle>
          <a:p>
            <a:pPr lvl="1"/>
            <a:r>
              <a:rPr lang="en-US"/>
              <a:t>Add Text</a:t>
            </a:r>
          </a:p>
        </p:txBody>
      </p:sp>
      <p:sp>
        <p:nvSpPr>
          <p:cNvPr id="9" name="Freihandform: Form 8">
            <a:extLst>
              <a:ext uri="{FF2B5EF4-FFF2-40B4-BE49-F238E27FC236}">
                <a16:creationId xmlns:a16="http://schemas.microsoft.com/office/drawing/2014/main" id="{842AE02A-0786-3F5E-E413-564C331B20F3}"/>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0" name="Bildplatzhalter 15">
            <a:extLst>
              <a:ext uri="{FF2B5EF4-FFF2-40B4-BE49-F238E27FC236}">
                <a16:creationId xmlns:a16="http://schemas.microsoft.com/office/drawing/2014/main" id="{3DF5F8B0-9271-44E2-9203-F3CD2BBD92AE}"/>
              </a:ext>
            </a:extLst>
          </p:cNvPr>
          <p:cNvSpPr>
            <a:spLocks noGrp="1" noChangeAspect="1"/>
          </p:cNvSpPr>
          <p:nvPr>
            <p:ph type="pic" sz="quarter" idx="14" hasCustomPrompt="1"/>
          </p:nvPr>
        </p:nvSpPr>
        <p:spPr bwMode="gray">
          <a:xfrm>
            <a:off x="5016000" y="2495151"/>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18" name="Textplatzhalter 7">
            <a:extLst>
              <a:ext uri="{FF2B5EF4-FFF2-40B4-BE49-F238E27FC236}">
                <a16:creationId xmlns:a16="http://schemas.microsoft.com/office/drawing/2014/main" id="{F81E78EA-4850-973A-2581-A5F2C9E2F1F6}"/>
              </a:ext>
            </a:extLst>
          </p:cNvPr>
          <p:cNvSpPr>
            <a:spLocks noGrp="1"/>
          </p:cNvSpPr>
          <p:nvPr>
            <p:ph type="body" sz="quarter" idx="15" hasCustomPrompt="1"/>
          </p:nvPr>
        </p:nvSpPr>
        <p:spPr bwMode="gray">
          <a:xfrm>
            <a:off x="5016500" y="2133600"/>
            <a:ext cx="6480175" cy="361549"/>
          </a:xfrm>
        </p:spPr>
        <p:txBody>
          <a:bodyPr/>
          <a:lstStyle>
            <a:lvl1pPr>
              <a:defRPr/>
            </a:lvl1pPr>
            <a:lvl2pPr>
              <a:defRPr>
                <a:solidFill>
                  <a:schemeClr val="accent1"/>
                </a:solidFill>
              </a:defRPr>
            </a:lvl2pPr>
          </a:lstStyle>
          <a:p>
            <a:pPr lvl="1"/>
            <a:r>
              <a:rPr lang="en-US"/>
              <a:t>Add Text</a:t>
            </a:r>
          </a:p>
        </p:txBody>
      </p:sp>
      <p:sp>
        <p:nvSpPr>
          <p:cNvPr id="14" name="Bildplatzhalter 15">
            <a:extLst>
              <a:ext uri="{FF2B5EF4-FFF2-40B4-BE49-F238E27FC236}">
                <a16:creationId xmlns:a16="http://schemas.microsoft.com/office/drawing/2014/main" id="{8DF0068B-FF0A-40C7-80DB-EEA2B57EE5AF}"/>
              </a:ext>
            </a:extLst>
          </p:cNvPr>
          <p:cNvSpPr>
            <a:spLocks noGrp="1" noChangeAspect="1"/>
          </p:cNvSpPr>
          <p:nvPr>
            <p:ph type="pic" sz="quarter" idx="16" hasCustomPrompt="1"/>
          </p:nvPr>
        </p:nvSpPr>
        <p:spPr bwMode="gray">
          <a:xfrm>
            <a:off x="7176000" y="2495151"/>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15" name="Bildplatzhalter 15">
            <a:extLst>
              <a:ext uri="{FF2B5EF4-FFF2-40B4-BE49-F238E27FC236}">
                <a16:creationId xmlns:a16="http://schemas.microsoft.com/office/drawing/2014/main" id="{D6D96EE1-11F7-78AB-A126-73EBD623CEBC}"/>
              </a:ext>
            </a:extLst>
          </p:cNvPr>
          <p:cNvSpPr>
            <a:spLocks noGrp="1" noChangeAspect="1"/>
          </p:cNvSpPr>
          <p:nvPr>
            <p:ph type="pic" sz="quarter" idx="17" hasCustomPrompt="1"/>
          </p:nvPr>
        </p:nvSpPr>
        <p:spPr bwMode="gray">
          <a:xfrm>
            <a:off x="9336000" y="2493653"/>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16" name="Bildplatzhalter 15">
            <a:extLst>
              <a:ext uri="{FF2B5EF4-FFF2-40B4-BE49-F238E27FC236}">
                <a16:creationId xmlns:a16="http://schemas.microsoft.com/office/drawing/2014/main" id="{756B2D25-2EED-CE57-2331-37AE62AC58BF}"/>
              </a:ext>
            </a:extLst>
          </p:cNvPr>
          <p:cNvSpPr>
            <a:spLocks noGrp="1" noChangeAspect="1"/>
          </p:cNvSpPr>
          <p:nvPr>
            <p:ph type="pic" sz="quarter" idx="18" hasCustomPrompt="1"/>
          </p:nvPr>
        </p:nvSpPr>
        <p:spPr bwMode="gray">
          <a:xfrm>
            <a:off x="5016000" y="3733395"/>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17" name="Bildplatzhalter 15">
            <a:extLst>
              <a:ext uri="{FF2B5EF4-FFF2-40B4-BE49-F238E27FC236}">
                <a16:creationId xmlns:a16="http://schemas.microsoft.com/office/drawing/2014/main" id="{3AB78AA8-0EF8-295E-DC33-B27ECAE159C1}"/>
              </a:ext>
            </a:extLst>
          </p:cNvPr>
          <p:cNvSpPr>
            <a:spLocks noGrp="1" noChangeAspect="1"/>
          </p:cNvSpPr>
          <p:nvPr>
            <p:ph type="pic" sz="quarter" idx="19" hasCustomPrompt="1"/>
          </p:nvPr>
        </p:nvSpPr>
        <p:spPr bwMode="gray">
          <a:xfrm>
            <a:off x="7176000" y="3733395"/>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19" name="Bildplatzhalter 15">
            <a:extLst>
              <a:ext uri="{FF2B5EF4-FFF2-40B4-BE49-F238E27FC236}">
                <a16:creationId xmlns:a16="http://schemas.microsoft.com/office/drawing/2014/main" id="{3D3FD315-A03A-BB22-09DC-508A37DC7F76}"/>
              </a:ext>
            </a:extLst>
          </p:cNvPr>
          <p:cNvSpPr>
            <a:spLocks noGrp="1" noChangeAspect="1"/>
          </p:cNvSpPr>
          <p:nvPr>
            <p:ph type="pic" sz="quarter" idx="20" hasCustomPrompt="1"/>
          </p:nvPr>
        </p:nvSpPr>
        <p:spPr bwMode="gray">
          <a:xfrm>
            <a:off x="9336000" y="3733395"/>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20" name="Bildplatzhalter 15">
            <a:extLst>
              <a:ext uri="{FF2B5EF4-FFF2-40B4-BE49-F238E27FC236}">
                <a16:creationId xmlns:a16="http://schemas.microsoft.com/office/drawing/2014/main" id="{067178E0-8A8D-826D-1720-1420D4C8758F}"/>
              </a:ext>
            </a:extLst>
          </p:cNvPr>
          <p:cNvSpPr>
            <a:spLocks noGrp="1" noChangeAspect="1"/>
          </p:cNvSpPr>
          <p:nvPr>
            <p:ph type="pic" sz="quarter" idx="21" hasCustomPrompt="1"/>
          </p:nvPr>
        </p:nvSpPr>
        <p:spPr bwMode="gray">
          <a:xfrm>
            <a:off x="5016588" y="4971639"/>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21" name="Bildplatzhalter 15">
            <a:extLst>
              <a:ext uri="{FF2B5EF4-FFF2-40B4-BE49-F238E27FC236}">
                <a16:creationId xmlns:a16="http://schemas.microsoft.com/office/drawing/2014/main" id="{5F8322BE-00D4-7D6B-A48B-37D2454F9B50}"/>
              </a:ext>
            </a:extLst>
          </p:cNvPr>
          <p:cNvSpPr>
            <a:spLocks noGrp="1" noChangeAspect="1"/>
          </p:cNvSpPr>
          <p:nvPr>
            <p:ph type="pic" sz="quarter" idx="22" hasCustomPrompt="1"/>
          </p:nvPr>
        </p:nvSpPr>
        <p:spPr bwMode="gray">
          <a:xfrm>
            <a:off x="7176000" y="4971639"/>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22" name="Bildplatzhalter 15">
            <a:extLst>
              <a:ext uri="{FF2B5EF4-FFF2-40B4-BE49-F238E27FC236}">
                <a16:creationId xmlns:a16="http://schemas.microsoft.com/office/drawing/2014/main" id="{2B0FECE4-F61E-14E7-6CEE-719AFB5D03A9}"/>
              </a:ext>
            </a:extLst>
          </p:cNvPr>
          <p:cNvSpPr>
            <a:spLocks noGrp="1" noChangeAspect="1"/>
          </p:cNvSpPr>
          <p:nvPr>
            <p:ph type="pic" sz="quarter" idx="23" hasCustomPrompt="1"/>
          </p:nvPr>
        </p:nvSpPr>
        <p:spPr bwMode="gray">
          <a:xfrm>
            <a:off x="9336000" y="4971639"/>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Tree>
    <p:extLst>
      <p:ext uri="{BB962C8B-B14F-4D97-AF65-F5344CB8AC3E}">
        <p14:creationId xmlns:p14="http://schemas.microsoft.com/office/powerpoint/2010/main" val="412233483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bg1"/>
        </a:solidFill>
        <a:effectLst/>
      </p:bgPr>
    </p:bg>
    <p:spTree>
      <p:nvGrpSpPr>
        <p:cNvPr id="1" name=""/>
        <p:cNvGrpSpPr/>
        <p:nvPr/>
      </p:nvGrpSpPr>
      <p:grpSpPr>
        <a:xfrm>
          <a:off x="0" y="0"/>
          <a:ext cx="0" cy="0"/>
          <a:chOff x="0" y="0"/>
          <a:chExt cx="0" cy="0"/>
        </a:xfrm>
      </p:grpSpPr>
      <p:pic>
        <p:nvPicPr>
          <p:cNvPr id="8" name="Picture 35">
            <a:extLst>
              <a:ext uri="{FF2B5EF4-FFF2-40B4-BE49-F238E27FC236}">
                <a16:creationId xmlns:a16="http://schemas.microsoft.com/office/drawing/2014/main" id="{C5EED5D1-5788-2D8F-2304-9BE6E6EC84CC}"/>
              </a:ext>
            </a:extLst>
          </p:cNvPr>
          <p:cNvPicPr preferRelativeResize="0">
            <a:picLocks/>
          </p:cNvPicPr>
          <p:nvPr userDrawn="1"/>
        </p:nvPicPr>
        <p:blipFill>
          <a:blip r:embed="rId2">
            <a:alphaModFix amt="50000"/>
          </a:blip>
          <a:stretch>
            <a:fillRect/>
          </a:stretch>
        </p:blipFill>
        <p:spPr bwMode="hidden">
          <a:xfrm>
            <a:off x="0" y="0"/>
            <a:ext cx="12193200" cy="6858000"/>
          </a:xfrm>
          <a:prstGeom prst="rect">
            <a:avLst/>
          </a:prstGeom>
        </p:spPr>
      </p:pic>
      <p:sp>
        <p:nvSpPr>
          <p:cNvPr id="2" name="Titel 1"/>
          <p:cNvSpPr>
            <a:spLocks noGrp="1"/>
          </p:cNvSpPr>
          <p:nvPr>
            <p:ph type="ctrTitle" hasCustomPrompt="1"/>
          </p:nvPr>
        </p:nvSpPr>
        <p:spPr bwMode="black">
          <a:xfrm>
            <a:off x="695324" y="620713"/>
            <a:ext cx="9072564" cy="4321175"/>
          </a:xfrm>
        </p:spPr>
        <p:txBody>
          <a:bodyPr tIns="108000" anchor="t"/>
          <a:lstStyle>
            <a:lvl1pPr algn="l">
              <a:defRPr sz="8000">
                <a:gradFill>
                  <a:gsLst>
                    <a:gs pos="0">
                      <a:srgbClr val="E62D69"/>
                    </a:gs>
                    <a:gs pos="50000">
                      <a:srgbClr val="EC6141"/>
                    </a:gs>
                    <a:gs pos="100000">
                      <a:srgbClr val="F39619"/>
                    </a:gs>
                  </a:gsLst>
                  <a:lin ang="0" scaled="1"/>
                </a:gradFill>
              </a:defRPr>
            </a:lvl1pPr>
          </a:lstStyle>
          <a:p>
            <a:r>
              <a:rPr lang="de-DE"/>
              <a:t>Add Quote</a:t>
            </a:r>
          </a:p>
        </p:txBody>
      </p:sp>
      <p:sp>
        <p:nvSpPr>
          <p:cNvPr id="18" name="Datumsplatzhalter 17">
            <a:extLst>
              <a:ext uri="{FF2B5EF4-FFF2-40B4-BE49-F238E27FC236}">
                <a16:creationId xmlns:a16="http://schemas.microsoft.com/office/drawing/2014/main" id="{C7E62C94-2DCE-DF31-C13D-EAA4200FB7D7}"/>
              </a:ext>
            </a:extLst>
          </p:cNvPr>
          <p:cNvSpPr>
            <a:spLocks noGrp="1"/>
          </p:cNvSpPr>
          <p:nvPr>
            <p:ph type="dt" sz="half" idx="16"/>
          </p:nvPr>
        </p:nvSpPr>
        <p:spPr/>
        <p:txBody>
          <a:bodyPr/>
          <a:lstStyle/>
          <a:p>
            <a:r>
              <a:rPr lang="de-DE" noProof="1"/>
              <a:t>Do not Edit Date</a:t>
            </a:r>
          </a:p>
        </p:txBody>
      </p:sp>
      <p:sp>
        <p:nvSpPr>
          <p:cNvPr id="19" name="Fußzeilenplatzhalter 18">
            <a:extLst>
              <a:ext uri="{FF2B5EF4-FFF2-40B4-BE49-F238E27FC236}">
                <a16:creationId xmlns:a16="http://schemas.microsoft.com/office/drawing/2014/main" id="{97490AEC-AB08-7FF0-18CC-3E775BA9A790}"/>
              </a:ext>
            </a:extLst>
          </p:cNvPr>
          <p:cNvSpPr>
            <a:spLocks noGrp="1"/>
          </p:cNvSpPr>
          <p:nvPr>
            <p:ph type="ftr" sz="quarter" idx="17"/>
          </p:nvPr>
        </p:nvSpPr>
        <p:spPr bwMode="black"/>
        <p:txBody>
          <a:bodyPr/>
          <a:lstStyle/>
          <a:p>
            <a:r>
              <a:rPr lang="de-DE"/>
              <a:t>We Innovate Together.</a:t>
            </a:r>
          </a:p>
        </p:txBody>
      </p:sp>
      <p:sp>
        <p:nvSpPr>
          <p:cNvPr id="20" name="Foliennummernplatzhalter 19">
            <a:extLst>
              <a:ext uri="{FF2B5EF4-FFF2-40B4-BE49-F238E27FC236}">
                <a16:creationId xmlns:a16="http://schemas.microsoft.com/office/drawing/2014/main" id="{588D59A1-6535-A20C-31FB-F7183CD13951}"/>
              </a:ext>
            </a:extLst>
          </p:cNvPr>
          <p:cNvSpPr>
            <a:spLocks noGrp="1"/>
          </p:cNvSpPr>
          <p:nvPr>
            <p:ph type="sldNum" sz="quarter" idx="18"/>
          </p:nvPr>
        </p:nvSpPr>
        <p:spPr bwMode="black"/>
        <p:txBody>
          <a:bodyPr/>
          <a:lstStyle/>
          <a:p>
            <a:fld id="{802006FE-6571-4354-8775-F8708372C227}" type="slidenum">
              <a:rPr lang="de-DE" smtClean="0"/>
              <a:pPr/>
              <a:t>‹Nr.›</a:t>
            </a:fld>
            <a:endParaRPr lang="de-DE"/>
          </a:p>
        </p:txBody>
      </p:sp>
      <p:sp>
        <p:nvSpPr>
          <p:cNvPr id="21" name="Freihandform: Form 20">
            <a:extLst>
              <a:ext uri="{FF2B5EF4-FFF2-40B4-BE49-F238E27FC236}">
                <a16:creationId xmlns:a16="http://schemas.microsoft.com/office/drawing/2014/main" id="{79764DF6-1C4C-A36F-4FC9-548C1BA4BAE5}"/>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gradFill>
            <a:gsLst>
              <a:gs pos="0">
                <a:srgbClr val="E62D69"/>
              </a:gs>
              <a:gs pos="50000">
                <a:srgbClr val="EC6141"/>
              </a:gs>
              <a:gs pos="100000">
                <a:srgbClr val="F39619"/>
              </a:gs>
            </a:gsLst>
            <a:lin ang="0" scaled="1"/>
          </a:gradFill>
          <a:ln w="9525" cap="flat">
            <a:noFill/>
            <a:prstDash val="solid"/>
            <a:miter/>
          </a:ln>
        </p:spPr>
        <p:txBody>
          <a:bodyPr rtlCol="0" anchor="ctr"/>
          <a:lstStyle/>
          <a:p>
            <a:endParaRPr lang="de-DE"/>
          </a:p>
        </p:txBody>
      </p:sp>
      <p:sp>
        <p:nvSpPr>
          <p:cNvPr id="23" name="Textplatzhalter 12">
            <a:extLst>
              <a:ext uri="{FF2B5EF4-FFF2-40B4-BE49-F238E27FC236}">
                <a16:creationId xmlns:a16="http://schemas.microsoft.com/office/drawing/2014/main" id="{28594590-773F-95F3-E0DF-A1C8EF8EF263}"/>
              </a:ext>
            </a:extLst>
          </p:cNvPr>
          <p:cNvSpPr>
            <a:spLocks noGrp="1"/>
          </p:cNvSpPr>
          <p:nvPr>
            <p:ph type="body" sz="quarter" idx="15" hasCustomPrompt="1"/>
          </p:nvPr>
        </p:nvSpPr>
        <p:spPr bwMode="black">
          <a:xfrm>
            <a:off x="696000" y="5373502"/>
            <a:ext cx="5400000" cy="863786"/>
          </a:xfrm>
        </p:spPr>
        <p:txBody>
          <a:bodyPr/>
          <a:lstStyle/>
          <a:p>
            <a:pPr lvl="0"/>
            <a:r>
              <a:rPr lang="en-US"/>
              <a:t>Add Text</a:t>
            </a:r>
          </a:p>
        </p:txBody>
      </p:sp>
    </p:spTree>
    <p:extLst>
      <p:ext uri="{BB962C8B-B14F-4D97-AF65-F5344CB8AC3E}">
        <p14:creationId xmlns:p14="http://schemas.microsoft.com/office/powerpoint/2010/main" val="2482683145"/>
      </p:ext>
    </p:extLst>
  </p:cSld>
  <p:clrMapOvr>
    <a:masterClrMapping/>
  </p:clrMapOvr>
  <p:transition>
    <p:fade/>
  </p:transition>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Quote wirh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3">
            <a:extLst>
              <a:ext uri="{FF2B5EF4-FFF2-40B4-BE49-F238E27FC236}">
                <a16:creationId xmlns:a16="http://schemas.microsoft.com/office/drawing/2014/main" id="{68E77FC9-4FB1-0D17-B856-086CB3B6C6B8}"/>
              </a:ext>
            </a:extLst>
          </p:cNvPr>
          <p:cNvPicPr/>
          <p:nvPr userDrawn="1"/>
        </p:nvPicPr>
        <p:blipFill rotWithShape="1">
          <a:blip r:embed="rId3"/>
          <a:srcRect l="13884" t="31835" r="24424" b="6473"/>
          <a:stretch/>
        </p:blipFill>
        <p:spPr bwMode="hidden">
          <a:xfrm>
            <a:off x="0" y="0"/>
            <a:ext cx="12191010" cy="6858000"/>
          </a:xfrm>
          <a:prstGeom prst="rect">
            <a:avLst/>
          </a:prstGeom>
        </p:spPr>
      </p:pic>
      <p:pic>
        <p:nvPicPr>
          <p:cNvPr id="8" name="Picture 35">
            <a:extLst>
              <a:ext uri="{FF2B5EF4-FFF2-40B4-BE49-F238E27FC236}">
                <a16:creationId xmlns:a16="http://schemas.microsoft.com/office/drawing/2014/main" id="{C5EED5D1-5788-2D8F-2304-9BE6E6EC84CC}"/>
              </a:ext>
            </a:extLst>
          </p:cNvPr>
          <p:cNvPicPr preferRelativeResize="0">
            <a:picLocks noGrp="1" noRot="1" noMove="1" noResize="1" noEditPoints="1" noAdjustHandles="1" noChangeArrowheads="1" noChangeShapeType="1" noCrop="1"/>
          </p:cNvPicPr>
          <p:nvPr userDrawn="1"/>
        </p:nvPicPr>
        <p:blipFill>
          <a:blip r:embed="rId4">
            <a:alphaModFix amt="50000"/>
          </a:blip>
          <a:stretch>
            <a:fillRect/>
          </a:stretch>
        </p:blipFill>
        <p:spPr bwMode="hidden">
          <a:xfrm>
            <a:off x="0" y="0"/>
            <a:ext cx="12193200" cy="6858000"/>
          </a:xfrm>
          <a:prstGeom prst="rect">
            <a:avLst/>
          </a:prstGeom>
        </p:spPr>
      </p:pic>
      <p:sp>
        <p:nvSpPr>
          <p:cNvPr id="2" name="Titel 1"/>
          <p:cNvSpPr>
            <a:spLocks noGrp="1"/>
          </p:cNvSpPr>
          <p:nvPr>
            <p:ph type="ctrTitle" hasCustomPrompt="1"/>
          </p:nvPr>
        </p:nvSpPr>
        <p:spPr bwMode="black">
          <a:xfrm>
            <a:off x="695324" y="620713"/>
            <a:ext cx="9072564" cy="4321175"/>
          </a:xfrm>
        </p:spPr>
        <p:txBody>
          <a:bodyPr tIns="108000" anchor="t"/>
          <a:lstStyle>
            <a:lvl1pPr algn="l">
              <a:defRPr sz="8000">
                <a:solidFill>
                  <a:schemeClr val="bg1"/>
                </a:solidFill>
              </a:defRPr>
            </a:lvl1pPr>
          </a:lstStyle>
          <a:p>
            <a:r>
              <a:rPr lang="de-DE"/>
              <a:t>Add Quote</a:t>
            </a:r>
          </a:p>
        </p:txBody>
      </p:sp>
      <p:sp>
        <p:nvSpPr>
          <p:cNvPr id="9" name="Datumsplatzhalter 8">
            <a:extLst>
              <a:ext uri="{FF2B5EF4-FFF2-40B4-BE49-F238E27FC236}">
                <a16:creationId xmlns:a16="http://schemas.microsoft.com/office/drawing/2014/main" id="{7E9CCE47-3F79-8159-3222-D27F89D325EA}"/>
              </a:ext>
            </a:extLst>
          </p:cNvPr>
          <p:cNvSpPr>
            <a:spLocks noGrp="1"/>
          </p:cNvSpPr>
          <p:nvPr>
            <p:ph type="dt" sz="half" idx="10"/>
          </p:nvPr>
        </p:nvSpPr>
        <p:spPr/>
        <p:txBody>
          <a:bodyPr/>
          <a:lstStyle>
            <a:lvl1pPr>
              <a:defRPr>
                <a:solidFill>
                  <a:schemeClr val="bg1"/>
                </a:solidFill>
              </a:defRPr>
            </a:lvl1pPr>
          </a:lstStyle>
          <a:p>
            <a:r>
              <a:rPr lang="de-DE" noProof="1"/>
              <a:t>Do not Edit Date</a:t>
            </a:r>
          </a:p>
        </p:txBody>
      </p:sp>
      <p:sp>
        <p:nvSpPr>
          <p:cNvPr id="10" name="Fußzeilenplatzhalter 9">
            <a:extLst>
              <a:ext uri="{FF2B5EF4-FFF2-40B4-BE49-F238E27FC236}">
                <a16:creationId xmlns:a16="http://schemas.microsoft.com/office/drawing/2014/main" id="{36A11368-C3D7-9E43-99F4-21D6413D75B3}"/>
              </a:ext>
            </a:extLst>
          </p:cNvPr>
          <p:cNvSpPr>
            <a:spLocks noGrp="1"/>
          </p:cNvSpPr>
          <p:nvPr>
            <p:ph type="ftr" sz="quarter" idx="11"/>
          </p:nvPr>
        </p:nvSpPr>
        <p:spPr bwMode="black"/>
        <p:txBody>
          <a:bodyPr/>
          <a:lstStyle>
            <a:lvl1pPr>
              <a:defRPr>
                <a:solidFill>
                  <a:schemeClr val="bg1"/>
                </a:solidFill>
              </a:defRPr>
            </a:lvl1pPr>
          </a:lstStyle>
          <a:p>
            <a:r>
              <a:rPr lang="de-DE" err="1"/>
              <a:t>We</a:t>
            </a:r>
            <a:r>
              <a:rPr lang="de-DE"/>
              <a:t> Innovate </a:t>
            </a:r>
            <a:r>
              <a:rPr lang="de-DE" err="1"/>
              <a:t>Together</a:t>
            </a:r>
            <a:r>
              <a:rPr lang="de-DE"/>
              <a:t>.</a:t>
            </a:r>
          </a:p>
        </p:txBody>
      </p:sp>
      <p:sp>
        <p:nvSpPr>
          <p:cNvPr id="11" name="Foliennummernplatzhalter 10">
            <a:extLst>
              <a:ext uri="{FF2B5EF4-FFF2-40B4-BE49-F238E27FC236}">
                <a16:creationId xmlns:a16="http://schemas.microsoft.com/office/drawing/2014/main" id="{1168285F-A525-5BCF-61A2-F79BE0CF5282}"/>
              </a:ext>
            </a:extLst>
          </p:cNvPr>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13" name="Freihandform: Form 12">
            <a:extLst>
              <a:ext uri="{FF2B5EF4-FFF2-40B4-BE49-F238E27FC236}">
                <a16:creationId xmlns:a16="http://schemas.microsoft.com/office/drawing/2014/main" id="{37C2B736-5CFC-CDBF-8AAE-F86E04145194}"/>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6" name="Textplatzhalter 12">
            <a:extLst>
              <a:ext uri="{FF2B5EF4-FFF2-40B4-BE49-F238E27FC236}">
                <a16:creationId xmlns:a16="http://schemas.microsoft.com/office/drawing/2014/main" id="{C22E428D-1769-C6B5-122D-57CDFAFBACB8}"/>
              </a:ext>
            </a:extLst>
          </p:cNvPr>
          <p:cNvSpPr>
            <a:spLocks noGrp="1"/>
          </p:cNvSpPr>
          <p:nvPr>
            <p:ph type="body" sz="quarter" idx="15" hasCustomPrompt="1"/>
          </p:nvPr>
        </p:nvSpPr>
        <p:spPr bwMode="black">
          <a:xfrm>
            <a:off x="696000" y="5373688"/>
            <a:ext cx="5400000" cy="863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Add Text</a:t>
            </a:r>
          </a:p>
        </p:txBody>
      </p:sp>
      <p:sp>
        <p:nvSpPr>
          <p:cNvPr id="3" name="Rechteck: abgerundete Ecken 2">
            <a:extLst>
              <a:ext uri="{FF2B5EF4-FFF2-40B4-BE49-F238E27FC236}">
                <a16:creationId xmlns:a16="http://schemas.microsoft.com/office/drawing/2014/main" id="{53043037-D2AE-E982-0547-5950173AE19B}"/>
              </a:ext>
            </a:extLst>
          </p:cNvPr>
          <p:cNvSpPr/>
          <p:nvPr userDrawn="1"/>
        </p:nvSpPr>
        <p:spPr bwMode="gray">
          <a:xfrm>
            <a:off x="-2004000" y="188915"/>
            <a:ext cx="1908212" cy="1512085"/>
          </a:xfrm>
          <a:prstGeom prst="roundRect">
            <a:avLst>
              <a:gd name="adj" fmla="val 8399"/>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t"/>
          <a:lstStyle/>
          <a:p>
            <a:pPr algn="l"/>
            <a:r>
              <a:rPr lang="en-US" sz="1000" b="1">
                <a:solidFill>
                  <a:schemeClr val="tx1"/>
                </a:solidFill>
              </a:rPr>
              <a:t>Quote Slide</a:t>
            </a:r>
          </a:p>
          <a:p>
            <a:pPr algn="l"/>
            <a:r>
              <a:rPr lang="en-US" sz="1000">
                <a:solidFill>
                  <a:schemeClr val="tx1"/>
                </a:solidFill>
              </a:rPr>
              <a:t>The Picture in background</a:t>
            </a:r>
            <a:br>
              <a:rPr lang="en-US" sz="1000">
                <a:solidFill>
                  <a:schemeClr val="tx1"/>
                </a:solidFill>
              </a:rPr>
            </a:br>
            <a:r>
              <a:rPr lang="en-US" sz="1000">
                <a:solidFill>
                  <a:schemeClr val="tx1"/>
                </a:solidFill>
              </a:rPr>
              <a:t>can be adjusted.</a:t>
            </a:r>
          </a:p>
          <a:p>
            <a:pPr algn="l"/>
            <a:endParaRPr lang="en-US" sz="1000">
              <a:solidFill>
                <a:schemeClr val="tx1"/>
              </a:solidFill>
            </a:endParaRPr>
          </a:p>
          <a:p>
            <a:pPr algn="l"/>
            <a:r>
              <a:rPr lang="en-US" sz="1000">
                <a:solidFill>
                  <a:schemeClr val="tx1"/>
                </a:solidFill>
              </a:rPr>
              <a:t>Right-click next to the slide, </a:t>
            </a:r>
            <a:r>
              <a:rPr lang="en-US" sz="1000" b="1">
                <a:solidFill>
                  <a:schemeClr val="tx1"/>
                </a:solidFill>
              </a:rPr>
              <a:t>Format background</a:t>
            </a:r>
            <a:r>
              <a:rPr lang="en-US" sz="1000">
                <a:solidFill>
                  <a:schemeClr val="tx1"/>
                </a:solidFill>
              </a:rPr>
              <a:t>, select </a:t>
            </a:r>
            <a:r>
              <a:rPr lang="en-US" sz="1000" b="1">
                <a:solidFill>
                  <a:schemeClr val="tx1"/>
                </a:solidFill>
              </a:rPr>
              <a:t>Picture Fill</a:t>
            </a:r>
            <a:r>
              <a:rPr lang="en-US" sz="1000">
                <a:solidFill>
                  <a:schemeClr val="tx1"/>
                </a:solidFill>
              </a:rPr>
              <a:t>.</a:t>
            </a:r>
            <a:endParaRPr lang="en-US" sz="1000" b="1">
              <a:solidFill>
                <a:schemeClr val="tx1"/>
              </a:solidFill>
            </a:endParaRPr>
          </a:p>
        </p:txBody>
      </p:sp>
    </p:spTree>
    <p:extLst>
      <p:ext uri="{BB962C8B-B14F-4D97-AF65-F5344CB8AC3E}">
        <p14:creationId xmlns:p14="http://schemas.microsoft.com/office/powerpoint/2010/main" val="3702023027"/>
      </p:ext>
    </p:extLst>
  </p:cSld>
  <p:clrMapOvr>
    <a:masterClrMapping/>
  </p:clrMapOvr>
  <p:transition>
    <p:fade/>
  </p:transition>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tart / End">
    <p:spTree>
      <p:nvGrpSpPr>
        <p:cNvPr id="1" name=""/>
        <p:cNvGrpSpPr/>
        <p:nvPr/>
      </p:nvGrpSpPr>
      <p:grpSpPr>
        <a:xfrm>
          <a:off x="0" y="0"/>
          <a:ext cx="0" cy="0"/>
          <a:chOff x="0" y="0"/>
          <a:chExt cx="0" cy="0"/>
        </a:xfrm>
      </p:grpSpPr>
      <p:grpSp>
        <p:nvGrpSpPr>
          <p:cNvPr id="15" name="Gruppieren 14">
            <a:extLst>
              <a:ext uri="{FF2B5EF4-FFF2-40B4-BE49-F238E27FC236}">
                <a16:creationId xmlns:a16="http://schemas.microsoft.com/office/drawing/2014/main" id="{4033B77A-5FDA-DD7B-1662-D970A14BAF1F}"/>
              </a:ext>
            </a:extLst>
          </p:cNvPr>
          <p:cNvGrpSpPr/>
          <p:nvPr userDrawn="1"/>
        </p:nvGrpSpPr>
        <p:grpSpPr>
          <a:xfrm>
            <a:off x="5401687" y="2709333"/>
            <a:ext cx="1388626" cy="1438611"/>
            <a:chOff x="4990783" y="2709333"/>
            <a:chExt cx="2982182" cy="3089528"/>
          </a:xfrm>
          <a:solidFill>
            <a:srgbClr val="CECDCC"/>
          </a:solidFill>
        </p:grpSpPr>
        <p:sp>
          <p:nvSpPr>
            <p:cNvPr id="16" name="Freihandform: Form 15">
              <a:extLst>
                <a:ext uri="{FF2B5EF4-FFF2-40B4-BE49-F238E27FC236}">
                  <a16:creationId xmlns:a16="http://schemas.microsoft.com/office/drawing/2014/main" id="{C2F2EBB3-8405-9D63-251F-3BA6CCCAE77D}"/>
                </a:ext>
              </a:extLst>
            </p:cNvPr>
            <p:cNvSpPr/>
            <p:nvPr userDrawn="1"/>
          </p:nvSpPr>
          <p:spPr>
            <a:xfrm>
              <a:off x="5702491" y="2709333"/>
              <a:ext cx="1542668" cy="1542669"/>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grpFill/>
            <a:ln w="9525" cap="flat">
              <a:noFill/>
              <a:prstDash val="solid"/>
              <a:miter/>
            </a:ln>
          </p:spPr>
          <p:txBody>
            <a:bodyPr rtlCol="0" anchor="ctr"/>
            <a:lstStyle/>
            <a:p>
              <a:endParaRPr lang="de-DE"/>
            </a:p>
          </p:txBody>
        </p:sp>
        <p:grpSp>
          <p:nvGrpSpPr>
            <p:cNvPr id="17" name="Gruppieren 16">
              <a:extLst>
                <a:ext uri="{FF2B5EF4-FFF2-40B4-BE49-F238E27FC236}">
                  <a16:creationId xmlns:a16="http://schemas.microsoft.com/office/drawing/2014/main" id="{E41E94FA-DA35-0FAF-DA92-EFEFCEEF9FB4}"/>
                </a:ext>
              </a:extLst>
            </p:cNvPr>
            <p:cNvGrpSpPr/>
            <p:nvPr userDrawn="1"/>
          </p:nvGrpSpPr>
          <p:grpSpPr>
            <a:xfrm>
              <a:off x="4990783" y="4705391"/>
              <a:ext cx="2982182" cy="1093470"/>
              <a:chOff x="7716000" y="4067746"/>
              <a:chExt cx="2982182" cy="1093470"/>
            </a:xfrm>
            <a:grpFill/>
          </p:grpSpPr>
          <p:sp>
            <p:nvSpPr>
              <p:cNvPr id="18" name="Freihandform: Form 17">
                <a:extLst>
                  <a:ext uri="{FF2B5EF4-FFF2-40B4-BE49-F238E27FC236}">
                    <a16:creationId xmlns:a16="http://schemas.microsoft.com/office/drawing/2014/main" id="{CC135402-3904-19A5-9E21-BA5534BFC940}"/>
                  </a:ext>
                </a:extLst>
              </p:cNvPr>
              <p:cNvSpPr/>
              <p:nvPr/>
            </p:nvSpPr>
            <p:spPr>
              <a:xfrm>
                <a:off x="7716000" y="4070699"/>
                <a:ext cx="2982182" cy="1090517"/>
              </a:xfrm>
              <a:custGeom>
                <a:avLst/>
                <a:gdLst>
                  <a:gd name="connsiteX0" fmla="*/ 615696 w 2982182"/>
                  <a:gd name="connsiteY0" fmla="*/ 597789 h 1090517"/>
                  <a:gd name="connsiteX1" fmla="*/ 606457 w 2982182"/>
                  <a:gd name="connsiteY1" fmla="*/ 437102 h 1090517"/>
                  <a:gd name="connsiteX2" fmla="*/ 548831 w 2982182"/>
                  <a:gd name="connsiteY2" fmla="*/ 322231 h 1090517"/>
                  <a:gd name="connsiteX3" fmla="*/ 449580 w 2982182"/>
                  <a:gd name="connsiteY3" fmla="*/ 253365 h 1090517"/>
                  <a:gd name="connsiteX4" fmla="*/ 315659 w 2982182"/>
                  <a:gd name="connsiteY4" fmla="*/ 230219 h 1090517"/>
                  <a:gd name="connsiteX5" fmla="*/ 184976 w 2982182"/>
                  <a:gd name="connsiteY5" fmla="*/ 253365 h 1090517"/>
                  <a:gd name="connsiteX6" fmla="*/ 85534 w 2982182"/>
                  <a:gd name="connsiteY6" fmla="*/ 317849 h 1090517"/>
                  <a:gd name="connsiteX7" fmla="*/ 22289 w 2982182"/>
                  <a:gd name="connsiteY7" fmla="*/ 416243 h 1090517"/>
                  <a:gd name="connsiteX8" fmla="*/ 0 w 2982182"/>
                  <a:gd name="connsiteY8" fmla="*/ 541115 h 1090517"/>
                  <a:gd name="connsiteX9" fmla="*/ 22289 w 2982182"/>
                  <a:gd name="connsiteY9" fmla="*/ 670846 h 1090517"/>
                  <a:gd name="connsiteX10" fmla="*/ 86582 w 2982182"/>
                  <a:gd name="connsiteY10" fmla="*/ 770858 h 1090517"/>
                  <a:gd name="connsiteX11" fmla="*/ 189167 w 2982182"/>
                  <a:gd name="connsiteY11" fmla="*/ 835343 h 1090517"/>
                  <a:gd name="connsiteX12" fmla="*/ 326517 w 2982182"/>
                  <a:gd name="connsiteY12" fmla="*/ 858012 h 1090517"/>
                  <a:gd name="connsiteX13" fmla="*/ 418910 w 2982182"/>
                  <a:gd name="connsiteY13" fmla="*/ 847535 h 1090517"/>
                  <a:gd name="connsiteX14" fmla="*/ 508064 w 2982182"/>
                  <a:gd name="connsiteY14" fmla="*/ 815435 h 1090517"/>
                  <a:gd name="connsiteX15" fmla="*/ 581978 w 2982182"/>
                  <a:gd name="connsiteY15" fmla="*/ 761619 h 1090517"/>
                  <a:gd name="connsiteX16" fmla="*/ 487966 w 2982182"/>
                  <a:gd name="connsiteY16" fmla="*/ 668846 h 1090517"/>
                  <a:gd name="connsiteX17" fmla="*/ 443770 w 2982182"/>
                  <a:gd name="connsiteY17" fmla="*/ 698754 h 1090517"/>
                  <a:gd name="connsiteX18" fmla="*/ 386715 w 2982182"/>
                  <a:gd name="connsiteY18" fmla="*/ 717613 h 1090517"/>
                  <a:gd name="connsiteX19" fmla="*/ 328898 w 2982182"/>
                  <a:gd name="connsiteY19" fmla="*/ 724281 h 1090517"/>
                  <a:gd name="connsiteX20" fmla="*/ 239173 w 2982182"/>
                  <a:gd name="connsiteY20" fmla="*/ 707803 h 1090517"/>
                  <a:gd name="connsiteX21" fmla="*/ 178880 w 2982182"/>
                  <a:gd name="connsiteY21" fmla="*/ 663226 h 1090517"/>
                  <a:gd name="connsiteX22" fmla="*/ 151733 w 2982182"/>
                  <a:gd name="connsiteY22" fmla="*/ 597789 h 1090517"/>
                  <a:gd name="connsiteX23" fmla="*/ 615601 w 2982182"/>
                  <a:gd name="connsiteY23" fmla="*/ 597789 h 1090517"/>
                  <a:gd name="connsiteX24" fmla="*/ 154210 w 2982182"/>
                  <a:gd name="connsiteY24" fmla="*/ 476060 h 1090517"/>
                  <a:gd name="connsiteX25" fmla="*/ 189357 w 2982182"/>
                  <a:gd name="connsiteY25" fmla="*/ 411766 h 1090517"/>
                  <a:gd name="connsiteX26" fmla="*/ 246793 w 2982182"/>
                  <a:gd name="connsiteY26" fmla="*/ 373190 h 1090517"/>
                  <a:gd name="connsiteX27" fmla="*/ 320516 w 2982182"/>
                  <a:gd name="connsiteY27" fmla="*/ 360331 h 1090517"/>
                  <a:gd name="connsiteX28" fmla="*/ 395859 w 2982182"/>
                  <a:gd name="connsiteY28" fmla="*/ 373190 h 1090517"/>
                  <a:gd name="connsiteX29" fmla="*/ 449294 w 2982182"/>
                  <a:gd name="connsiteY29" fmla="*/ 411766 h 1090517"/>
                  <a:gd name="connsiteX30" fmla="*/ 474821 w 2982182"/>
                  <a:gd name="connsiteY30" fmla="*/ 476060 h 1090517"/>
                  <a:gd name="connsiteX31" fmla="*/ 154210 w 2982182"/>
                  <a:gd name="connsiteY31" fmla="*/ 476060 h 1090517"/>
                  <a:gd name="connsiteX32" fmla="*/ 713327 w 2982182"/>
                  <a:gd name="connsiteY32" fmla="*/ 95 h 1090517"/>
                  <a:gd name="connsiteX33" fmla="*/ 713327 w 2982182"/>
                  <a:gd name="connsiteY33" fmla="*/ 842296 h 1090517"/>
                  <a:gd name="connsiteX34" fmla="*/ 860298 w 2982182"/>
                  <a:gd name="connsiteY34" fmla="*/ 842296 h 1090517"/>
                  <a:gd name="connsiteX35" fmla="*/ 860298 w 2982182"/>
                  <a:gd name="connsiteY35" fmla="*/ 573596 h 1090517"/>
                  <a:gd name="connsiteX36" fmla="*/ 1092803 w 2982182"/>
                  <a:gd name="connsiteY36" fmla="*/ 842296 h 1090517"/>
                  <a:gd name="connsiteX37" fmla="*/ 1269968 w 2982182"/>
                  <a:gd name="connsiteY37" fmla="*/ 842296 h 1090517"/>
                  <a:gd name="connsiteX38" fmla="*/ 1269968 w 2982182"/>
                  <a:gd name="connsiteY38" fmla="*/ 831437 h 1090517"/>
                  <a:gd name="connsiteX39" fmla="*/ 994029 w 2982182"/>
                  <a:gd name="connsiteY39" fmla="*/ 527780 h 1090517"/>
                  <a:gd name="connsiteX40" fmla="*/ 1236250 w 2982182"/>
                  <a:gd name="connsiteY40" fmla="*/ 256699 h 1090517"/>
                  <a:gd name="connsiteX41" fmla="*/ 1236250 w 2982182"/>
                  <a:gd name="connsiteY41" fmla="*/ 248221 h 1090517"/>
                  <a:gd name="connsiteX42" fmla="*/ 1060323 w 2982182"/>
                  <a:gd name="connsiteY42" fmla="*/ 248221 h 1090517"/>
                  <a:gd name="connsiteX43" fmla="*/ 860298 w 2982182"/>
                  <a:gd name="connsiteY43" fmla="*/ 486823 h 1090517"/>
                  <a:gd name="connsiteX44" fmla="*/ 860298 w 2982182"/>
                  <a:gd name="connsiteY44" fmla="*/ 0 h 1090517"/>
                  <a:gd name="connsiteX45" fmla="*/ 713327 w 2982182"/>
                  <a:gd name="connsiteY45" fmla="*/ 0 h 1090517"/>
                  <a:gd name="connsiteX46" fmla="*/ 1484471 w 2982182"/>
                  <a:gd name="connsiteY46" fmla="*/ 245936 h 1090517"/>
                  <a:gd name="connsiteX47" fmla="*/ 1484471 w 2982182"/>
                  <a:gd name="connsiteY47" fmla="*/ 842391 h 1090517"/>
                  <a:gd name="connsiteX48" fmla="*/ 1337501 w 2982182"/>
                  <a:gd name="connsiteY48" fmla="*/ 842391 h 1090517"/>
                  <a:gd name="connsiteX49" fmla="*/ 1337501 w 2982182"/>
                  <a:gd name="connsiteY49" fmla="*/ 245936 h 1090517"/>
                  <a:gd name="connsiteX50" fmla="*/ 1484471 w 2982182"/>
                  <a:gd name="connsiteY50" fmla="*/ 245936 h 1090517"/>
                  <a:gd name="connsiteX51" fmla="*/ 1945958 w 2982182"/>
                  <a:gd name="connsiteY51" fmla="*/ 714661 h 1090517"/>
                  <a:gd name="connsiteX52" fmla="*/ 1877473 w 2982182"/>
                  <a:gd name="connsiteY52" fmla="*/ 701421 h 1090517"/>
                  <a:gd name="connsiteX53" fmla="*/ 1824038 w 2982182"/>
                  <a:gd name="connsiteY53" fmla="*/ 665036 h 1090517"/>
                  <a:gd name="connsiteX54" fmla="*/ 1789462 w 2982182"/>
                  <a:gd name="connsiteY54" fmla="*/ 611410 h 1090517"/>
                  <a:gd name="connsiteX55" fmla="*/ 1777270 w 2982182"/>
                  <a:gd name="connsiteY55" fmla="*/ 545973 h 1090517"/>
                  <a:gd name="connsiteX56" fmla="*/ 1788700 w 2982182"/>
                  <a:gd name="connsiteY56" fmla="*/ 480536 h 1090517"/>
                  <a:gd name="connsiteX57" fmla="*/ 1821847 w 2982182"/>
                  <a:gd name="connsiteY57" fmla="*/ 426911 h 1090517"/>
                  <a:gd name="connsiteX58" fmla="*/ 1874806 w 2982182"/>
                  <a:gd name="connsiteY58" fmla="*/ 390525 h 1090517"/>
                  <a:gd name="connsiteX59" fmla="*/ 1945958 w 2982182"/>
                  <a:gd name="connsiteY59" fmla="*/ 377285 h 1090517"/>
                  <a:gd name="connsiteX60" fmla="*/ 2017014 w 2982182"/>
                  <a:gd name="connsiteY60" fmla="*/ 390525 h 1090517"/>
                  <a:gd name="connsiteX61" fmla="*/ 2070068 w 2982182"/>
                  <a:gd name="connsiteY61" fmla="*/ 426911 h 1090517"/>
                  <a:gd name="connsiteX62" fmla="*/ 2103215 w 2982182"/>
                  <a:gd name="connsiteY62" fmla="*/ 480536 h 1090517"/>
                  <a:gd name="connsiteX63" fmla="*/ 2114645 w 2982182"/>
                  <a:gd name="connsiteY63" fmla="*/ 545973 h 1090517"/>
                  <a:gd name="connsiteX64" fmla="*/ 2102453 w 2982182"/>
                  <a:gd name="connsiteY64" fmla="*/ 611410 h 1090517"/>
                  <a:gd name="connsiteX65" fmla="*/ 2067878 w 2982182"/>
                  <a:gd name="connsiteY65" fmla="*/ 665036 h 1090517"/>
                  <a:gd name="connsiteX66" fmla="*/ 2014442 w 2982182"/>
                  <a:gd name="connsiteY66" fmla="*/ 701421 h 1090517"/>
                  <a:gd name="connsiteX67" fmla="*/ 1945958 w 2982182"/>
                  <a:gd name="connsiteY67" fmla="*/ 714661 h 1090517"/>
                  <a:gd name="connsiteX68" fmla="*/ 1945958 w 2982182"/>
                  <a:gd name="connsiteY68" fmla="*/ 714661 h 1090517"/>
                  <a:gd name="connsiteX69" fmla="*/ 1764030 w 2982182"/>
                  <a:gd name="connsiteY69" fmla="*/ 1090517 h 1090517"/>
                  <a:gd name="connsiteX70" fmla="*/ 1764030 w 2982182"/>
                  <a:gd name="connsiteY70" fmla="*/ 772382 h 1090517"/>
                  <a:gd name="connsiteX71" fmla="*/ 1803749 w 2982182"/>
                  <a:gd name="connsiteY71" fmla="*/ 812959 h 1090517"/>
                  <a:gd name="connsiteX72" fmla="*/ 1855184 w 2982182"/>
                  <a:gd name="connsiteY72" fmla="*/ 838867 h 1090517"/>
                  <a:gd name="connsiteX73" fmla="*/ 1910239 w 2982182"/>
                  <a:gd name="connsiteY73" fmla="*/ 852678 h 1090517"/>
                  <a:gd name="connsiteX74" fmla="*/ 1961674 w 2982182"/>
                  <a:gd name="connsiteY74" fmla="*/ 856679 h 1090517"/>
                  <a:gd name="connsiteX75" fmla="*/ 2088833 w 2982182"/>
                  <a:gd name="connsiteY75" fmla="*/ 832580 h 1090517"/>
                  <a:gd name="connsiteX76" fmla="*/ 2183225 w 2982182"/>
                  <a:gd name="connsiteY76" fmla="*/ 766286 h 1090517"/>
                  <a:gd name="connsiteX77" fmla="*/ 2241709 w 2982182"/>
                  <a:gd name="connsiteY77" fmla="*/ 667512 h 1090517"/>
                  <a:gd name="connsiteX78" fmla="*/ 2261807 w 2982182"/>
                  <a:gd name="connsiteY78" fmla="*/ 545783 h 1090517"/>
                  <a:gd name="connsiteX79" fmla="*/ 2239899 w 2982182"/>
                  <a:gd name="connsiteY79" fmla="*/ 423482 h 1090517"/>
                  <a:gd name="connsiteX80" fmla="*/ 2178082 w 2982182"/>
                  <a:gd name="connsiteY80" fmla="*/ 324898 h 1090517"/>
                  <a:gd name="connsiteX81" fmla="*/ 2081879 w 2982182"/>
                  <a:gd name="connsiteY81" fmla="*/ 258794 h 1090517"/>
                  <a:gd name="connsiteX82" fmla="*/ 1957007 w 2982182"/>
                  <a:gd name="connsiteY82" fmla="*/ 234887 h 1090517"/>
                  <a:gd name="connsiteX83" fmla="*/ 1887093 w 2982182"/>
                  <a:gd name="connsiteY83" fmla="*/ 244888 h 1090517"/>
                  <a:gd name="connsiteX84" fmla="*/ 1819656 w 2982182"/>
                  <a:gd name="connsiteY84" fmla="*/ 275844 h 1090517"/>
                  <a:gd name="connsiteX85" fmla="*/ 1764221 w 2982182"/>
                  <a:gd name="connsiteY85" fmla="*/ 330041 h 1090517"/>
                  <a:gd name="connsiteX86" fmla="*/ 1754600 w 2982182"/>
                  <a:gd name="connsiteY86" fmla="*/ 248126 h 1090517"/>
                  <a:gd name="connsiteX87" fmla="*/ 1617250 w 2982182"/>
                  <a:gd name="connsiteY87" fmla="*/ 248126 h 1090517"/>
                  <a:gd name="connsiteX88" fmla="*/ 1617250 w 2982182"/>
                  <a:gd name="connsiteY88" fmla="*/ 1090327 h 1090517"/>
                  <a:gd name="connsiteX89" fmla="*/ 1764221 w 2982182"/>
                  <a:gd name="connsiteY89" fmla="*/ 1090327 h 1090517"/>
                  <a:gd name="connsiteX90" fmla="*/ 2836355 w 2982182"/>
                  <a:gd name="connsiteY90" fmla="*/ 330232 h 1090517"/>
                  <a:gd name="connsiteX91" fmla="*/ 2789968 w 2982182"/>
                  <a:gd name="connsiteY91" fmla="*/ 278987 h 1090517"/>
                  <a:gd name="connsiteX92" fmla="*/ 2724055 w 2982182"/>
                  <a:gd name="connsiteY92" fmla="*/ 245650 h 1090517"/>
                  <a:gd name="connsiteX93" fmla="*/ 2647093 w 2982182"/>
                  <a:gd name="connsiteY93" fmla="*/ 233839 h 1090517"/>
                  <a:gd name="connsiteX94" fmla="*/ 2525649 w 2982182"/>
                  <a:gd name="connsiteY94" fmla="*/ 253079 h 1090517"/>
                  <a:gd name="connsiteX95" fmla="*/ 2427256 w 2982182"/>
                  <a:gd name="connsiteY95" fmla="*/ 311944 h 1090517"/>
                  <a:gd name="connsiteX96" fmla="*/ 2361343 w 2982182"/>
                  <a:gd name="connsiteY96" fmla="*/ 409575 h 1090517"/>
                  <a:gd name="connsiteX97" fmla="*/ 2337435 w 2982182"/>
                  <a:gd name="connsiteY97" fmla="*/ 544735 h 1090517"/>
                  <a:gd name="connsiteX98" fmla="*/ 2360581 w 2982182"/>
                  <a:gd name="connsiteY98" fmla="*/ 682085 h 1090517"/>
                  <a:gd name="connsiteX99" fmla="*/ 2424589 w 2982182"/>
                  <a:gd name="connsiteY99" fmla="*/ 781050 h 1090517"/>
                  <a:gd name="connsiteX100" fmla="*/ 2521363 w 2982182"/>
                  <a:gd name="connsiteY100" fmla="*/ 840867 h 1090517"/>
                  <a:gd name="connsiteX101" fmla="*/ 2643473 w 2982182"/>
                  <a:gd name="connsiteY101" fmla="*/ 860298 h 1090517"/>
                  <a:gd name="connsiteX102" fmla="*/ 2696909 w 2982182"/>
                  <a:gd name="connsiteY102" fmla="*/ 853250 h 1090517"/>
                  <a:gd name="connsiteX103" fmla="*/ 2752154 w 2982182"/>
                  <a:gd name="connsiteY103" fmla="*/ 833533 h 1090517"/>
                  <a:gd name="connsiteX104" fmla="*/ 2801398 w 2982182"/>
                  <a:gd name="connsiteY104" fmla="*/ 801243 h 1090517"/>
                  <a:gd name="connsiteX105" fmla="*/ 2836355 w 2982182"/>
                  <a:gd name="connsiteY105" fmla="*/ 755428 h 1090517"/>
                  <a:gd name="connsiteX106" fmla="*/ 2843594 w 2982182"/>
                  <a:gd name="connsiteY106" fmla="*/ 842201 h 1090517"/>
                  <a:gd name="connsiteX107" fmla="*/ 2982182 w 2982182"/>
                  <a:gd name="connsiteY107" fmla="*/ 842201 h 1090517"/>
                  <a:gd name="connsiteX108" fmla="*/ 2982182 w 2982182"/>
                  <a:gd name="connsiteY108" fmla="*/ 248221 h 1090517"/>
                  <a:gd name="connsiteX109" fmla="*/ 2841212 w 2982182"/>
                  <a:gd name="connsiteY109" fmla="*/ 248221 h 1090517"/>
                  <a:gd name="connsiteX110" fmla="*/ 2836355 w 2982182"/>
                  <a:gd name="connsiteY110" fmla="*/ 330137 h 1090517"/>
                  <a:gd name="connsiteX111" fmla="*/ 2836355 w 2982182"/>
                  <a:gd name="connsiteY111" fmla="*/ 330137 h 1090517"/>
                  <a:gd name="connsiteX112" fmla="*/ 2660428 w 2982182"/>
                  <a:gd name="connsiteY112" fmla="*/ 365189 h 1090517"/>
                  <a:gd name="connsiteX113" fmla="*/ 2736342 w 2982182"/>
                  <a:gd name="connsiteY113" fmla="*/ 380619 h 1090517"/>
                  <a:gd name="connsiteX114" fmla="*/ 2790539 w 2982182"/>
                  <a:gd name="connsiteY114" fmla="*/ 421386 h 1090517"/>
                  <a:gd name="connsiteX115" fmla="*/ 2823020 w 2982182"/>
                  <a:gd name="connsiteY115" fmla="*/ 479203 h 1090517"/>
                  <a:gd name="connsiteX116" fmla="*/ 2833878 w 2982182"/>
                  <a:gd name="connsiteY116" fmla="*/ 545306 h 1090517"/>
                  <a:gd name="connsiteX117" fmla="*/ 2823020 w 2982182"/>
                  <a:gd name="connsiteY117" fmla="*/ 611410 h 1090517"/>
                  <a:gd name="connsiteX118" fmla="*/ 2790539 w 2982182"/>
                  <a:gd name="connsiteY118" fmla="*/ 669227 h 1090517"/>
                  <a:gd name="connsiteX119" fmla="*/ 2736342 w 2982182"/>
                  <a:gd name="connsiteY119" fmla="*/ 709994 h 1090517"/>
                  <a:gd name="connsiteX120" fmla="*/ 2660428 w 2982182"/>
                  <a:gd name="connsiteY120" fmla="*/ 725424 h 1090517"/>
                  <a:gd name="connsiteX121" fmla="*/ 2591753 w 2982182"/>
                  <a:gd name="connsiteY121" fmla="*/ 713137 h 1090517"/>
                  <a:gd name="connsiteX122" fmla="*/ 2535936 w 2982182"/>
                  <a:gd name="connsiteY122" fmla="*/ 677609 h 1090517"/>
                  <a:gd name="connsiteX123" fmla="*/ 2498408 w 2982182"/>
                  <a:gd name="connsiteY123" fmla="*/ 620744 h 1090517"/>
                  <a:gd name="connsiteX124" fmla="*/ 2484596 w 2982182"/>
                  <a:gd name="connsiteY124" fmla="*/ 544639 h 1090517"/>
                  <a:gd name="connsiteX125" fmla="*/ 2498408 w 2982182"/>
                  <a:gd name="connsiteY125" fmla="*/ 468725 h 1090517"/>
                  <a:gd name="connsiteX126" fmla="*/ 2535936 w 2982182"/>
                  <a:gd name="connsiteY126" fmla="*/ 412337 h 1090517"/>
                  <a:gd name="connsiteX127" fmla="*/ 2591753 w 2982182"/>
                  <a:gd name="connsiteY127" fmla="*/ 377190 h 1090517"/>
                  <a:gd name="connsiteX128" fmla="*/ 2660428 w 2982182"/>
                  <a:gd name="connsiteY128" fmla="*/ 365189 h 1090517"/>
                  <a:gd name="connsiteX129" fmla="*/ 2660428 w 2982182"/>
                  <a:gd name="connsiteY129" fmla="*/ 365189 h 109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2982182" h="1090517">
                    <a:moveTo>
                      <a:pt x="615696" y="597789"/>
                    </a:moveTo>
                    <a:cubicBezTo>
                      <a:pt x="621316" y="536543"/>
                      <a:pt x="618077" y="483108"/>
                      <a:pt x="606457" y="437102"/>
                    </a:cubicBezTo>
                    <a:cubicBezTo>
                      <a:pt x="594836" y="391096"/>
                      <a:pt x="575501" y="352996"/>
                      <a:pt x="548831" y="322231"/>
                    </a:cubicBezTo>
                    <a:cubicBezTo>
                      <a:pt x="522161" y="291656"/>
                      <a:pt x="489014" y="268605"/>
                      <a:pt x="449580" y="253365"/>
                    </a:cubicBezTo>
                    <a:cubicBezTo>
                      <a:pt x="410242" y="237935"/>
                      <a:pt x="365474" y="230219"/>
                      <a:pt x="315659" y="230219"/>
                    </a:cubicBezTo>
                    <a:cubicBezTo>
                      <a:pt x="267272" y="230410"/>
                      <a:pt x="223647" y="238030"/>
                      <a:pt x="184976" y="253365"/>
                    </a:cubicBezTo>
                    <a:cubicBezTo>
                      <a:pt x="146209" y="268605"/>
                      <a:pt x="113062" y="290132"/>
                      <a:pt x="85534" y="317849"/>
                    </a:cubicBezTo>
                    <a:cubicBezTo>
                      <a:pt x="58007" y="345758"/>
                      <a:pt x="36957" y="378524"/>
                      <a:pt x="22289" y="416243"/>
                    </a:cubicBezTo>
                    <a:cubicBezTo>
                      <a:pt x="7620" y="454247"/>
                      <a:pt x="191" y="495776"/>
                      <a:pt x="0" y="541115"/>
                    </a:cubicBezTo>
                    <a:cubicBezTo>
                      <a:pt x="191" y="588931"/>
                      <a:pt x="7429" y="632079"/>
                      <a:pt x="22289" y="670846"/>
                    </a:cubicBezTo>
                    <a:cubicBezTo>
                      <a:pt x="36957" y="709803"/>
                      <a:pt x="58388" y="743141"/>
                      <a:pt x="86582" y="770858"/>
                    </a:cubicBezTo>
                    <a:cubicBezTo>
                      <a:pt x="114681" y="798767"/>
                      <a:pt x="148876" y="820293"/>
                      <a:pt x="189167" y="835343"/>
                    </a:cubicBezTo>
                    <a:cubicBezTo>
                      <a:pt x="229362" y="850202"/>
                      <a:pt x="275273" y="857822"/>
                      <a:pt x="326517" y="858012"/>
                    </a:cubicBezTo>
                    <a:cubicBezTo>
                      <a:pt x="356997" y="858012"/>
                      <a:pt x="387763" y="854583"/>
                      <a:pt x="418910" y="847535"/>
                    </a:cubicBezTo>
                    <a:cubicBezTo>
                      <a:pt x="450247" y="840296"/>
                      <a:pt x="479965" y="829628"/>
                      <a:pt x="508064" y="815435"/>
                    </a:cubicBezTo>
                    <a:cubicBezTo>
                      <a:pt x="536162" y="801148"/>
                      <a:pt x="560642" y="783336"/>
                      <a:pt x="581978" y="761619"/>
                    </a:cubicBezTo>
                    <a:lnTo>
                      <a:pt x="487966" y="668846"/>
                    </a:lnTo>
                    <a:cubicBezTo>
                      <a:pt x="476345" y="680466"/>
                      <a:pt x="461677" y="690563"/>
                      <a:pt x="443770" y="698754"/>
                    </a:cubicBezTo>
                    <a:cubicBezTo>
                      <a:pt x="425863" y="706946"/>
                      <a:pt x="406813" y="713232"/>
                      <a:pt x="386715" y="717613"/>
                    </a:cubicBezTo>
                    <a:cubicBezTo>
                      <a:pt x="366617" y="721995"/>
                      <a:pt x="347377" y="724281"/>
                      <a:pt x="328898" y="724281"/>
                    </a:cubicBezTo>
                    <a:cubicBezTo>
                      <a:pt x="294323" y="724091"/>
                      <a:pt x="264224" y="718661"/>
                      <a:pt x="239173" y="707803"/>
                    </a:cubicBezTo>
                    <a:cubicBezTo>
                      <a:pt x="213836" y="696944"/>
                      <a:pt x="193834" y="682085"/>
                      <a:pt x="178880" y="663226"/>
                    </a:cubicBezTo>
                    <a:cubicBezTo>
                      <a:pt x="164211" y="644366"/>
                      <a:pt x="154972" y="622459"/>
                      <a:pt x="151733" y="597789"/>
                    </a:cubicBezTo>
                    <a:lnTo>
                      <a:pt x="615601" y="597789"/>
                    </a:lnTo>
                    <a:close/>
                    <a:moveTo>
                      <a:pt x="154210" y="476060"/>
                    </a:moveTo>
                    <a:cubicBezTo>
                      <a:pt x="161639" y="450342"/>
                      <a:pt x="173260" y="428911"/>
                      <a:pt x="189357" y="411766"/>
                    </a:cubicBezTo>
                    <a:cubicBezTo>
                      <a:pt x="205264" y="394716"/>
                      <a:pt x="224504" y="381857"/>
                      <a:pt x="246793" y="373190"/>
                    </a:cubicBezTo>
                    <a:cubicBezTo>
                      <a:pt x="269272" y="364522"/>
                      <a:pt x="293751" y="360331"/>
                      <a:pt x="320516" y="360331"/>
                    </a:cubicBezTo>
                    <a:cubicBezTo>
                      <a:pt x="348806" y="360331"/>
                      <a:pt x="373951" y="364522"/>
                      <a:pt x="395859" y="373190"/>
                    </a:cubicBezTo>
                    <a:cubicBezTo>
                      <a:pt x="417767" y="381857"/>
                      <a:pt x="435578" y="394716"/>
                      <a:pt x="449294" y="411766"/>
                    </a:cubicBezTo>
                    <a:cubicBezTo>
                      <a:pt x="462915" y="428816"/>
                      <a:pt x="471392" y="450342"/>
                      <a:pt x="474821" y="476060"/>
                    </a:cubicBezTo>
                    <a:lnTo>
                      <a:pt x="154210" y="476060"/>
                    </a:lnTo>
                    <a:close/>
                    <a:moveTo>
                      <a:pt x="713327" y="95"/>
                    </a:moveTo>
                    <a:lnTo>
                      <a:pt x="713327" y="842296"/>
                    </a:lnTo>
                    <a:lnTo>
                      <a:pt x="860298" y="842296"/>
                    </a:lnTo>
                    <a:lnTo>
                      <a:pt x="860298" y="573596"/>
                    </a:lnTo>
                    <a:lnTo>
                      <a:pt x="1092803" y="842296"/>
                    </a:lnTo>
                    <a:lnTo>
                      <a:pt x="1269968" y="842296"/>
                    </a:lnTo>
                    <a:lnTo>
                      <a:pt x="1269968" y="831437"/>
                    </a:lnTo>
                    <a:lnTo>
                      <a:pt x="994029" y="527780"/>
                    </a:lnTo>
                    <a:lnTo>
                      <a:pt x="1236250" y="256699"/>
                    </a:lnTo>
                    <a:lnTo>
                      <a:pt x="1236250" y="248221"/>
                    </a:lnTo>
                    <a:lnTo>
                      <a:pt x="1060323" y="248221"/>
                    </a:lnTo>
                    <a:lnTo>
                      <a:pt x="860298" y="486823"/>
                    </a:lnTo>
                    <a:lnTo>
                      <a:pt x="860298" y="0"/>
                    </a:lnTo>
                    <a:lnTo>
                      <a:pt x="713327" y="0"/>
                    </a:lnTo>
                    <a:close/>
                    <a:moveTo>
                      <a:pt x="1484471" y="245936"/>
                    </a:moveTo>
                    <a:lnTo>
                      <a:pt x="1484471" y="842391"/>
                    </a:lnTo>
                    <a:lnTo>
                      <a:pt x="1337501" y="842391"/>
                    </a:lnTo>
                    <a:lnTo>
                      <a:pt x="1337501" y="245936"/>
                    </a:lnTo>
                    <a:lnTo>
                      <a:pt x="1484471" y="245936"/>
                    </a:lnTo>
                    <a:close/>
                    <a:moveTo>
                      <a:pt x="1945958" y="714661"/>
                    </a:moveTo>
                    <a:cubicBezTo>
                      <a:pt x="1920812" y="714470"/>
                      <a:pt x="1897952" y="709994"/>
                      <a:pt x="1877473" y="701421"/>
                    </a:cubicBezTo>
                    <a:cubicBezTo>
                      <a:pt x="1856804" y="692563"/>
                      <a:pt x="1839087" y="680561"/>
                      <a:pt x="1824038" y="665036"/>
                    </a:cubicBezTo>
                    <a:cubicBezTo>
                      <a:pt x="1809179" y="649605"/>
                      <a:pt x="1797749" y="631698"/>
                      <a:pt x="1789462" y="611410"/>
                    </a:cubicBezTo>
                    <a:cubicBezTo>
                      <a:pt x="1781461" y="591122"/>
                      <a:pt x="1777270" y="569214"/>
                      <a:pt x="1777270" y="545973"/>
                    </a:cubicBezTo>
                    <a:cubicBezTo>
                      <a:pt x="1777270" y="522732"/>
                      <a:pt x="1781080" y="500825"/>
                      <a:pt x="1788700" y="480536"/>
                    </a:cubicBezTo>
                    <a:cubicBezTo>
                      <a:pt x="1796320" y="460248"/>
                      <a:pt x="1807369" y="442341"/>
                      <a:pt x="1821847" y="426911"/>
                    </a:cubicBezTo>
                    <a:cubicBezTo>
                      <a:pt x="1836325" y="411480"/>
                      <a:pt x="1853946" y="399383"/>
                      <a:pt x="1874806" y="390525"/>
                    </a:cubicBezTo>
                    <a:cubicBezTo>
                      <a:pt x="1895666" y="381857"/>
                      <a:pt x="1919383" y="377476"/>
                      <a:pt x="1945958" y="377285"/>
                    </a:cubicBezTo>
                    <a:cubicBezTo>
                      <a:pt x="1972437" y="377476"/>
                      <a:pt x="1996154" y="381953"/>
                      <a:pt x="2017014" y="390525"/>
                    </a:cubicBezTo>
                    <a:cubicBezTo>
                      <a:pt x="2037874" y="399383"/>
                      <a:pt x="2055590" y="411385"/>
                      <a:pt x="2070068" y="426911"/>
                    </a:cubicBezTo>
                    <a:cubicBezTo>
                      <a:pt x="2084546" y="442341"/>
                      <a:pt x="2095595" y="460248"/>
                      <a:pt x="2103215" y="480536"/>
                    </a:cubicBezTo>
                    <a:cubicBezTo>
                      <a:pt x="2110835" y="500825"/>
                      <a:pt x="2114645" y="522732"/>
                      <a:pt x="2114645" y="545973"/>
                    </a:cubicBezTo>
                    <a:cubicBezTo>
                      <a:pt x="2114645" y="569214"/>
                      <a:pt x="2110454" y="591122"/>
                      <a:pt x="2102453" y="611410"/>
                    </a:cubicBezTo>
                    <a:cubicBezTo>
                      <a:pt x="2094452" y="631698"/>
                      <a:pt x="2082737" y="649605"/>
                      <a:pt x="2067878" y="665036"/>
                    </a:cubicBezTo>
                    <a:cubicBezTo>
                      <a:pt x="2053018" y="680466"/>
                      <a:pt x="2035112" y="692563"/>
                      <a:pt x="2014442" y="701421"/>
                    </a:cubicBezTo>
                    <a:cubicBezTo>
                      <a:pt x="1993964" y="709994"/>
                      <a:pt x="1971104" y="714470"/>
                      <a:pt x="1945958" y="714661"/>
                    </a:cubicBezTo>
                    <a:lnTo>
                      <a:pt x="1945958" y="714661"/>
                    </a:lnTo>
                    <a:close/>
                    <a:moveTo>
                      <a:pt x="1764030" y="1090517"/>
                    </a:moveTo>
                    <a:lnTo>
                      <a:pt x="1764030" y="772382"/>
                    </a:lnTo>
                    <a:cubicBezTo>
                      <a:pt x="1774889" y="788670"/>
                      <a:pt x="1788128" y="802100"/>
                      <a:pt x="1803749" y="812959"/>
                    </a:cubicBezTo>
                    <a:cubicBezTo>
                      <a:pt x="1819656" y="823817"/>
                      <a:pt x="1836706" y="832676"/>
                      <a:pt x="1855184" y="838867"/>
                    </a:cubicBezTo>
                    <a:cubicBezTo>
                      <a:pt x="1873472" y="845344"/>
                      <a:pt x="1891951" y="849916"/>
                      <a:pt x="1910239" y="852678"/>
                    </a:cubicBezTo>
                    <a:cubicBezTo>
                      <a:pt x="1928717" y="855440"/>
                      <a:pt x="1945767" y="856679"/>
                      <a:pt x="1961674" y="856679"/>
                    </a:cubicBezTo>
                    <a:cubicBezTo>
                      <a:pt x="2009299" y="856488"/>
                      <a:pt x="2051876" y="848487"/>
                      <a:pt x="2088833" y="832580"/>
                    </a:cubicBezTo>
                    <a:cubicBezTo>
                      <a:pt x="2125980" y="816673"/>
                      <a:pt x="2157508" y="794671"/>
                      <a:pt x="2183225" y="766286"/>
                    </a:cubicBezTo>
                    <a:cubicBezTo>
                      <a:pt x="2208752" y="737997"/>
                      <a:pt x="2228374" y="705041"/>
                      <a:pt x="2241709" y="667512"/>
                    </a:cubicBezTo>
                    <a:cubicBezTo>
                      <a:pt x="2254949" y="629984"/>
                      <a:pt x="2261807" y="589407"/>
                      <a:pt x="2261807" y="545783"/>
                    </a:cubicBezTo>
                    <a:cubicBezTo>
                      <a:pt x="2261616" y="501777"/>
                      <a:pt x="2254377" y="461010"/>
                      <a:pt x="2239899" y="423482"/>
                    </a:cubicBezTo>
                    <a:cubicBezTo>
                      <a:pt x="2225421" y="385953"/>
                      <a:pt x="2204942" y="352996"/>
                      <a:pt x="2178082" y="324898"/>
                    </a:cubicBezTo>
                    <a:cubicBezTo>
                      <a:pt x="2151412" y="296609"/>
                      <a:pt x="2119217" y="274701"/>
                      <a:pt x="2081879" y="258794"/>
                    </a:cubicBezTo>
                    <a:cubicBezTo>
                      <a:pt x="2044541" y="243173"/>
                      <a:pt x="2002917" y="235077"/>
                      <a:pt x="1957007" y="234887"/>
                    </a:cubicBezTo>
                    <a:cubicBezTo>
                      <a:pt x="1934337" y="234887"/>
                      <a:pt x="1911001" y="238125"/>
                      <a:pt x="1887093" y="244888"/>
                    </a:cubicBezTo>
                    <a:cubicBezTo>
                      <a:pt x="1863376" y="251555"/>
                      <a:pt x="1840897" y="261747"/>
                      <a:pt x="1819656" y="275844"/>
                    </a:cubicBezTo>
                    <a:cubicBezTo>
                      <a:pt x="1798130" y="289941"/>
                      <a:pt x="1779746" y="307943"/>
                      <a:pt x="1764221" y="330041"/>
                    </a:cubicBezTo>
                    <a:lnTo>
                      <a:pt x="1754600" y="248126"/>
                    </a:lnTo>
                    <a:lnTo>
                      <a:pt x="1617250" y="248126"/>
                    </a:lnTo>
                    <a:lnTo>
                      <a:pt x="1617250" y="1090327"/>
                    </a:lnTo>
                    <a:lnTo>
                      <a:pt x="1764221" y="1090327"/>
                    </a:lnTo>
                    <a:close/>
                    <a:moveTo>
                      <a:pt x="2836355" y="330232"/>
                    </a:moveTo>
                    <a:cubicBezTo>
                      <a:pt x="2824924" y="310325"/>
                      <a:pt x="2809494" y="293275"/>
                      <a:pt x="2789968" y="278987"/>
                    </a:cubicBezTo>
                    <a:cubicBezTo>
                      <a:pt x="2770441" y="264509"/>
                      <a:pt x="2748629" y="253460"/>
                      <a:pt x="2724055" y="245650"/>
                    </a:cubicBezTo>
                    <a:cubicBezTo>
                      <a:pt x="2699576" y="237839"/>
                      <a:pt x="2673858" y="233839"/>
                      <a:pt x="2647093" y="233839"/>
                    </a:cubicBezTo>
                    <a:cubicBezTo>
                      <a:pt x="2603564" y="233648"/>
                      <a:pt x="2562987" y="240030"/>
                      <a:pt x="2525649" y="253079"/>
                    </a:cubicBezTo>
                    <a:cubicBezTo>
                      <a:pt x="2488121" y="266129"/>
                      <a:pt x="2455355" y="285845"/>
                      <a:pt x="2427256" y="311944"/>
                    </a:cubicBezTo>
                    <a:cubicBezTo>
                      <a:pt x="2399157" y="338042"/>
                      <a:pt x="2377250" y="370618"/>
                      <a:pt x="2361343" y="409575"/>
                    </a:cubicBezTo>
                    <a:cubicBezTo>
                      <a:pt x="2345722" y="448342"/>
                      <a:pt x="2337626" y="493490"/>
                      <a:pt x="2337435" y="544735"/>
                    </a:cubicBezTo>
                    <a:cubicBezTo>
                      <a:pt x="2337626" y="596932"/>
                      <a:pt x="2345246" y="642747"/>
                      <a:pt x="2360581" y="682085"/>
                    </a:cubicBezTo>
                    <a:cubicBezTo>
                      <a:pt x="2375821" y="721614"/>
                      <a:pt x="2397157" y="754571"/>
                      <a:pt x="2424589" y="781050"/>
                    </a:cubicBezTo>
                    <a:cubicBezTo>
                      <a:pt x="2451926" y="807720"/>
                      <a:pt x="2484215" y="827627"/>
                      <a:pt x="2521363" y="840867"/>
                    </a:cubicBezTo>
                    <a:cubicBezTo>
                      <a:pt x="2558510" y="854107"/>
                      <a:pt x="2599278" y="860584"/>
                      <a:pt x="2643473" y="860298"/>
                    </a:cubicBezTo>
                    <a:cubicBezTo>
                      <a:pt x="2660333" y="859917"/>
                      <a:pt x="2678049" y="857726"/>
                      <a:pt x="2696909" y="853250"/>
                    </a:cubicBezTo>
                    <a:cubicBezTo>
                      <a:pt x="2715578" y="848868"/>
                      <a:pt x="2734056" y="842201"/>
                      <a:pt x="2752154" y="833533"/>
                    </a:cubicBezTo>
                    <a:cubicBezTo>
                      <a:pt x="2770251" y="824865"/>
                      <a:pt x="2786444" y="814102"/>
                      <a:pt x="2801398" y="801243"/>
                    </a:cubicBezTo>
                    <a:cubicBezTo>
                      <a:pt x="2816066" y="788194"/>
                      <a:pt x="2827687" y="772954"/>
                      <a:pt x="2836355" y="755428"/>
                    </a:cubicBezTo>
                    <a:lnTo>
                      <a:pt x="2843594" y="842201"/>
                    </a:lnTo>
                    <a:lnTo>
                      <a:pt x="2982182" y="842201"/>
                    </a:lnTo>
                    <a:lnTo>
                      <a:pt x="2982182" y="248221"/>
                    </a:lnTo>
                    <a:lnTo>
                      <a:pt x="2841212" y="248221"/>
                    </a:lnTo>
                    <a:lnTo>
                      <a:pt x="2836355" y="330137"/>
                    </a:lnTo>
                    <a:lnTo>
                      <a:pt x="2836355" y="330137"/>
                    </a:lnTo>
                    <a:close/>
                    <a:moveTo>
                      <a:pt x="2660428" y="365189"/>
                    </a:moveTo>
                    <a:cubicBezTo>
                      <a:pt x="2689384" y="365379"/>
                      <a:pt x="2714625" y="370618"/>
                      <a:pt x="2736342" y="380619"/>
                    </a:cubicBezTo>
                    <a:cubicBezTo>
                      <a:pt x="2758059" y="390620"/>
                      <a:pt x="2776157" y="404336"/>
                      <a:pt x="2790539" y="421386"/>
                    </a:cubicBezTo>
                    <a:cubicBezTo>
                      <a:pt x="2805017" y="438436"/>
                      <a:pt x="2815876" y="457771"/>
                      <a:pt x="2823020" y="479203"/>
                    </a:cubicBezTo>
                    <a:cubicBezTo>
                      <a:pt x="2830259" y="500539"/>
                      <a:pt x="2833878" y="522542"/>
                      <a:pt x="2833878" y="545306"/>
                    </a:cubicBezTo>
                    <a:cubicBezTo>
                      <a:pt x="2833878" y="568071"/>
                      <a:pt x="2830259" y="590074"/>
                      <a:pt x="2823020" y="611410"/>
                    </a:cubicBezTo>
                    <a:cubicBezTo>
                      <a:pt x="2815781" y="632936"/>
                      <a:pt x="2804922" y="651986"/>
                      <a:pt x="2790539" y="669227"/>
                    </a:cubicBezTo>
                    <a:cubicBezTo>
                      <a:pt x="2776061" y="686276"/>
                      <a:pt x="2757964" y="699992"/>
                      <a:pt x="2736342" y="709994"/>
                    </a:cubicBezTo>
                    <a:cubicBezTo>
                      <a:pt x="2714625" y="720090"/>
                      <a:pt x="2689384" y="725234"/>
                      <a:pt x="2660428" y="725424"/>
                    </a:cubicBezTo>
                    <a:cubicBezTo>
                      <a:pt x="2635949" y="725424"/>
                      <a:pt x="2612993" y="721233"/>
                      <a:pt x="2591753" y="713137"/>
                    </a:cubicBezTo>
                    <a:cubicBezTo>
                      <a:pt x="2570512" y="704945"/>
                      <a:pt x="2552033" y="693039"/>
                      <a:pt x="2535936" y="677609"/>
                    </a:cubicBezTo>
                    <a:cubicBezTo>
                      <a:pt x="2519839" y="661892"/>
                      <a:pt x="2507171" y="643033"/>
                      <a:pt x="2498408" y="620744"/>
                    </a:cubicBezTo>
                    <a:cubicBezTo>
                      <a:pt x="2489359" y="598265"/>
                      <a:pt x="2484787" y="572929"/>
                      <a:pt x="2484596" y="544639"/>
                    </a:cubicBezTo>
                    <a:cubicBezTo>
                      <a:pt x="2484787" y="516350"/>
                      <a:pt x="2489454" y="491014"/>
                      <a:pt x="2498408" y="468725"/>
                    </a:cubicBezTo>
                    <a:cubicBezTo>
                      <a:pt x="2507266" y="446627"/>
                      <a:pt x="2519934" y="427768"/>
                      <a:pt x="2535936" y="412337"/>
                    </a:cubicBezTo>
                    <a:cubicBezTo>
                      <a:pt x="2552033" y="397097"/>
                      <a:pt x="2570512" y="385191"/>
                      <a:pt x="2591753" y="377190"/>
                    </a:cubicBezTo>
                    <a:cubicBezTo>
                      <a:pt x="2612993" y="369189"/>
                      <a:pt x="2635949" y="365189"/>
                      <a:pt x="2660428" y="365189"/>
                    </a:cubicBezTo>
                    <a:lnTo>
                      <a:pt x="2660428" y="365189"/>
                    </a:lnTo>
                    <a:close/>
                  </a:path>
                </a:pathLst>
              </a:custGeom>
              <a:grpFill/>
              <a:ln w="9525" cap="flat">
                <a:noFill/>
                <a:prstDash val="solid"/>
                <a:miter/>
              </a:ln>
            </p:spPr>
            <p:txBody>
              <a:bodyPr rtlCol="0" anchor="ctr"/>
              <a:lstStyle/>
              <a:p>
                <a:endParaRPr lang="de-DE"/>
              </a:p>
            </p:txBody>
          </p:sp>
          <p:sp>
            <p:nvSpPr>
              <p:cNvPr id="19" name="Freihandform: Form 18">
                <a:extLst>
                  <a:ext uri="{FF2B5EF4-FFF2-40B4-BE49-F238E27FC236}">
                    <a16:creationId xmlns:a16="http://schemas.microsoft.com/office/drawing/2014/main" id="{5D98F930-210A-721A-561C-D494169BE4F7}"/>
                  </a:ext>
                </a:extLst>
              </p:cNvPr>
              <p:cNvSpPr/>
              <p:nvPr/>
            </p:nvSpPr>
            <p:spPr>
              <a:xfrm>
                <a:off x="9052548" y="4067746"/>
                <a:ext cx="149732" cy="149733"/>
              </a:xfrm>
              <a:custGeom>
                <a:avLst/>
                <a:gdLst>
                  <a:gd name="connsiteX0" fmla="*/ 149733 w 149732"/>
                  <a:gd name="connsiteY0" fmla="*/ 74867 h 149733"/>
                  <a:gd name="connsiteX1" fmla="*/ 74866 w 149732"/>
                  <a:gd name="connsiteY1" fmla="*/ 149733 h 149733"/>
                  <a:gd name="connsiteX2" fmla="*/ 0 w 149732"/>
                  <a:gd name="connsiteY2" fmla="*/ 74867 h 149733"/>
                  <a:gd name="connsiteX3" fmla="*/ 74866 w 149732"/>
                  <a:gd name="connsiteY3" fmla="*/ 0 h 149733"/>
                  <a:gd name="connsiteX4" fmla="*/ 149733 w 149732"/>
                  <a:gd name="connsiteY4" fmla="*/ 74867 h 149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 h="149733">
                    <a:moveTo>
                      <a:pt x="149733" y="74867"/>
                    </a:moveTo>
                    <a:cubicBezTo>
                      <a:pt x="149733" y="116205"/>
                      <a:pt x="116205" y="149733"/>
                      <a:pt x="74866" y="149733"/>
                    </a:cubicBezTo>
                    <a:cubicBezTo>
                      <a:pt x="33528" y="149733"/>
                      <a:pt x="0" y="116205"/>
                      <a:pt x="0" y="74867"/>
                    </a:cubicBezTo>
                    <a:cubicBezTo>
                      <a:pt x="0" y="33528"/>
                      <a:pt x="33528" y="0"/>
                      <a:pt x="74866" y="0"/>
                    </a:cubicBezTo>
                    <a:cubicBezTo>
                      <a:pt x="116205" y="0"/>
                      <a:pt x="149733" y="33528"/>
                      <a:pt x="149733" y="74867"/>
                    </a:cubicBezTo>
                    <a:close/>
                  </a:path>
                </a:pathLst>
              </a:custGeom>
              <a:grpFill/>
              <a:ln w="9525" cap="flat">
                <a:noFill/>
                <a:prstDash val="solid"/>
                <a:miter/>
              </a:ln>
            </p:spPr>
            <p:txBody>
              <a:bodyPr rtlCol="0" anchor="ctr"/>
              <a:lstStyle/>
              <a:p>
                <a:endParaRPr lang="de-DE"/>
              </a:p>
            </p:txBody>
          </p:sp>
        </p:grpSp>
      </p:grpSp>
      <p:sp>
        <p:nvSpPr>
          <p:cNvPr id="10" name="Freihandform: Form 9">
            <a:extLst>
              <a:ext uri="{FF2B5EF4-FFF2-40B4-BE49-F238E27FC236}">
                <a16:creationId xmlns:a16="http://schemas.microsoft.com/office/drawing/2014/main" id="{AFF82AF0-E2AD-57E9-3643-26A4BEF588CF}"/>
              </a:ext>
            </a:extLst>
          </p:cNvPr>
          <p:cNvSpPr/>
          <p:nvPr userDrawn="1"/>
        </p:nvSpPr>
        <p:spPr bwMode="black">
          <a:xfrm>
            <a:off x="5733087" y="2709333"/>
            <a:ext cx="718329" cy="71833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gradFill>
            <a:gsLst>
              <a:gs pos="0">
                <a:srgbClr val="E62D69"/>
              </a:gs>
              <a:gs pos="50000">
                <a:srgbClr val="EC6141"/>
              </a:gs>
              <a:gs pos="100000">
                <a:srgbClr val="F39619"/>
              </a:gs>
            </a:gsLst>
            <a:lin ang="0" scaled="1"/>
          </a:gradFill>
          <a:ln w="9525" cap="flat">
            <a:noFill/>
            <a:prstDash val="solid"/>
            <a:miter/>
          </a:ln>
        </p:spPr>
        <p:txBody>
          <a:bodyPr rtlCol="0" anchor="ctr"/>
          <a:lstStyle/>
          <a:p>
            <a:endParaRPr lang="de-DE"/>
          </a:p>
        </p:txBody>
      </p:sp>
      <p:grpSp>
        <p:nvGrpSpPr>
          <p:cNvPr id="11" name="Gruppieren 10">
            <a:extLst>
              <a:ext uri="{FF2B5EF4-FFF2-40B4-BE49-F238E27FC236}">
                <a16:creationId xmlns:a16="http://schemas.microsoft.com/office/drawing/2014/main" id="{337807F1-CE29-32F4-BD41-AB59015DF9D5}"/>
              </a:ext>
            </a:extLst>
          </p:cNvPr>
          <p:cNvGrpSpPr/>
          <p:nvPr userDrawn="1"/>
        </p:nvGrpSpPr>
        <p:grpSpPr bwMode="black">
          <a:xfrm>
            <a:off x="5401687" y="3638780"/>
            <a:ext cx="1388626" cy="509164"/>
            <a:chOff x="7716000" y="4067746"/>
            <a:chExt cx="2982182" cy="1093470"/>
          </a:xfrm>
        </p:grpSpPr>
        <p:sp>
          <p:nvSpPr>
            <p:cNvPr id="12" name="Freihandform: Form 11">
              <a:extLst>
                <a:ext uri="{FF2B5EF4-FFF2-40B4-BE49-F238E27FC236}">
                  <a16:creationId xmlns:a16="http://schemas.microsoft.com/office/drawing/2014/main" id="{C0256FE2-A2B2-54CE-DE2C-A6F5A93CE6A9}"/>
                </a:ext>
              </a:extLst>
            </p:cNvPr>
            <p:cNvSpPr/>
            <p:nvPr/>
          </p:nvSpPr>
          <p:spPr bwMode="black">
            <a:xfrm>
              <a:off x="7716000" y="4070699"/>
              <a:ext cx="2982182" cy="1090517"/>
            </a:xfrm>
            <a:custGeom>
              <a:avLst/>
              <a:gdLst>
                <a:gd name="connsiteX0" fmla="*/ 615696 w 2982182"/>
                <a:gd name="connsiteY0" fmla="*/ 597789 h 1090517"/>
                <a:gd name="connsiteX1" fmla="*/ 606457 w 2982182"/>
                <a:gd name="connsiteY1" fmla="*/ 437102 h 1090517"/>
                <a:gd name="connsiteX2" fmla="*/ 548831 w 2982182"/>
                <a:gd name="connsiteY2" fmla="*/ 322231 h 1090517"/>
                <a:gd name="connsiteX3" fmla="*/ 449580 w 2982182"/>
                <a:gd name="connsiteY3" fmla="*/ 253365 h 1090517"/>
                <a:gd name="connsiteX4" fmla="*/ 315659 w 2982182"/>
                <a:gd name="connsiteY4" fmla="*/ 230219 h 1090517"/>
                <a:gd name="connsiteX5" fmla="*/ 184976 w 2982182"/>
                <a:gd name="connsiteY5" fmla="*/ 253365 h 1090517"/>
                <a:gd name="connsiteX6" fmla="*/ 85534 w 2982182"/>
                <a:gd name="connsiteY6" fmla="*/ 317849 h 1090517"/>
                <a:gd name="connsiteX7" fmla="*/ 22289 w 2982182"/>
                <a:gd name="connsiteY7" fmla="*/ 416243 h 1090517"/>
                <a:gd name="connsiteX8" fmla="*/ 0 w 2982182"/>
                <a:gd name="connsiteY8" fmla="*/ 541115 h 1090517"/>
                <a:gd name="connsiteX9" fmla="*/ 22289 w 2982182"/>
                <a:gd name="connsiteY9" fmla="*/ 670846 h 1090517"/>
                <a:gd name="connsiteX10" fmla="*/ 86582 w 2982182"/>
                <a:gd name="connsiteY10" fmla="*/ 770858 h 1090517"/>
                <a:gd name="connsiteX11" fmla="*/ 189167 w 2982182"/>
                <a:gd name="connsiteY11" fmla="*/ 835343 h 1090517"/>
                <a:gd name="connsiteX12" fmla="*/ 326517 w 2982182"/>
                <a:gd name="connsiteY12" fmla="*/ 858012 h 1090517"/>
                <a:gd name="connsiteX13" fmla="*/ 418910 w 2982182"/>
                <a:gd name="connsiteY13" fmla="*/ 847535 h 1090517"/>
                <a:gd name="connsiteX14" fmla="*/ 508064 w 2982182"/>
                <a:gd name="connsiteY14" fmla="*/ 815435 h 1090517"/>
                <a:gd name="connsiteX15" fmla="*/ 581978 w 2982182"/>
                <a:gd name="connsiteY15" fmla="*/ 761619 h 1090517"/>
                <a:gd name="connsiteX16" fmla="*/ 487966 w 2982182"/>
                <a:gd name="connsiteY16" fmla="*/ 668846 h 1090517"/>
                <a:gd name="connsiteX17" fmla="*/ 443770 w 2982182"/>
                <a:gd name="connsiteY17" fmla="*/ 698754 h 1090517"/>
                <a:gd name="connsiteX18" fmla="*/ 386715 w 2982182"/>
                <a:gd name="connsiteY18" fmla="*/ 717613 h 1090517"/>
                <a:gd name="connsiteX19" fmla="*/ 328898 w 2982182"/>
                <a:gd name="connsiteY19" fmla="*/ 724281 h 1090517"/>
                <a:gd name="connsiteX20" fmla="*/ 239173 w 2982182"/>
                <a:gd name="connsiteY20" fmla="*/ 707803 h 1090517"/>
                <a:gd name="connsiteX21" fmla="*/ 178880 w 2982182"/>
                <a:gd name="connsiteY21" fmla="*/ 663226 h 1090517"/>
                <a:gd name="connsiteX22" fmla="*/ 151733 w 2982182"/>
                <a:gd name="connsiteY22" fmla="*/ 597789 h 1090517"/>
                <a:gd name="connsiteX23" fmla="*/ 615601 w 2982182"/>
                <a:gd name="connsiteY23" fmla="*/ 597789 h 1090517"/>
                <a:gd name="connsiteX24" fmla="*/ 154210 w 2982182"/>
                <a:gd name="connsiteY24" fmla="*/ 476060 h 1090517"/>
                <a:gd name="connsiteX25" fmla="*/ 189357 w 2982182"/>
                <a:gd name="connsiteY25" fmla="*/ 411766 h 1090517"/>
                <a:gd name="connsiteX26" fmla="*/ 246793 w 2982182"/>
                <a:gd name="connsiteY26" fmla="*/ 373190 h 1090517"/>
                <a:gd name="connsiteX27" fmla="*/ 320516 w 2982182"/>
                <a:gd name="connsiteY27" fmla="*/ 360331 h 1090517"/>
                <a:gd name="connsiteX28" fmla="*/ 395859 w 2982182"/>
                <a:gd name="connsiteY28" fmla="*/ 373190 h 1090517"/>
                <a:gd name="connsiteX29" fmla="*/ 449294 w 2982182"/>
                <a:gd name="connsiteY29" fmla="*/ 411766 h 1090517"/>
                <a:gd name="connsiteX30" fmla="*/ 474821 w 2982182"/>
                <a:gd name="connsiteY30" fmla="*/ 476060 h 1090517"/>
                <a:gd name="connsiteX31" fmla="*/ 154210 w 2982182"/>
                <a:gd name="connsiteY31" fmla="*/ 476060 h 1090517"/>
                <a:gd name="connsiteX32" fmla="*/ 713327 w 2982182"/>
                <a:gd name="connsiteY32" fmla="*/ 95 h 1090517"/>
                <a:gd name="connsiteX33" fmla="*/ 713327 w 2982182"/>
                <a:gd name="connsiteY33" fmla="*/ 842296 h 1090517"/>
                <a:gd name="connsiteX34" fmla="*/ 860298 w 2982182"/>
                <a:gd name="connsiteY34" fmla="*/ 842296 h 1090517"/>
                <a:gd name="connsiteX35" fmla="*/ 860298 w 2982182"/>
                <a:gd name="connsiteY35" fmla="*/ 573596 h 1090517"/>
                <a:gd name="connsiteX36" fmla="*/ 1092803 w 2982182"/>
                <a:gd name="connsiteY36" fmla="*/ 842296 h 1090517"/>
                <a:gd name="connsiteX37" fmla="*/ 1269968 w 2982182"/>
                <a:gd name="connsiteY37" fmla="*/ 842296 h 1090517"/>
                <a:gd name="connsiteX38" fmla="*/ 1269968 w 2982182"/>
                <a:gd name="connsiteY38" fmla="*/ 831437 h 1090517"/>
                <a:gd name="connsiteX39" fmla="*/ 994029 w 2982182"/>
                <a:gd name="connsiteY39" fmla="*/ 527780 h 1090517"/>
                <a:gd name="connsiteX40" fmla="*/ 1236250 w 2982182"/>
                <a:gd name="connsiteY40" fmla="*/ 256699 h 1090517"/>
                <a:gd name="connsiteX41" fmla="*/ 1236250 w 2982182"/>
                <a:gd name="connsiteY41" fmla="*/ 248221 h 1090517"/>
                <a:gd name="connsiteX42" fmla="*/ 1060323 w 2982182"/>
                <a:gd name="connsiteY42" fmla="*/ 248221 h 1090517"/>
                <a:gd name="connsiteX43" fmla="*/ 860298 w 2982182"/>
                <a:gd name="connsiteY43" fmla="*/ 486823 h 1090517"/>
                <a:gd name="connsiteX44" fmla="*/ 860298 w 2982182"/>
                <a:gd name="connsiteY44" fmla="*/ 0 h 1090517"/>
                <a:gd name="connsiteX45" fmla="*/ 713327 w 2982182"/>
                <a:gd name="connsiteY45" fmla="*/ 0 h 1090517"/>
                <a:gd name="connsiteX46" fmla="*/ 1484471 w 2982182"/>
                <a:gd name="connsiteY46" fmla="*/ 245936 h 1090517"/>
                <a:gd name="connsiteX47" fmla="*/ 1484471 w 2982182"/>
                <a:gd name="connsiteY47" fmla="*/ 842391 h 1090517"/>
                <a:gd name="connsiteX48" fmla="*/ 1337501 w 2982182"/>
                <a:gd name="connsiteY48" fmla="*/ 842391 h 1090517"/>
                <a:gd name="connsiteX49" fmla="*/ 1337501 w 2982182"/>
                <a:gd name="connsiteY49" fmla="*/ 245936 h 1090517"/>
                <a:gd name="connsiteX50" fmla="*/ 1484471 w 2982182"/>
                <a:gd name="connsiteY50" fmla="*/ 245936 h 1090517"/>
                <a:gd name="connsiteX51" fmla="*/ 1945958 w 2982182"/>
                <a:gd name="connsiteY51" fmla="*/ 714661 h 1090517"/>
                <a:gd name="connsiteX52" fmla="*/ 1877473 w 2982182"/>
                <a:gd name="connsiteY52" fmla="*/ 701421 h 1090517"/>
                <a:gd name="connsiteX53" fmla="*/ 1824038 w 2982182"/>
                <a:gd name="connsiteY53" fmla="*/ 665036 h 1090517"/>
                <a:gd name="connsiteX54" fmla="*/ 1789462 w 2982182"/>
                <a:gd name="connsiteY54" fmla="*/ 611410 h 1090517"/>
                <a:gd name="connsiteX55" fmla="*/ 1777270 w 2982182"/>
                <a:gd name="connsiteY55" fmla="*/ 545973 h 1090517"/>
                <a:gd name="connsiteX56" fmla="*/ 1788700 w 2982182"/>
                <a:gd name="connsiteY56" fmla="*/ 480536 h 1090517"/>
                <a:gd name="connsiteX57" fmla="*/ 1821847 w 2982182"/>
                <a:gd name="connsiteY57" fmla="*/ 426911 h 1090517"/>
                <a:gd name="connsiteX58" fmla="*/ 1874806 w 2982182"/>
                <a:gd name="connsiteY58" fmla="*/ 390525 h 1090517"/>
                <a:gd name="connsiteX59" fmla="*/ 1945958 w 2982182"/>
                <a:gd name="connsiteY59" fmla="*/ 377285 h 1090517"/>
                <a:gd name="connsiteX60" fmla="*/ 2017014 w 2982182"/>
                <a:gd name="connsiteY60" fmla="*/ 390525 h 1090517"/>
                <a:gd name="connsiteX61" fmla="*/ 2070068 w 2982182"/>
                <a:gd name="connsiteY61" fmla="*/ 426911 h 1090517"/>
                <a:gd name="connsiteX62" fmla="*/ 2103215 w 2982182"/>
                <a:gd name="connsiteY62" fmla="*/ 480536 h 1090517"/>
                <a:gd name="connsiteX63" fmla="*/ 2114645 w 2982182"/>
                <a:gd name="connsiteY63" fmla="*/ 545973 h 1090517"/>
                <a:gd name="connsiteX64" fmla="*/ 2102453 w 2982182"/>
                <a:gd name="connsiteY64" fmla="*/ 611410 h 1090517"/>
                <a:gd name="connsiteX65" fmla="*/ 2067878 w 2982182"/>
                <a:gd name="connsiteY65" fmla="*/ 665036 h 1090517"/>
                <a:gd name="connsiteX66" fmla="*/ 2014442 w 2982182"/>
                <a:gd name="connsiteY66" fmla="*/ 701421 h 1090517"/>
                <a:gd name="connsiteX67" fmla="*/ 1945958 w 2982182"/>
                <a:gd name="connsiteY67" fmla="*/ 714661 h 1090517"/>
                <a:gd name="connsiteX68" fmla="*/ 1945958 w 2982182"/>
                <a:gd name="connsiteY68" fmla="*/ 714661 h 1090517"/>
                <a:gd name="connsiteX69" fmla="*/ 1764030 w 2982182"/>
                <a:gd name="connsiteY69" fmla="*/ 1090517 h 1090517"/>
                <a:gd name="connsiteX70" fmla="*/ 1764030 w 2982182"/>
                <a:gd name="connsiteY70" fmla="*/ 772382 h 1090517"/>
                <a:gd name="connsiteX71" fmla="*/ 1803749 w 2982182"/>
                <a:gd name="connsiteY71" fmla="*/ 812959 h 1090517"/>
                <a:gd name="connsiteX72" fmla="*/ 1855184 w 2982182"/>
                <a:gd name="connsiteY72" fmla="*/ 838867 h 1090517"/>
                <a:gd name="connsiteX73" fmla="*/ 1910239 w 2982182"/>
                <a:gd name="connsiteY73" fmla="*/ 852678 h 1090517"/>
                <a:gd name="connsiteX74" fmla="*/ 1961674 w 2982182"/>
                <a:gd name="connsiteY74" fmla="*/ 856679 h 1090517"/>
                <a:gd name="connsiteX75" fmla="*/ 2088833 w 2982182"/>
                <a:gd name="connsiteY75" fmla="*/ 832580 h 1090517"/>
                <a:gd name="connsiteX76" fmla="*/ 2183225 w 2982182"/>
                <a:gd name="connsiteY76" fmla="*/ 766286 h 1090517"/>
                <a:gd name="connsiteX77" fmla="*/ 2241709 w 2982182"/>
                <a:gd name="connsiteY77" fmla="*/ 667512 h 1090517"/>
                <a:gd name="connsiteX78" fmla="*/ 2261807 w 2982182"/>
                <a:gd name="connsiteY78" fmla="*/ 545783 h 1090517"/>
                <a:gd name="connsiteX79" fmla="*/ 2239899 w 2982182"/>
                <a:gd name="connsiteY79" fmla="*/ 423482 h 1090517"/>
                <a:gd name="connsiteX80" fmla="*/ 2178082 w 2982182"/>
                <a:gd name="connsiteY80" fmla="*/ 324898 h 1090517"/>
                <a:gd name="connsiteX81" fmla="*/ 2081879 w 2982182"/>
                <a:gd name="connsiteY81" fmla="*/ 258794 h 1090517"/>
                <a:gd name="connsiteX82" fmla="*/ 1957007 w 2982182"/>
                <a:gd name="connsiteY82" fmla="*/ 234887 h 1090517"/>
                <a:gd name="connsiteX83" fmla="*/ 1887093 w 2982182"/>
                <a:gd name="connsiteY83" fmla="*/ 244888 h 1090517"/>
                <a:gd name="connsiteX84" fmla="*/ 1819656 w 2982182"/>
                <a:gd name="connsiteY84" fmla="*/ 275844 h 1090517"/>
                <a:gd name="connsiteX85" fmla="*/ 1764221 w 2982182"/>
                <a:gd name="connsiteY85" fmla="*/ 330041 h 1090517"/>
                <a:gd name="connsiteX86" fmla="*/ 1754600 w 2982182"/>
                <a:gd name="connsiteY86" fmla="*/ 248126 h 1090517"/>
                <a:gd name="connsiteX87" fmla="*/ 1617250 w 2982182"/>
                <a:gd name="connsiteY87" fmla="*/ 248126 h 1090517"/>
                <a:gd name="connsiteX88" fmla="*/ 1617250 w 2982182"/>
                <a:gd name="connsiteY88" fmla="*/ 1090327 h 1090517"/>
                <a:gd name="connsiteX89" fmla="*/ 1764221 w 2982182"/>
                <a:gd name="connsiteY89" fmla="*/ 1090327 h 1090517"/>
                <a:gd name="connsiteX90" fmla="*/ 2836355 w 2982182"/>
                <a:gd name="connsiteY90" fmla="*/ 330232 h 1090517"/>
                <a:gd name="connsiteX91" fmla="*/ 2789968 w 2982182"/>
                <a:gd name="connsiteY91" fmla="*/ 278987 h 1090517"/>
                <a:gd name="connsiteX92" fmla="*/ 2724055 w 2982182"/>
                <a:gd name="connsiteY92" fmla="*/ 245650 h 1090517"/>
                <a:gd name="connsiteX93" fmla="*/ 2647093 w 2982182"/>
                <a:gd name="connsiteY93" fmla="*/ 233839 h 1090517"/>
                <a:gd name="connsiteX94" fmla="*/ 2525649 w 2982182"/>
                <a:gd name="connsiteY94" fmla="*/ 253079 h 1090517"/>
                <a:gd name="connsiteX95" fmla="*/ 2427256 w 2982182"/>
                <a:gd name="connsiteY95" fmla="*/ 311944 h 1090517"/>
                <a:gd name="connsiteX96" fmla="*/ 2361343 w 2982182"/>
                <a:gd name="connsiteY96" fmla="*/ 409575 h 1090517"/>
                <a:gd name="connsiteX97" fmla="*/ 2337435 w 2982182"/>
                <a:gd name="connsiteY97" fmla="*/ 544735 h 1090517"/>
                <a:gd name="connsiteX98" fmla="*/ 2360581 w 2982182"/>
                <a:gd name="connsiteY98" fmla="*/ 682085 h 1090517"/>
                <a:gd name="connsiteX99" fmla="*/ 2424589 w 2982182"/>
                <a:gd name="connsiteY99" fmla="*/ 781050 h 1090517"/>
                <a:gd name="connsiteX100" fmla="*/ 2521363 w 2982182"/>
                <a:gd name="connsiteY100" fmla="*/ 840867 h 1090517"/>
                <a:gd name="connsiteX101" fmla="*/ 2643473 w 2982182"/>
                <a:gd name="connsiteY101" fmla="*/ 860298 h 1090517"/>
                <a:gd name="connsiteX102" fmla="*/ 2696909 w 2982182"/>
                <a:gd name="connsiteY102" fmla="*/ 853250 h 1090517"/>
                <a:gd name="connsiteX103" fmla="*/ 2752154 w 2982182"/>
                <a:gd name="connsiteY103" fmla="*/ 833533 h 1090517"/>
                <a:gd name="connsiteX104" fmla="*/ 2801398 w 2982182"/>
                <a:gd name="connsiteY104" fmla="*/ 801243 h 1090517"/>
                <a:gd name="connsiteX105" fmla="*/ 2836355 w 2982182"/>
                <a:gd name="connsiteY105" fmla="*/ 755428 h 1090517"/>
                <a:gd name="connsiteX106" fmla="*/ 2843594 w 2982182"/>
                <a:gd name="connsiteY106" fmla="*/ 842201 h 1090517"/>
                <a:gd name="connsiteX107" fmla="*/ 2982182 w 2982182"/>
                <a:gd name="connsiteY107" fmla="*/ 842201 h 1090517"/>
                <a:gd name="connsiteX108" fmla="*/ 2982182 w 2982182"/>
                <a:gd name="connsiteY108" fmla="*/ 248221 h 1090517"/>
                <a:gd name="connsiteX109" fmla="*/ 2841212 w 2982182"/>
                <a:gd name="connsiteY109" fmla="*/ 248221 h 1090517"/>
                <a:gd name="connsiteX110" fmla="*/ 2836355 w 2982182"/>
                <a:gd name="connsiteY110" fmla="*/ 330137 h 1090517"/>
                <a:gd name="connsiteX111" fmla="*/ 2836355 w 2982182"/>
                <a:gd name="connsiteY111" fmla="*/ 330137 h 1090517"/>
                <a:gd name="connsiteX112" fmla="*/ 2660428 w 2982182"/>
                <a:gd name="connsiteY112" fmla="*/ 365189 h 1090517"/>
                <a:gd name="connsiteX113" fmla="*/ 2736342 w 2982182"/>
                <a:gd name="connsiteY113" fmla="*/ 380619 h 1090517"/>
                <a:gd name="connsiteX114" fmla="*/ 2790539 w 2982182"/>
                <a:gd name="connsiteY114" fmla="*/ 421386 h 1090517"/>
                <a:gd name="connsiteX115" fmla="*/ 2823020 w 2982182"/>
                <a:gd name="connsiteY115" fmla="*/ 479203 h 1090517"/>
                <a:gd name="connsiteX116" fmla="*/ 2833878 w 2982182"/>
                <a:gd name="connsiteY116" fmla="*/ 545306 h 1090517"/>
                <a:gd name="connsiteX117" fmla="*/ 2823020 w 2982182"/>
                <a:gd name="connsiteY117" fmla="*/ 611410 h 1090517"/>
                <a:gd name="connsiteX118" fmla="*/ 2790539 w 2982182"/>
                <a:gd name="connsiteY118" fmla="*/ 669227 h 1090517"/>
                <a:gd name="connsiteX119" fmla="*/ 2736342 w 2982182"/>
                <a:gd name="connsiteY119" fmla="*/ 709994 h 1090517"/>
                <a:gd name="connsiteX120" fmla="*/ 2660428 w 2982182"/>
                <a:gd name="connsiteY120" fmla="*/ 725424 h 1090517"/>
                <a:gd name="connsiteX121" fmla="*/ 2591753 w 2982182"/>
                <a:gd name="connsiteY121" fmla="*/ 713137 h 1090517"/>
                <a:gd name="connsiteX122" fmla="*/ 2535936 w 2982182"/>
                <a:gd name="connsiteY122" fmla="*/ 677609 h 1090517"/>
                <a:gd name="connsiteX123" fmla="*/ 2498408 w 2982182"/>
                <a:gd name="connsiteY123" fmla="*/ 620744 h 1090517"/>
                <a:gd name="connsiteX124" fmla="*/ 2484596 w 2982182"/>
                <a:gd name="connsiteY124" fmla="*/ 544639 h 1090517"/>
                <a:gd name="connsiteX125" fmla="*/ 2498408 w 2982182"/>
                <a:gd name="connsiteY125" fmla="*/ 468725 h 1090517"/>
                <a:gd name="connsiteX126" fmla="*/ 2535936 w 2982182"/>
                <a:gd name="connsiteY126" fmla="*/ 412337 h 1090517"/>
                <a:gd name="connsiteX127" fmla="*/ 2591753 w 2982182"/>
                <a:gd name="connsiteY127" fmla="*/ 377190 h 1090517"/>
                <a:gd name="connsiteX128" fmla="*/ 2660428 w 2982182"/>
                <a:gd name="connsiteY128" fmla="*/ 365189 h 1090517"/>
                <a:gd name="connsiteX129" fmla="*/ 2660428 w 2982182"/>
                <a:gd name="connsiteY129" fmla="*/ 365189 h 109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2982182" h="1090517">
                  <a:moveTo>
                    <a:pt x="615696" y="597789"/>
                  </a:moveTo>
                  <a:cubicBezTo>
                    <a:pt x="621316" y="536543"/>
                    <a:pt x="618077" y="483108"/>
                    <a:pt x="606457" y="437102"/>
                  </a:cubicBezTo>
                  <a:cubicBezTo>
                    <a:pt x="594836" y="391096"/>
                    <a:pt x="575501" y="352996"/>
                    <a:pt x="548831" y="322231"/>
                  </a:cubicBezTo>
                  <a:cubicBezTo>
                    <a:pt x="522161" y="291656"/>
                    <a:pt x="489014" y="268605"/>
                    <a:pt x="449580" y="253365"/>
                  </a:cubicBezTo>
                  <a:cubicBezTo>
                    <a:pt x="410242" y="237935"/>
                    <a:pt x="365474" y="230219"/>
                    <a:pt x="315659" y="230219"/>
                  </a:cubicBezTo>
                  <a:cubicBezTo>
                    <a:pt x="267272" y="230410"/>
                    <a:pt x="223647" y="238030"/>
                    <a:pt x="184976" y="253365"/>
                  </a:cubicBezTo>
                  <a:cubicBezTo>
                    <a:pt x="146209" y="268605"/>
                    <a:pt x="113062" y="290132"/>
                    <a:pt x="85534" y="317849"/>
                  </a:cubicBezTo>
                  <a:cubicBezTo>
                    <a:pt x="58007" y="345758"/>
                    <a:pt x="36957" y="378524"/>
                    <a:pt x="22289" y="416243"/>
                  </a:cubicBezTo>
                  <a:cubicBezTo>
                    <a:pt x="7620" y="454247"/>
                    <a:pt x="191" y="495776"/>
                    <a:pt x="0" y="541115"/>
                  </a:cubicBezTo>
                  <a:cubicBezTo>
                    <a:pt x="191" y="588931"/>
                    <a:pt x="7429" y="632079"/>
                    <a:pt x="22289" y="670846"/>
                  </a:cubicBezTo>
                  <a:cubicBezTo>
                    <a:pt x="36957" y="709803"/>
                    <a:pt x="58388" y="743141"/>
                    <a:pt x="86582" y="770858"/>
                  </a:cubicBezTo>
                  <a:cubicBezTo>
                    <a:pt x="114681" y="798767"/>
                    <a:pt x="148876" y="820293"/>
                    <a:pt x="189167" y="835343"/>
                  </a:cubicBezTo>
                  <a:cubicBezTo>
                    <a:pt x="229362" y="850202"/>
                    <a:pt x="275273" y="857822"/>
                    <a:pt x="326517" y="858012"/>
                  </a:cubicBezTo>
                  <a:cubicBezTo>
                    <a:pt x="356997" y="858012"/>
                    <a:pt x="387763" y="854583"/>
                    <a:pt x="418910" y="847535"/>
                  </a:cubicBezTo>
                  <a:cubicBezTo>
                    <a:pt x="450247" y="840296"/>
                    <a:pt x="479965" y="829628"/>
                    <a:pt x="508064" y="815435"/>
                  </a:cubicBezTo>
                  <a:cubicBezTo>
                    <a:pt x="536162" y="801148"/>
                    <a:pt x="560642" y="783336"/>
                    <a:pt x="581978" y="761619"/>
                  </a:cubicBezTo>
                  <a:lnTo>
                    <a:pt x="487966" y="668846"/>
                  </a:lnTo>
                  <a:cubicBezTo>
                    <a:pt x="476345" y="680466"/>
                    <a:pt x="461677" y="690563"/>
                    <a:pt x="443770" y="698754"/>
                  </a:cubicBezTo>
                  <a:cubicBezTo>
                    <a:pt x="425863" y="706946"/>
                    <a:pt x="406813" y="713232"/>
                    <a:pt x="386715" y="717613"/>
                  </a:cubicBezTo>
                  <a:cubicBezTo>
                    <a:pt x="366617" y="721995"/>
                    <a:pt x="347377" y="724281"/>
                    <a:pt x="328898" y="724281"/>
                  </a:cubicBezTo>
                  <a:cubicBezTo>
                    <a:pt x="294323" y="724091"/>
                    <a:pt x="264224" y="718661"/>
                    <a:pt x="239173" y="707803"/>
                  </a:cubicBezTo>
                  <a:cubicBezTo>
                    <a:pt x="213836" y="696944"/>
                    <a:pt x="193834" y="682085"/>
                    <a:pt x="178880" y="663226"/>
                  </a:cubicBezTo>
                  <a:cubicBezTo>
                    <a:pt x="164211" y="644366"/>
                    <a:pt x="154972" y="622459"/>
                    <a:pt x="151733" y="597789"/>
                  </a:cubicBezTo>
                  <a:lnTo>
                    <a:pt x="615601" y="597789"/>
                  </a:lnTo>
                  <a:close/>
                  <a:moveTo>
                    <a:pt x="154210" y="476060"/>
                  </a:moveTo>
                  <a:cubicBezTo>
                    <a:pt x="161639" y="450342"/>
                    <a:pt x="173260" y="428911"/>
                    <a:pt x="189357" y="411766"/>
                  </a:cubicBezTo>
                  <a:cubicBezTo>
                    <a:pt x="205264" y="394716"/>
                    <a:pt x="224504" y="381857"/>
                    <a:pt x="246793" y="373190"/>
                  </a:cubicBezTo>
                  <a:cubicBezTo>
                    <a:pt x="269272" y="364522"/>
                    <a:pt x="293751" y="360331"/>
                    <a:pt x="320516" y="360331"/>
                  </a:cubicBezTo>
                  <a:cubicBezTo>
                    <a:pt x="348806" y="360331"/>
                    <a:pt x="373951" y="364522"/>
                    <a:pt x="395859" y="373190"/>
                  </a:cubicBezTo>
                  <a:cubicBezTo>
                    <a:pt x="417767" y="381857"/>
                    <a:pt x="435578" y="394716"/>
                    <a:pt x="449294" y="411766"/>
                  </a:cubicBezTo>
                  <a:cubicBezTo>
                    <a:pt x="462915" y="428816"/>
                    <a:pt x="471392" y="450342"/>
                    <a:pt x="474821" y="476060"/>
                  </a:cubicBezTo>
                  <a:lnTo>
                    <a:pt x="154210" y="476060"/>
                  </a:lnTo>
                  <a:close/>
                  <a:moveTo>
                    <a:pt x="713327" y="95"/>
                  </a:moveTo>
                  <a:lnTo>
                    <a:pt x="713327" y="842296"/>
                  </a:lnTo>
                  <a:lnTo>
                    <a:pt x="860298" y="842296"/>
                  </a:lnTo>
                  <a:lnTo>
                    <a:pt x="860298" y="573596"/>
                  </a:lnTo>
                  <a:lnTo>
                    <a:pt x="1092803" y="842296"/>
                  </a:lnTo>
                  <a:lnTo>
                    <a:pt x="1269968" y="842296"/>
                  </a:lnTo>
                  <a:lnTo>
                    <a:pt x="1269968" y="831437"/>
                  </a:lnTo>
                  <a:lnTo>
                    <a:pt x="994029" y="527780"/>
                  </a:lnTo>
                  <a:lnTo>
                    <a:pt x="1236250" y="256699"/>
                  </a:lnTo>
                  <a:lnTo>
                    <a:pt x="1236250" y="248221"/>
                  </a:lnTo>
                  <a:lnTo>
                    <a:pt x="1060323" y="248221"/>
                  </a:lnTo>
                  <a:lnTo>
                    <a:pt x="860298" y="486823"/>
                  </a:lnTo>
                  <a:lnTo>
                    <a:pt x="860298" y="0"/>
                  </a:lnTo>
                  <a:lnTo>
                    <a:pt x="713327" y="0"/>
                  </a:lnTo>
                  <a:close/>
                  <a:moveTo>
                    <a:pt x="1484471" y="245936"/>
                  </a:moveTo>
                  <a:lnTo>
                    <a:pt x="1484471" y="842391"/>
                  </a:lnTo>
                  <a:lnTo>
                    <a:pt x="1337501" y="842391"/>
                  </a:lnTo>
                  <a:lnTo>
                    <a:pt x="1337501" y="245936"/>
                  </a:lnTo>
                  <a:lnTo>
                    <a:pt x="1484471" y="245936"/>
                  </a:lnTo>
                  <a:close/>
                  <a:moveTo>
                    <a:pt x="1945958" y="714661"/>
                  </a:moveTo>
                  <a:cubicBezTo>
                    <a:pt x="1920812" y="714470"/>
                    <a:pt x="1897952" y="709994"/>
                    <a:pt x="1877473" y="701421"/>
                  </a:cubicBezTo>
                  <a:cubicBezTo>
                    <a:pt x="1856804" y="692563"/>
                    <a:pt x="1839087" y="680561"/>
                    <a:pt x="1824038" y="665036"/>
                  </a:cubicBezTo>
                  <a:cubicBezTo>
                    <a:pt x="1809179" y="649605"/>
                    <a:pt x="1797749" y="631698"/>
                    <a:pt x="1789462" y="611410"/>
                  </a:cubicBezTo>
                  <a:cubicBezTo>
                    <a:pt x="1781461" y="591122"/>
                    <a:pt x="1777270" y="569214"/>
                    <a:pt x="1777270" y="545973"/>
                  </a:cubicBezTo>
                  <a:cubicBezTo>
                    <a:pt x="1777270" y="522732"/>
                    <a:pt x="1781080" y="500825"/>
                    <a:pt x="1788700" y="480536"/>
                  </a:cubicBezTo>
                  <a:cubicBezTo>
                    <a:pt x="1796320" y="460248"/>
                    <a:pt x="1807369" y="442341"/>
                    <a:pt x="1821847" y="426911"/>
                  </a:cubicBezTo>
                  <a:cubicBezTo>
                    <a:pt x="1836325" y="411480"/>
                    <a:pt x="1853946" y="399383"/>
                    <a:pt x="1874806" y="390525"/>
                  </a:cubicBezTo>
                  <a:cubicBezTo>
                    <a:pt x="1895666" y="381857"/>
                    <a:pt x="1919383" y="377476"/>
                    <a:pt x="1945958" y="377285"/>
                  </a:cubicBezTo>
                  <a:cubicBezTo>
                    <a:pt x="1972437" y="377476"/>
                    <a:pt x="1996154" y="381953"/>
                    <a:pt x="2017014" y="390525"/>
                  </a:cubicBezTo>
                  <a:cubicBezTo>
                    <a:pt x="2037874" y="399383"/>
                    <a:pt x="2055590" y="411385"/>
                    <a:pt x="2070068" y="426911"/>
                  </a:cubicBezTo>
                  <a:cubicBezTo>
                    <a:pt x="2084546" y="442341"/>
                    <a:pt x="2095595" y="460248"/>
                    <a:pt x="2103215" y="480536"/>
                  </a:cubicBezTo>
                  <a:cubicBezTo>
                    <a:pt x="2110835" y="500825"/>
                    <a:pt x="2114645" y="522732"/>
                    <a:pt x="2114645" y="545973"/>
                  </a:cubicBezTo>
                  <a:cubicBezTo>
                    <a:pt x="2114645" y="569214"/>
                    <a:pt x="2110454" y="591122"/>
                    <a:pt x="2102453" y="611410"/>
                  </a:cubicBezTo>
                  <a:cubicBezTo>
                    <a:pt x="2094452" y="631698"/>
                    <a:pt x="2082737" y="649605"/>
                    <a:pt x="2067878" y="665036"/>
                  </a:cubicBezTo>
                  <a:cubicBezTo>
                    <a:pt x="2053018" y="680466"/>
                    <a:pt x="2035112" y="692563"/>
                    <a:pt x="2014442" y="701421"/>
                  </a:cubicBezTo>
                  <a:cubicBezTo>
                    <a:pt x="1993964" y="709994"/>
                    <a:pt x="1971104" y="714470"/>
                    <a:pt x="1945958" y="714661"/>
                  </a:cubicBezTo>
                  <a:lnTo>
                    <a:pt x="1945958" y="714661"/>
                  </a:lnTo>
                  <a:close/>
                  <a:moveTo>
                    <a:pt x="1764030" y="1090517"/>
                  </a:moveTo>
                  <a:lnTo>
                    <a:pt x="1764030" y="772382"/>
                  </a:lnTo>
                  <a:cubicBezTo>
                    <a:pt x="1774889" y="788670"/>
                    <a:pt x="1788128" y="802100"/>
                    <a:pt x="1803749" y="812959"/>
                  </a:cubicBezTo>
                  <a:cubicBezTo>
                    <a:pt x="1819656" y="823817"/>
                    <a:pt x="1836706" y="832676"/>
                    <a:pt x="1855184" y="838867"/>
                  </a:cubicBezTo>
                  <a:cubicBezTo>
                    <a:pt x="1873472" y="845344"/>
                    <a:pt x="1891951" y="849916"/>
                    <a:pt x="1910239" y="852678"/>
                  </a:cubicBezTo>
                  <a:cubicBezTo>
                    <a:pt x="1928717" y="855440"/>
                    <a:pt x="1945767" y="856679"/>
                    <a:pt x="1961674" y="856679"/>
                  </a:cubicBezTo>
                  <a:cubicBezTo>
                    <a:pt x="2009299" y="856488"/>
                    <a:pt x="2051876" y="848487"/>
                    <a:pt x="2088833" y="832580"/>
                  </a:cubicBezTo>
                  <a:cubicBezTo>
                    <a:pt x="2125980" y="816673"/>
                    <a:pt x="2157508" y="794671"/>
                    <a:pt x="2183225" y="766286"/>
                  </a:cubicBezTo>
                  <a:cubicBezTo>
                    <a:pt x="2208752" y="737997"/>
                    <a:pt x="2228374" y="705041"/>
                    <a:pt x="2241709" y="667512"/>
                  </a:cubicBezTo>
                  <a:cubicBezTo>
                    <a:pt x="2254949" y="629984"/>
                    <a:pt x="2261807" y="589407"/>
                    <a:pt x="2261807" y="545783"/>
                  </a:cubicBezTo>
                  <a:cubicBezTo>
                    <a:pt x="2261616" y="501777"/>
                    <a:pt x="2254377" y="461010"/>
                    <a:pt x="2239899" y="423482"/>
                  </a:cubicBezTo>
                  <a:cubicBezTo>
                    <a:pt x="2225421" y="385953"/>
                    <a:pt x="2204942" y="352996"/>
                    <a:pt x="2178082" y="324898"/>
                  </a:cubicBezTo>
                  <a:cubicBezTo>
                    <a:pt x="2151412" y="296609"/>
                    <a:pt x="2119217" y="274701"/>
                    <a:pt x="2081879" y="258794"/>
                  </a:cubicBezTo>
                  <a:cubicBezTo>
                    <a:pt x="2044541" y="243173"/>
                    <a:pt x="2002917" y="235077"/>
                    <a:pt x="1957007" y="234887"/>
                  </a:cubicBezTo>
                  <a:cubicBezTo>
                    <a:pt x="1934337" y="234887"/>
                    <a:pt x="1911001" y="238125"/>
                    <a:pt x="1887093" y="244888"/>
                  </a:cubicBezTo>
                  <a:cubicBezTo>
                    <a:pt x="1863376" y="251555"/>
                    <a:pt x="1840897" y="261747"/>
                    <a:pt x="1819656" y="275844"/>
                  </a:cubicBezTo>
                  <a:cubicBezTo>
                    <a:pt x="1798130" y="289941"/>
                    <a:pt x="1779746" y="307943"/>
                    <a:pt x="1764221" y="330041"/>
                  </a:cubicBezTo>
                  <a:lnTo>
                    <a:pt x="1754600" y="248126"/>
                  </a:lnTo>
                  <a:lnTo>
                    <a:pt x="1617250" y="248126"/>
                  </a:lnTo>
                  <a:lnTo>
                    <a:pt x="1617250" y="1090327"/>
                  </a:lnTo>
                  <a:lnTo>
                    <a:pt x="1764221" y="1090327"/>
                  </a:lnTo>
                  <a:close/>
                  <a:moveTo>
                    <a:pt x="2836355" y="330232"/>
                  </a:moveTo>
                  <a:cubicBezTo>
                    <a:pt x="2824924" y="310325"/>
                    <a:pt x="2809494" y="293275"/>
                    <a:pt x="2789968" y="278987"/>
                  </a:cubicBezTo>
                  <a:cubicBezTo>
                    <a:pt x="2770441" y="264509"/>
                    <a:pt x="2748629" y="253460"/>
                    <a:pt x="2724055" y="245650"/>
                  </a:cubicBezTo>
                  <a:cubicBezTo>
                    <a:pt x="2699576" y="237839"/>
                    <a:pt x="2673858" y="233839"/>
                    <a:pt x="2647093" y="233839"/>
                  </a:cubicBezTo>
                  <a:cubicBezTo>
                    <a:pt x="2603564" y="233648"/>
                    <a:pt x="2562987" y="240030"/>
                    <a:pt x="2525649" y="253079"/>
                  </a:cubicBezTo>
                  <a:cubicBezTo>
                    <a:pt x="2488121" y="266129"/>
                    <a:pt x="2455355" y="285845"/>
                    <a:pt x="2427256" y="311944"/>
                  </a:cubicBezTo>
                  <a:cubicBezTo>
                    <a:pt x="2399157" y="338042"/>
                    <a:pt x="2377250" y="370618"/>
                    <a:pt x="2361343" y="409575"/>
                  </a:cubicBezTo>
                  <a:cubicBezTo>
                    <a:pt x="2345722" y="448342"/>
                    <a:pt x="2337626" y="493490"/>
                    <a:pt x="2337435" y="544735"/>
                  </a:cubicBezTo>
                  <a:cubicBezTo>
                    <a:pt x="2337626" y="596932"/>
                    <a:pt x="2345246" y="642747"/>
                    <a:pt x="2360581" y="682085"/>
                  </a:cubicBezTo>
                  <a:cubicBezTo>
                    <a:pt x="2375821" y="721614"/>
                    <a:pt x="2397157" y="754571"/>
                    <a:pt x="2424589" y="781050"/>
                  </a:cubicBezTo>
                  <a:cubicBezTo>
                    <a:pt x="2451926" y="807720"/>
                    <a:pt x="2484215" y="827627"/>
                    <a:pt x="2521363" y="840867"/>
                  </a:cubicBezTo>
                  <a:cubicBezTo>
                    <a:pt x="2558510" y="854107"/>
                    <a:pt x="2599278" y="860584"/>
                    <a:pt x="2643473" y="860298"/>
                  </a:cubicBezTo>
                  <a:cubicBezTo>
                    <a:pt x="2660333" y="859917"/>
                    <a:pt x="2678049" y="857726"/>
                    <a:pt x="2696909" y="853250"/>
                  </a:cubicBezTo>
                  <a:cubicBezTo>
                    <a:pt x="2715578" y="848868"/>
                    <a:pt x="2734056" y="842201"/>
                    <a:pt x="2752154" y="833533"/>
                  </a:cubicBezTo>
                  <a:cubicBezTo>
                    <a:pt x="2770251" y="824865"/>
                    <a:pt x="2786444" y="814102"/>
                    <a:pt x="2801398" y="801243"/>
                  </a:cubicBezTo>
                  <a:cubicBezTo>
                    <a:pt x="2816066" y="788194"/>
                    <a:pt x="2827687" y="772954"/>
                    <a:pt x="2836355" y="755428"/>
                  </a:cubicBezTo>
                  <a:lnTo>
                    <a:pt x="2843594" y="842201"/>
                  </a:lnTo>
                  <a:lnTo>
                    <a:pt x="2982182" y="842201"/>
                  </a:lnTo>
                  <a:lnTo>
                    <a:pt x="2982182" y="248221"/>
                  </a:lnTo>
                  <a:lnTo>
                    <a:pt x="2841212" y="248221"/>
                  </a:lnTo>
                  <a:lnTo>
                    <a:pt x="2836355" y="330137"/>
                  </a:lnTo>
                  <a:lnTo>
                    <a:pt x="2836355" y="330137"/>
                  </a:lnTo>
                  <a:close/>
                  <a:moveTo>
                    <a:pt x="2660428" y="365189"/>
                  </a:moveTo>
                  <a:cubicBezTo>
                    <a:pt x="2689384" y="365379"/>
                    <a:pt x="2714625" y="370618"/>
                    <a:pt x="2736342" y="380619"/>
                  </a:cubicBezTo>
                  <a:cubicBezTo>
                    <a:pt x="2758059" y="390620"/>
                    <a:pt x="2776157" y="404336"/>
                    <a:pt x="2790539" y="421386"/>
                  </a:cubicBezTo>
                  <a:cubicBezTo>
                    <a:pt x="2805017" y="438436"/>
                    <a:pt x="2815876" y="457771"/>
                    <a:pt x="2823020" y="479203"/>
                  </a:cubicBezTo>
                  <a:cubicBezTo>
                    <a:pt x="2830259" y="500539"/>
                    <a:pt x="2833878" y="522542"/>
                    <a:pt x="2833878" y="545306"/>
                  </a:cubicBezTo>
                  <a:cubicBezTo>
                    <a:pt x="2833878" y="568071"/>
                    <a:pt x="2830259" y="590074"/>
                    <a:pt x="2823020" y="611410"/>
                  </a:cubicBezTo>
                  <a:cubicBezTo>
                    <a:pt x="2815781" y="632936"/>
                    <a:pt x="2804922" y="651986"/>
                    <a:pt x="2790539" y="669227"/>
                  </a:cubicBezTo>
                  <a:cubicBezTo>
                    <a:pt x="2776061" y="686276"/>
                    <a:pt x="2757964" y="699992"/>
                    <a:pt x="2736342" y="709994"/>
                  </a:cubicBezTo>
                  <a:cubicBezTo>
                    <a:pt x="2714625" y="720090"/>
                    <a:pt x="2689384" y="725234"/>
                    <a:pt x="2660428" y="725424"/>
                  </a:cubicBezTo>
                  <a:cubicBezTo>
                    <a:pt x="2635949" y="725424"/>
                    <a:pt x="2612993" y="721233"/>
                    <a:pt x="2591753" y="713137"/>
                  </a:cubicBezTo>
                  <a:cubicBezTo>
                    <a:pt x="2570512" y="704945"/>
                    <a:pt x="2552033" y="693039"/>
                    <a:pt x="2535936" y="677609"/>
                  </a:cubicBezTo>
                  <a:cubicBezTo>
                    <a:pt x="2519839" y="661892"/>
                    <a:pt x="2507171" y="643033"/>
                    <a:pt x="2498408" y="620744"/>
                  </a:cubicBezTo>
                  <a:cubicBezTo>
                    <a:pt x="2489359" y="598265"/>
                    <a:pt x="2484787" y="572929"/>
                    <a:pt x="2484596" y="544639"/>
                  </a:cubicBezTo>
                  <a:cubicBezTo>
                    <a:pt x="2484787" y="516350"/>
                    <a:pt x="2489454" y="491014"/>
                    <a:pt x="2498408" y="468725"/>
                  </a:cubicBezTo>
                  <a:cubicBezTo>
                    <a:pt x="2507266" y="446627"/>
                    <a:pt x="2519934" y="427768"/>
                    <a:pt x="2535936" y="412337"/>
                  </a:cubicBezTo>
                  <a:cubicBezTo>
                    <a:pt x="2552033" y="397097"/>
                    <a:pt x="2570512" y="385191"/>
                    <a:pt x="2591753" y="377190"/>
                  </a:cubicBezTo>
                  <a:cubicBezTo>
                    <a:pt x="2612993" y="369189"/>
                    <a:pt x="2635949" y="365189"/>
                    <a:pt x="2660428" y="365189"/>
                  </a:cubicBezTo>
                  <a:lnTo>
                    <a:pt x="2660428" y="365189"/>
                  </a:lnTo>
                  <a:close/>
                </a:path>
              </a:pathLst>
            </a:custGeom>
            <a:solidFill>
              <a:srgbClr val="1D1D1B"/>
            </a:solidFill>
            <a:ln w="9525" cap="flat">
              <a:noFill/>
              <a:prstDash val="solid"/>
              <a:miter/>
            </a:ln>
          </p:spPr>
          <p:txBody>
            <a:bodyPr rtlCol="0" anchor="ctr"/>
            <a:lstStyle/>
            <a:p>
              <a:endParaRPr lang="de-DE"/>
            </a:p>
          </p:txBody>
        </p:sp>
        <p:sp>
          <p:nvSpPr>
            <p:cNvPr id="13" name="Freihandform: Form 12">
              <a:extLst>
                <a:ext uri="{FF2B5EF4-FFF2-40B4-BE49-F238E27FC236}">
                  <a16:creationId xmlns:a16="http://schemas.microsoft.com/office/drawing/2014/main" id="{F034560C-5F1E-9ED4-B42C-F7B8E314EBA0}"/>
                </a:ext>
              </a:extLst>
            </p:cNvPr>
            <p:cNvSpPr/>
            <p:nvPr/>
          </p:nvSpPr>
          <p:spPr bwMode="black">
            <a:xfrm>
              <a:off x="9052548" y="4067746"/>
              <a:ext cx="149732" cy="149733"/>
            </a:xfrm>
            <a:custGeom>
              <a:avLst/>
              <a:gdLst>
                <a:gd name="connsiteX0" fmla="*/ 149733 w 149732"/>
                <a:gd name="connsiteY0" fmla="*/ 74867 h 149733"/>
                <a:gd name="connsiteX1" fmla="*/ 74866 w 149732"/>
                <a:gd name="connsiteY1" fmla="*/ 149733 h 149733"/>
                <a:gd name="connsiteX2" fmla="*/ 0 w 149732"/>
                <a:gd name="connsiteY2" fmla="*/ 74867 h 149733"/>
                <a:gd name="connsiteX3" fmla="*/ 74866 w 149732"/>
                <a:gd name="connsiteY3" fmla="*/ 0 h 149733"/>
                <a:gd name="connsiteX4" fmla="*/ 149733 w 149732"/>
                <a:gd name="connsiteY4" fmla="*/ 74867 h 149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 h="149733">
                  <a:moveTo>
                    <a:pt x="149733" y="74867"/>
                  </a:moveTo>
                  <a:cubicBezTo>
                    <a:pt x="149733" y="116205"/>
                    <a:pt x="116205" y="149733"/>
                    <a:pt x="74866" y="149733"/>
                  </a:cubicBezTo>
                  <a:cubicBezTo>
                    <a:pt x="33528" y="149733"/>
                    <a:pt x="0" y="116205"/>
                    <a:pt x="0" y="74867"/>
                  </a:cubicBezTo>
                  <a:cubicBezTo>
                    <a:pt x="0" y="33528"/>
                    <a:pt x="33528" y="0"/>
                    <a:pt x="74866" y="0"/>
                  </a:cubicBezTo>
                  <a:cubicBezTo>
                    <a:pt x="116205" y="0"/>
                    <a:pt x="149733" y="33528"/>
                    <a:pt x="149733" y="74867"/>
                  </a:cubicBezTo>
                  <a:close/>
                </a:path>
              </a:pathLst>
            </a:custGeom>
            <a:gradFill>
              <a:gsLst>
                <a:gs pos="0">
                  <a:srgbClr val="E62D69"/>
                </a:gs>
                <a:gs pos="50000">
                  <a:srgbClr val="E84351"/>
                </a:gs>
                <a:gs pos="100000">
                  <a:srgbClr val="EA5A39"/>
                </a:gs>
              </a:gsLst>
              <a:lin ang="0" scaled="1"/>
            </a:gradFill>
            <a:ln w="9525" cap="flat">
              <a:noFill/>
              <a:prstDash val="solid"/>
              <a:miter/>
            </a:ln>
          </p:spPr>
          <p:txBody>
            <a:bodyPr rtlCol="0" anchor="ctr"/>
            <a:lstStyle/>
            <a:p>
              <a:endParaRPr lang="de-DE"/>
            </a:p>
          </p:txBody>
        </p:sp>
      </p:grpSp>
    </p:spTree>
    <p:extLst>
      <p:ext uri="{BB962C8B-B14F-4D97-AF65-F5344CB8AC3E}">
        <p14:creationId xmlns:p14="http://schemas.microsoft.com/office/powerpoint/2010/main" val="28294602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
                                        <p:tgtEl>
                                          <p:spTgt spid="10"/>
                                        </p:tgtEl>
                                      </p:cBhvr>
                                    </p:animEffect>
                                  </p:childTnLst>
                                </p:cTn>
                              </p:par>
                              <p:par>
                                <p:cTn id="8" presetID="22" presetClass="entr" presetSubtype="2" fill="hold" nodeType="withEffect">
                                  <p:stCondLst>
                                    <p:cond delay="500"/>
                                  </p:stCondLst>
                                  <p:childTnLst>
                                    <p:set>
                                      <p:cBhvr>
                                        <p:cTn id="9" dur="1" fill="hold">
                                          <p:stCondLst>
                                            <p:cond delay="0"/>
                                          </p:stCondLst>
                                        </p:cTn>
                                        <p:tgtEl>
                                          <p:spTgt spid="11"/>
                                        </p:tgtEl>
                                        <p:attrNameLst>
                                          <p:attrName>style.visibility</p:attrName>
                                        </p:attrNameLst>
                                      </p:cBhvr>
                                      <p:to>
                                        <p:strVal val="visible"/>
                                      </p:to>
                                    </p:set>
                                    <p:animEffect transition="in" filter="wipe(right)">
                                      <p:cBhvr>
                                        <p:cTn id="10" dur="2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500"/>
                                  </p:stCondLst>
                                  <p:childTnLst>
                                    <p:animEffect transition="out" filter="fade">
                                      <p:cBhvr>
                                        <p:cTn id="14" dur="500"/>
                                        <p:tgtEl>
                                          <p:spTgt spid="15"/>
                                        </p:tgtEl>
                                      </p:cBhvr>
                                    </p:animEffect>
                                    <p:set>
                                      <p:cBhvr>
                                        <p:cTn id="15"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8" name="Round Single Corner of Rectangle 7">
            <a:extLst>
              <a:ext uri="{FF2B5EF4-FFF2-40B4-BE49-F238E27FC236}">
                <a16:creationId xmlns:a16="http://schemas.microsoft.com/office/drawing/2014/main" id="{2F5CACCB-1CEC-1DE2-BD19-E4D118F49614}"/>
              </a:ext>
            </a:extLst>
          </p:cNvPr>
          <p:cNvSpPr/>
          <p:nvPr userDrawn="1"/>
        </p:nvSpPr>
        <p:spPr>
          <a:xfrm rot="10800000">
            <a:off x="8116956" y="0"/>
            <a:ext cx="4075044" cy="6858000"/>
          </a:xfrm>
          <a:prstGeom prst="round1Rect">
            <a:avLst>
              <a:gd name="adj" fmla="val 4486"/>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E6A34C87-45D1-1760-3CB5-76724FD11F59}"/>
              </a:ext>
            </a:extLst>
          </p:cNvPr>
          <p:cNvSpPr>
            <a:spLocks noGrp="1"/>
          </p:cNvSpPr>
          <p:nvPr>
            <p:ph type="dt" sz="half" idx="10"/>
          </p:nvPr>
        </p:nvSpPr>
        <p:spPr/>
        <p:txBody>
          <a:bodyPr/>
          <a:lstStyle/>
          <a:p>
            <a:endParaRPr lang="en-US"/>
          </a:p>
        </p:txBody>
      </p:sp>
      <p:sp>
        <p:nvSpPr>
          <p:cNvPr id="12" name="Rectangle 11">
            <a:extLst>
              <a:ext uri="{FF2B5EF4-FFF2-40B4-BE49-F238E27FC236}">
                <a16:creationId xmlns:a16="http://schemas.microsoft.com/office/drawing/2014/main" id="{972FCCA8-F0F9-A183-809D-51BF83CF411B}"/>
              </a:ext>
            </a:extLst>
          </p:cNvPr>
          <p:cNvSpPr/>
          <p:nvPr userDrawn="1"/>
        </p:nvSpPr>
        <p:spPr>
          <a:xfrm>
            <a:off x="8116956" y="1069369"/>
            <a:ext cx="3970683" cy="1632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494FF37-27BE-EE49-0479-E8702FF092CE}"/>
              </a:ext>
            </a:extLst>
          </p:cNvPr>
          <p:cNvSpPr txBox="1"/>
          <p:nvPr userDrawn="1"/>
        </p:nvSpPr>
        <p:spPr>
          <a:xfrm>
            <a:off x="318437" y="3659661"/>
            <a:ext cx="743927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solidFill>
                  <a:schemeClr val="accent1"/>
                </a:solidFill>
                <a:latin typeface="Segoe UI" panose="020B0502040204020203" pitchFamily="34" charset="0"/>
                <a:cs typeface="Segoe UI" panose="020B0502040204020203" pitchFamily="34" charset="0"/>
              </a:rPr>
              <a:t>LET US KNOW HOW YOU FOUND OUT ABOUT US</a:t>
            </a:r>
          </a:p>
        </p:txBody>
      </p:sp>
      <p:sp>
        <p:nvSpPr>
          <p:cNvPr id="10" name="TextBox 9">
            <a:extLst>
              <a:ext uri="{FF2B5EF4-FFF2-40B4-BE49-F238E27FC236}">
                <a16:creationId xmlns:a16="http://schemas.microsoft.com/office/drawing/2014/main" id="{D3AA3513-45CA-D0CB-063F-3DEF8E3B6FCD}"/>
              </a:ext>
            </a:extLst>
          </p:cNvPr>
          <p:cNvSpPr txBox="1"/>
          <p:nvPr userDrawn="1"/>
        </p:nvSpPr>
        <p:spPr>
          <a:xfrm>
            <a:off x="318437" y="694163"/>
            <a:ext cx="760066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latin typeface="Segoe UI" panose="020B0502040204020203" pitchFamily="34" charset="0"/>
                <a:cs typeface="Segoe UI" panose="020B0502040204020203" pitchFamily="34" charset="0"/>
              </a:rPr>
              <a:t>This is the official application template for taking part in the ekipa projects </a:t>
            </a:r>
          </a:p>
          <a:p>
            <a:endParaRPr lang="en-US" sz="1400" b="0">
              <a:latin typeface="Segoe UI" panose="020B0502040204020203" pitchFamily="34" charset="0"/>
              <a:cs typeface="Segoe UI" panose="020B0502040204020203" pitchFamily="34" charset="0"/>
            </a:endParaRPr>
          </a:p>
        </p:txBody>
      </p:sp>
      <p:sp>
        <p:nvSpPr>
          <p:cNvPr id="13" name="TextBox 12">
            <a:extLst>
              <a:ext uri="{FF2B5EF4-FFF2-40B4-BE49-F238E27FC236}">
                <a16:creationId xmlns:a16="http://schemas.microsoft.com/office/drawing/2014/main" id="{188A2A38-B7EA-270F-7F75-FA6D97CEE343}"/>
              </a:ext>
            </a:extLst>
          </p:cNvPr>
          <p:cNvSpPr txBox="1"/>
          <p:nvPr userDrawn="1"/>
        </p:nvSpPr>
        <p:spPr>
          <a:xfrm>
            <a:off x="8246853" y="238428"/>
            <a:ext cx="1676356" cy="477054"/>
          </a:xfrm>
          <a:prstGeom prst="rect">
            <a:avLst/>
          </a:prstGeom>
          <a:noFill/>
        </p:spPr>
        <p:txBody>
          <a:bodyPr wrap="none" rtlCol="0">
            <a:spAutoFit/>
          </a:bodyPr>
          <a:lstStyle/>
          <a:p>
            <a:r>
              <a:rPr lang="en-US" sz="2500" b="1">
                <a:solidFill>
                  <a:schemeClr val="bg1"/>
                </a:solidFill>
                <a:latin typeface="Segoe UI" panose="020B0502040204020203" pitchFamily="34" charset="0"/>
                <a:cs typeface="Segoe UI" panose="020B0502040204020203" pitchFamily="34" charset="0"/>
              </a:rPr>
              <a:t>CONTENT</a:t>
            </a:r>
          </a:p>
        </p:txBody>
      </p:sp>
      <p:sp>
        <p:nvSpPr>
          <p:cNvPr id="16" name="TextBox 15">
            <a:extLst>
              <a:ext uri="{FF2B5EF4-FFF2-40B4-BE49-F238E27FC236}">
                <a16:creationId xmlns:a16="http://schemas.microsoft.com/office/drawing/2014/main" id="{5F8397AA-E398-929E-0C83-31AB9C22E568}"/>
              </a:ext>
            </a:extLst>
          </p:cNvPr>
          <p:cNvSpPr txBox="1"/>
          <p:nvPr userDrawn="1"/>
        </p:nvSpPr>
        <p:spPr>
          <a:xfrm>
            <a:off x="8320970" y="1324033"/>
            <a:ext cx="3332561" cy="3805272"/>
          </a:xfrm>
          <a:prstGeom prst="rect">
            <a:avLst/>
          </a:prstGeom>
          <a:noFill/>
        </p:spPr>
        <p:txBody>
          <a:bodyPr wrap="square" rtlCol="0">
            <a:spAutoFit/>
          </a:bodyPr>
          <a:lstStyle/>
          <a:p>
            <a:pPr marL="342900" indent="-342900">
              <a:lnSpc>
                <a:spcPct val="250000"/>
              </a:lnSpc>
              <a:buFont typeface="+mj-lt"/>
              <a:buAutoNum type="arabicPeriod"/>
            </a:pPr>
            <a:r>
              <a:rPr lang="en-US" sz="2000" b="1">
                <a:solidFill>
                  <a:schemeClr val="bg1"/>
                </a:solidFill>
                <a:latin typeface="Segoe UI" panose="020B0502040204020203" pitchFamily="34" charset="0"/>
                <a:cs typeface="Segoe UI" panose="020B0502040204020203" pitchFamily="34" charset="0"/>
              </a:rPr>
              <a:t>EXECUTIVE SUMMARY</a:t>
            </a:r>
          </a:p>
          <a:p>
            <a:pPr marL="342900" indent="-342900">
              <a:lnSpc>
                <a:spcPct val="250000"/>
              </a:lnSpc>
              <a:buFont typeface="+mj-lt"/>
              <a:buAutoNum type="arabicPeriod"/>
            </a:pPr>
            <a:r>
              <a:rPr lang="en-US" sz="2000" b="1">
                <a:solidFill>
                  <a:schemeClr val="bg1"/>
                </a:solidFill>
                <a:latin typeface="Segoe UI" panose="020B0502040204020203" pitchFamily="34" charset="0"/>
                <a:cs typeface="Segoe UI" panose="020B0502040204020203" pitchFamily="34" charset="0"/>
              </a:rPr>
              <a:t>SOLUTION</a:t>
            </a:r>
          </a:p>
          <a:p>
            <a:pPr marL="342900" indent="-342900">
              <a:lnSpc>
                <a:spcPct val="250000"/>
              </a:lnSpc>
              <a:buFont typeface="+mj-lt"/>
              <a:buAutoNum type="arabicPeriod"/>
            </a:pPr>
            <a:r>
              <a:rPr lang="en-US" sz="2000" b="1">
                <a:solidFill>
                  <a:schemeClr val="bg1"/>
                </a:solidFill>
                <a:latin typeface="Segoe UI" panose="020B0502040204020203" pitchFamily="34" charset="0"/>
                <a:cs typeface="Segoe UI" panose="020B0502040204020203" pitchFamily="34" charset="0"/>
              </a:rPr>
              <a:t>PILOT PROPOSAL</a:t>
            </a:r>
          </a:p>
          <a:p>
            <a:pPr marL="342900" indent="-342900">
              <a:lnSpc>
                <a:spcPct val="250000"/>
              </a:lnSpc>
              <a:buFont typeface="+mj-lt"/>
              <a:buAutoNum type="arabicPeriod"/>
            </a:pPr>
            <a:r>
              <a:rPr lang="en-US" sz="2000" b="1">
                <a:solidFill>
                  <a:schemeClr val="bg1"/>
                </a:solidFill>
                <a:latin typeface="Segoe UI" panose="020B0502040204020203" pitchFamily="34" charset="0"/>
                <a:cs typeface="Segoe UI" panose="020B0502040204020203" pitchFamily="34" charset="0"/>
              </a:rPr>
              <a:t>COLLABORATION</a:t>
            </a:r>
          </a:p>
          <a:p>
            <a:pPr marL="342900" indent="-342900">
              <a:lnSpc>
                <a:spcPct val="250000"/>
              </a:lnSpc>
              <a:buFont typeface="+mj-lt"/>
              <a:buAutoNum type="arabicPeriod"/>
            </a:pPr>
            <a:endParaRPr lang="en-US" sz="2000" b="1">
              <a:solidFill>
                <a:schemeClr val="bg1"/>
              </a:solidFill>
              <a:latin typeface="Segoe UI" panose="020B0502040204020203" pitchFamily="34" charset="0"/>
              <a:cs typeface="Segoe UI" panose="020B0502040204020203" pitchFamily="34" charset="0"/>
            </a:endParaRPr>
          </a:p>
        </p:txBody>
      </p:sp>
      <p:sp>
        <p:nvSpPr>
          <p:cNvPr id="17" name="TextBox 16">
            <a:extLst>
              <a:ext uri="{FF2B5EF4-FFF2-40B4-BE49-F238E27FC236}">
                <a16:creationId xmlns:a16="http://schemas.microsoft.com/office/drawing/2014/main" id="{678FD7C5-F4DE-5444-BABD-7E12F3D92A85}"/>
              </a:ext>
            </a:extLst>
          </p:cNvPr>
          <p:cNvSpPr txBox="1"/>
          <p:nvPr userDrawn="1"/>
        </p:nvSpPr>
        <p:spPr>
          <a:xfrm>
            <a:off x="355409" y="1615601"/>
            <a:ext cx="7439272" cy="369332"/>
          </a:xfrm>
          <a:prstGeom prst="rect">
            <a:avLst/>
          </a:prstGeom>
          <a:noFill/>
        </p:spPr>
        <p:txBody>
          <a:bodyPr wrap="square" rtlCol="0">
            <a:spAutoFit/>
          </a:bodyPr>
          <a:lstStyle/>
          <a:p>
            <a:r>
              <a:rPr lang="en-US" b="1">
                <a:solidFill>
                  <a:schemeClr val="accent1"/>
                </a:solidFill>
                <a:latin typeface="Segoe UI" panose="020B0502040204020203" pitchFamily="34" charset="0"/>
                <a:cs typeface="Segoe UI" panose="020B0502040204020203" pitchFamily="34" charset="0"/>
              </a:rPr>
              <a:t>CHECKLIST FOR YOUR APPLICATION</a:t>
            </a:r>
          </a:p>
        </p:txBody>
      </p:sp>
      <p:sp>
        <p:nvSpPr>
          <p:cNvPr id="20" name="Rectangle 19">
            <a:extLst>
              <a:ext uri="{FF2B5EF4-FFF2-40B4-BE49-F238E27FC236}">
                <a16:creationId xmlns:a16="http://schemas.microsoft.com/office/drawing/2014/main" id="{64AE0E53-D6C9-00D8-DF42-09F73A32927B}"/>
              </a:ext>
            </a:extLst>
          </p:cNvPr>
          <p:cNvSpPr/>
          <p:nvPr userDrawn="1"/>
        </p:nvSpPr>
        <p:spPr>
          <a:xfrm>
            <a:off x="0" y="1080321"/>
            <a:ext cx="8116956" cy="16020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AC0DA56-B901-47FB-E13E-265681DE69EB}"/>
              </a:ext>
            </a:extLst>
          </p:cNvPr>
          <p:cNvGrpSpPr/>
          <p:nvPr userDrawn="1"/>
        </p:nvGrpSpPr>
        <p:grpSpPr>
          <a:xfrm>
            <a:off x="355409" y="4176190"/>
            <a:ext cx="6617085" cy="1527531"/>
            <a:chOff x="291887" y="4018473"/>
            <a:chExt cx="5718318" cy="1527531"/>
          </a:xfrm>
        </p:grpSpPr>
        <p:sp>
          <p:nvSpPr>
            <p:cNvPr id="21" name="TextBox 20">
              <a:extLst>
                <a:ext uri="{FF2B5EF4-FFF2-40B4-BE49-F238E27FC236}">
                  <a16:creationId xmlns:a16="http://schemas.microsoft.com/office/drawing/2014/main" id="{CDBAEE20-CA31-9243-1DD0-C47009AFE407}"/>
                </a:ext>
              </a:extLst>
            </p:cNvPr>
            <p:cNvSpPr txBox="1"/>
            <p:nvPr userDrawn="1"/>
          </p:nvSpPr>
          <p:spPr>
            <a:xfrm>
              <a:off x="355409" y="4036815"/>
              <a:ext cx="1678288" cy="338554"/>
            </a:xfrm>
            <a:prstGeom prst="rect">
              <a:avLst/>
            </a:prstGeom>
            <a:noFill/>
          </p:spPr>
          <p:txBody>
            <a:bodyPr wrap="none" rtlCol="0">
              <a:spAutoFit/>
            </a:bodyPr>
            <a:lstStyle/>
            <a:p>
              <a:pPr marL="285750" indent="-285750">
                <a:buFont typeface="Segoe UI" panose="020B0502040204020203" pitchFamily="34" charset="0"/>
                <a:buChar char="⃣"/>
              </a:pPr>
              <a:r>
                <a:rPr lang="en-US" sz="1600"/>
                <a:t>ekipa newsletter</a:t>
              </a:r>
            </a:p>
          </p:txBody>
        </p:sp>
        <p:sp>
          <p:nvSpPr>
            <p:cNvPr id="22" name="TextBox 21">
              <a:extLst>
                <a:ext uri="{FF2B5EF4-FFF2-40B4-BE49-F238E27FC236}">
                  <a16:creationId xmlns:a16="http://schemas.microsoft.com/office/drawing/2014/main" id="{B311AF44-DF51-FC94-93A0-C181D1C35BC0}"/>
                </a:ext>
              </a:extLst>
            </p:cNvPr>
            <p:cNvSpPr txBox="1"/>
            <p:nvPr userDrawn="1"/>
          </p:nvSpPr>
          <p:spPr>
            <a:xfrm>
              <a:off x="355409" y="4423951"/>
              <a:ext cx="1967911" cy="338554"/>
            </a:xfrm>
            <a:prstGeom prst="rect">
              <a:avLst/>
            </a:prstGeom>
            <a:noFill/>
          </p:spPr>
          <p:txBody>
            <a:bodyPr wrap="none" rtlCol="0">
              <a:spAutoFit/>
            </a:bodyPr>
            <a:lstStyle/>
            <a:p>
              <a:pPr marL="285750" indent="-285750">
                <a:buFont typeface="Segoe UI" panose="020B0502040204020203" pitchFamily="34" charset="0"/>
                <a:buChar char="⃣"/>
              </a:pPr>
              <a:r>
                <a:rPr lang="en-US" sz="1600"/>
                <a:t>LinkedIn posting</a:t>
              </a:r>
            </a:p>
          </p:txBody>
        </p:sp>
        <p:sp>
          <p:nvSpPr>
            <p:cNvPr id="23" name="TextBox 22">
              <a:extLst>
                <a:ext uri="{FF2B5EF4-FFF2-40B4-BE49-F238E27FC236}">
                  <a16:creationId xmlns:a16="http://schemas.microsoft.com/office/drawing/2014/main" id="{04F0DDF1-7B75-C982-6D94-3C5A0466BC8C}"/>
                </a:ext>
              </a:extLst>
            </p:cNvPr>
            <p:cNvSpPr txBox="1"/>
            <p:nvPr userDrawn="1"/>
          </p:nvSpPr>
          <p:spPr>
            <a:xfrm>
              <a:off x="355409" y="4811056"/>
              <a:ext cx="2075312" cy="338554"/>
            </a:xfrm>
            <a:prstGeom prst="rect">
              <a:avLst/>
            </a:prstGeom>
            <a:noFill/>
          </p:spPr>
          <p:txBody>
            <a:bodyPr wrap="none" rtlCol="0">
              <a:spAutoFit/>
            </a:bodyPr>
            <a:lstStyle/>
            <a:p>
              <a:pPr marL="285750" indent="-285750">
                <a:buFont typeface="Segoe UI" panose="020B0502040204020203" pitchFamily="34" charset="0"/>
                <a:buChar char="⃣"/>
              </a:pPr>
              <a:r>
                <a:rPr lang="en-US" sz="1600" kern="1200">
                  <a:solidFill>
                    <a:schemeClr val="tx1"/>
                  </a:solidFill>
                  <a:latin typeface="+mn-lt"/>
                  <a:ea typeface="+mn-ea"/>
                  <a:cs typeface="+mn-cs"/>
                </a:rPr>
                <a:t>LinkedIn message</a:t>
              </a:r>
            </a:p>
          </p:txBody>
        </p:sp>
        <p:sp>
          <p:nvSpPr>
            <p:cNvPr id="24" name="TextBox 23">
              <a:extLst>
                <a:ext uri="{FF2B5EF4-FFF2-40B4-BE49-F238E27FC236}">
                  <a16:creationId xmlns:a16="http://schemas.microsoft.com/office/drawing/2014/main" id="{9622445D-9918-9C65-8767-924DC6B97A08}"/>
                </a:ext>
              </a:extLst>
            </p:cNvPr>
            <p:cNvSpPr txBox="1"/>
            <p:nvPr userDrawn="1"/>
          </p:nvSpPr>
          <p:spPr>
            <a:xfrm>
              <a:off x="2271628" y="4029359"/>
              <a:ext cx="1466840" cy="338554"/>
            </a:xfrm>
            <a:prstGeom prst="rect">
              <a:avLst/>
            </a:prstGeom>
            <a:noFill/>
          </p:spPr>
          <p:txBody>
            <a:bodyPr wrap="none" rtlCol="0">
              <a:spAutoFit/>
            </a:bodyPr>
            <a:lstStyle/>
            <a:p>
              <a:pPr marL="285750" indent="-285750">
                <a:buFont typeface="Segoe UI" panose="020B0502040204020203" pitchFamily="34" charset="0"/>
                <a:buChar char="⃣"/>
              </a:pPr>
              <a:r>
                <a:rPr lang="en-US" sz="1600"/>
                <a:t>ekipa website</a:t>
              </a:r>
            </a:p>
          </p:txBody>
        </p:sp>
        <p:sp>
          <p:nvSpPr>
            <p:cNvPr id="25" name="TextBox 24">
              <a:extLst>
                <a:ext uri="{FF2B5EF4-FFF2-40B4-BE49-F238E27FC236}">
                  <a16:creationId xmlns:a16="http://schemas.microsoft.com/office/drawing/2014/main" id="{3477CF9B-C309-C815-836C-51175B5EFDD2}"/>
                </a:ext>
              </a:extLst>
            </p:cNvPr>
            <p:cNvSpPr txBox="1"/>
            <p:nvPr userDrawn="1"/>
          </p:nvSpPr>
          <p:spPr>
            <a:xfrm>
              <a:off x="2271628" y="4795496"/>
              <a:ext cx="1525908" cy="338554"/>
            </a:xfrm>
            <a:prstGeom prst="rect">
              <a:avLst/>
            </a:prstGeom>
            <a:noFill/>
          </p:spPr>
          <p:txBody>
            <a:bodyPr wrap="none" rtlCol="0">
              <a:spAutoFit/>
            </a:bodyPr>
            <a:lstStyle/>
            <a:p>
              <a:pPr marL="285750" indent="-285750">
                <a:buFont typeface="Segoe UI" panose="020B0502040204020203" pitchFamily="34" charset="0"/>
                <a:buChar char="⃣"/>
              </a:pPr>
              <a:r>
                <a:rPr lang="en-US" sz="1600"/>
                <a:t>Google search</a:t>
              </a:r>
            </a:p>
          </p:txBody>
        </p:sp>
        <p:sp>
          <p:nvSpPr>
            <p:cNvPr id="26" name="TextBox 25">
              <a:extLst>
                <a:ext uri="{FF2B5EF4-FFF2-40B4-BE49-F238E27FC236}">
                  <a16:creationId xmlns:a16="http://schemas.microsoft.com/office/drawing/2014/main" id="{0B986676-D0E3-5EBC-F737-5298798F0A18}"/>
                </a:ext>
              </a:extLst>
            </p:cNvPr>
            <p:cNvSpPr txBox="1"/>
            <p:nvPr userDrawn="1"/>
          </p:nvSpPr>
          <p:spPr>
            <a:xfrm>
              <a:off x="3943614" y="4382847"/>
              <a:ext cx="2066591" cy="338554"/>
            </a:xfrm>
            <a:prstGeom prst="rect">
              <a:avLst/>
            </a:prstGeom>
            <a:noFill/>
          </p:spPr>
          <p:txBody>
            <a:bodyPr wrap="none" rtlCol="0">
              <a:spAutoFit/>
            </a:bodyPr>
            <a:lstStyle/>
            <a:p>
              <a:pPr marL="285750" indent="-285750">
                <a:buFont typeface="Segoe UI" panose="020B0502040204020203" pitchFamily="34" charset="0"/>
                <a:buChar char="⃣"/>
              </a:pPr>
              <a:r>
                <a:rPr lang="en-US" sz="1600"/>
                <a:t>Social media post</a:t>
              </a:r>
            </a:p>
          </p:txBody>
        </p:sp>
        <p:sp>
          <p:nvSpPr>
            <p:cNvPr id="27" name="TextBox 26">
              <a:extLst>
                <a:ext uri="{FF2B5EF4-FFF2-40B4-BE49-F238E27FC236}">
                  <a16:creationId xmlns:a16="http://schemas.microsoft.com/office/drawing/2014/main" id="{1DDD256D-BF5C-C2CA-5FB3-29AA6AE01EA0}"/>
                </a:ext>
              </a:extLst>
            </p:cNvPr>
            <p:cNvSpPr txBox="1"/>
            <p:nvPr userDrawn="1"/>
          </p:nvSpPr>
          <p:spPr>
            <a:xfrm>
              <a:off x="2271628" y="4400133"/>
              <a:ext cx="1176542" cy="338554"/>
            </a:xfrm>
            <a:prstGeom prst="rect">
              <a:avLst/>
            </a:prstGeom>
            <a:noFill/>
          </p:spPr>
          <p:txBody>
            <a:bodyPr wrap="none" rtlCol="0">
              <a:spAutoFit/>
            </a:bodyPr>
            <a:lstStyle/>
            <a:p>
              <a:pPr marL="285750" indent="-285750">
                <a:buFont typeface="Segoe UI" panose="020B0502040204020203" pitchFamily="34" charset="0"/>
                <a:buChar char="⃣"/>
              </a:pPr>
              <a:r>
                <a:rPr lang="en-US" sz="1600"/>
                <a:t>University</a:t>
              </a:r>
            </a:p>
          </p:txBody>
        </p:sp>
        <p:sp>
          <p:nvSpPr>
            <p:cNvPr id="28" name="TextBox 27">
              <a:extLst>
                <a:ext uri="{FF2B5EF4-FFF2-40B4-BE49-F238E27FC236}">
                  <a16:creationId xmlns:a16="http://schemas.microsoft.com/office/drawing/2014/main" id="{CF3B79AB-9D46-4AA8-F250-E281CD03508B}"/>
                </a:ext>
              </a:extLst>
            </p:cNvPr>
            <p:cNvSpPr txBox="1"/>
            <p:nvPr userDrawn="1"/>
          </p:nvSpPr>
          <p:spPr>
            <a:xfrm>
              <a:off x="3943614" y="4018473"/>
              <a:ext cx="1146468" cy="338554"/>
            </a:xfrm>
            <a:prstGeom prst="rect">
              <a:avLst/>
            </a:prstGeom>
            <a:noFill/>
          </p:spPr>
          <p:txBody>
            <a:bodyPr wrap="none" rtlCol="0">
              <a:spAutoFit/>
            </a:bodyPr>
            <a:lstStyle/>
            <a:p>
              <a:pPr marL="285750" indent="-285750">
                <a:buFont typeface="Segoe UI" panose="020B0502040204020203" pitchFamily="34" charset="0"/>
                <a:buChar char="⃣"/>
              </a:pPr>
              <a:r>
                <a:rPr lang="en-US" sz="1600"/>
                <a:t>Mailing</a:t>
              </a:r>
            </a:p>
          </p:txBody>
        </p:sp>
        <p:sp>
          <p:nvSpPr>
            <p:cNvPr id="29" name="TextBox 28">
              <a:extLst>
                <a:ext uri="{FF2B5EF4-FFF2-40B4-BE49-F238E27FC236}">
                  <a16:creationId xmlns:a16="http://schemas.microsoft.com/office/drawing/2014/main" id="{5A7B4F7D-3050-8FCE-1586-8A81B7AEFD3E}"/>
                </a:ext>
              </a:extLst>
            </p:cNvPr>
            <p:cNvSpPr txBox="1"/>
            <p:nvPr userDrawn="1"/>
          </p:nvSpPr>
          <p:spPr>
            <a:xfrm>
              <a:off x="3943614" y="4791306"/>
              <a:ext cx="1849619" cy="338554"/>
            </a:xfrm>
            <a:prstGeom prst="rect">
              <a:avLst/>
            </a:prstGeom>
            <a:noFill/>
          </p:spPr>
          <p:txBody>
            <a:bodyPr wrap="none" rtlCol="0">
              <a:spAutoFit/>
            </a:bodyPr>
            <a:lstStyle/>
            <a:p>
              <a:pPr marL="285750" indent="-285750">
                <a:buFont typeface="Segoe UI" panose="020B0502040204020203" pitchFamily="34" charset="0"/>
                <a:buChar char="⃣"/>
              </a:pPr>
              <a:r>
                <a:rPr lang="en-US" sz="1600"/>
                <a:t>A friend/colleague</a:t>
              </a:r>
            </a:p>
          </p:txBody>
        </p:sp>
        <p:sp>
          <p:nvSpPr>
            <p:cNvPr id="30" name="TextBox 29">
              <a:extLst>
                <a:ext uri="{FF2B5EF4-FFF2-40B4-BE49-F238E27FC236}">
                  <a16:creationId xmlns:a16="http://schemas.microsoft.com/office/drawing/2014/main" id="{6AE24D0F-FF23-6BF1-8CF2-DD98FC24D061}"/>
                </a:ext>
              </a:extLst>
            </p:cNvPr>
            <p:cNvSpPr txBox="1"/>
            <p:nvPr userDrawn="1"/>
          </p:nvSpPr>
          <p:spPr>
            <a:xfrm>
              <a:off x="291887" y="5207450"/>
              <a:ext cx="745435" cy="338554"/>
            </a:xfrm>
            <a:prstGeom prst="rect">
              <a:avLst/>
            </a:prstGeom>
            <a:noFill/>
          </p:spPr>
          <p:txBody>
            <a:bodyPr wrap="square" rtlCol="0">
              <a:spAutoFit/>
            </a:bodyPr>
            <a:lstStyle/>
            <a:p>
              <a:r>
                <a:rPr lang="en-US" sz="1600"/>
                <a:t>Other:</a:t>
              </a:r>
            </a:p>
          </p:txBody>
        </p:sp>
      </p:grpSp>
      <p:cxnSp>
        <p:nvCxnSpPr>
          <p:cNvPr id="33" name="Straight Connector 32">
            <a:extLst>
              <a:ext uri="{FF2B5EF4-FFF2-40B4-BE49-F238E27FC236}">
                <a16:creationId xmlns:a16="http://schemas.microsoft.com/office/drawing/2014/main" id="{8A296120-CB68-2C6A-077D-8E4080D17E1D}"/>
              </a:ext>
            </a:extLst>
          </p:cNvPr>
          <p:cNvCxnSpPr>
            <a:cxnSpLocks/>
          </p:cNvCxnSpPr>
          <p:nvPr userDrawn="1"/>
        </p:nvCxnSpPr>
        <p:spPr>
          <a:xfrm>
            <a:off x="8116956" y="2224855"/>
            <a:ext cx="3889987"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65787DC9-A647-68DF-43A6-36F46DA5133A}"/>
              </a:ext>
            </a:extLst>
          </p:cNvPr>
          <p:cNvCxnSpPr>
            <a:cxnSpLocks/>
          </p:cNvCxnSpPr>
          <p:nvPr userDrawn="1"/>
        </p:nvCxnSpPr>
        <p:spPr>
          <a:xfrm>
            <a:off x="8116956" y="2986855"/>
            <a:ext cx="3889987"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77B78ED3-8DB9-CA88-C84F-7D913A52EB4F}"/>
              </a:ext>
            </a:extLst>
          </p:cNvPr>
          <p:cNvCxnSpPr>
            <a:cxnSpLocks/>
          </p:cNvCxnSpPr>
          <p:nvPr userDrawn="1"/>
        </p:nvCxnSpPr>
        <p:spPr>
          <a:xfrm>
            <a:off x="8116956" y="3748855"/>
            <a:ext cx="3889987"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2E4CF50B-2F6F-B203-142B-B987EE6F7866}"/>
              </a:ext>
            </a:extLst>
          </p:cNvPr>
          <p:cNvSpPr txBox="1"/>
          <p:nvPr userDrawn="1"/>
        </p:nvSpPr>
        <p:spPr>
          <a:xfrm>
            <a:off x="318437" y="265311"/>
            <a:ext cx="3939668" cy="477054"/>
          </a:xfrm>
          <a:prstGeom prst="rect">
            <a:avLst/>
          </a:prstGeom>
          <a:noFill/>
        </p:spPr>
        <p:txBody>
          <a:bodyPr wrap="none" rtlCol="0" anchor="ctr">
            <a:spAutoFit/>
          </a:bodyPr>
          <a:lstStyle/>
          <a:p>
            <a:r>
              <a:rPr lang="en-US" sz="2500" b="1">
                <a:solidFill>
                  <a:schemeClr val="tx2">
                    <a:lumMod val="10000"/>
                  </a:schemeClr>
                </a:solidFill>
                <a:latin typeface="Segoe UI" panose="020B0502040204020203" pitchFamily="34" charset="0"/>
                <a:cs typeface="Segoe UI" panose="020B0502040204020203" pitchFamily="34" charset="0"/>
              </a:rPr>
              <a:t>APPLICATION TEMPLATE</a:t>
            </a:r>
          </a:p>
        </p:txBody>
      </p:sp>
      <p:sp>
        <p:nvSpPr>
          <p:cNvPr id="3" name="Freihandform: Form 2">
            <a:extLst>
              <a:ext uri="{FF2B5EF4-FFF2-40B4-BE49-F238E27FC236}">
                <a16:creationId xmlns:a16="http://schemas.microsoft.com/office/drawing/2014/main" id="{B4364EC6-6169-F34A-A739-D42711ECBF3E}"/>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cxnSp>
        <p:nvCxnSpPr>
          <p:cNvPr id="5" name="Straight Connector 35">
            <a:extLst>
              <a:ext uri="{FF2B5EF4-FFF2-40B4-BE49-F238E27FC236}">
                <a16:creationId xmlns:a16="http://schemas.microsoft.com/office/drawing/2014/main" id="{68A79CD4-84A4-E419-C7AE-EAA73B640DB9}"/>
              </a:ext>
            </a:extLst>
          </p:cNvPr>
          <p:cNvCxnSpPr>
            <a:cxnSpLocks/>
          </p:cNvCxnSpPr>
          <p:nvPr userDrawn="1"/>
        </p:nvCxnSpPr>
        <p:spPr>
          <a:xfrm>
            <a:off x="8116956" y="4581128"/>
            <a:ext cx="3889987"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6" name="Text Placeholder 2">
            <a:extLst>
              <a:ext uri="{FF2B5EF4-FFF2-40B4-BE49-F238E27FC236}">
                <a16:creationId xmlns:a16="http://schemas.microsoft.com/office/drawing/2014/main" id="{886D3FE9-536F-B779-9063-0E49AD2AE2B0}"/>
              </a:ext>
            </a:extLst>
          </p:cNvPr>
          <p:cNvSpPr>
            <a:spLocks noGrp="1"/>
          </p:cNvSpPr>
          <p:nvPr>
            <p:ph type="body" idx="21" hasCustomPrompt="1"/>
          </p:nvPr>
        </p:nvSpPr>
        <p:spPr>
          <a:xfrm>
            <a:off x="1128975" y="5391322"/>
            <a:ext cx="3272216" cy="307778"/>
          </a:xfrm>
        </p:spPr>
        <p:txBody>
          <a:bodyPr anchor="ctr">
            <a:normAutofit/>
          </a:bodyPr>
          <a:lstStyle>
            <a:lvl1pPr marL="0" indent="0">
              <a:buNone/>
              <a:defRPr sz="1200">
                <a:solidFill>
                  <a:schemeClr val="accent1"/>
                </a:solidFill>
                <a:latin typeface="+mn-lt"/>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Enter here</a:t>
            </a:r>
          </a:p>
        </p:txBody>
      </p:sp>
    </p:spTree>
    <p:extLst>
      <p:ext uri="{BB962C8B-B14F-4D97-AF65-F5344CB8AC3E}">
        <p14:creationId xmlns:p14="http://schemas.microsoft.com/office/powerpoint/2010/main" val="25039052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4x Screenshot">
    <p:bg>
      <p:bgPr>
        <a:solidFill>
          <a:schemeClr val="tx1"/>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212EF7B-CD40-E5A4-0811-2E50841DCDF7}"/>
              </a:ext>
            </a:extLst>
          </p:cNvPr>
          <p:cNvSpPr/>
          <p:nvPr userDrawn="1"/>
        </p:nvSpPr>
        <p:spPr bwMode="auto">
          <a:xfrm>
            <a:off x="263999" y="1116097"/>
            <a:ext cx="11664476" cy="5552991"/>
          </a:xfrm>
          <a:prstGeom prst="roundRect">
            <a:avLst>
              <a:gd name="adj" fmla="val 2556"/>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srgbClr val="FFFFFF"/>
              </a:solidFill>
              <a:effectLst/>
              <a:uLnTx/>
              <a:uFillTx/>
              <a:latin typeface="Segoe UI"/>
              <a:ea typeface="+mn-ea"/>
              <a:cs typeface="+mn-cs"/>
            </a:endParaRPr>
          </a:p>
        </p:txBody>
      </p:sp>
      <p:sp>
        <p:nvSpPr>
          <p:cNvPr id="2" name="Titel 1"/>
          <p:cNvSpPr>
            <a:spLocks noGrp="1"/>
          </p:cNvSpPr>
          <p:nvPr>
            <p:ph type="title" hasCustomPrompt="1"/>
          </p:nvPr>
        </p:nvSpPr>
        <p:spPr>
          <a:xfrm>
            <a:off x="695325" y="620714"/>
            <a:ext cx="4176539" cy="460487"/>
          </a:xfrm>
        </p:spPr>
        <p:txBody>
          <a:bodyPr/>
          <a:lstStyle>
            <a:lvl1pPr>
              <a:defRPr>
                <a:solidFill>
                  <a:schemeClr val="bg1"/>
                </a:solidFill>
              </a:defRPr>
            </a:lvl1pPr>
          </a:lstStyle>
          <a:p>
            <a:r>
              <a:rPr lang="de-DE"/>
              <a:t>1. </a:t>
            </a:r>
            <a:r>
              <a:rPr lang="de-DE" err="1"/>
              <a:t>INTRODUCTION</a:t>
            </a:r>
            <a:endParaRPr lang="de-DE"/>
          </a:p>
        </p:txBody>
      </p:sp>
      <p:sp>
        <p:nvSpPr>
          <p:cNvPr id="4" name="Datumsplatzhalter 3"/>
          <p:cNvSpPr>
            <a:spLocks noGrp="1"/>
          </p:cNvSpPr>
          <p:nvPr>
            <p:ph type="dt" sz="half" idx="10"/>
          </p:nvPr>
        </p:nvSpPr>
        <p:spPr bwMode="gray"/>
        <p:txBody>
          <a:bodyPr/>
          <a:lstStyle>
            <a:lvl1pPr>
              <a:defRPr>
                <a:solidFill>
                  <a:schemeClr val="bg1"/>
                </a:solidFill>
              </a:defRPr>
            </a:lvl1pPr>
          </a:lstStyle>
          <a:p>
            <a:r>
              <a:rPr lang="de-DE"/>
              <a:t>Do not Edit Date</a:t>
            </a:r>
          </a:p>
        </p:txBody>
      </p:sp>
      <p:sp>
        <p:nvSpPr>
          <p:cNvPr id="5" name="Fußzeilenplatzhalter 4"/>
          <p:cNvSpPr>
            <a:spLocks noGrp="1"/>
          </p:cNvSpPr>
          <p:nvPr>
            <p:ph type="ftr" sz="quarter" idx="11"/>
          </p:nvPr>
        </p:nvSpPr>
        <p:spPr bwMode="black"/>
        <p:txBody>
          <a:bodyPr/>
          <a:lstStyle>
            <a:lvl1pPr>
              <a:defRPr>
                <a:solidFill>
                  <a:schemeClr val="bg1"/>
                </a:solidFill>
              </a:defRPr>
            </a:lvl1pPr>
          </a:lstStyle>
          <a:p>
            <a:r>
              <a:rPr lang="de-DE"/>
              <a:t>We Innovate Together.</a:t>
            </a:r>
          </a:p>
        </p:txBody>
      </p:sp>
      <p:sp>
        <p:nvSpPr>
          <p:cNvPr id="6" name="Foliennummernplatzhalter 5"/>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9" name="Freihandform: Form 8">
            <a:extLst>
              <a:ext uri="{FF2B5EF4-FFF2-40B4-BE49-F238E27FC236}">
                <a16:creationId xmlns:a16="http://schemas.microsoft.com/office/drawing/2014/main" id="{842AE02A-0786-3F5E-E413-564C331B20F3}"/>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3" name="TextBox 11">
            <a:extLst>
              <a:ext uri="{FF2B5EF4-FFF2-40B4-BE49-F238E27FC236}">
                <a16:creationId xmlns:a16="http://schemas.microsoft.com/office/drawing/2014/main" id="{0A38192B-4771-1587-B48B-8416387E6452}"/>
              </a:ext>
            </a:extLst>
          </p:cNvPr>
          <p:cNvSpPr txBox="1"/>
          <p:nvPr userDrawn="1"/>
        </p:nvSpPr>
        <p:spPr>
          <a:xfrm>
            <a:off x="244153" y="1124744"/>
            <a:ext cx="2908104" cy="369332"/>
          </a:xfrm>
          <a:prstGeom prst="rect">
            <a:avLst/>
          </a:prstGeom>
          <a:noFill/>
        </p:spPr>
        <p:txBody>
          <a:bodyPr wrap="none" rtlCol="0" anchor="ctr">
            <a:spAutoFit/>
          </a:bodyPr>
          <a:lstStyle/>
          <a:p>
            <a:r>
              <a:rPr lang="en-US" b="1">
                <a:solidFill>
                  <a:schemeClr val="accent1"/>
                </a:solidFill>
                <a:latin typeface="Segoe UI" panose="020B0502040204020203" pitchFamily="34" charset="0"/>
                <a:cs typeface="Segoe UI" panose="020B0502040204020203" pitchFamily="34" charset="0"/>
              </a:rPr>
              <a:t>GENERAL INFORMATION</a:t>
            </a:r>
          </a:p>
        </p:txBody>
      </p:sp>
      <p:sp>
        <p:nvSpPr>
          <p:cNvPr id="11" name="TextBox 17">
            <a:extLst>
              <a:ext uri="{FF2B5EF4-FFF2-40B4-BE49-F238E27FC236}">
                <a16:creationId xmlns:a16="http://schemas.microsoft.com/office/drawing/2014/main" id="{073214E7-5807-9FC0-CC9B-5F549C3469C7}"/>
              </a:ext>
            </a:extLst>
          </p:cNvPr>
          <p:cNvSpPr txBox="1"/>
          <p:nvPr userDrawn="1"/>
        </p:nvSpPr>
        <p:spPr>
          <a:xfrm>
            <a:off x="260782" y="1563662"/>
            <a:ext cx="1640001" cy="307777"/>
          </a:xfrm>
          <a:prstGeom prst="rect">
            <a:avLst/>
          </a:prstGeom>
          <a:noFill/>
        </p:spPr>
        <p:txBody>
          <a:bodyPr wrap="none" rtlCol="0" anchor="ctr">
            <a:spAutoFit/>
          </a:bodyPr>
          <a:lstStyle/>
          <a:p>
            <a:r>
              <a:rPr lang="en-US" sz="1400" b="1">
                <a:solidFill>
                  <a:schemeClr val="bg2"/>
                </a:solidFill>
                <a:latin typeface="Segoe UI" panose="020B0502040204020203" pitchFamily="34" charset="0"/>
                <a:cs typeface="Segoe UI" panose="020B0502040204020203" pitchFamily="34" charset="0"/>
              </a:rPr>
              <a:t>STATE, COUNTRY</a:t>
            </a:r>
          </a:p>
        </p:txBody>
      </p:sp>
      <p:sp>
        <p:nvSpPr>
          <p:cNvPr id="12" name="TextBox 19">
            <a:extLst>
              <a:ext uri="{FF2B5EF4-FFF2-40B4-BE49-F238E27FC236}">
                <a16:creationId xmlns:a16="http://schemas.microsoft.com/office/drawing/2014/main" id="{95239789-6882-9A7A-667E-D63CC37AE217}"/>
              </a:ext>
            </a:extLst>
          </p:cNvPr>
          <p:cNvSpPr txBox="1"/>
          <p:nvPr userDrawn="1"/>
        </p:nvSpPr>
        <p:spPr>
          <a:xfrm>
            <a:off x="260782" y="3165364"/>
            <a:ext cx="936475" cy="307777"/>
          </a:xfrm>
          <a:prstGeom prst="rect">
            <a:avLst/>
          </a:prstGeom>
          <a:noFill/>
        </p:spPr>
        <p:txBody>
          <a:bodyPr wrap="none" rtlCol="0" anchor="ctr">
            <a:spAutoFit/>
          </a:bodyPr>
          <a:lstStyle/>
          <a:p>
            <a:r>
              <a:rPr lang="en-US" sz="1400" b="1">
                <a:solidFill>
                  <a:schemeClr val="bg2"/>
                </a:solidFill>
                <a:latin typeface="Segoe UI" panose="020B0502040204020203" pitchFamily="34" charset="0"/>
                <a:cs typeface="Segoe UI" panose="020B0502040204020203" pitchFamily="34" charset="0"/>
              </a:rPr>
              <a:t>WEBSITE</a:t>
            </a:r>
          </a:p>
        </p:txBody>
      </p:sp>
      <p:sp>
        <p:nvSpPr>
          <p:cNvPr id="13" name="TextBox 20">
            <a:extLst>
              <a:ext uri="{FF2B5EF4-FFF2-40B4-BE49-F238E27FC236}">
                <a16:creationId xmlns:a16="http://schemas.microsoft.com/office/drawing/2014/main" id="{7D82A22B-C20A-A630-C323-C1AE8807A178}"/>
              </a:ext>
            </a:extLst>
          </p:cNvPr>
          <p:cNvSpPr txBox="1"/>
          <p:nvPr userDrawn="1"/>
        </p:nvSpPr>
        <p:spPr>
          <a:xfrm>
            <a:off x="260782" y="3994151"/>
            <a:ext cx="1016625" cy="307777"/>
          </a:xfrm>
          <a:prstGeom prst="rect">
            <a:avLst/>
          </a:prstGeom>
          <a:noFill/>
        </p:spPr>
        <p:txBody>
          <a:bodyPr wrap="none" rtlCol="0" anchor="ctr">
            <a:spAutoFit/>
          </a:bodyPr>
          <a:lstStyle/>
          <a:p>
            <a:r>
              <a:rPr lang="en-US" sz="1400" b="1">
                <a:solidFill>
                  <a:schemeClr val="bg2"/>
                </a:solidFill>
                <a:latin typeface="Segoe UI" panose="020B0502040204020203" pitchFamily="34" charset="0"/>
                <a:cs typeface="Segoe UI" panose="020B0502040204020203" pitchFamily="34" charset="0"/>
              </a:rPr>
              <a:t>LINKEDIN</a:t>
            </a:r>
          </a:p>
        </p:txBody>
      </p:sp>
      <p:sp>
        <p:nvSpPr>
          <p:cNvPr id="17" name="Text Placeholder 2">
            <a:extLst>
              <a:ext uri="{FF2B5EF4-FFF2-40B4-BE49-F238E27FC236}">
                <a16:creationId xmlns:a16="http://schemas.microsoft.com/office/drawing/2014/main" id="{4E05124E-C7F5-B622-7CC9-25F73A009097}"/>
              </a:ext>
            </a:extLst>
          </p:cNvPr>
          <p:cNvSpPr>
            <a:spLocks noGrp="1"/>
          </p:cNvSpPr>
          <p:nvPr>
            <p:ph type="body" idx="19" hasCustomPrompt="1"/>
          </p:nvPr>
        </p:nvSpPr>
        <p:spPr>
          <a:xfrm>
            <a:off x="343283" y="1872596"/>
            <a:ext cx="3263995" cy="307778"/>
          </a:xfrm>
        </p:spPr>
        <p:txBody>
          <a:bodyPr>
            <a:normAutofit/>
          </a:bodyPr>
          <a:lstStyle>
            <a:lvl1pPr marL="0" indent="0">
              <a:buNone/>
              <a:defRPr sz="1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Enter here</a:t>
            </a:r>
          </a:p>
        </p:txBody>
      </p:sp>
      <p:cxnSp>
        <p:nvCxnSpPr>
          <p:cNvPr id="19" name="Straight Connector 8">
            <a:extLst>
              <a:ext uri="{FF2B5EF4-FFF2-40B4-BE49-F238E27FC236}">
                <a16:creationId xmlns:a16="http://schemas.microsoft.com/office/drawing/2014/main" id="{04D6075B-C008-082F-D920-FF03E3942205}"/>
              </a:ext>
            </a:extLst>
          </p:cNvPr>
          <p:cNvCxnSpPr>
            <a:cxnSpLocks/>
          </p:cNvCxnSpPr>
          <p:nvPr userDrawn="1"/>
        </p:nvCxnSpPr>
        <p:spPr>
          <a:xfrm>
            <a:off x="343283" y="1502722"/>
            <a:ext cx="3331721" cy="4002"/>
          </a:xfrm>
          <a:prstGeom prst="line">
            <a:avLst/>
          </a:prstGeom>
          <a:ln>
            <a:solidFill>
              <a:schemeClr val="tx2">
                <a:lumMod val="10000"/>
              </a:schemeClr>
            </a:solidFill>
          </a:ln>
        </p:spPr>
        <p:style>
          <a:lnRef idx="2">
            <a:schemeClr val="accent1"/>
          </a:lnRef>
          <a:fillRef idx="0">
            <a:schemeClr val="accent1"/>
          </a:fillRef>
          <a:effectRef idx="1">
            <a:schemeClr val="accent1"/>
          </a:effectRef>
          <a:fontRef idx="minor">
            <a:schemeClr val="tx1"/>
          </a:fontRef>
        </p:style>
      </p:cxnSp>
      <p:sp>
        <p:nvSpPr>
          <p:cNvPr id="20" name="Text Placeholder 2">
            <a:extLst>
              <a:ext uri="{FF2B5EF4-FFF2-40B4-BE49-F238E27FC236}">
                <a16:creationId xmlns:a16="http://schemas.microsoft.com/office/drawing/2014/main" id="{59561E07-233E-CAA0-5305-FFDDD5EEB164}"/>
              </a:ext>
            </a:extLst>
          </p:cNvPr>
          <p:cNvSpPr>
            <a:spLocks noGrp="1"/>
          </p:cNvSpPr>
          <p:nvPr>
            <p:ph type="body" idx="20" hasCustomPrompt="1"/>
          </p:nvPr>
        </p:nvSpPr>
        <p:spPr>
          <a:xfrm>
            <a:off x="356581" y="3503119"/>
            <a:ext cx="3272216" cy="307778"/>
          </a:xfrm>
        </p:spPr>
        <p:txBody>
          <a:bodyPr>
            <a:normAutofit/>
          </a:bodyPr>
          <a:lstStyle>
            <a:lvl1pPr marL="0" indent="0">
              <a:buNone/>
              <a:defRPr sz="1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Enter here</a:t>
            </a:r>
          </a:p>
        </p:txBody>
      </p:sp>
      <p:sp>
        <p:nvSpPr>
          <p:cNvPr id="21" name="Text Placeholder 2">
            <a:extLst>
              <a:ext uri="{FF2B5EF4-FFF2-40B4-BE49-F238E27FC236}">
                <a16:creationId xmlns:a16="http://schemas.microsoft.com/office/drawing/2014/main" id="{1B361098-A246-3093-FF3A-18AAF2D12A1A}"/>
              </a:ext>
            </a:extLst>
          </p:cNvPr>
          <p:cNvSpPr>
            <a:spLocks noGrp="1"/>
          </p:cNvSpPr>
          <p:nvPr>
            <p:ph type="body" idx="21" hasCustomPrompt="1"/>
          </p:nvPr>
        </p:nvSpPr>
        <p:spPr>
          <a:xfrm>
            <a:off x="356581" y="4315313"/>
            <a:ext cx="3272216" cy="307778"/>
          </a:xfrm>
        </p:spPr>
        <p:txBody>
          <a:bodyPr>
            <a:normAutofit/>
          </a:bodyPr>
          <a:lstStyle>
            <a:lvl1pPr marL="0" indent="0">
              <a:buNone/>
              <a:defRPr sz="1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Enter here</a:t>
            </a:r>
          </a:p>
        </p:txBody>
      </p:sp>
      <p:cxnSp>
        <p:nvCxnSpPr>
          <p:cNvPr id="22" name="Straight Connector 29">
            <a:extLst>
              <a:ext uri="{FF2B5EF4-FFF2-40B4-BE49-F238E27FC236}">
                <a16:creationId xmlns:a16="http://schemas.microsoft.com/office/drawing/2014/main" id="{1A9A80CA-72C7-4D8A-8323-D52811D05BA1}"/>
              </a:ext>
            </a:extLst>
          </p:cNvPr>
          <p:cNvCxnSpPr>
            <a:cxnSpLocks/>
          </p:cNvCxnSpPr>
          <p:nvPr userDrawn="1"/>
        </p:nvCxnSpPr>
        <p:spPr>
          <a:xfrm>
            <a:off x="343283" y="3121820"/>
            <a:ext cx="3300216"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30">
            <a:extLst>
              <a:ext uri="{FF2B5EF4-FFF2-40B4-BE49-F238E27FC236}">
                <a16:creationId xmlns:a16="http://schemas.microsoft.com/office/drawing/2014/main" id="{C29275EE-5ADE-142A-3152-50E43780B4E4}"/>
              </a:ext>
            </a:extLst>
          </p:cNvPr>
          <p:cNvCxnSpPr>
            <a:cxnSpLocks/>
          </p:cNvCxnSpPr>
          <p:nvPr userDrawn="1"/>
        </p:nvCxnSpPr>
        <p:spPr>
          <a:xfrm>
            <a:off x="343283" y="3952764"/>
            <a:ext cx="3283587"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6">
            <a:extLst>
              <a:ext uri="{FF2B5EF4-FFF2-40B4-BE49-F238E27FC236}">
                <a16:creationId xmlns:a16="http://schemas.microsoft.com/office/drawing/2014/main" id="{870D1399-0288-B449-7B04-A9CD827B2574}"/>
              </a:ext>
            </a:extLst>
          </p:cNvPr>
          <p:cNvCxnSpPr>
            <a:cxnSpLocks/>
          </p:cNvCxnSpPr>
          <p:nvPr userDrawn="1"/>
        </p:nvCxnSpPr>
        <p:spPr>
          <a:xfrm>
            <a:off x="343283" y="2304526"/>
            <a:ext cx="3300216"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27" name="TextBox 23">
            <a:extLst>
              <a:ext uri="{FF2B5EF4-FFF2-40B4-BE49-F238E27FC236}">
                <a16:creationId xmlns:a16="http://schemas.microsoft.com/office/drawing/2014/main" id="{39C98C73-C27A-532C-8CFD-FADBFA4B54A3}"/>
              </a:ext>
            </a:extLst>
          </p:cNvPr>
          <p:cNvSpPr txBox="1"/>
          <p:nvPr userDrawn="1"/>
        </p:nvSpPr>
        <p:spPr>
          <a:xfrm>
            <a:off x="260782" y="2348880"/>
            <a:ext cx="1644361" cy="307777"/>
          </a:xfrm>
          <a:prstGeom prst="rect">
            <a:avLst/>
          </a:prstGeom>
          <a:noFill/>
        </p:spPr>
        <p:txBody>
          <a:bodyPr wrap="none" rtlCol="0" anchor="ctr">
            <a:spAutoFit/>
          </a:bodyPr>
          <a:lstStyle/>
          <a:p>
            <a:r>
              <a:rPr lang="en-US" sz="1400" b="1">
                <a:solidFill>
                  <a:schemeClr val="bg2"/>
                </a:solidFill>
                <a:latin typeface="Segoe UI" panose="020B0502040204020203" pitchFamily="34" charset="0"/>
                <a:cs typeface="Segoe UI" panose="020B0502040204020203" pitchFamily="34" charset="0"/>
              </a:rPr>
              <a:t>FOUNDING YEAR</a:t>
            </a:r>
          </a:p>
        </p:txBody>
      </p:sp>
      <p:sp>
        <p:nvSpPr>
          <p:cNvPr id="28" name="Text Placeholder 2">
            <a:extLst>
              <a:ext uri="{FF2B5EF4-FFF2-40B4-BE49-F238E27FC236}">
                <a16:creationId xmlns:a16="http://schemas.microsoft.com/office/drawing/2014/main" id="{9CF8E8C7-0273-0156-1E27-78388ABBA079}"/>
              </a:ext>
            </a:extLst>
          </p:cNvPr>
          <p:cNvSpPr>
            <a:spLocks noGrp="1"/>
          </p:cNvSpPr>
          <p:nvPr>
            <p:ph type="body" idx="23" hasCustomPrompt="1"/>
          </p:nvPr>
        </p:nvSpPr>
        <p:spPr>
          <a:xfrm>
            <a:off x="356581" y="2675054"/>
            <a:ext cx="3272216" cy="307778"/>
          </a:xfrm>
        </p:spPr>
        <p:txBody>
          <a:bodyPr>
            <a:normAutofit/>
          </a:bodyPr>
          <a:lstStyle>
            <a:lvl1pPr marL="0" indent="0">
              <a:buNone/>
              <a:defRPr sz="1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Enter here</a:t>
            </a:r>
          </a:p>
        </p:txBody>
      </p:sp>
      <p:sp>
        <p:nvSpPr>
          <p:cNvPr id="30" name="Picture Placeholder 2">
            <a:extLst>
              <a:ext uri="{FF2B5EF4-FFF2-40B4-BE49-F238E27FC236}">
                <a16:creationId xmlns:a16="http://schemas.microsoft.com/office/drawing/2014/main" id="{9B23DEE2-2044-28C1-6DC0-C2DCAE64D604}"/>
              </a:ext>
            </a:extLst>
          </p:cNvPr>
          <p:cNvSpPr>
            <a:spLocks noGrp="1"/>
          </p:cNvSpPr>
          <p:nvPr>
            <p:ph type="pic" idx="24" hasCustomPrompt="1"/>
          </p:nvPr>
        </p:nvSpPr>
        <p:spPr>
          <a:xfrm>
            <a:off x="1609228" y="4909691"/>
            <a:ext cx="1999148" cy="884776"/>
          </a:xfrm>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Logo</a:t>
            </a:r>
          </a:p>
        </p:txBody>
      </p:sp>
      <p:sp>
        <p:nvSpPr>
          <p:cNvPr id="31" name="TextBox 37">
            <a:extLst>
              <a:ext uri="{FF2B5EF4-FFF2-40B4-BE49-F238E27FC236}">
                <a16:creationId xmlns:a16="http://schemas.microsoft.com/office/drawing/2014/main" id="{A8851735-AD20-3F16-D32B-FC671B0E37DF}"/>
              </a:ext>
            </a:extLst>
          </p:cNvPr>
          <p:cNvSpPr txBox="1"/>
          <p:nvPr userDrawn="1"/>
        </p:nvSpPr>
        <p:spPr>
          <a:xfrm>
            <a:off x="260782" y="5034605"/>
            <a:ext cx="1348446" cy="523220"/>
          </a:xfrm>
          <a:prstGeom prst="rect">
            <a:avLst/>
          </a:prstGeom>
          <a:noFill/>
        </p:spPr>
        <p:txBody>
          <a:bodyPr wrap="square" rtlCol="0" anchor="ctr">
            <a:spAutoFit/>
          </a:bodyPr>
          <a:lstStyle/>
          <a:p>
            <a:r>
              <a:rPr lang="en-US" sz="1400" b="1">
                <a:solidFill>
                  <a:schemeClr val="bg2"/>
                </a:solidFill>
                <a:latin typeface="Segoe UI" panose="020B0502040204020203" pitchFamily="34" charset="0"/>
                <a:cs typeface="Segoe UI" panose="020B0502040204020203" pitchFamily="34" charset="0"/>
              </a:rPr>
              <a:t>LOGO</a:t>
            </a:r>
            <a:br>
              <a:rPr lang="en-US" sz="1400" b="1">
                <a:solidFill>
                  <a:schemeClr val="bg2"/>
                </a:solidFill>
                <a:latin typeface="Segoe UI" panose="020B0502040204020203" pitchFamily="34" charset="0"/>
                <a:cs typeface="Segoe UI" panose="020B0502040204020203" pitchFamily="34" charset="0"/>
              </a:rPr>
            </a:br>
            <a:endParaRPr lang="en-US" sz="1400" b="1">
              <a:solidFill>
                <a:schemeClr val="bg2"/>
              </a:solidFill>
              <a:latin typeface="Segoe UI" panose="020B0502040204020203" pitchFamily="34" charset="0"/>
              <a:cs typeface="Segoe UI" panose="020B0502040204020203" pitchFamily="34" charset="0"/>
            </a:endParaRPr>
          </a:p>
        </p:txBody>
      </p:sp>
      <p:cxnSp>
        <p:nvCxnSpPr>
          <p:cNvPr id="32" name="Straight Connector 38">
            <a:extLst>
              <a:ext uri="{FF2B5EF4-FFF2-40B4-BE49-F238E27FC236}">
                <a16:creationId xmlns:a16="http://schemas.microsoft.com/office/drawing/2014/main" id="{78CA7BF0-183B-5219-19A4-5F851B153648}"/>
              </a:ext>
            </a:extLst>
          </p:cNvPr>
          <p:cNvCxnSpPr>
            <a:cxnSpLocks/>
          </p:cNvCxnSpPr>
          <p:nvPr userDrawn="1"/>
        </p:nvCxnSpPr>
        <p:spPr>
          <a:xfrm>
            <a:off x="343283" y="4758305"/>
            <a:ext cx="3283587"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33" name="TextBox 9">
            <a:extLst>
              <a:ext uri="{FF2B5EF4-FFF2-40B4-BE49-F238E27FC236}">
                <a16:creationId xmlns:a16="http://schemas.microsoft.com/office/drawing/2014/main" id="{680B8144-094F-B32F-7CC8-ABCBC268D678}"/>
              </a:ext>
            </a:extLst>
          </p:cNvPr>
          <p:cNvSpPr txBox="1"/>
          <p:nvPr userDrawn="1"/>
        </p:nvSpPr>
        <p:spPr>
          <a:xfrm>
            <a:off x="4060793" y="1124744"/>
            <a:ext cx="2061846" cy="369332"/>
          </a:xfrm>
          <a:prstGeom prst="rect">
            <a:avLst/>
          </a:prstGeom>
          <a:noFill/>
        </p:spPr>
        <p:txBody>
          <a:bodyPr wrap="none" rtlCol="0" anchor="ctr">
            <a:spAutoFit/>
          </a:bodyPr>
          <a:lstStyle/>
          <a:p>
            <a:r>
              <a:rPr lang="en-US" b="1">
                <a:solidFill>
                  <a:schemeClr val="accent1"/>
                </a:solidFill>
                <a:latin typeface="Segoe UI" panose="020B0502040204020203" pitchFamily="34" charset="0"/>
                <a:cs typeface="Segoe UI" panose="020B0502040204020203" pitchFamily="34" charset="0"/>
              </a:rPr>
              <a:t>SOLUTION PITCH</a:t>
            </a:r>
          </a:p>
        </p:txBody>
      </p:sp>
      <p:sp>
        <p:nvSpPr>
          <p:cNvPr id="34" name="TextBox 10">
            <a:extLst>
              <a:ext uri="{FF2B5EF4-FFF2-40B4-BE49-F238E27FC236}">
                <a16:creationId xmlns:a16="http://schemas.microsoft.com/office/drawing/2014/main" id="{939F9FDE-74A1-1B13-3814-5E0258102688}"/>
              </a:ext>
            </a:extLst>
          </p:cNvPr>
          <p:cNvSpPr txBox="1"/>
          <p:nvPr userDrawn="1"/>
        </p:nvSpPr>
        <p:spPr>
          <a:xfrm>
            <a:off x="8388199" y="1137364"/>
            <a:ext cx="829138" cy="369332"/>
          </a:xfrm>
          <a:prstGeom prst="rect">
            <a:avLst/>
          </a:prstGeom>
          <a:noFill/>
        </p:spPr>
        <p:txBody>
          <a:bodyPr wrap="none" rtlCol="0" anchor="ctr">
            <a:spAutoFit/>
          </a:bodyPr>
          <a:lstStyle/>
          <a:p>
            <a:r>
              <a:rPr lang="en-US" b="1">
                <a:solidFill>
                  <a:schemeClr val="bg1"/>
                </a:solidFill>
                <a:latin typeface="Segoe UI" panose="020B0502040204020203" pitchFamily="34" charset="0"/>
                <a:cs typeface="Segoe UI" panose="020B0502040204020203" pitchFamily="34" charset="0"/>
              </a:rPr>
              <a:t>TEAM</a:t>
            </a:r>
          </a:p>
        </p:txBody>
      </p:sp>
      <p:sp>
        <p:nvSpPr>
          <p:cNvPr id="35" name="Text Placeholder 2">
            <a:extLst>
              <a:ext uri="{FF2B5EF4-FFF2-40B4-BE49-F238E27FC236}">
                <a16:creationId xmlns:a16="http://schemas.microsoft.com/office/drawing/2014/main" id="{738E641C-9831-EE7F-EFCA-0D11D543B35B}"/>
              </a:ext>
            </a:extLst>
          </p:cNvPr>
          <p:cNvSpPr>
            <a:spLocks noGrp="1"/>
          </p:cNvSpPr>
          <p:nvPr>
            <p:ph type="body" idx="13" hasCustomPrompt="1"/>
          </p:nvPr>
        </p:nvSpPr>
        <p:spPr>
          <a:xfrm>
            <a:off x="8388200" y="2521939"/>
            <a:ext cx="3455708" cy="4075414"/>
          </a:xfrm>
        </p:spPr>
        <p:txBody>
          <a:bodyPr>
            <a:normAutofit/>
          </a:bodyPr>
          <a:lstStyle>
            <a:lvl1pPr marL="0" indent="0">
              <a:buNone/>
              <a:defRPr sz="1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Briefly introduce your project team. </a:t>
            </a:r>
            <a:r>
              <a:rPr lang="en-US"/>
              <a:t>What are your qualifications and experience relevant to this project?</a:t>
            </a:r>
            <a:endParaRPr lang="en-GB"/>
          </a:p>
        </p:txBody>
      </p:sp>
      <p:sp>
        <p:nvSpPr>
          <p:cNvPr id="36" name="Text Placeholder 2">
            <a:extLst>
              <a:ext uri="{FF2B5EF4-FFF2-40B4-BE49-F238E27FC236}">
                <a16:creationId xmlns:a16="http://schemas.microsoft.com/office/drawing/2014/main" id="{99044117-82E4-42DD-FE8F-7E2A8B3A1BB3}"/>
              </a:ext>
            </a:extLst>
          </p:cNvPr>
          <p:cNvSpPr>
            <a:spLocks noGrp="1"/>
          </p:cNvSpPr>
          <p:nvPr>
            <p:ph type="body" idx="16" hasCustomPrompt="1"/>
          </p:nvPr>
        </p:nvSpPr>
        <p:spPr>
          <a:xfrm>
            <a:off x="8388199" y="1558950"/>
            <a:ext cx="1787151" cy="780292"/>
          </a:xfrm>
        </p:spPr>
        <p:txBody>
          <a:bodyPr anchor="t">
            <a:normAutofit/>
          </a:bodyPr>
          <a:lstStyle>
            <a:lvl1pPr marL="0" indent="0">
              <a:buNone/>
              <a:defRPr sz="1400" b="1">
                <a:solidFill>
                  <a:schemeClr val="accent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TEAM NAME</a:t>
            </a:r>
          </a:p>
        </p:txBody>
      </p:sp>
      <p:sp>
        <p:nvSpPr>
          <p:cNvPr id="37" name="Text Placeholder 2">
            <a:extLst>
              <a:ext uri="{FF2B5EF4-FFF2-40B4-BE49-F238E27FC236}">
                <a16:creationId xmlns:a16="http://schemas.microsoft.com/office/drawing/2014/main" id="{7957ECFC-D7F2-4086-2835-9D741D4CCFF1}"/>
              </a:ext>
            </a:extLst>
          </p:cNvPr>
          <p:cNvSpPr>
            <a:spLocks noGrp="1"/>
          </p:cNvSpPr>
          <p:nvPr>
            <p:ph type="body" idx="25" hasCustomPrompt="1"/>
          </p:nvPr>
        </p:nvSpPr>
        <p:spPr>
          <a:xfrm>
            <a:off x="4164130" y="2521939"/>
            <a:ext cx="3779647" cy="4075414"/>
          </a:xfrm>
        </p:spPr>
        <p:txBody>
          <a:bodyPr>
            <a:normAutofit/>
          </a:bodyPr>
          <a:lstStyle>
            <a:lvl1pPr marL="0" indent="0">
              <a:buNone/>
              <a:defRPr sz="1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Give a brief introduction of your solution:</a:t>
            </a:r>
          </a:p>
        </p:txBody>
      </p:sp>
      <p:sp>
        <p:nvSpPr>
          <p:cNvPr id="38" name="Text Placeholder 2">
            <a:extLst>
              <a:ext uri="{FF2B5EF4-FFF2-40B4-BE49-F238E27FC236}">
                <a16:creationId xmlns:a16="http://schemas.microsoft.com/office/drawing/2014/main" id="{9B8ECDA8-3CF2-A113-01A1-C00358ACF397}"/>
              </a:ext>
            </a:extLst>
          </p:cNvPr>
          <p:cNvSpPr>
            <a:spLocks noGrp="1"/>
          </p:cNvSpPr>
          <p:nvPr>
            <p:ph type="body" idx="26" hasCustomPrompt="1"/>
          </p:nvPr>
        </p:nvSpPr>
        <p:spPr>
          <a:xfrm>
            <a:off x="4164130" y="1558950"/>
            <a:ext cx="3630622" cy="772882"/>
          </a:xfrm>
        </p:spPr>
        <p:txBody>
          <a:bodyPr anchor="t">
            <a:normAutofit/>
          </a:bodyPr>
          <a:lstStyle>
            <a:lvl1pPr marL="0" indent="0">
              <a:buNone/>
              <a:defRPr sz="1400" b="1">
                <a:solidFill>
                  <a:schemeClr val="accent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SOLUTION NAME</a:t>
            </a:r>
          </a:p>
        </p:txBody>
      </p:sp>
      <p:sp>
        <p:nvSpPr>
          <p:cNvPr id="39" name="Picture Placeholder 2">
            <a:extLst>
              <a:ext uri="{FF2B5EF4-FFF2-40B4-BE49-F238E27FC236}">
                <a16:creationId xmlns:a16="http://schemas.microsoft.com/office/drawing/2014/main" id="{17CD1FB4-AE57-3DCA-A0B6-C17C56BDF1E8}"/>
              </a:ext>
            </a:extLst>
          </p:cNvPr>
          <p:cNvSpPr>
            <a:spLocks noGrp="1"/>
          </p:cNvSpPr>
          <p:nvPr>
            <p:ph type="pic" idx="27" hasCustomPrompt="1"/>
          </p:nvPr>
        </p:nvSpPr>
        <p:spPr>
          <a:xfrm>
            <a:off x="10231671" y="1203735"/>
            <a:ext cx="1612237" cy="1142580"/>
          </a:xfrm>
        </p:spPr>
        <p:txBody>
          <a:bodyPr>
            <a:normAutofit/>
          </a:bodyPr>
          <a:lstStyle>
            <a:lvl1pPr marL="0" indent="0">
              <a:buNone/>
              <a:defRPr sz="11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Team Photo (optional)</a:t>
            </a:r>
          </a:p>
        </p:txBody>
      </p:sp>
      <p:sp>
        <p:nvSpPr>
          <p:cNvPr id="8" name="TextBox 9">
            <a:extLst>
              <a:ext uri="{FF2B5EF4-FFF2-40B4-BE49-F238E27FC236}">
                <a16:creationId xmlns:a16="http://schemas.microsoft.com/office/drawing/2014/main" id="{0CBEED9C-5D72-4B8A-8ECA-B63380A50172}"/>
              </a:ext>
            </a:extLst>
          </p:cNvPr>
          <p:cNvSpPr txBox="1"/>
          <p:nvPr userDrawn="1"/>
        </p:nvSpPr>
        <p:spPr>
          <a:xfrm>
            <a:off x="8303632" y="1137364"/>
            <a:ext cx="829138" cy="369332"/>
          </a:xfrm>
          <a:prstGeom prst="rect">
            <a:avLst/>
          </a:prstGeom>
          <a:noFill/>
        </p:spPr>
        <p:txBody>
          <a:bodyPr wrap="none" rtlCol="0" anchor="ctr">
            <a:spAutoFit/>
          </a:bodyPr>
          <a:lstStyle/>
          <a:p>
            <a:r>
              <a:rPr lang="en-US" b="1">
                <a:solidFill>
                  <a:schemeClr val="accent1"/>
                </a:solidFill>
                <a:latin typeface="Segoe UI" panose="020B0502040204020203" pitchFamily="34" charset="0"/>
                <a:cs typeface="Segoe UI" panose="020B0502040204020203" pitchFamily="34" charset="0"/>
              </a:rPr>
              <a:t>TEAM</a:t>
            </a:r>
          </a:p>
        </p:txBody>
      </p:sp>
    </p:spTree>
    <p:extLst>
      <p:ext uri="{BB962C8B-B14F-4D97-AF65-F5344CB8AC3E}">
        <p14:creationId xmlns:p14="http://schemas.microsoft.com/office/powerpoint/2010/main" val="393318746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1x Screenshot">
    <p:bg>
      <p:bgPr>
        <a:solidFill>
          <a:schemeClr val="accent3"/>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212EF7B-CD40-E5A4-0811-2E50841DCDF7}"/>
              </a:ext>
            </a:extLst>
          </p:cNvPr>
          <p:cNvSpPr/>
          <p:nvPr userDrawn="1"/>
        </p:nvSpPr>
        <p:spPr bwMode="auto">
          <a:xfrm>
            <a:off x="263999" y="1124744"/>
            <a:ext cx="11664476" cy="5544345"/>
          </a:xfrm>
          <a:prstGeom prst="roundRect">
            <a:avLst>
              <a:gd name="adj" fmla="val 2556"/>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marR="0" lvl="1" indent="-17145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a:pPr>
            <a:r>
              <a:rPr lang="en-US" b="1">
                <a:latin typeface="Segoe UI" panose="020B0502040204020203" pitchFamily="34" charset="0"/>
                <a:cs typeface="Segoe UI" panose="020B0502040204020203" pitchFamily="34" charset="0"/>
              </a:rPr>
              <a:t>GEWÜNSCHTES ERGEBNIS ODER KOLLABORATIONSMODELL</a:t>
            </a:r>
            <a:endParaRPr lang="de-DE"/>
          </a:p>
        </p:txBody>
      </p:sp>
      <p:sp>
        <p:nvSpPr>
          <p:cNvPr id="2" name="Titel 1"/>
          <p:cNvSpPr>
            <a:spLocks noGrp="1"/>
          </p:cNvSpPr>
          <p:nvPr>
            <p:ph type="title" hasCustomPrompt="1"/>
          </p:nvPr>
        </p:nvSpPr>
        <p:spPr>
          <a:xfrm>
            <a:off x="695325" y="620714"/>
            <a:ext cx="10152975" cy="432022"/>
          </a:xfrm>
        </p:spPr>
        <p:txBody>
          <a:bodyPr/>
          <a:lstStyle>
            <a:lvl1pPr>
              <a:defRPr>
                <a:solidFill>
                  <a:schemeClr val="bg1"/>
                </a:solidFill>
              </a:defRPr>
            </a:lvl1pPr>
          </a:lstStyle>
          <a:p>
            <a:r>
              <a:rPr lang="de-DE"/>
              <a:t>Add Title</a:t>
            </a:r>
          </a:p>
        </p:txBody>
      </p:sp>
      <p:sp>
        <p:nvSpPr>
          <p:cNvPr id="4" name="Datumsplatzhalter 3"/>
          <p:cNvSpPr>
            <a:spLocks noGrp="1"/>
          </p:cNvSpPr>
          <p:nvPr>
            <p:ph type="dt" sz="half" idx="10"/>
          </p:nvPr>
        </p:nvSpPr>
        <p:spPr bwMode="gray"/>
        <p:txBody>
          <a:bodyPr/>
          <a:lstStyle>
            <a:lvl1pPr>
              <a:defRPr>
                <a:solidFill>
                  <a:schemeClr val="bg1"/>
                </a:solidFill>
              </a:defRPr>
            </a:lvl1pPr>
          </a:lstStyle>
          <a:p>
            <a:r>
              <a:rPr lang="de-DE"/>
              <a:t>Do not Edit Date</a:t>
            </a:r>
          </a:p>
        </p:txBody>
      </p:sp>
      <p:sp>
        <p:nvSpPr>
          <p:cNvPr id="5" name="Fußzeilenplatzhalter 4"/>
          <p:cNvSpPr>
            <a:spLocks noGrp="1"/>
          </p:cNvSpPr>
          <p:nvPr>
            <p:ph type="ftr" sz="quarter" idx="11"/>
          </p:nvPr>
        </p:nvSpPr>
        <p:spPr bwMode="black"/>
        <p:txBody>
          <a:bodyPr/>
          <a:lstStyle>
            <a:lvl1pPr>
              <a:defRPr>
                <a:solidFill>
                  <a:schemeClr val="bg1"/>
                </a:solidFill>
              </a:defRPr>
            </a:lvl1pPr>
          </a:lstStyle>
          <a:p>
            <a:r>
              <a:rPr lang="de-DE"/>
              <a:t>We Innovate Together.</a:t>
            </a:r>
          </a:p>
        </p:txBody>
      </p:sp>
      <p:sp>
        <p:nvSpPr>
          <p:cNvPr id="6" name="Foliennummernplatzhalter 5"/>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6" y="1772479"/>
            <a:ext cx="3312443" cy="4654412"/>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a:lvl1pPr>
            <a:lvl2pPr marL="0" marR="0" indent="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sz="1200" b="0" cap="none">
                <a:solidFill>
                  <a:schemeClr val="tx1"/>
                </a:solidFill>
              </a:defRPr>
            </a:lvl2pPr>
          </a:lstStyle>
          <a:p>
            <a:pPr lvl="1"/>
            <a:r>
              <a:rPr lang="en-US"/>
              <a:t>Add text</a:t>
            </a:r>
          </a:p>
        </p:txBody>
      </p:sp>
      <p:sp>
        <p:nvSpPr>
          <p:cNvPr id="9" name="Freihandform: Form 8">
            <a:extLst>
              <a:ext uri="{FF2B5EF4-FFF2-40B4-BE49-F238E27FC236}">
                <a16:creationId xmlns:a16="http://schemas.microsoft.com/office/drawing/2014/main" id="{842AE02A-0786-3F5E-E413-564C331B20F3}"/>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8" name="Textplatzhalter 7">
            <a:extLst>
              <a:ext uri="{FF2B5EF4-FFF2-40B4-BE49-F238E27FC236}">
                <a16:creationId xmlns:a16="http://schemas.microsoft.com/office/drawing/2014/main" id="{F81E78EA-4850-973A-2581-A5F2C9E2F1F6}"/>
              </a:ext>
            </a:extLst>
          </p:cNvPr>
          <p:cNvSpPr>
            <a:spLocks noGrp="1"/>
          </p:cNvSpPr>
          <p:nvPr>
            <p:ph type="body" sz="quarter" idx="15" hasCustomPrompt="1"/>
          </p:nvPr>
        </p:nvSpPr>
        <p:spPr bwMode="gray">
          <a:xfrm>
            <a:off x="4439816" y="1772478"/>
            <a:ext cx="7056859" cy="2974530"/>
          </a:xfrm>
        </p:spPr>
        <p:txBody>
          <a:bodyPr/>
          <a:lstStyle>
            <a:lvl1pPr marL="171450" indent="-171450">
              <a:buFont typeface="Arial" panose="020B0604020202020204" pitchFamily="34" charset="0"/>
              <a:buChar char="•"/>
              <a:defRPr/>
            </a:lvl1pPr>
            <a:lvl2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1200" b="0" cap="none">
                <a:solidFill>
                  <a:schemeClr val="tx1"/>
                </a:solidFill>
              </a:defRPr>
            </a:lvl2pPr>
          </a:lstStyle>
          <a:p>
            <a:pPr lvl="0"/>
            <a:r>
              <a:rPr lang="en-GB"/>
              <a:t>Introduce your solution and the parts of your solution that are already developed in detail. If you need more space feel free to check the slide in the end. To support your solution feel free to visualize the solution or concept by adding pictures of prototypes, products, graphics, etc.</a:t>
            </a:r>
          </a:p>
          <a:p>
            <a:pPr lvl="1"/>
            <a:endParaRPr lang="en-US"/>
          </a:p>
        </p:txBody>
      </p:sp>
      <p:sp>
        <p:nvSpPr>
          <p:cNvPr id="12" name="Textfeld 11">
            <a:extLst>
              <a:ext uri="{FF2B5EF4-FFF2-40B4-BE49-F238E27FC236}">
                <a16:creationId xmlns:a16="http://schemas.microsoft.com/office/drawing/2014/main" id="{53B02669-AC3A-C396-57F5-8593694B432B}"/>
              </a:ext>
            </a:extLst>
          </p:cNvPr>
          <p:cNvSpPr txBox="1"/>
          <p:nvPr userDrawn="1"/>
        </p:nvSpPr>
        <p:spPr bwMode="gray">
          <a:xfrm>
            <a:off x="686432" y="1320287"/>
            <a:ext cx="3024187" cy="288165"/>
          </a:xfrm>
          <a:prstGeom prst="rect">
            <a:avLst/>
          </a:prstGeom>
          <a:noFill/>
        </p:spPr>
        <p:txBody>
          <a:bodyPr wrap="square" lIns="0" tIns="0" rIns="0" bIns="0" rtlCol="0">
            <a:noAutofit/>
          </a:bodyPr>
          <a:lstStyle/>
          <a:p>
            <a:pPr marL="0" indent="0" algn="l">
              <a:spcBef>
                <a:spcPts val="300"/>
              </a:spcBef>
              <a:spcAft>
                <a:spcPts val="300"/>
              </a:spcAft>
              <a:buFont typeface="Wingdings" panose="05000000000000000000" pitchFamily="2" charset="2"/>
              <a:buNone/>
            </a:pPr>
            <a:r>
              <a:rPr lang="de-DE" sz="1400" b="1" err="1">
                <a:solidFill>
                  <a:schemeClr val="accent1"/>
                </a:solidFill>
              </a:rPr>
              <a:t>CRITERIA</a:t>
            </a:r>
            <a:r>
              <a:rPr lang="de-DE" sz="1400" b="1">
                <a:solidFill>
                  <a:schemeClr val="accent1"/>
                </a:solidFill>
              </a:rPr>
              <a:t> &amp; GUIDELINES</a:t>
            </a:r>
          </a:p>
        </p:txBody>
      </p:sp>
      <p:sp>
        <p:nvSpPr>
          <p:cNvPr id="13" name="Textfeld 12">
            <a:extLst>
              <a:ext uri="{FF2B5EF4-FFF2-40B4-BE49-F238E27FC236}">
                <a16:creationId xmlns:a16="http://schemas.microsoft.com/office/drawing/2014/main" id="{2B7D950A-61E8-E3E8-FD07-6A3711020317}"/>
              </a:ext>
            </a:extLst>
          </p:cNvPr>
          <p:cNvSpPr txBox="1"/>
          <p:nvPr userDrawn="1"/>
        </p:nvSpPr>
        <p:spPr bwMode="gray">
          <a:xfrm>
            <a:off x="4439816" y="1320287"/>
            <a:ext cx="5777484" cy="288165"/>
          </a:xfrm>
          <a:prstGeom prst="rect">
            <a:avLst/>
          </a:prstGeom>
          <a:noFill/>
        </p:spPr>
        <p:txBody>
          <a:bodyPr wrap="square" lIns="0" tIns="0" rIns="0" bIns="0" rtlCol="0">
            <a:noAutofit/>
          </a:bodyPr>
          <a:lstStyle/>
          <a:p>
            <a:r>
              <a:rPr lang="en-US" sz="1400" b="1">
                <a:solidFill>
                  <a:schemeClr val="accent1"/>
                </a:solidFill>
                <a:latin typeface="Segoe UI" panose="020B0502040204020203" pitchFamily="34" charset="0"/>
                <a:cs typeface="Segoe UI" panose="020B0502040204020203" pitchFamily="34" charset="0"/>
              </a:rPr>
              <a:t>DETAILED SOLUTION</a:t>
            </a:r>
          </a:p>
        </p:txBody>
      </p:sp>
      <p:sp>
        <p:nvSpPr>
          <p:cNvPr id="3" name="Bildplatzhalter 15">
            <a:extLst>
              <a:ext uri="{FF2B5EF4-FFF2-40B4-BE49-F238E27FC236}">
                <a16:creationId xmlns:a16="http://schemas.microsoft.com/office/drawing/2014/main" id="{3E9F8EC0-8C26-D2B3-F876-430BA6B31575}"/>
              </a:ext>
            </a:extLst>
          </p:cNvPr>
          <p:cNvSpPr>
            <a:spLocks noGrp="1" noChangeAspect="1"/>
          </p:cNvSpPr>
          <p:nvPr>
            <p:ph type="pic" sz="quarter" idx="14" hasCustomPrompt="1"/>
          </p:nvPr>
        </p:nvSpPr>
        <p:spPr bwMode="gray">
          <a:xfrm>
            <a:off x="4439816" y="4869160"/>
            <a:ext cx="3528392" cy="1557730"/>
          </a:xfrm>
          <a:prstGeom prst="rect">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0" name="Bildplatzhalter 15">
            <a:extLst>
              <a:ext uri="{FF2B5EF4-FFF2-40B4-BE49-F238E27FC236}">
                <a16:creationId xmlns:a16="http://schemas.microsoft.com/office/drawing/2014/main" id="{642148B6-5ECE-865F-36F4-B68AC1D3024E}"/>
              </a:ext>
            </a:extLst>
          </p:cNvPr>
          <p:cNvSpPr>
            <a:spLocks noGrp="1" noChangeAspect="1"/>
          </p:cNvSpPr>
          <p:nvPr>
            <p:ph type="pic" sz="quarter" idx="16" hasCustomPrompt="1"/>
          </p:nvPr>
        </p:nvSpPr>
        <p:spPr bwMode="gray">
          <a:xfrm>
            <a:off x="8184232" y="4869160"/>
            <a:ext cx="3319182" cy="1557730"/>
          </a:xfrm>
          <a:prstGeom prst="rect">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Tree>
    <p:extLst>
      <p:ext uri="{BB962C8B-B14F-4D97-AF65-F5344CB8AC3E}">
        <p14:creationId xmlns:p14="http://schemas.microsoft.com/office/powerpoint/2010/main" val="67838667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x Screenshot">
    <p:bg>
      <p:bgPr>
        <a:solidFill>
          <a:schemeClr val="accent1"/>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212EF7B-CD40-E5A4-0811-2E50841DCDF7}"/>
              </a:ext>
            </a:extLst>
          </p:cNvPr>
          <p:cNvSpPr/>
          <p:nvPr userDrawn="1"/>
        </p:nvSpPr>
        <p:spPr bwMode="auto">
          <a:xfrm>
            <a:off x="263999" y="1124744"/>
            <a:ext cx="11664476" cy="5544345"/>
          </a:xfrm>
          <a:prstGeom prst="roundRect">
            <a:avLst>
              <a:gd name="adj" fmla="val 2556"/>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marR="0" lvl="1" indent="-17145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a:pPr>
            <a:r>
              <a:rPr lang="en-US" b="1">
                <a:latin typeface="Segoe UI" panose="020B0502040204020203" pitchFamily="34" charset="0"/>
                <a:cs typeface="Segoe UI" panose="020B0502040204020203" pitchFamily="34" charset="0"/>
              </a:rPr>
              <a:t>Integration, Box 3: Offer &gt; ROI, Budget)GEBNIS ODER KOLLABORATIONSMODELL</a:t>
            </a:r>
            <a:endParaRPr lang="de-DE"/>
          </a:p>
        </p:txBody>
      </p:sp>
      <p:sp>
        <p:nvSpPr>
          <p:cNvPr id="2" name="Titel 1"/>
          <p:cNvSpPr>
            <a:spLocks noGrp="1"/>
          </p:cNvSpPr>
          <p:nvPr>
            <p:ph type="title" hasCustomPrompt="1"/>
          </p:nvPr>
        </p:nvSpPr>
        <p:spPr>
          <a:xfrm>
            <a:off x="695325" y="620714"/>
            <a:ext cx="10152975" cy="432022"/>
          </a:xfrm>
        </p:spPr>
        <p:txBody>
          <a:bodyPr/>
          <a:lstStyle>
            <a:lvl1pPr>
              <a:defRPr>
                <a:solidFill>
                  <a:schemeClr val="bg1"/>
                </a:solidFill>
              </a:defRPr>
            </a:lvl1pPr>
          </a:lstStyle>
          <a:p>
            <a:r>
              <a:rPr lang="de-DE"/>
              <a:t>Add Title</a:t>
            </a:r>
          </a:p>
        </p:txBody>
      </p:sp>
      <p:sp>
        <p:nvSpPr>
          <p:cNvPr id="4" name="Datumsplatzhalter 3"/>
          <p:cNvSpPr>
            <a:spLocks noGrp="1"/>
          </p:cNvSpPr>
          <p:nvPr>
            <p:ph type="dt" sz="half" idx="10"/>
          </p:nvPr>
        </p:nvSpPr>
        <p:spPr bwMode="gray"/>
        <p:txBody>
          <a:bodyPr/>
          <a:lstStyle>
            <a:lvl1pPr>
              <a:defRPr>
                <a:solidFill>
                  <a:schemeClr val="bg1"/>
                </a:solidFill>
              </a:defRPr>
            </a:lvl1pPr>
          </a:lstStyle>
          <a:p>
            <a:r>
              <a:rPr lang="de-DE"/>
              <a:t>Do not Edit Date</a:t>
            </a:r>
          </a:p>
        </p:txBody>
      </p:sp>
      <p:sp>
        <p:nvSpPr>
          <p:cNvPr id="5" name="Fußzeilenplatzhalter 4"/>
          <p:cNvSpPr>
            <a:spLocks noGrp="1"/>
          </p:cNvSpPr>
          <p:nvPr>
            <p:ph type="ftr" sz="quarter" idx="11"/>
          </p:nvPr>
        </p:nvSpPr>
        <p:spPr bwMode="black"/>
        <p:txBody>
          <a:bodyPr/>
          <a:lstStyle>
            <a:lvl1pPr>
              <a:defRPr>
                <a:solidFill>
                  <a:schemeClr val="bg1"/>
                </a:solidFill>
              </a:defRPr>
            </a:lvl1pPr>
          </a:lstStyle>
          <a:p>
            <a:r>
              <a:rPr lang="de-DE"/>
              <a:t>We Innovate Together.</a:t>
            </a:r>
          </a:p>
        </p:txBody>
      </p:sp>
      <p:sp>
        <p:nvSpPr>
          <p:cNvPr id="6" name="Foliennummernplatzhalter 5"/>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9" name="Freihandform: Form 8">
            <a:extLst>
              <a:ext uri="{FF2B5EF4-FFF2-40B4-BE49-F238E27FC236}">
                <a16:creationId xmlns:a16="http://schemas.microsoft.com/office/drawing/2014/main" id="{842AE02A-0786-3F5E-E413-564C331B20F3}"/>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8" name="Textplatzhalter 7">
            <a:extLst>
              <a:ext uri="{FF2B5EF4-FFF2-40B4-BE49-F238E27FC236}">
                <a16:creationId xmlns:a16="http://schemas.microsoft.com/office/drawing/2014/main" id="{F81E78EA-4850-973A-2581-A5F2C9E2F1F6}"/>
              </a:ext>
            </a:extLst>
          </p:cNvPr>
          <p:cNvSpPr>
            <a:spLocks noGrp="1"/>
          </p:cNvSpPr>
          <p:nvPr>
            <p:ph type="body" sz="quarter" idx="15" hasCustomPrompt="1"/>
          </p:nvPr>
        </p:nvSpPr>
        <p:spPr bwMode="gray">
          <a:xfrm>
            <a:off x="695325" y="1788774"/>
            <a:ext cx="3888507" cy="4592554"/>
          </a:xfrm>
        </p:spPr>
        <p:txBody>
          <a:bodyPr/>
          <a:lstStyle>
            <a:lvl1pPr marL="171450" marR="0" indent="-1714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lang="de-DE" sz="1200">
                <a:effectLst/>
              </a:defRPr>
            </a:lvl1pPr>
            <a:lvl2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1200" b="0" cap="none">
                <a:solidFill>
                  <a:schemeClr val="tx1"/>
                </a:solidFill>
              </a:defRPr>
            </a:lvl2pPr>
          </a:lstStyle>
          <a:p>
            <a:pPr marL="171450" marR="0" lvl="0" indent="-1714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dirty="0"/>
              <a:t>How could a PoC or pilot project with MTU Aero Engines be structured? / What are the next steps to get started? / What is a realistic timeline for initial testing, validation, and result delivery? / Which stages do you foresee (e.g. setup, integration, testing, reporting)? / Can you provide a functional prototype by early 2026, ensure market readiness and certification by the end of 2027, and is the solution developed or scalable within Europe?</a:t>
            </a:r>
          </a:p>
        </p:txBody>
      </p:sp>
      <p:sp>
        <p:nvSpPr>
          <p:cNvPr id="11" name="Textplatzhalter 7">
            <a:extLst>
              <a:ext uri="{FF2B5EF4-FFF2-40B4-BE49-F238E27FC236}">
                <a16:creationId xmlns:a16="http://schemas.microsoft.com/office/drawing/2014/main" id="{E6B91FC6-2C20-8663-E3D4-17608867DB79}"/>
              </a:ext>
            </a:extLst>
          </p:cNvPr>
          <p:cNvSpPr>
            <a:spLocks noGrp="1"/>
          </p:cNvSpPr>
          <p:nvPr>
            <p:ph type="body" sz="quarter" idx="16" hasCustomPrompt="1"/>
          </p:nvPr>
        </p:nvSpPr>
        <p:spPr bwMode="gray">
          <a:xfrm>
            <a:off x="4799856" y="1788774"/>
            <a:ext cx="6607347" cy="2144282"/>
          </a:xfrm>
        </p:spPr>
        <p:txBody>
          <a:bodyPr/>
          <a:lstStyle>
            <a:lvl1pPr marL="171450" indent="-171450">
              <a:buFont typeface="Arial" panose="020B0604020202020204" pitchFamily="34" charset="0"/>
              <a:buChar char="•"/>
              <a:defRPr/>
            </a:lvl1pPr>
            <a:lvl2pPr marL="0" marR="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sz="1200" b="0" cap="none">
                <a:solidFill>
                  <a:schemeClr val="tx1"/>
                </a:solidFill>
              </a:defRPr>
            </a:lvl2pPr>
          </a:lstStyle>
          <a:p>
            <a:pPr lvl="0"/>
            <a:r>
              <a:rPr lang="en-US" dirty="0"/>
              <a:t>What would be the scope (e.g. timeframe, estimated resources required, performance, duration, durability, KPIs)? / Which data types and interfaces can your solution support? / How scalable, user-friendly, and integrable is your solution within MTU Aero Engine’s existing systems? / Does your system include intelligent control software and grid integration, designed for EU grid code certification? </a:t>
            </a:r>
          </a:p>
        </p:txBody>
      </p:sp>
      <p:sp>
        <p:nvSpPr>
          <p:cNvPr id="13" name="Textfeld 12">
            <a:extLst>
              <a:ext uri="{FF2B5EF4-FFF2-40B4-BE49-F238E27FC236}">
                <a16:creationId xmlns:a16="http://schemas.microsoft.com/office/drawing/2014/main" id="{2B7D950A-61E8-E3E8-FD07-6A3711020317}"/>
              </a:ext>
            </a:extLst>
          </p:cNvPr>
          <p:cNvSpPr txBox="1"/>
          <p:nvPr userDrawn="1"/>
        </p:nvSpPr>
        <p:spPr bwMode="gray">
          <a:xfrm>
            <a:off x="695324" y="1428601"/>
            <a:ext cx="5777484" cy="288165"/>
          </a:xfrm>
          <a:prstGeom prst="rect">
            <a:avLst/>
          </a:prstGeom>
          <a:noFill/>
        </p:spPr>
        <p:txBody>
          <a:bodyPr wrap="square" lIns="0" tIns="0" rIns="0" bIns="0" rtlCol="0">
            <a:noAutofit/>
          </a:bodyPr>
          <a:lstStyle/>
          <a:p>
            <a:r>
              <a:rPr lang="en-US" sz="1400" b="1">
                <a:solidFill>
                  <a:schemeClr val="accent1"/>
                </a:solidFill>
                <a:latin typeface="Segoe UI" panose="020B0502040204020203" pitchFamily="34" charset="0"/>
                <a:cs typeface="Segoe UI" panose="020B0502040204020203" pitchFamily="34" charset="0"/>
              </a:rPr>
              <a:t>STRUCTURE &amp; TIMELINE</a:t>
            </a:r>
          </a:p>
        </p:txBody>
      </p:sp>
      <p:sp>
        <p:nvSpPr>
          <p:cNvPr id="14" name="Textfeld 13">
            <a:extLst>
              <a:ext uri="{FF2B5EF4-FFF2-40B4-BE49-F238E27FC236}">
                <a16:creationId xmlns:a16="http://schemas.microsoft.com/office/drawing/2014/main" id="{6A7F781A-A5DA-0846-8907-6E9A310D3381}"/>
              </a:ext>
            </a:extLst>
          </p:cNvPr>
          <p:cNvSpPr txBox="1"/>
          <p:nvPr userDrawn="1"/>
        </p:nvSpPr>
        <p:spPr bwMode="gray">
          <a:xfrm>
            <a:off x="4799856" y="1427034"/>
            <a:ext cx="5777484" cy="288165"/>
          </a:xfrm>
          <a:prstGeom prst="rect">
            <a:avLst/>
          </a:prstGeom>
          <a:noFill/>
        </p:spPr>
        <p:txBody>
          <a:bodyPr wrap="square" lIns="0" tIns="0" rIns="0" bIns="0" rtlCol="0">
            <a:noAutofit/>
          </a:bodyPr>
          <a:lstStyle/>
          <a:p>
            <a:r>
              <a:rPr lang="en-US" sz="1400" b="1">
                <a:solidFill>
                  <a:schemeClr val="accent1"/>
                </a:solidFill>
                <a:latin typeface="Segoe UI" panose="020B0502040204020203" pitchFamily="34" charset="0"/>
                <a:cs typeface="Segoe UI" panose="020B0502040204020203" pitchFamily="34" charset="0"/>
              </a:rPr>
              <a:t>OPERATIONALIZATION</a:t>
            </a:r>
          </a:p>
        </p:txBody>
      </p:sp>
      <p:sp>
        <p:nvSpPr>
          <p:cNvPr id="3" name="Textfeld 2">
            <a:extLst>
              <a:ext uri="{FF2B5EF4-FFF2-40B4-BE49-F238E27FC236}">
                <a16:creationId xmlns:a16="http://schemas.microsoft.com/office/drawing/2014/main" id="{CBCF1074-94D5-6BE0-9D2E-B6EC44990382}"/>
              </a:ext>
            </a:extLst>
          </p:cNvPr>
          <p:cNvSpPr txBox="1"/>
          <p:nvPr userDrawn="1"/>
        </p:nvSpPr>
        <p:spPr bwMode="gray">
          <a:xfrm>
            <a:off x="4799856" y="4085051"/>
            <a:ext cx="5777484" cy="288165"/>
          </a:xfrm>
          <a:prstGeom prst="rect">
            <a:avLst/>
          </a:prstGeom>
          <a:noFill/>
        </p:spPr>
        <p:txBody>
          <a:bodyPr wrap="square" lIns="0" tIns="0" rIns="0" bIns="0" rtlCol="0">
            <a:noAutofit/>
          </a:bodyPr>
          <a:lstStyle/>
          <a:p>
            <a:r>
              <a:rPr lang="en-US" sz="1400" b="1">
                <a:solidFill>
                  <a:schemeClr val="accent1"/>
                </a:solidFill>
                <a:latin typeface="Segoe UI" panose="020B0502040204020203" pitchFamily="34" charset="0"/>
                <a:cs typeface="Segoe UI" panose="020B0502040204020203" pitchFamily="34" charset="0"/>
              </a:rPr>
              <a:t>OFFER</a:t>
            </a:r>
          </a:p>
        </p:txBody>
      </p:sp>
      <p:sp>
        <p:nvSpPr>
          <p:cNvPr id="15" name="Textplatzhalter 7">
            <a:extLst>
              <a:ext uri="{FF2B5EF4-FFF2-40B4-BE49-F238E27FC236}">
                <a16:creationId xmlns:a16="http://schemas.microsoft.com/office/drawing/2014/main" id="{686755A2-DF1B-9452-28B0-0F8D293A0CA8}"/>
              </a:ext>
            </a:extLst>
          </p:cNvPr>
          <p:cNvSpPr>
            <a:spLocks noGrp="1"/>
          </p:cNvSpPr>
          <p:nvPr>
            <p:ph type="body" sz="quarter" idx="18" hasCustomPrompt="1"/>
          </p:nvPr>
        </p:nvSpPr>
        <p:spPr bwMode="gray">
          <a:xfrm>
            <a:off x="4799855" y="4392072"/>
            <a:ext cx="6607347" cy="1965853"/>
          </a:xfrm>
        </p:spPr>
        <p:txBody>
          <a:bodyPr/>
          <a:lstStyle>
            <a:lvl1pPr marL="171450" indent="-171450">
              <a:buFont typeface="Arial" panose="020B0604020202020204" pitchFamily="34" charset="0"/>
              <a:buChar char="•"/>
              <a:defRPr/>
            </a:lvl1pPr>
            <a:lvl2pPr marL="0" marR="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sz="1200" b="0" cap="none">
                <a:solidFill>
                  <a:schemeClr val="tx1"/>
                </a:solidFill>
              </a:defRPr>
            </a:lvl2pPr>
          </a:lstStyle>
          <a:p>
            <a:pPr lvl="0"/>
            <a:r>
              <a:rPr lang="en-US" dirty="0"/>
              <a:t>What is your estimated budget for the pilot? / How do you calculate the expected ROI or added value for MTU?</a:t>
            </a:r>
          </a:p>
        </p:txBody>
      </p:sp>
    </p:spTree>
    <p:extLst>
      <p:ext uri="{BB962C8B-B14F-4D97-AF65-F5344CB8AC3E}">
        <p14:creationId xmlns:p14="http://schemas.microsoft.com/office/powerpoint/2010/main" val="1013149712"/>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2_1x Screenshot">
    <p:bg>
      <p:bgPr>
        <a:solidFill>
          <a:schemeClr val="accent1"/>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212EF7B-CD40-E5A4-0811-2E50841DCDF7}"/>
              </a:ext>
            </a:extLst>
          </p:cNvPr>
          <p:cNvSpPr/>
          <p:nvPr userDrawn="1"/>
        </p:nvSpPr>
        <p:spPr bwMode="auto">
          <a:xfrm>
            <a:off x="263999" y="1124744"/>
            <a:ext cx="11664476" cy="5544345"/>
          </a:xfrm>
          <a:prstGeom prst="roundRect">
            <a:avLst>
              <a:gd name="adj" fmla="val 2556"/>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marR="0" lvl="1" indent="-17145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a:pPr>
            <a:r>
              <a:rPr lang="en-US" b="1">
                <a:latin typeface="Segoe UI" panose="020B0502040204020203" pitchFamily="34" charset="0"/>
                <a:cs typeface="Segoe UI" panose="020B0502040204020203" pitchFamily="34" charset="0"/>
              </a:rPr>
              <a:t>GEWÜNSCHTES ERGEBNIS ODER KOLLABORATIONSMODELL</a:t>
            </a:r>
            <a:endParaRPr lang="de-DE"/>
          </a:p>
        </p:txBody>
      </p:sp>
      <p:sp>
        <p:nvSpPr>
          <p:cNvPr id="2" name="Titel 1"/>
          <p:cNvSpPr>
            <a:spLocks noGrp="1"/>
          </p:cNvSpPr>
          <p:nvPr>
            <p:ph type="title" hasCustomPrompt="1"/>
          </p:nvPr>
        </p:nvSpPr>
        <p:spPr>
          <a:xfrm>
            <a:off x="695325" y="620714"/>
            <a:ext cx="10152975" cy="432022"/>
          </a:xfrm>
        </p:spPr>
        <p:txBody>
          <a:bodyPr/>
          <a:lstStyle>
            <a:lvl1pPr>
              <a:defRPr>
                <a:solidFill>
                  <a:schemeClr val="bg1"/>
                </a:solidFill>
              </a:defRPr>
            </a:lvl1pPr>
          </a:lstStyle>
          <a:p>
            <a:r>
              <a:rPr lang="de-DE"/>
              <a:t>Add Title</a:t>
            </a:r>
          </a:p>
        </p:txBody>
      </p:sp>
      <p:sp>
        <p:nvSpPr>
          <p:cNvPr id="4" name="Datumsplatzhalter 3"/>
          <p:cNvSpPr>
            <a:spLocks noGrp="1"/>
          </p:cNvSpPr>
          <p:nvPr>
            <p:ph type="dt" sz="half" idx="10"/>
          </p:nvPr>
        </p:nvSpPr>
        <p:spPr bwMode="gray"/>
        <p:txBody>
          <a:bodyPr/>
          <a:lstStyle>
            <a:lvl1pPr>
              <a:defRPr>
                <a:solidFill>
                  <a:schemeClr val="bg1"/>
                </a:solidFill>
              </a:defRPr>
            </a:lvl1pPr>
          </a:lstStyle>
          <a:p>
            <a:r>
              <a:rPr lang="de-DE"/>
              <a:t>Do not Edit Date</a:t>
            </a:r>
          </a:p>
        </p:txBody>
      </p:sp>
      <p:sp>
        <p:nvSpPr>
          <p:cNvPr id="5" name="Fußzeilenplatzhalter 4"/>
          <p:cNvSpPr>
            <a:spLocks noGrp="1"/>
          </p:cNvSpPr>
          <p:nvPr>
            <p:ph type="ftr" sz="quarter" idx="11"/>
          </p:nvPr>
        </p:nvSpPr>
        <p:spPr bwMode="black"/>
        <p:txBody>
          <a:bodyPr/>
          <a:lstStyle>
            <a:lvl1pPr>
              <a:defRPr>
                <a:solidFill>
                  <a:schemeClr val="bg1"/>
                </a:solidFill>
              </a:defRPr>
            </a:lvl1pPr>
          </a:lstStyle>
          <a:p>
            <a:r>
              <a:rPr lang="de-DE"/>
              <a:t>We Innovate Together.</a:t>
            </a:r>
          </a:p>
        </p:txBody>
      </p:sp>
      <p:sp>
        <p:nvSpPr>
          <p:cNvPr id="6" name="Foliennummernplatzhalter 5"/>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7536160" y="1788774"/>
            <a:ext cx="3871043" cy="4654411"/>
          </a:xfrm>
        </p:spPr>
        <p:txBody>
          <a:bodyPr/>
          <a:lstStyle>
            <a:lvl1pPr marL="171450" indent="-171450">
              <a:buFont typeface="Arial" panose="020B0604020202020204" pitchFamily="34" charset="0"/>
              <a:buChar char="•"/>
              <a:defRPr/>
            </a:lvl1pPr>
            <a:lvl2pPr marL="0" marR="0" indent="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sz="1200" b="0" cap="none">
                <a:solidFill>
                  <a:schemeClr val="tx1"/>
                </a:solidFill>
              </a:defRPr>
            </a:lvl2pPr>
          </a:lstStyle>
          <a:p>
            <a:pPr lvl="0"/>
            <a:r>
              <a:rPr lang="en-US" dirty="0"/>
              <a:t>Are there any open technical, organizational, or commercial questions? / What kind of information, resources, or support do you still need from MTU Aero Engines? / Which parts of your solution still require joint development or validation?</a:t>
            </a:r>
            <a:endParaRPr lang="en-GB" dirty="0"/>
          </a:p>
        </p:txBody>
      </p:sp>
      <p:sp>
        <p:nvSpPr>
          <p:cNvPr id="9" name="Freihandform: Form 8">
            <a:extLst>
              <a:ext uri="{FF2B5EF4-FFF2-40B4-BE49-F238E27FC236}">
                <a16:creationId xmlns:a16="http://schemas.microsoft.com/office/drawing/2014/main" id="{842AE02A-0786-3F5E-E413-564C331B20F3}"/>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8" name="Textplatzhalter 7">
            <a:extLst>
              <a:ext uri="{FF2B5EF4-FFF2-40B4-BE49-F238E27FC236}">
                <a16:creationId xmlns:a16="http://schemas.microsoft.com/office/drawing/2014/main" id="{F81E78EA-4850-973A-2581-A5F2C9E2F1F6}"/>
              </a:ext>
            </a:extLst>
          </p:cNvPr>
          <p:cNvSpPr>
            <a:spLocks noGrp="1"/>
          </p:cNvSpPr>
          <p:nvPr>
            <p:ph type="body" sz="quarter" idx="15" hasCustomPrompt="1"/>
          </p:nvPr>
        </p:nvSpPr>
        <p:spPr bwMode="gray">
          <a:xfrm>
            <a:off x="695324" y="1788774"/>
            <a:ext cx="6480175" cy="2736641"/>
          </a:xfrm>
        </p:spPr>
        <p:txBody>
          <a:bodyPr/>
          <a:lstStyle>
            <a:lvl1pPr marL="171450" indent="-171450">
              <a:buFont typeface="Arial" panose="020B0604020202020204" pitchFamily="34" charset="0"/>
              <a:buChar char="•"/>
              <a:defRPr/>
            </a:lvl1pPr>
            <a:lvl2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1200" b="0" cap="none">
                <a:solidFill>
                  <a:schemeClr val="tx1"/>
                </a:solidFill>
              </a:defRPr>
            </a:lvl2pPr>
          </a:lstStyle>
          <a:p>
            <a:pPr lvl="0"/>
            <a:r>
              <a:rPr lang="en-US" dirty="0"/>
              <a:t>What is your vision for a potential long-term partnership with MTU Aero Engines? / Which collaboration models are interesting for you, e.g.: Licensing of your solution, White-label or embedded integration, Joint development or co-design, Becoming a technology supplier or integration partner</a:t>
            </a:r>
          </a:p>
        </p:txBody>
      </p:sp>
      <p:sp>
        <p:nvSpPr>
          <p:cNvPr id="11" name="Textplatzhalter 7">
            <a:extLst>
              <a:ext uri="{FF2B5EF4-FFF2-40B4-BE49-F238E27FC236}">
                <a16:creationId xmlns:a16="http://schemas.microsoft.com/office/drawing/2014/main" id="{E6B91FC6-2C20-8663-E3D4-17608867DB79}"/>
              </a:ext>
            </a:extLst>
          </p:cNvPr>
          <p:cNvSpPr>
            <a:spLocks noGrp="1"/>
          </p:cNvSpPr>
          <p:nvPr>
            <p:ph type="body" sz="quarter" idx="16" hasCustomPrompt="1"/>
          </p:nvPr>
        </p:nvSpPr>
        <p:spPr bwMode="gray">
          <a:xfrm>
            <a:off x="695324" y="4959711"/>
            <a:ext cx="6480175" cy="1493936"/>
          </a:xfrm>
        </p:spPr>
        <p:txBody>
          <a:bodyPr/>
          <a:lstStyle>
            <a:lvl1pPr marL="171450" indent="-171450">
              <a:buFont typeface="Arial" panose="020B0604020202020204" pitchFamily="34" charset="0"/>
              <a:buChar char="•"/>
              <a:defRPr/>
            </a:lvl1pPr>
            <a:lvl2pPr marL="171450" marR="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sz="1200" b="0" cap="none">
                <a:solidFill>
                  <a:schemeClr val="tx1"/>
                </a:solidFill>
              </a:defRPr>
            </a:lvl2pPr>
          </a:lstStyle>
          <a:p>
            <a:pPr marL="171450" marR="0" lvl="1" indent="-171450" algn="l" defTabSz="914400" rtl="0" eaLnBrk="1" fontAlgn="auto" latinLnBrk="0" hangingPunct="1">
              <a:lnSpc>
                <a:spcPct val="100000"/>
              </a:lnSpc>
              <a:spcBef>
                <a:spcPts val="0"/>
              </a:spcBef>
              <a:spcAft>
                <a:spcPts val="300"/>
              </a:spcAft>
              <a:buClrTx/>
              <a:buSzTx/>
              <a:tabLst/>
              <a:defRPr/>
            </a:pPr>
            <a:r>
              <a:rPr lang="en-US"/>
              <a:t>Have you already worked with industrial clients or comparable partners? / Do you have any relevant use cases, benchmarks, or case studies to share? / What proves your readiness for enterprise collaboration?</a:t>
            </a:r>
          </a:p>
        </p:txBody>
      </p:sp>
      <p:sp>
        <p:nvSpPr>
          <p:cNvPr id="12" name="Textfeld 11">
            <a:extLst>
              <a:ext uri="{FF2B5EF4-FFF2-40B4-BE49-F238E27FC236}">
                <a16:creationId xmlns:a16="http://schemas.microsoft.com/office/drawing/2014/main" id="{53B02669-AC3A-C396-57F5-8593694B432B}"/>
              </a:ext>
            </a:extLst>
          </p:cNvPr>
          <p:cNvSpPr txBox="1"/>
          <p:nvPr userDrawn="1"/>
        </p:nvSpPr>
        <p:spPr bwMode="gray">
          <a:xfrm>
            <a:off x="7536160" y="1428601"/>
            <a:ext cx="3024187" cy="288165"/>
          </a:xfrm>
          <a:prstGeom prst="rect">
            <a:avLst/>
          </a:prstGeom>
          <a:noFill/>
        </p:spPr>
        <p:txBody>
          <a:bodyPr wrap="square" lIns="0" tIns="0" rIns="0" bIns="0" rtlCol="0">
            <a:noAutofit/>
          </a:bodyPr>
          <a:lstStyle/>
          <a:p>
            <a:pPr marL="0" indent="0" algn="l">
              <a:spcBef>
                <a:spcPts val="300"/>
              </a:spcBef>
              <a:spcAft>
                <a:spcPts val="300"/>
              </a:spcAft>
              <a:buFont typeface="Wingdings" panose="05000000000000000000" pitchFamily="2" charset="2"/>
              <a:buNone/>
            </a:pPr>
            <a:r>
              <a:rPr lang="de-DE" sz="1400" b="1">
                <a:solidFill>
                  <a:schemeClr val="accent1"/>
                </a:solidFill>
              </a:rPr>
              <a:t>CO-DEVELOPMENT NEEDS</a:t>
            </a:r>
          </a:p>
        </p:txBody>
      </p:sp>
      <p:sp>
        <p:nvSpPr>
          <p:cNvPr id="13" name="Textfeld 12">
            <a:extLst>
              <a:ext uri="{FF2B5EF4-FFF2-40B4-BE49-F238E27FC236}">
                <a16:creationId xmlns:a16="http://schemas.microsoft.com/office/drawing/2014/main" id="{2B7D950A-61E8-E3E8-FD07-6A3711020317}"/>
              </a:ext>
            </a:extLst>
          </p:cNvPr>
          <p:cNvSpPr txBox="1"/>
          <p:nvPr userDrawn="1"/>
        </p:nvSpPr>
        <p:spPr bwMode="gray">
          <a:xfrm>
            <a:off x="695324" y="1428601"/>
            <a:ext cx="5777484" cy="288165"/>
          </a:xfrm>
          <a:prstGeom prst="rect">
            <a:avLst/>
          </a:prstGeom>
          <a:noFill/>
        </p:spPr>
        <p:txBody>
          <a:bodyPr wrap="square" lIns="0" tIns="0" rIns="0" bIns="0" rtlCol="0">
            <a:noAutofit/>
          </a:bodyPr>
          <a:lstStyle/>
          <a:p>
            <a:r>
              <a:rPr lang="en-US" sz="1400" b="1">
                <a:solidFill>
                  <a:schemeClr val="accent1"/>
                </a:solidFill>
                <a:latin typeface="Segoe UI" panose="020B0502040204020203" pitchFamily="34" charset="0"/>
                <a:cs typeface="Segoe UI" panose="020B0502040204020203" pitchFamily="34" charset="0"/>
              </a:rPr>
              <a:t>DESIRED OUTCOME AND COLLABORATION MODELS</a:t>
            </a:r>
          </a:p>
        </p:txBody>
      </p:sp>
      <p:sp>
        <p:nvSpPr>
          <p:cNvPr id="14" name="Textfeld 13">
            <a:extLst>
              <a:ext uri="{FF2B5EF4-FFF2-40B4-BE49-F238E27FC236}">
                <a16:creationId xmlns:a16="http://schemas.microsoft.com/office/drawing/2014/main" id="{6A7F781A-A5DA-0846-8907-6E9A310D3381}"/>
              </a:ext>
            </a:extLst>
          </p:cNvPr>
          <p:cNvSpPr txBox="1"/>
          <p:nvPr userDrawn="1"/>
        </p:nvSpPr>
        <p:spPr bwMode="gray">
          <a:xfrm>
            <a:off x="695324" y="4653149"/>
            <a:ext cx="5777484" cy="288165"/>
          </a:xfrm>
          <a:prstGeom prst="rect">
            <a:avLst/>
          </a:prstGeom>
          <a:noFill/>
        </p:spPr>
        <p:txBody>
          <a:bodyPr wrap="square" lIns="0" tIns="0" rIns="0" bIns="0" rtlCol="0">
            <a:noAutofit/>
          </a:bodyPr>
          <a:lstStyle/>
          <a:p>
            <a:r>
              <a:rPr lang="en-US" sz="1400" b="1">
                <a:solidFill>
                  <a:schemeClr val="accent1"/>
                </a:solidFill>
                <a:latin typeface="Segoe UI" panose="020B0502040204020203" pitchFamily="34" charset="0"/>
                <a:cs typeface="Segoe UI" panose="020B0502040204020203" pitchFamily="34" charset="0"/>
              </a:rPr>
              <a:t>REFERENCES</a:t>
            </a:r>
          </a:p>
        </p:txBody>
      </p:sp>
    </p:spTree>
    <p:extLst>
      <p:ext uri="{BB962C8B-B14F-4D97-AF65-F5344CB8AC3E}">
        <p14:creationId xmlns:p14="http://schemas.microsoft.com/office/powerpoint/2010/main" val="375276229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Highlight">
    <p:spTree>
      <p:nvGrpSpPr>
        <p:cNvPr id="1" name=""/>
        <p:cNvGrpSpPr/>
        <p:nvPr/>
      </p:nvGrpSpPr>
      <p:grpSpPr>
        <a:xfrm>
          <a:off x="0" y="0"/>
          <a:ext cx="0" cy="0"/>
          <a:chOff x="0" y="0"/>
          <a:chExt cx="0" cy="0"/>
        </a:xfrm>
      </p:grpSpPr>
      <p:sp>
        <p:nvSpPr>
          <p:cNvPr id="6" name="Bildplatzhalter 15">
            <a:extLst>
              <a:ext uri="{FF2B5EF4-FFF2-40B4-BE49-F238E27FC236}">
                <a16:creationId xmlns:a16="http://schemas.microsoft.com/office/drawing/2014/main" id="{F6DD814F-D4CF-4A53-5D4E-0D91EE0BE0E2}"/>
              </a:ext>
            </a:extLst>
          </p:cNvPr>
          <p:cNvSpPr>
            <a:spLocks noGrp="1"/>
          </p:cNvSpPr>
          <p:nvPr>
            <p:ph type="pic" sz="quarter" idx="14" hasCustomPrompt="1"/>
          </p:nvPr>
        </p:nvSpPr>
        <p:spPr bwMode="gray">
          <a:xfrm>
            <a:off x="6096000" y="0"/>
            <a:ext cx="6096000" cy="6858000"/>
          </a:xfrm>
          <a:prstGeom prst="rect">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1" name="Datumsplatzhalter 10">
            <a:extLst>
              <a:ext uri="{FF2B5EF4-FFF2-40B4-BE49-F238E27FC236}">
                <a16:creationId xmlns:a16="http://schemas.microsoft.com/office/drawing/2014/main" id="{253D7DED-1F16-5516-B459-2B79B6ABEF84}"/>
              </a:ext>
            </a:extLst>
          </p:cNvPr>
          <p:cNvSpPr>
            <a:spLocks noGrp="1"/>
          </p:cNvSpPr>
          <p:nvPr>
            <p:ph type="dt" sz="half" idx="10"/>
          </p:nvPr>
        </p:nvSpPr>
        <p:spPr bwMode="white">
          <a:xfrm>
            <a:off x="11407203" y="405000"/>
            <a:ext cx="309560" cy="309560"/>
          </a:xfrm>
          <a:custGeom>
            <a:avLst/>
            <a:gdLst>
              <a:gd name="connsiteX0" fmla="*/ 100957 w 309560"/>
              <a:gd name="connsiteY0" fmla="*/ 39316 h 309560"/>
              <a:gd name="connsiteX1" fmla="*/ 50345 w 309560"/>
              <a:gd name="connsiteY1" fmla="*/ 90062 h 309560"/>
              <a:gd name="connsiteX2" fmla="*/ 50478 w 309560"/>
              <a:gd name="connsiteY2" fmla="*/ 90062 h 309560"/>
              <a:gd name="connsiteX3" fmla="*/ 50478 w 309560"/>
              <a:gd name="connsiteY3" fmla="*/ 221352 h 309560"/>
              <a:gd name="connsiteX4" fmla="*/ 100823 w 309560"/>
              <a:gd name="connsiteY4" fmla="*/ 272232 h 309560"/>
              <a:gd name="connsiteX5" fmla="*/ 207743 w 309560"/>
              <a:gd name="connsiteY5" fmla="*/ 272232 h 309560"/>
              <a:gd name="connsiteX6" fmla="*/ 207743 w 309560"/>
              <a:gd name="connsiteY6" fmla="*/ 272251 h 309560"/>
              <a:gd name="connsiteX7" fmla="*/ 259311 w 309560"/>
              <a:gd name="connsiteY7" fmla="*/ 221352 h 309560"/>
              <a:gd name="connsiteX8" fmla="*/ 101091 w 309560"/>
              <a:gd name="connsiteY8" fmla="*/ 221352 h 309560"/>
              <a:gd name="connsiteX9" fmla="*/ 101091 w 309560"/>
              <a:gd name="connsiteY9" fmla="*/ 89928 h 309560"/>
              <a:gd name="connsiteX10" fmla="*/ 208145 w 309560"/>
              <a:gd name="connsiteY10" fmla="*/ 89928 h 309560"/>
              <a:gd name="connsiteX11" fmla="*/ 208145 w 309560"/>
              <a:gd name="connsiteY11" fmla="*/ 143656 h 309560"/>
              <a:gd name="connsiteX12" fmla="*/ 156577 w 309560"/>
              <a:gd name="connsiteY12" fmla="*/ 143656 h 309560"/>
              <a:gd name="connsiteX13" fmla="*/ 156577 w 309560"/>
              <a:gd name="connsiteY13" fmla="*/ 221333 h 309560"/>
              <a:gd name="connsiteX14" fmla="*/ 259158 w 309560"/>
              <a:gd name="connsiteY14" fmla="*/ 143656 h 309560"/>
              <a:gd name="connsiteX15" fmla="*/ 259158 w 309560"/>
              <a:gd name="connsiteY15" fmla="*/ 90196 h 309560"/>
              <a:gd name="connsiteX16" fmla="*/ 208412 w 309560"/>
              <a:gd name="connsiteY16" fmla="*/ 39316 h 309560"/>
              <a:gd name="connsiteX17" fmla="*/ 25803 w 309560"/>
              <a:gd name="connsiteY17" fmla="*/ 0 h 309560"/>
              <a:gd name="connsiteX18" fmla="*/ 283738 w 309560"/>
              <a:gd name="connsiteY18" fmla="*/ 0 h 309560"/>
              <a:gd name="connsiteX19" fmla="*/ 283757 w 309560"/>
              <a:gd name="connsiteY19" fmla="*/ 0 h 309560"/>
              <a:gd name="connsiteX20" fmla="*/ 309560 w 309560"/>
              <a:gd name="connsiteY20" fmla="*/ 25803 h 309560"/>
              <a:gd name="connsiteX21" fmla="*/ 309560 w 309560"/>
              <a:gd name="connsiteY21" fmla="*/ 283757 h 309560"/>
              <a:gd name="connsiteX22" fmla="*/ 283757 w 309560"/>
              <a:gd name="connsiteY22" fmla="*/ 309560 h 309560"/>
              <a:gd name="connsiteX23" fmla="*/ 25803 w 309560"/>
              <a:gd name="connsiteY23" fmla="*/ 309560 h 309560"/>
              <a:gd name="connsiteX24" fmla="*/ 0 w 309560"/>
              <a:gd name="connsiteY24" fmla="*/ 283757 h 309560"/>
              <a:gd name="connsiteX25" fmla="*/ 0 w 309560"/>
              <a:gd name="connsiteY25" fmla="*/ 25803 h 309560"/>
              <a:gd name="connsiteX26" fmla="*/ 25803 w 309560"/>
              <a:gd name="connsiteY26" fmla="*/ 0 h 30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09560" h="309560">
                <a:moveTo>
                  <a:pt x="100957" y="39316"/>
                </a:moveTo>
                <a:lnTo>
                  <a:pt x="50345" y="90062"/>
                </a:lnTo>
                <a:lnTo>
                  <a:pt x="50478" y="90062"/>
                </a:lnTo>
                <a:lnTo>
                  <a:pt x="50478" y="221352"/>
                </a:lnTo>
                <a:lnTo>
                  <a:pt x="100823" y="272232"/>
                </a:lnTo>
                <a:lnTo>
                  <a:pt x="207743" y="272232"/>
                </a:lnTo>
                <a:lnTo>
                  <a:pt x="207743" y="272251"/>
                </a:lnTo>
                <a:lnTo>
                  <a:pt x="259311" y="221352"/>
                </a:lnTo>
                <a:lnTo>
                  <a:pt x="101091" y="221352"/>
                </a:lnTo>
                <a:lnTo>
                  <a:pt x="101091" y="89928"/>
                </a:lnTo>
                <a:lnTo>
                  <a:pt x="208145" y="89928"/>
                </a:lnTo>
                <a:lnTo>
                  <a:pt x="208145" y="143656"/>
                </a:lnTo>
                <a:lnTo>
                  <a:pt x="156577" y="143656"/>
                </a:lnTo>
                <a:lnTo>
                  <a:pt x="156577" y="221333"/>
                </a:lnTo>
                <a:lnTo>
                  <a:pt x="259158" y="143656"/>
                </a:lnTo>
                <a:lnTo>
                  <a:pt x="259158" y="90196"/>
                </a:lnTo>
                <a:lnTo>
                  <a:pt x="208412" y="39316"/>
                </a:lnTo>
                <a:close/>
                <a:moveTo>
                  <a:pt x="25803" y="0"/>
                </a:moveTo>
                <a:lnTo>
                  <a:pt x="283738" y="0"/>
                </a:lnTo>
                <a:lnTo>
                  <a:pt x="283757" y="0"/>
                </a:lnTo>
                <a:cubicBezTo>
                  <a:pt x="298016" y="0"/>
                  <a:pt x="309560" y="11564"/>
                  <a:pt x="309560" y="25803"/>
                </a:cubicBezTo>
                <a:lnTo>
                  <a:pt x="309560" y="283757"/>
                </a:lnTo>
                <a:cubicBezTo>
                  <a:pt x="309560" y="298016"/>
                  <a:pt x="297997" y="309560"/>
                  <a:pt x="283757" y="309560"/>
                </a:cubicBezTo>
                <a:lnTo>
                  <a:pt x="25803" y="309560"/>
                </a:lnTo>
                <a:cubicBezTo>
                  <a:pt x="11544" y="309560"/>
                  <a:pt x="0" y="297997"/>
                  <a:pt x="0" y="283757"/>
                </a:cubicBezTo>
                <a:lnTo>
                  <a:pt x="0" y="25803"/>
                </a:lnTo>
                <a:cubicBezTo>
                  <a:pt x="0" y="11545"/>
                  <a:pt x="11564" y="0"/>
                  <a:pt x="25803" y="0"/>
                </a:cubicBezTo>
                <a:close/>
              </a:path>
            </a:pathLst>
          </a:custGeom>
          <a:solidFill>
            <a:schemeClr val="bg1"/>
          </a:solidFill>
        </p:spPr>
        <p:txBody>
          <a:bodyPr wrap="square">
            <a:noAutofit/>
          </a:bodyPr>
          <a:lstStyle/>
          <a:p>
            <a:r>
              <a:rPr lang="de-DE" noProof="1"/>
              <a:t>Do not Edit Date</a:t>
            </a:r>
          </a:p>
        </p:txBody>
      </p:sp>
      <p:sp>
        <p:nvSpPr>
          <p:cNvPr id="2" name="Titel 1">
            <a:extLst>
              <a:ext uri="{FF2B5EF4-FFF2-40B4-BE49-F238E27FC236}">
                <a16:creationId xmlns:a16="http://schemas.microsoft.com/office/drawing/2014/main" id="{BA269167-E60F-120A-E5CD-A381934B344C}"/>
              </a:ext>
            </a:extLst>
          </p:cNvPr>
          <p:cNvSpPr>
            <a:spLocks noGrp="1"/>
          </p:cNvSpPr>
          <p:nvPr>
            <p:ph type="title" hasCustomPrompt="1"/>
          </p:nvPr>
        </p:nvSpPr>
        <p:spPr bwMode="gray">
          <a:xfrm>
            <a:off x="695325" y="620714"/>
            <a:ext cx="4752975" cy="1944686"/>
          </a:xfrm>
        </p:spPr>
        <p:txBody>
          <a:bodyPr/>
          <a:lstStyle/>
          <a:p>
            <a:r>
              <a:rPr lang="de-DE"/>
              <a:t>Add Title</a:t>
            </a:r>
          </a:p>
        </p:txBody>
      </p:sp>
      <p:sp>
        <p:nvSpPr>
          <p:cNvPr id="4" name="Fußzeilenplatzhalter 3">
            <a:extLst>
              <a:ext uri="{FF2B5EF4-FFF2-40B4-BE49-F238E27FC236}">
                <a16:creationId xmlns:a16="http://schemas.microsoft.com/office/drawing/2014/main" id="{51D48146-8828-5492-E493-1B85454C6919}"/>
              </a:ext>
            </a:extLst>
          </p:cNvPr>
          <p:cNvSpPr>
            <a:spLocks noGrp="1"/>
          </p:cNvSpPr>
          <p:nvPr>
            <p:ph type="ftr" sz="quarter" idx="11"/>
          </p:nvPr>
        </p:nvSpPr>
        <p:spPr bwMode="gray">
          <a:xfrm>
            <a:off x="696000" y="188915"/>
            <a:ext cx="4752300" cy="216085"/>
          </a:xfrm>
        </p:spPr>
        <p:txBody>
          <a:bodyPr/>
          <a:lstStyle/>
          <a:p>
            <a:r>
              <a:rPr lang="de-DE"/>
              <a:t>We Innovate Together.</a:t>
            </a:r>
          </a:p>
        </p:txBody>
      </p:sp>
      <p:sp>
        <p:nvSpPr>
          <p:cNvPr id="5" name="Foliennummernplatzhalter 4">
            <a:extLst>
              <a:ext uri="{FF2B5EF4-FFF2-40B4-BE49-F238E27FC236}">
                <a16:creationId xmlns:a16="http://schemas.microsoft.com/office/drawing/2014/main" id="{E4F2538D-647F-B5CB-B395-13D23C788BDE}"/>
              </a:ext>
            </a:extLst>
          </p:cNvPr>
          <p:cNvSpPr>
            <a:spLocks noGrp="1"/>
          </p:cNvSpPr>
          <p:nvPr>
            <p:ph type="sldNum" sz="quarter" idx="12"/>
          </p:nvPr>
        </p:nvSpPr>
        <p:spPr bwMode="gray"/>
        <p:txBody>
          <a:bodyPr/>
          <a:lstStyle/>
          <a:p>
            <a:fld id="{802006FE-6571-4354-8775-F8708372C227}" type="slidenum">
              <a:rPr lang="de-DE" smtClean="0"/>
              <a:pPr/>
              <a:t>‹Nr.›</a:t>
            </a:fld>
            <a:endParaRPr lang="de-DE"/>
          </a:p>
        </p:txBody>
      </p:sp>
      <p:sp>
        <p:nvSpPr>
          <p:cNvPr id="13" name="Textplatzhalter 12">
            <a:extLst>
              <a:ext uri="{FF2B5EF4-FFF2-40B4-BE49-F238E27FC236}">
                <a16:creationId xmlns:a16="http://schemas.microsoft.com/office/drawing/2014/main" id="{813198E8-ED96-1A28-D7F0-B344300A8B73}"/>
              </a:ext>
            </a:extLst>
          </p:cNvPr>
          <p:cNvSpPr>
            <a:spLocks noGrp="1"/>
          </p:cNvSpPr>
          <p:nvPr>
            <p:ph type="body" sz="quarter" idx="15" hasCustomPrompt="1"/>
          </p:nvPr>
        </p:nvSpPr>
        <p:spPr bwMode="gray">
          <a:xfrm>
            <a:off x="696000" y="4724400"/>
            <a:ext cx="4752000" cy="1512888"/>
          </a:xfrm>
        </p:spPr>
        <p:txBody>
          <a:bodyPr/>
          <a:lstStyle/>
          <a:p>
            <a:pPr lvl="0"/>
            <a:r>
              <a:rPr lang="en-US"/>
              <a:t>Add Text</a:t>
            </a:r>
          </a:p>
        </p:txBody>
      </p:sp>
    </p:spTree>
    <p:extLst>
      <p:ext uri="{BB962C8B-B14F-4D97-AF65-F5344CB8AC3E}">
        <p14:creationId xmlns:p14="http://schemas.microsoft.com/office/powerpoint/2010/main" val="1249600610"/>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Additional Slide">
    <p:spTree>
      <p:nvGrpSpPr>
        <p:cNvPr id="1" name=""/>
        <p:cNvGrpSpPr/>
        <p:nvPr/>
      </p:nvGrpSpPr>
      <p:grpSpPr>
        <a:xfrm>
          <a:off x="0" y="0"/>
          <a:ext cx="0" cy="0"/>
          <a:chOff x="0" y="0"/>
          <a:chExt cx="0" cy="0"/>
        </a:xfrm>
      </p:grpSpPr>
      <p:sp>
        <p:nvSpPr>
          <p:cNvPr id="9" name="Round Single Corner of Rectangle 8">
            <a:extLst>
              <a:ext uri="{FF2B5EF4-FFF2-40B4-BE49-F238E27FC236}">
                <a16:creationId xmlns:a16="http://schemas.microsoft.com/office/drawing/2014/main" id="{925018C8-7245-5DBF-F3D5-BA23E16A4DB2}"/>
              </a:ext>
            </a:extLst>
          </p:cNvPr>
          <p:cNvSpPr/>
          <p:nvPr userDrawn="1"/>
        </p:nvSpPr>
        <p:spPr>
          <a:xfrm flipH="1">
            <a:off x="7936398" y="868702"/>
            <a:ext cx="4255602" cy="5983173"/>
          </a:xfrm>
          <a:prstGeom prst="round1Rect">
            <a:avLst>
              <a:gd name="adj" fmla="val 454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09CF22-0C7B-B8E0-EEF8-7EA4D09EAF28}"/>
              </a:ext>
            </a:extLst>
          </p:cNvPr>
          <p:cNvSpPr>
            <a:spLocks noGrp="1"/>
          </p:cNvSpPr>
          <p:nvPr>
            <p:ph type="title" hasCustomPrompt="1"/>
          </p:nvPr>
        </p:nvSpPr>
        <p:spPr/>
        <p:txBody>
          <a:bodyPr/>
          <a:lstStyle>
            <a:lvl1pPr>
              <a:defRPr>
                <a:solidFill>
                  <a:schemeClr val="tx2">
                    <a:lumMod val="10000"/>
                  </a:schemeClr>
                </a:solidFill>
              </a:defRPr>
            </a:lvl1pPr>
          </a:lstStyle>
          <a:p>
            <a:r>
              <a:rPr lang="en-GB"/>
              <a:t>SOMETHING TO ADD?</a:t>
            </a:r>
            <a:endParaRPr lang="en-US"/>
          </a:p>
        </p:txBody>
      </p:sp>
      <p:sp>
        <p:nvSpPr>
          <p:cNvPr id="6" name="Text Placeholder 2">
            <a:extLst>
              <a:ext uri="{FF2B5EF4-FFF2-40B4-BE49-F238E27FC236}">
                <a16:creationId xmlns:a16="http://schemas.microsoft.com/office/drawing/2014/main" id="{8814DEDD-7C5C-9062-14A1-B8310D3491F0}"/>
              </a:ext>
            </a:extLst>
          </p:cNvPr>
          <p:cNvSpPr>
            <a:spLocks noGrp="1"/>
          </p:cNvSpPr>
          <p:nvPr>
            <p:ph type="body" idx="1" hasCustomPrompt="1"/>
          </p:nvPr>
        </p:nvSpPr>
        <p:spPr>
          <a:xfrm>
            <a:off x="248478" y="868703"/>
            <a:ext cx="7480379" cy="5390583"/>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No problem – copy and paste this slide if you want to add more information</a:t>
            </a:r>
          </a:p>
        </p:txBody>
      </p:sp>
      <p:sp>
        <p:nvSpPr>
          <p:cNvPr id="3" name="Content Placeholder 9">
            <a:extLst>
              <a:ext uri="{FF2B5EF4-FFF2-40B4-BE49-F238E27FC236}">
                <a16:creationId xmlns:a16="http://schemas.microsoft.com/office/drawing/2014/main" id="{5402531D-663E-4F48-BA71-AC207EEA93D3}"/>
              </a:ext>
            </a:extLst>
          </p:cNvPr>
          <p:cNvSpPr>
            <a:spLocks noGrp="1"/>
          </p:cNvSpPr>
          <p:nvPr>
            <p:ph sz="quarter" idx="13" hasCustomPrompt="1"/>
          </p:nvPr>
        </p:nvSpPr>
        <p:spPr>
          <a:xfrm>
            <a:off x="8153400" y="1052736"/>
            <a:ext cx="3866321" cy="1701350"/>
          </a:xfrm>
        </p:spPr>
        <p:txBody>
          <a:bodyPr>
            <a:normAutofit/>
          </a:bodyPr>
          <a:lstStyle>
            <a:lvl1pPr marL="0" indent="0">
              <a:buNone/>
              <a:defRPr sz="1400">
                <a:solidFill>
                  <a:schemeClr val="bg1"/>
                </a:solidFill>
              </a:defRPr>
            </a:lvl1pPr>
            <a:lvl5pPr marL="1828800" indent="0" algn="l">
              <a:buNone/>
              <a:defRPr sz="1400"/>
            </a:lvl5pPr>
          </a:lstStyle>
          <a:p>
            <a:pPr lvl="0"/>
            <a:r>
              <a:rPr lang="en-US"/>
              <a:t>Picture/graph</a:t>
            </a:r>
          </a:p>
        </p:txBody>
      </p:sp>
      <p:sp>
        <p:nvSpPr>
          <p:cNvPr id="4" name="Content Placeholder 9">
            <a:extLst>
              <a:ext uri="{FF2B5EF4-FFF2-40B4-BE49-F238E27FC236}">
                <a16:creationId xmlns:a16="http://schemas.microsoft.com/office/drawing/2014/main" id="{7489963A-FF12-C3B1-57CE-95D2F958E518}"/>
              </a:ext>
            </a:extLst>
          </p:cNvPr>
          <p:cNvSpPr>
            <a:spLocks noGrp="1"/>
          </p:cNvSpPr>
          <p:nvPr>
            <p:ph sz="quarter" idx="14" hasCustomPrompt="1"/>
          </p:nvPr>
        </p:nvSpPr>
        <p:spPr>
          <a:xfrm>
            <a:off x="8153400" y="2893423"/>
            <a:ext cx="3866321" cy="3365863"/>
          </a:xfrm>
        </p:spPr>
        <p:txBody>
          <a:bodyPr>
            <a:normAutofit/>
          </a:bodyPr>
          <a:lstStyle>
            <a:lvl1pPr marL="0" indent="0">
              <a:buNone/>
              <a:defRPr sz="1400">
                <a:solidFill>
                  <a:schemeClr val="bg1"/>
                </a:solidFill>
              </a:defRPr>
            </a:lvl1pPr>
            <a:lvl5pPr marL="1828800" indent="0" algn="l">
              <a:buNone/>
              <a:defRPr sz="1400"/>
            </a:lvl5pPr>
          </a:lstStyle>
          <a:p>
            <a:pPr lvl="0"/>
            <a:r>
              <a:rPr lang="en-US"/>
              <a:t>Picture/graph</a:t>
            </a:r>
          </a:p>
        </p:txBody>
      </p:sp>
      <p:pic>
        <p:nvPicPr>
          <p:cNvPr id="5" name="Picture 4" descr="A black letter on a gray background&#10;&#10;Description automatically generated">
            <a:extLst>
              <a:ext uri="{FF2B5EF4-FFF2-40B4-BE49-F238E27FC236}">
                <a16:creationId xmlns:a16="http://schemas.microsoft.com/office/drawing/2014/main" id="{D9FE6DEA-5B41-0F88-E66B-01EF98ACE510}"/>
              </a:ext>
            </a:extLst>
          </p:cNvPr>
          <p:cNvPicPr>
            <a:picLocks noChangeAspect="1"/>
          </p:cNvPicPr>
          <p:nvPr userDrawn="1"/>
        </p:nvPicPr>
        <p:blipFill>
          <a:blip r:embed="rId2"/>
          <a:stretch>
            <a:fillRect/>
          </a:stretch>
        </p:blipFill>
        <p:spPr>
          <a:xfrm>
            <a:off x="11654597" y="6361339"/>
            <a:ext cx="365125" cy="365125"/>
          </a:xfrm>
          <a:prstGeom prst="rect">
            <a:avLst/>
          </a:prstGeom>
        </p:spPr>
      </p:pic>
    </p:spTree>
    <p:extLst>
      <p:ext uri="{BB962C8B-B14F-4D97-AF65-F5344CB8AC3E}">
        <p14:creationId xmlns:p14="http://schemas.microsoft.com/office/powerpoint/2010/main" val="5803591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Additional Slide">
    <p:spTree>
      <p:nvGrpSpPr>
        <p:cNvPr id="1" name=""/>
        <p:cNvGrpSpPr/>
        <p:nvPr/>
      </p:nvGrpSpPr>
      <p:grpSpPr>
        <a:xfrm>
          <a:off x="0" y="0"/>
          <a:ext cx="0" cy="0"/>
          <a:chOff x="0" y="0"/>
          <a:chExt cx="0" cy="0"/>
        </a:xfrm>
      </p:grpSpPr>
      <p:sp>
        <p:nvSpPr>
          <p:cNvPr id="9" name="Round Single Corner of Rectangle 8">
            <a:extLst>
              <a:ext uri="{FF2B5EF4-FFF2-40B4-BE49-F238E27FC236}">
                <a16:creationId xmlns:a16="http://schemas.microsoft.com/office/drawing/2014/main" id="{925018C8-7245-5DBF-F3D5-BA23E16A4DB2}"/>
              </a:ext>
            </a:extLst>
          </p:cNvPr>
          <p:cNvSpPr/>
          <p:nvPr userDrawn="1"/>
        </p:nvSpPr>
        <p:spPr>
          <a:xfrm>
            <a:off x="0" y="1484314"/>
            <a:ext cx="7936398" cy="5373686"/>
          </a:xfrm>
          <a:prstGeom prst="round1Rect">
            <a:avLst>
              <a:gd name="adj" fmla="val 318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09CF22-0C7B-B8E0-EEF8-7EA4D09EAF28}"/>
              </a:ext>
            </a:extLst>
          </p:cNvPr>
          <p:cNvSpPr>
            <a:spLocks noGrp="1"/>
          </p:cNvSpPr>
          <p:nvPr>
            <p:ph type="title" hasCustomPrompt="1"/>
          </p:nvPr>
        </p:nvSpPr>
        <p:spPr/>
        <p:txBody>
          <a:bodyPr/>
          <a:lstStyle>
            <a:lvl1pPr>
              <a:defRPr>
                <a:solidFill>
                  <a:schemeClr val="tx2">
                    <a:lumMod val="10000"/>
                  </a:schemeClr>
                </a:solidFill>
              </a:defRPr>
            </a:lvl1pPr>
          </a:lstStyle>
          <a:p>
            <a:r>
              <a:rPr lang="en-GB"/>
              <a:t>SOMETHING TO ADD?</a:t>
            </a:r>
            <a:endParaRPr lang="en-US"/>
          </a:p>
        </p:txBody>
      </p:sp>
      <p:sp>
        <p:nvSpPr>
          <p:cNvPr id="6" name="Text Placeholder 2">
            <a:extLst>
              <a:ext uri="{FF2B5EF4-FFF2-40B4-BE49-F238E27FC236}">
                <a16:creationId xmlns:a16="http://schemas.microsoft.com/office/drawing/2014/main" id="{8814DEDD-7C5C-9062-14A1-B8310D3491F0}"/>
              </a:ext>
            </a:extLst>
          </p:cNvPr>
          <p:cNvSpPr>
            <a:spLocks noGrp="1"/>
          </p:cNvSpPr>
          <p:nvPr>
            <p:ph type="body" idx="1" hasCustomPrompt="1"/>
          </p:nvPr>
        </p:nvSpPr>
        <p:spPr>
          <a:xfrm>
            <a:off x="8184876" y="1772816"/>
            <a:ext cx="3824244" cy="4486470"/>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No problem – copy and paste this slide if you want to add more information</a:t>
            </a:r>
          </a:p>
        </p:txBody>
      </p:sp>
      <p:sp>
        <p:nvSpPr>
          <p:cNvPr id="10" name="Content Placeholder 9">
            <a:extLst>
              <a:ext uri="{FF2B5EF4-FFF2-40B4-BE49-F238E27FC236}">
                <a16:creationId xmlns:a16="http://schemas.microsoft.com/office/drawing/2014/main" id="{722BF1BE-3664-A41F-E15A-BC5F0841D893}"/>
              </a:ext>
            </a:extLst>
          </p:cNvPr>
          <p:cNvSpPr>
            <a:spLocks noGrp="1"/>
          </p:cNvSpPr>
          <p:nvPr>
            <p:ph sz="quarter" idx="13" hasCustomPrompt="1"/>
          </p:nvPr>
        </p:nvSpPr>
        <p:spPr>
          <a:xfrm>
            <a:off x="248478" y="1772816"/>
            <a:ext cx="7432482" cy="4486470"/>
          </a:xfrm>
        </p:spPr>
        <p:txBody>
          <a:bodyPr>
            <a:normAutofit/>
          </a:bodyPr>
          <a:lstStyle>
            <a:lvl1pPr marL="0" indent="0">
              <a:buNone/>
              <a:defRPr sz="1400">
                <a:solidFill>
                  <a:schemeClr val="bg1"/>
                </a:solidFill>
              </a:defRPr>
            </a:lvl1pPr>
            <a:lvl5pPr marL="1828800" indent="0" algn="l">
              <a:buNone/>
              <a:defRPr sz="1400"/>
            </a:lvl5pPr>
          </a:lstStyle>
          <a:p>
            <a:pPr lvl="0"/>
            <a:r>
              <a:rPr lang="en-US"/>
              <a:t>Picture/graph</a:t>
            </a:r>
          </a:p>
        </p:txBody>
      </p:sp>
    </p:spTree>
    <p:extLst>
      <p:ext uri="{BB962C8B-B14F-4D97-AF65-F5344CB8AC3E}">
        <p14:creationId xmlns:p14="http://schemas.microsoft.com/office/powerpoint/2010/main" val="1355853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Highlight Color">
    <p:bg>
      <p:bgPr>
        <a:solidFill>
          <a:schemeClr val="accent1"/>
        </a:solidFill>
        <a:effectLst/>
      </p:bgPr>
    </p:bg>
    <p:spTree>
      <p:nvGrpSpPr>
        <p:cNvPr id="1" name=""/>
        <p:cNvGrpSpPr/>
        <p:nvPr/>
      </p:nvGrpSpPr>
      <p:grpSpPr>
        <a:xfrm>
          <a:off x="0" y="0"/>
          <a:ext cx="0" cy="0"/>
          <a:chOff x="0" y="0"/>
          <a:chExt cx="0" cy="0"/>
        </a:xfrm>
      </p:grpSpPr>
      <p:sp>
        <p:nvSpPr>
          <p:cNvPr id="6" name="Bildplatzhalter 15">
            <a:extLst>
              <a:ext uri="{FF2B5EF4-FFF2-40B4-BE49-F238E27FC236}">
                <a16:creationId xmlns:a16="http://schemas.microsoft.com/office/drawing/2014/main" id="{F6DD814F-D4CF-4A53-5D4E-0D91EE0BE0E2}"/>
              </a:ext>
            </a:extLst>
          </p:cNvPr>
          <p:cNvSpPr>
            <a:spLocks noGrp="1"/>
          </p:cNvSpPr>
          <p:nvPr>
            <p:ph type="pic" sz="quarter" idx="14" hasCustomPrompt="1"/>
          </p:nvPr>
        </p:nvSpPr>
        <p:spPr bwMode="gray">
          <a:xfrm>
            <a:off x="6096000" y="0"/>
            <a:ext cx="6096000" cy="6858000"/>
          </a:xfrm>
          <a:prstGeom prst="rect">
            <a:avLst/>
          </a:prstGeom>
        </p:spPr>
        <p:txBody>
          <a:bodyPr tIns="900000" anchor="ctr"/>
          <a:lstStyle>
            <a:lvl1pPr algn="ctr">
              <a:spcBef>
                <a:spcPts val="0"/>
              </a:spcBef>
              <a:spcAft>
                <a:spcPts val="0"/>
              </a:spcAft>
              <a:defRPr sz="800">
                <a:solidFill>
                  <a:schemeClr val="bg1"/>
                </a:solidFill>
              </a:defRPr>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1" name="Datumsplatzhalter 10">
            <a:extLst>
              <a:ext uri="{FF2B5EF4-FFF2-40B4-BE49-F238E27FC236}">
                <a16:creationId xmlns:a16="http://schemas.microsoft.com/office/drawing/2014/main" id="{253D7DED-1F16-5516-B459-2B79B6ABEF84}"/>
              </a:ext>
            </a:extLst>
          </p:cNvPr>
          <p:cNvSpPr>
            <a:spLocks noGrp="1"/>
          </p:cNvSpPr>
          <p:nvPr>
            <p:ph type="dt" sz="half" idx="10"/>
          </p:nvPr>
        </p:nvSpPr>
        <p:spPr bwMode="gray">
          <a:xfrm>
            <a:off x="11407203" y="405000"/>
            <a:ext cx="309560" cy="309560"/>
          </a:xfrm>
          <a:custGeom>
            <a:avLst/>
            <a:gdLst>
              <a:gd name="connsiteX0" fmla="*/ 100957 w 309560"/>
              <a:gd name="connsiteY0" fmla="*/ 39316 h 309560"/>
              <a:gd name="connsiteX1" fmla="*/ 50345 w 309560"/>
              <a:gd name="connsiteY1" fmla="*/ 90062 h 309560"/>
              <a:gd name="connsiteX2" fmla="*/ 50478 w 309560"/>
              <a:gd name="connsiteY2" fmla="*/ 90062 h 309560"/>
              <a:gd name="connsiteX3" fmla="*/ 50478 w 309560"/>
              <a:gd name="connsiteY3" fmla="*/ 221352 h 309560"/>
              <a:gd name="connsiteX4" fmla="*/ 100823 w 309560"/>
              <a:gd name="connsiteY4" fmla="*/ 272232 h 309560"/>
              <a:gd name="connsiteX5" fmla="*/ 207743 w 309560"/>
              <a:gd name="connsiteY5" fmla="*/ 272232 h 309560"/>
              <a:gd name="connsiteX6" fmla="*/ 207743 w 309560"/>
              <a:gd name="connsiteY6" fmla="*/ 272251 h 309560"/>
              <a:gd name="connsiteX7" fmla="*/ 259311 w 309560"/>
              <a:gd name="connsiteY7" fmla="*/ 221352 h 309560"/>
              <a:gd name="connsiteX8" fmla="*/ 101091 w 309560"/>
              <a:gd name="connsiteY8" fmla="*/ 221352 h 309560"/>
              <a:gd name="connsiteX9" fmla="*/ 101091 w 309560"/>
              <a:gd name="connsiteY9" fmla="*/ 89928 h 309560"/>
              <a:gd name="connsiteX10" fmla="*/ 208145 w 309560"/>
              <a:gd name="connsiteY10" fmla="*/ 89928 h 309560"/>
              <a:gd name="connsiteX11" fmla="*/ 208145 w 309560"/>
              <a:gd name="connsiteY11" fmla="*/ 143656 h 309560"/>
              <a:gd name="connsiteX12" fmla="*/ 156577 w 309560"/>
              <a:gd name="connsiteY12" fmla="*/ 143656 h 309560"/>
              <a:gd name="connsiteX13" fmla="*/ 156577 w 309560"/>
              <a:gd name="connsiteY13" fmla="*/ 221333 h 309560"/>
              <a:gd name="connsiteX14" fmla="*/ 259158 w 309560"/>
              <a:gd name="connsiteY14" fmla="*/ 143656 h 309560"/>
              <a:gd name="connsiteX15" fmla="*/ 259158 w 309560"/>
              <a:gd name="connsiteY15" fmla="*/ 90196 h 309560"/>
              <a:gd name="connsiteX16" fmla="*/ 208412 w 309560"/>
              <a:gd name="connsiteY16" fmla="*/ 39316 h 309560"/>
              <a:gd name="connsiteX17" fmla="*/ 25803 w 309560"/>
              <a:gd name="connsiteY17" fmla="*/ 0 h 309560"/>
              <a:gd name="connsiteX18" fmla="*/ 283738 w 309560"/>
              <a:gd name="connsiteY18" fmla="*/ 0 h 309560"/>
              <a:gd name="connsiteX19" fmla="*/ 283757 w 309560"/>
              <a:gd name="connsiteY19" fmla="*/ 0 h 309560"/>
              <a:gd name="connsiteX20" fmla="*/ 309560 w 309560"/>
              <a:gd name="connsiteY20" fmla="*/ 25803 h 309560"/>
              <a:gd name="connsiteX21" fmla="*/ 309560 w 309560"/>
              <a:gd name="connsiteY21" fmla="*/ 283757 h 309560"/>
              <a:gd name="connsiteX22" fmla="*/ 283757 w 309560"/>
              <a:gd name="connsiteY22" fmla="*/ 309560 h 309560"/>
              <a:gd name="connsiteX23" fmla="*/ 25803 w 309560"/>
              <a:gd name="connsiteY23" fmla="*/ 309560 h 309560"/>
              <a:gd name="connsiteX24" fmla="*/ 0 w 309560"/>
              <a:gd name="connsiteY24" fmla="*/ 283757 h 309560"/>
              <a:gd name="connsiteX25" fmla="*/ 0 w 309560"/>
              <a:gd name="connsiteY25" fmla="*/ 25803 h 309560"/>
              <a:gd name="connsiteX26" fmla="*/ 25803 w 309560"/>
              <a:gd name="connsiteY26" fmla="*/ 0 h 30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09560" h="309560">
                <a:moveTo>
                  <a:pt x="100957" y="39316"/>
                </a:moveTo>
                <a:lnTo>
                  <a:pt x="50345" y="90062"/>
                </a:lnTo>
                <a:lnTo>
                  <a:pt x="50478" y="90062"/>
                </a:lnTo>
                <a:lnTo>
                  <a:pt x="50478" y="221352"/>
                </a:lnTo>
                <a:lnTo>
                  <a:pt x="100823" y="272232"/>
                </a:lnTo>
                <a:lnTo>
                  <a:pt x="207743" y="272232"/>
                </a:lnTo>
                <a:lnTo>
                  <a:pt x="207743" y="272251"/>
                </a:lnTo>
                <a:lnTo>
                  <a:pt x="259311" y="221352"/>
                </a:lnTo>
                <a:lnTo>
                  <a:pt x="101091" y="221352"/>
                </a:lnTo>
                <a:lnTo>
                  <a:pt x="101091" y="89928"/>
                </a:lnTo>
                <a:lnTo>
                  <a:pt x="208145" y="89928"/>
                </a:lnTo>
                <a:lnTo>
                  <a:pt x="208145" y="143656"/>
                </a:lnTo>
                <a:lnTo>
                  <a:pt x="156577" y="143656"/>
                </a:lnTo>
                <a:lnTo>
                  <a:pt x="156577" y="221333"/>
                </a:lnTo>
                <a:lnTo>
                  <a:pt x="259158" y="143656"/>
                </a:lnTo>
                <a:lnTo>
                  <a:pt x="259158" y="90196"/>
                </a:lnTo>
                <a:lnTo>
                  <a:pt x="208412" y="39316"/>
                </a:lnTo>
                <a:close/>
                <a:moveTo>
                  <a:pt x="25803" y="0"/>
                </a:moveTo>
                <a:lnTo>
                  <a:pt x="283738" y="0"/>
                </a:lnTo>
                <a:lnTo>
                  <a:pt x="283757" y="0"/>
                </a:lnTo>
                <a:cubicBezTo>
                  <a:pt x="298016" y="0"/>
                  <a:pt x="309560" y="11564"/>
                  <a:pt x="309560" y="25803"/>
                </a:cubicBezTo>
                <a:lnTo>
                  <a:pt x="309560" y="283757"/>
                </a:lnTo>
                <a:cubicBezTo>
                  <a:pt x="309560" y="298016"/>
                  <a:pt x="297997" y="309560"/>
                  <a:pt x="283757" y="309560"/>
                </a:cubicBezTo>
                <a:lnTo>
                  <a:pt x="25803" y="309560"/>
                </a:lnTo>
                <a:cubicBezTo>
                  <a:pt x="11544" y="309560"/>
                  <a:pt x="0" y="297997"/>
                  <a:pt x="0" y="283757"/>
                </a:cubicBezTo>
                <a:lnTo>
                  <a:pt x="0" y="25803"/>
                </a:lnTo>
                <a:cubicBezTo>
                  <a:pt x="0" y="11545"/>
                  <a:pt x="11564" y="0"/>
                  <a:pt x="25803" y="0"/>
                </a:cubicBezTo>
                <a:close/>
              </a:path>
            </a:pathLst>
          </a:custGeom>
          <a:solidFill>
            <a:schemeClr val="bg1"/>
          </a:solidFill>
        </p:spPr>
        <p:txBody>
          <a:bodyPr wrap="square">
            <a:noAutofit/>
          </a:bodyPr>
          <a:lstStyle/>
          <a:p>
            <a:r>
              <a:rPr lang="de-DE" noProof="1"/>
              <a:t>Do not Edit Date</a:t>
            </a:r>
          </a:p>
        </p:txBody>
      </p:sp>
      <p:sp>
        <p:nvSpPr>
          <p:cNvPr id="2" name="Titel 1">
            <a:extLst>
              <a:ext uri="{FF2B5EF4-FFF2-40B4-BE49-F238E27FC236}">
                <a16:creationId xmlns:a16="http://schemas.microsoft.com/office/drawing/2014/main" id="{BA269167-E60F-120A-E5CD-A381934B344C}"/>
              </a:ext>
            </a:extLst>
          </p:cNvPr>
          <p:cNvSpPr>
            <a:spLocks noGrp="1"/>
          </p:cNvSpPr>
          <p:nvPr>
            <p:ph type="title" hasCustomPrompt="1"/>
          </p:nvPr>
        </p:nvSpPr>
        <p:spPr bwMode="black">
          <a:xfrm>
            <a:off x="695325" y="620714"/>
            <a:ext cx="4752975" cy="1944686"/>
          </a:xfrm>
        </p:spPr>
        <p:txBody>
          <a:bodyPr/>
          <a:lstStyle>
            <a:lvl1pPr>
              <a:defRPr>
                <a:solidFill>
                  <a:schemeClr val="bg1"/>
                </a:solidFill>
              </a:defRPr>
            </a:lvl1pPr>
          </a:lstStyle>
          <a:p>
            <a:r>
              <a:rPr lang="de-DE"/>
              <a:t>Add Title</a:t>
            </a:r>
          </a:p>
        </p:txBody>
      </p:sp>
      <p:sp>
        <p:nvSpPr>
          <p:cNvPr id="4" name="Fußzeilenplatzhalter 3">
            <a:extLst>
              <a:ext uri="{FF2B5EF4-FFF2-40B4-BE49-F238E27FC236}">
                <a16:creationId xmlns:a16="http://schemas.microsoft.com/office/drawing/2014/main" id="{51D48146-8828-5492-E493-1B85454C6919}"/>
              </a:ext>
            </a:extLst>
          </p:cNvPr>
          <p:cNvSpPr>
            <a:spLocks noGrp="1"/>
          </p:cNvSpPr>
          <p:nvPr>
            <p:ph type="ftr" sz="quarter" idx="11"/>
          </p:nvPr>
        </p:nvSpPr>
        <p:spPr bwMode="black">
          <a:xfrm>
            <a:off x="696000" y="188915"/>
            <a:ext cx="4752300" cy="216085"/>
          </a:xfrm>
        </p:spPr>
        <p:txBody>
          <a:bodyPr/>
          <a:lstStyle>
            <a:lvl1pPr>
              <a:defRPr>
                <a:solidFill>
                  <a:schemeClr val="bg1"/>
                </a:solidFill>
              </a:defRPr>
            </a:lvl1pPr>
          </a:lstStyle>
          <a:p>
            <a:r>
              <a:rPr lang="de-DE"/>
              <a:t>We Innovate Together.</a:t>
            </a:r>
          </a:p>
        </p:txBody>
      </p:sp>
      <p:sp>
        <p:nvSpPr>
          <p:cNvPr id="5" name="Foliennummernplatzhalter 4">
            <a:extLst>
              <a:ext uri="{FF2B5EF4-FFF2-40B4-BE49-F238E27FC236}">
                <a16:creationId xmlns:a16="http://schemas.microsoft.com/office/drawing/2014/main" id="{E4F2538D-647F-B5CB-B395-13D23C788BDE}"/>
              </a:ext>
            </a:extLst>
          </p:cNvPr>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13" name="Textplatzhalter 12">
            <a:extLst>
              <a:ext uri="{FF2B5EF4-FFF2-40B4-BE49-F238E27FC236}">
                <a16:creationId xmlns:a16="http://schemas.microsoft.com/office/drawing/2014/main" id="{813198E8-ED96-1A28-D7F0-B344300A8B73}"/>
              </a:ext>
            </a:extLst>
          </p:cNvPr>
          <p:cNvSpPr>
            <a:spLocks noGrp="1"/>
          </p:cNvSpPr>
          <p:nvPr>
            <p:ph type="body" sz="quarter" idx="15" hasCustomPrompt="1"/>
          </p:nvPr>
        </p:nvSpPr>
        <p:spPr bwMode="black">
          <a:xfrm>
            <a:off x="696000" y="4724400"/>
            <a:ext cx="4752000" cy="15128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Add Text</a:t>
            </a:r>
          </a:p>
        </p:txBody>
      </p:sp>
      <p:grpSp>
        <p:nvGrpSpPr>
          <p:cNvPr id="16" name="Gruppieren 15">
            <a:extLst>
              <a:ext uri="{FF2B5EF4-FFF2-40B4-BE49-F238E27FC236}">
                <a16:creationId xmlns:a16="http://schemas.microsoft.com/office/drawing/2014/main" id="{5442F36D-F52F-D179-A148-4AFB818DABE0}"/>
              </a:ext>
            </a:extLst>
          </p:cNvPr>
          <p:cNvGrpSpPr/>
          <p:nvPr userDrawn="1"/>
        </p:nvGrpSpPr>
        <p:grpSpPr bwMode="gray">
          <a:xfrm>
            <a:off x="-2004000" y="188915"/>
            <a:ext cx="1908212" cy="1655226"/>
            <a:chOff x="-2093575" y="188915"/>
            <a:chExt cx="1908212" cy="1655226"/>
          </a:xfrm>
        </p:grpSpPr>
        <p:sp>
          <p:nvSpPr>
            <p:cNvPr id="3" name="Rechteck: abgerundete Ecken 2">
              <a:extLst>
                <a:ext uri="{FF2B5EF4-FFF2-40B4-BE49-F238E27FC236}">
                  <a16:creationId xmlns:a16="http://schemas.microsoft.com/office/drawing/2014/main" id="{D773CB87-ADE4-228A-3FCD-95A93D0FB600}"/>
                </a:ext>
              </a:extLst>
            </p:cNvPr>
            <p:cNvSpPr/>
            <p:nvPr userDrawn="1"/>
          </p:nvSpPr>
          <p:spPr bwMode="gray">
            <a:xfrm>
              <a:off x="-2093575" y="188915"/>
              <a:ext cx="1908212" cy="1655226"/>
            </a:xfrm>
            <a:prstGeom prst="roundRect">
              <a:avLst>
                <a:gd name="adj" fmla="val 7673"/>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t"/>
            <a:lstStyle/>
            <a:p>
              <a:pPr algn="l"/>
              <a:r>
                <a:rPr lang="en-US" sz="1000" b="1">
                  <a:solidFill>
                    <a:schemeClr val="tx1"/>
                  </a:solidFill>
                </a:rPr>
                <a:t>Highlight Slide</a:t>
              </a:r>
            </a:p>
            <a:p>
              <a:pPr algn="l"/>
              <a:r>
                <a:rPr lang="en-US" sz="1000">
                  <a:solidFill>
                    <a:schemeClr val="tx1"/>
                  </a:solidFill>
                </a:rPr>
                <a:t>The color of the Slide </a:t>
              </a:r>
              <a:br>
                <a:rPr lang="en-US" sz="1000">
                  <a:solidFill>
                    <a:schemeClr val="tx1"/>
                  </a:solidFill>
                </a:rPr>
              </a:br>
              <a:r>
                <a:rPr lang="en-US" sz="1000">
                  <a:solidFill>
                    <a:schemeClr val="tx1"/>
                  </a:solidFill>
                </a:rPr>
                <a:t>can be adjusted.</a:t>
              </a:r>
            </a:p>
            <a:p>
              <a:pPr algn="l"/>
              <a:endParaRPr lang="en-US" sz="1000">
                <a:solidFill>
                  <a:schemeClr val="tx1"/>
                </a:solidFill>
              </a:endParaRPr>
            </a:p>
            <a:p>
              <a:pPr algn="l"/>
              <a:r>
                <a:rPr lang="en-US" sz="1000">
                  <a:solidFill>
                    <a:schemeClr val="tx1"/>
                  </a:solidFill>
                </a:rPr>
                <a:t>Right-click next to the slide, </a:t>
              </a:r>
              <a:r>
                <a:rPr lang="en-US" sz="1000" b="1">
                  <a:solidFill>
                    <a:schemeClr val="tx1"/>
                  </a:solidFill>
                </a:rPr>
                <a:t>Format background</a:t>
              </a:r>
              <a:r>
                <a:rPr lang="en-US" sz="1000">
                  <a:solidFill>
                    <a:schemeClr val="tx1"/>
                  </a:solidFill>
                </a:rPr>
                <a:t>, select </a:t>
              </a:r>
              <a:r>
                <a:rPr lang="en-US" sz="1000" b="1">
                  <a:solidFill>
                    <a:schemeClr val="tx1"/>
                  </a:solidFill>
                </a:rPr>
                <a:t>Theme Colors</a:t>
              </a:r>
              <a:r>
                <a:rPr lang="en-US" sz="1000">
                  <a:solidFill>
                    <a:schemeClr val="tx1"/>
                  </a:solidFill>
                </a:rPr>
                <a:t>.</a:t>
              </a:r>
              <a:endParaRPr lang="en-US" sz="1000" b="1">
                <a:solidFill>
                  <a:schemeClr val="tx1"/>
                </a:solidFill>
              </a:endParaRPr>
            </a:p>
          </p:txBody>
        </p:sp>
        <p:sp>
          <p:nvSpPr>
            <p:cNvPr id="8" name="Rechteck: abgerundete Ecken 7">
              <a:extLst>
                <a:ext uri="{FF2B5EF4-FFF2-40B4-BE49-F238E27FC236}">
                  <a16:creationId xmlns:a16="http://schemas.microsoft.com/office/drawing/2014/main" id="{CEEFC56E-B181-04D6-0BE1-ED37B6ED4AC6}"/>
                </a:ext>
              </a:extLst>
            </p:cNvPr>
            <p:cNvSpPr/>
            <p:nvPr userDrawn="1"/>
          </p:nvSpPr>
          <p:spPr bwMode="gray">
            <a:xfrm>
              <a:off x="-1936977" y="1487698"/>
              <a:ext cx="193667" cy="193667"/>
            </a:xfrm>
            <a:prstGeom prst="roundRect">
              <a:avLst>
                <a:gd name="adj" fmla="val 23225"/>
              </a:avLst>
            </a:prstGeom>
            <a:solidFill>
              <a:schemeClr val="accent1"/>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9" name="Rechteck: abgerundete Ecken 8">
              <a:extLst>
                <a:ext uri="{FF2B5EF4-FFF2-40B4-BE49-F238E27FC236}">
                  <a16:creationId xmlns:a16="http://schemas.microsoft.com/office/drawing/2014/main" id="{3921A1F9-B31A-5805-AD52-E4F3DFE29C28}"/>
                </a:ext>
              </a:extLst>
            </p:cNvPr>
            <p:cNvSpPr/>
            <p:nvPr userDrawn="1"/>
          </p:nvSpPr>
          <p:spPr bwMode="gray">
            <a:xfrm>
              <a:off x="-1717227" y="1487698"/>
              <a:ext cx="193667" cy="193667"/>
            </a:xfrm>
            <a:prstGeom prst="roundRect">
              <a:avLst>
                <a:gd name="adj" fmla="val 23225"/>
              </a:avLst>
            </a:prstGeom>
            <a:solidFill>
              <a:schemeClr val="accent2"/>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10" name="Rechteck: abgerundete Ecken 9">
              <a:extLst>
                <a:ext uri="{FF2B5EF4-FFF2-40B4-BE49-F238E27FC236}">
                  <a16:creationId xmlns:a16="http://schemas.microsoft.com/office/drawing/2014/main" id="{804D0B81-340F-D82E-E716-6FC8D9B8500B}"/>
                </a:ext>
              </a:extLst>
            </p:cNvPr>
            <p:cNvSpPr/>
            <p:nvPr userDrawn="1"/>
          </p:nvSpPr>
          <p:spPr bwMode="gray">
            <a:xfrm>
              <a:off x="-1497477" y="1487698"/>
              <a:ext cx="193667" cy="193667"/>
            </a:xfrm>
            <a:prstGeom prst="roundRect">
              <a:avLst>
                <a:gd name="adj" fmla="val 23225"/>
              </a:avLst>
            </a:prstGeom>
            <a:solidFill>
              <a:schemeClr val="accent3"/>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12" name="Rechteck: abgerundete Ecken 11">
              <a:extLst>
                <a:ext uri="{FF2B5EF4-FFF2-40B4-BE49-F238E27FC236}">
                  <a16:creationId xmlns:a16="http://schemas.microsoft.com/office/drawing/2014/main" id="{49B0D573-0CCC-19DB-E446-6CC979E69258}"/>
                </a:ext>
              </a:extLst>
            </p:cNvPr>
            <p:cNvSpPr/>
            <p:nvPr userDrawn="1"/>
          </p:nvSpPr>
          <p:spPr bwMode="gray">
            <a:xfrm>
              <a:off x="-1277727" y="1487698"/>
              <a:ext cx="193667" cy="193667"/>
            </a:xfrm>
            <a:prstGeom prst="roundRect">
              <a:avLst>
                <a:gd name="adj" fmla="val 23225"/>
              </a:avLst>
            </a:prstGeom>
            <a:solidFill>
              <a:schemeClr val="accent4"/>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14" name="Rechteck: abgerundete Ecken 13">
              <a:extLst>
                <a:ext uri="{FF2B5EF4-FFF2-40B4-BE49-F238E27FC236}">
                  <a16:creationId xmlns:a16="http://schemas.microsoft.com/office/drawing/2014/main" id="{21582B68-A9F3-F1E3-2435-51298FD1CBE4}"/>
                </a:ext>
              </a:extLst>
            </p:cNvPr>
            <p:cNvSpPr/>
            <p:nvPr userDrawn="1"/>
          </p:nvSpPr>
          <p:spPr bwMode="gray">
            <a:xfrm>
              <a:off x="-1057978" y="1487698"/>
              <a:ext cx="193667" cy="193667"/>
            </a:xfrm>
            <a:prstGeom prst="roundRect">
              <a:avLst>
                <a:gd name="adj" fmla="val 23225"/>
              </a:avLst>
            </a:prstGeom>
            <a:solidFill>
              <a:schemeClr val="accent5"/>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grpSp>
    </p:spTree>
    <p:extLst>
      <p:ext uri="{BB962C8B-B14F-4D97-AF65-F5344CB8AC3E}">
        <p14:creationId xmlns:p14="http://schemas.microsoft.com/office/powerpoint/2010/main" val="358198231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Highlight Color 2">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269167-E60F-120A-E5CD-A381934B344C}"/>
              </a:ext>
            </a:extLst>
          </p:cNvPr>
          <p:cNvSpPr>
            <a:spLocks noGrp="1"/>
          </p:cNvSpPr>
          <p:nvPr>
            <p:ph type="title" hasCustomPrompt="1"/>
          </p:nvPr>
        </p:nvSpPr>
        <p:spPr bwMode="black">
          <a:xfrm>
            <a:off x="6527800" y="620714"/>
            <a:ext cx="4105275" cy="1944686"/>
          </a:xfrm>
        </p:spPr>
        <p:txBody>
          <a:bodyPr/>
          <a:lstStyle>
            <a:lvl1pPr>
              <a:defRPr>
                <a:solidFill>
                  <a:schemeClr val="bg1"/>
                </a:solidFill>
              </a:defRPr>
            </a:lvl1pPr>
          </a:lstStyle>
          <a:p>
            <a:r>
              <a:rPr lang="de-DE"/>
              <a:t>Add Title</a:t>
            </a:r>
          </a:p>
        </p:txBody>
      </p:sp>
      <p:sp>
        <p:nvSpPr>
          <p:cNvPr id="4" name="Fußzeilenplatzhalter 3">
            <a:extLst>
              <a:ext uri="{FF2B5EF4-FFF2-40B4-BE49-F238E27FC236}">
                <a16:creationId xmlns:a16="http://schemas.microsoft.com/office/drawing/2014/main" id="{51D48146-8828-5492-E493-1B85454C6919}"/>
              </a:ext>
            </a:extLst>
          </p:cNvPr>
          <p:cNvSpPr>
            <a:spLocks noGrp="1"/>
          </p:cNvSpPr>
          <p:nvPr>
            <p:ph type="ftr" sz="quarter" idx="11"/>
          </p:nvPr>
        </p:nvSpPr>
        <p:spPr bwMode="black">
          <a:xfrm>
            <a:off x="6959600" y="188915"/>
            <a:ext cx="3673475" cy="216085"/>
          </a:xfrm>
        </p:spPr>
        <p:txBody>
          <a:bodyPr/>
          <a:lstStyle>
            <a:lvl1pPr>
              <a:defRPr>
                <a:solidFill>
                  <a:schemeClr val="bg1"/>
                </a:solidFill>
              </a:defRPr>
            </a:lvl1pPr>
          </a:lstStyle>
          <a:p>
            <a:r>
              <a:rPr lang="de-DE"/>
              <a:t>We Innovate Together.</a:t>
            </a:r>
          </a:p>
        </p:txBody>
      </p:sp>
      <p:sp>
        <p:nvSpPr>
          <p:cNvPr id="5" name="Foliennummernplatzhalter 4">
            <a:extLst>
              <a:ext uri="{FF2B5EF4-FFF2-40B4-BE49-F238E27FC236}">
                <a16:creationId xmlns:a16="http://schemas.microsoft.com/office/drawing/2014/main" id="{E4F2538D-647F-B5CB-B395-13D23C788BDE}"/>
              </a:ext>
            </a:extLst>
          </p:cNvPr>
          <p:cNvSpPr>
            <a:spLocks noGrp="1"/>
          </p:cNvSpPr>
          <p:nvPr>
            <p:ph type="sldNum" sz="quarter" idx="12"/>
          </p:nvPr>
        </p:nvSpPr>
        <p:spPr bwMode="black">
          <a:xfrm>
            <a:off x="6528000" y="189000"/>
            <a:ext cx="430924" cy="216000"/>
          </a:xfrm>
        </p:spPr>
        <p:txBody>
          <a:bodyPr/>
          <a:lstStyle>
            <a:lvl1pPr>
              <a:defRPr>
                <a:solidFill>
                  <a:schemeClr val="bg1"/>
                </a:solidFill>
              </a:defRPr>
            </a:lvl1pPr>
          </a:lstStyle>
          <a:p>
            <a:fld id="{802006FE-6571-4354-8775-F8708372C227}" type="slidenum">
              <a:rPr lang="de-DE" smtClean="0"/>
              <a:pPr/>
              <a:t>‹Nr.›</a:t>
            </a:fld>
            <a:endParaRPr lang="de-DE"/>
          </a:p>
        </p:txBody>
      </p:sp>
      <p:sp>
        <p:nvSpPr>
          <p:cNvPr id="6" name="Bildplatzhalter 15">
            <a:extLst>
              <a:ext uri="{FF2B5EF4-FFF2-40B4-BE49-F238E27FC236}">
                <a16:creationId xmlns:a16="http://schemas.microsoft.com/office/drawing/2014/main" id="{F6DD814F-D4CF-4A53-5D4E-0D91EE0BE0E2}"/>
              </a:ext>
            </a:extLst>
          </p:cNvPr>
          <p:cNvSpPr>
            <a:spLocks noGrp="1"/>
          </p:cNvSpPr>
          <p:nvPr>
            <p:ph type="pic" sz="quarter" idx="14" hasCustomPrompt="1"/>
          </p:nvPr>
        </p:nvSpPr>
        <p:spPr bwMode="gray">
          <a:xfrm>
            <a:off x="0" y="0"/>
            <a:ext cx="6096000" cy="6858000"/>
          </a:xfrm>
          <a:prstGeom prst="rect">
            <a:avLst/>
          </a:prstGeom>
        </p:spPr>
        <p:txBody>
          <a:bodyPr tIns="900000" anchor="ctr"/>
          <a:lstStyle>
            <a:lvl1pPr algn="ctr">
              <a:spcBef>
                <a:spcPts val="0"/>
              </a:spcBef>
              <a:spcAft>
                <a:spcPts val="0"/>
              </a:spcAft>
              <a:defRPr sz="800">
                <a:solidFill>
                  <a:schemeClr val="bg1"/>
                </a:solidFill>
              </a:defRPr>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3" name="Textplatzhalter 12">
            <a:extLst>
              <a:ext uri="{FF2B5EF4-FFF2-40B4-BE49-F238E27FC236}">
                <a16:creationId xmlns:a16="http://schemas.microsoft.com/office/drawing/2014/main" id="{813198E8-ED96-1A28-D7F0-B344300A8B73}"/>
              </a:ext>
            </a:extLst>
          </p:cNvPr>
          <p:cNvSpPr>
            <a:spLocks noGrp="1"/>
          </p:cNvSpPr>
          <p:nvPr>
            <p:ph type="body" sz="quarter" idx="15" hasCustomPrompt="1"/>
          </p:nvPr>
        </p:nvSpPr>
        <p:spPr bwMode="black">
          <a:xfrm>
            <a:off x="6527600" y="4724400"/>
            <a:ext cx="4105476" cy="15128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Add Text</a:t>
            </a:r>
          </a:p>
        </p:txBody>
      </p:sp>
      <p:sp>
        <p:nvSpPr>
          <p:cNvPr id="3" name="Freihandform: Form 2">
            <a:extLst>
              <a:ext uri="{FF2B5EF4-FFF2-40B4-BE49-F238E27FC236}">
                <a16:creationId xmlns:a16="http://schemas.microsoft.com/office/drawing/2014/main" id="{CE905CE9-CA95-9F68-41DC-1A36EEBC9EDB}"/>
              </a:ext>
            </a:extLst>
          </p:cNvPr>
          <p:cNvSpPr/>
          <p:nvPr userDrawn="1"/>
        </p:nvSpPr>
        <p:spPr bwMode="gray">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grpSp>
        <p:nvGrpSpPr>
          <p:cNvPr id="7" name="Gruppieren 6">
            <a:extLst>
              <a:ext uri="{FF2B5EF4-FFF2-40B4-BE49-F238E27FC236}">
                <a16:creationId xmlns:a16="http://schemas.microsoft.com/office/drawing/2014/main" id="{614006F4-D35A-9A75-CFB0-4CA7DB045B1A}"/>
              </a:ext>
            </a:extLst>
          </p:cNvPr>
          <p:cNvGrpSpPr/>
          <p:nvPr userDrawn="1"/>
        </p:nvGrpSpPr>
        <p:grpSpPr bwMode="gray">
          <a:xfrm>
            <a:off x="-2004000" y="188915"/>
            <a:ext cx="1908212" cy="1655226"/>
            <a:chOff x="-2093575" y="188915"/>
            <a:chExt cx="1908212" cy="1655226"/>
          </a:xfrm>
        </p:grpSpPr>
        <p:sp>
          <p:nvSpPr>
            <p:cNvPr id="8" name="Rechteck: abgerundete Ecken 7">
              <a:extLst>
                <a:ext uri="{FF2B5EF4-FFF2-40B4-BE49-F238E27FC236}">
                  <a16:creationId xmlns:a16="http://schemas.microsoft.com/office/drawing/2014/main" id="{CAE31791-EE22-FC57-9C12-F825E4923CF9}"/>
                </a:ext>
              </a:extLst>
            </p:cNvPr>
            <p:cNvSpPr/>
            <p:nvPr userDrawn="1"/>
          </p:nvSpPr>
          <p:spPr bwMode="gray">
            <a:xfrm>
              <a:off x="-2093575" y="188915"/>
              <a:ext cx="1908212" cy="1655226"/>
            </a:xfrm>
            <a:prstGeom prst="roundRect">
              <a:avLst>
                <a:gd name="adj" fmla="val 7673"/>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t"/>
            <a:lstStyle/>
            <a:p>
              <a:pPr algn="l"/>
              <a:r>
                <a:rPr lang="en-US" sz="1000" b="1">
                  <a:solidFill>
                    <a:schemeClr val="tx1"/>
                  </a:solidFill>
                </a:rPr>
                <a:t>Highlight Slide</a:t>
              </a:r>
            </a:p>
            <a:p>
              <a:pPr algn="l"/>
              <a:r>
                <a:rPr lang="en-US" sz="1000">
                  <a:solidFill>
                    <a:schemeClr val="tx1"/>
                  </a:solidFill>
                </a:rPr>
                <a:t>The color of the Slide </a:t>
              </a:r>
              <a:br>
                <a:rPr lang="en-US" sz="1000">
                  <a:solidFill>
                    <a:schemeClr val="tx1"/>
                  </a:solidFill>
                </a:rPr>
              </a:br>
              <a:r>
                <a:rPr lang="en-US" sz="1000">
                  <a:solidFill>
                    <a:schemeClr val="tx1"/>
                  </a:solidFill>
                </a:rPr>
                <a:t>can be adjusted.</a:t>
              </a:r>
            </a:p>
            <a:p>
              <a:pPr algn="l"/>
              <a:endParaRPr lang="en-US" sz="1000">
                <a:solidFill>
                  <a:schemeClr val="tx1"/>
                </a:solidFill>
              </a:endParaRPr>
            </a:p>
            <a:p>
              <a:pPr algn="l"/>
              <a:r>
                <a:rPr lang="en-US" sz="1000">
                  <a:solidFill>
                    <a:schemeClr val="tx1"/>
                  </a:solidFill>
                </a:rPr>
                <a:t>Right-click next to the slide, </a:t>
              </a:r>
              <a:r>
                <a:rPr lang="en-US" sz="1000" b="1">
                  <a:solidFill>
                    <a:schemeClr val="tx1"/>
                  </a:solidFill>
                </a:rPr>
                <a:t>Format background</a:t>
              </a:r>
              <a:r>
                <a:rPr lang="en-US" sz="1000">
                  <a:solidFill>
                    <a:schemeClr val="tx1"/>
                  </a:solidFill>
                </a:rPr>
                <a:t>, select </a:t>
              </a:r>
              <a:r>
                <a:rPr lang="en-US" sz="1000" b="1">
                  <a:solidFill>
                    <a:schemeClr val="tx1"/>
                  </a:solidFill>
                </a:rPr>
                <a:t>Theme Colors</a:t>
              </a:r>
              <a:r>
                <a:rPr lang="en-US" sz="1000">
                  <a:solidFill>
                    <a:schemeClr val="tx1"/>
                  </a:solidFill>
                </a:rPr>
                <a:t>.</a:t>
              </a:r>
              <a:endParaRPr lang="en-US" sz="1000" b="1">
                <a:solidFill>
                  <a:schemeClr val="tx1"/>
                </a:solidFill>
              </a:endParaRPr>
            </a:p>
          </p:txBody>
        </p:sp>
        <p:sp>
          <p:nvSpPr>
            <p:cNvPr id="9" name="Rechteck: abgerundete Ecken 8">
              <a:extLst>
                <a:ext uri="{FF2B5EF4-FFF2-40B4-BE49-F238E27FC236}">
                  <a16:creationId xmlns:a16="http://schemas.microsoft.com/office/drawing/2014/main" id="{B5F97374-1768-84EC-514D-1DC55946E8E1}"/>
                </a:ext>
              </a:extLst>
            </p:cNvPr>
            <p:cNvSpPr/>
            <p:nvPr userDrawn="1"/>
          </p:nvSpPr>
          <p:spPr bwMode="gray">
            <a:xfrm>
              <a:off x="-1936977" y="1487698"/>
              <a:ext cx="193667" cy="193667"/>
            </a:xfrm>
            <a:prstGeom prst="roundRect">
              <a:avLst>
                <a:gd name="adj" fmla="val 23225"/>
              </a:avLst>
            </a:prstGeom>
            <a:solidFill>
              <a:schemeClr val="accent1"/>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10" name="Rechteck: abgerundete Ecken 9">
              <a:extLst>
                <a:ext uri="{FF2B5EF4-FFF2-40B4-BE49-F238E27FC236}">
                  <a16:creationId xmlns:a16="http://schemas.microsoft.com/office/drawing/2014/main" id="{29F7DAF7-4CEC-1FE7-51D9-43F1D10A8EDC}"/>
                </a:ext>
              </a:extLst>
            </p:cNvPr>
            <p:cNvSpPr/>
            <p:nvPr userDrawn="1"/>
          </p:nvSpPr>
          <p:spPr bwMode="gray">
            <a:xfrm>
              <a:off x="-1717227" y="1487698"/>
              <a:ext cx="193667" cy="193667"/>
            </a:xfrm>
            <a:prstGeom prst="roundRect">
              <a:avLst>
                <a:gd name="adj" fmla="val 23225"/>
              </a:avLst>
            </a:prstGeom>
            <a:solidFill>
              <a:schemeClr val="accent2"/>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11" name="Rechteck: abgerundete Ecken 10">
              <a:extLst>
                <a:ext uri="{FF2B5EF4-FFF2-40B4-BE49-F238E27FC236}">
                  <a16:creationId xmlns:a16="http://schemas.microsoft.com/office/drawing/2014/main" id="{E7F71A20-1393-A1A0-6B68-4137E6AAB090}"/>
                </a:ext>
              </a:extLst>
            </p:cNvPr>
            <p:cNvSpPr/>
            <p:nvPr userDrawn="1"/>
          </p:nvSpPr>
          <p:spPr bwMode="gray">
            <a:xfrm>
              <a:off x="-1497477" y="1487698"/>
              <a:ext cx="193667" cy="193667"/>
            </a:xfrm>
            <a:prstGeom prst="roundRect">
              <a:avLst>
                <a:gd name="adj" fmla="val 23225"/>
              </a:avLst>
            </a:prstGeom>
            <a:solidFill>
              <a:schemeClr val="accent3"/>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12" name="Rechteck: abgerundete Ecken 11">
              <a:extLst>
                <a:ext uri="{FF2B5EF4-FFF2-40B4-BE49-F238E27FC236}">
                  <a16:creationId xmlns:a16="http://schemas.microsoft.com/office/drawing/2014/main" id="{1A4E8590-8843-E5EA-109B-8824C8A996D9}"/>
                </a:ext>
              </a:extLst>
            </p:cNvPr>
            <p:cNvSpPr/>
            <p:nvPr userDrawn="1"/>
          </p:nvSpPr>
          <p:spPr bwMode="gray">
            <a:xfrm>
              <a:off x="-1277727" y="1487698"/>
              <a:ext cx="193667" cy="193667"/>
            </a:xfrm>
            <a:prstGeom prst="roundRect">
              <a:avLst>
                <a:gd name="adj" fmla="val 23225"/>
              </a:avLst>
            </a:prstGeom>
            <a:solidFill>
              <a:schemeClr val="accent4"/>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14" name="Rechteck: abgerundete Ecken 13">
              <a:extLst>
                <a:ext uri="{FF2B5EF4-FFF2-40B4-BE49-F238E27FC236}">
                  <a16:creationId xmlns:a16="http://schemas.microsoft.com/office/drawing/2014/main" id="{51AF4887-9D2D-316C-4B34-6AE88A917D90}"/>
                </a:ext>
              </a:extLst>
            </p:cNvPr>
            <p:cNvSpPr/>
            <p:nvPr userDrawn="1"/>
          </p:nvSpPr>
          <p:spPr bwMode="gray">
            <a:xfrm>
              <a:off x="-1057978" y="1487698"/>
              <a:ext cx="193667" cy="193667"/>
            </a:xfrm>
            <a:prstGeom prst="roundRect">
              <a:avLst>
                <a:gd name="adj" fmla="val 23225"/>
              </a:avLst>
            </a:prstGeom>
            <a:solidFill>
              <a:schemeClr val="accent5"/>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grpSp>
    </p:spTree>
    <p:extLst>
      <p:ext uri="{BB962C8B-B14F-4D97-AF65-F5344CB8AC3E}">
        <p14:creationId xmlns:p14="http://schemas.microsoft.com/office/powerpoint/2010/main" val="11757662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5" y="1916113"/>
            <a:ext cx="7777164" cy="4321173"/>
          </a:xfrm>
        </p:spPr>
        <p:txBody>
          <a:bodyPr/>
          <a:lstStyle/>
          <a:p>
            <a:pPr lvl="0"/>
            <a:r>
              <a:rPr lang="en-US"/>
              <a:t>Add Text</a:t>
            </a:r>
          </a:p>
        </p:txBody>
      </p:sp>
    </p:spTree>
    <p:extLst>
      <p:ext uri="{BB962C8B-B14F-4D97-AF65-F5344CB8AC3E}">
        <p14:creationId xmlns:p14="http://schemas.microsoft.com/office/powerpoint/2010/main" val="343320058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2x 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5" y="1916113"/>
            <a:ext cx="5184775" cy="4321173"/>
          </a:xfrm>
        </p:spPr>
        <p:txBody>
          <a:bodyPr/>
          <a:lstStyle/>
          <a:p>
            <a:pPr lvl="0"/>
            <a:r>
              <a:rPr lang="en-US"/>
              <a:t>Add Text</a:t>
            </a:r>
          </a:p>
        </p:txBody>
      </p:sp>
      <p:sp>
        <p:nvSpPr>
          <p:cNvPr id="3" name="Textplatzhalter 7">
            <a:extLst>
              <a:ext uri="{FF2B5EF4-FFF2-40B4-BE49-F238E27FC236}">
                <a16:creationId xmlns:a16="http://schemas.microsoft.com/office/drawing/2014/main" id="{B33421F6-B676-84CB-71D8-B69D8D526F61}"/>
              </a:ext>
            </a:extLst>
          </p:cNvPr>
          <p:cNvSpPr>
            <a:spLocks noGrp="1"/>
          </p:cNvSpPr>
          <p:nvPr>
            <p:ph type="body" sz="quarter" idx="14" hasCustomPrompt="1"/>
          </p:nvPr>
        </p:nvSpPr>
        <p:spPr bwMode="gray">
          <a:xfrm>
            <a:off x="6311900" y="1916113"/>
            <a:ext cx="5184775" cy="4321173"/>
          </a:xfrm>
        </p:spPr>
        <p:txBody>
          <a:bodyPr/>
          <a:lstStyle/>
          <a:p>
            <a:pPr lvl="0"/>
            <a:r>
              <a:rPr lang="en-US"/>
              <a:t>Add Text</a:t>
            </a:r>
          </a:p>
        </p:txBody>
      </p:sp>
    </p:spTree>
    <p:extLst>
      <p:ext uri="{BB962C8B-B14F-4D97-AF65-F5344CB8AC3E}">
        <p14:creationId xmlns:p14="http://schemas.microsoft.com/office/powerpoint/2010/main" val="376548724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3x 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5" y="1916113"/>
            <a:ext cx="3024000" cy="4321173"/>
          </a:xfrm>
        </p:spPr>
        <p:txBody>
          <a:bodyPr/>
          <a:lstStyle/>
          <a:p>
            <a:pPr lvl="0"/>
            <a:r>
              <a:rPr lang="en-US"/>
              <a:t>Add Text</a:t>
            </a:r>
          </a:p>
        </p:txBody>
      </p:sp>
      <p:sp>
        <p:nvSpPr>
          <p:cNvPr id="3" name="Textplatzhalter 7">
            <a:extLst>
              <a:ext uri="{FF2B5EF4-FFF2-40B4-BE49-F238E27FC236}">
                <a16:creationId xmlns:a16="http://schemas.microsoft.com/office/drawing/2014/main" id="{B33421F6-B676-84CB-71D8-B69D8D526F61}"/>
              </a:ext>
            </a:extLst>
          </p:cNvPr>
          <p:cNvSpPr>
            <a:spLocks noGrp="1"/>
          </p:cNvSpPr>
          <p:nvPr>
            <p:ph type="body" sz="quarter" idx="14" hasCustomPrompt="1"/>
          </p:nvPr>
        </p:nvSpPr>
        <p:spPr bwMode="gray">
          <a:xfrm>
            <a:off x="4152200" y="1916113"/>
            <a:ext cx="3024000" cy="4321173"/>
          </a:xfrm>
        </p:spPr>
        <p:txBody>
          <a:bodyPr/>
          <a:lstStyle/>
          <a:p>
            <a:pPr lvl="0"/>
            <a:r>
              <a:rPr lang="en-US"/>
              <a:t>Add Text</a:t>
            </a:r>
          </a:p>
        </p:txBody>
      </p:sp>
      <p:sp>
        <p:nvSpPr>
          <p:cNvPr id="7" name="Textplatzhalter 7">
            <a:extLst>
              <a:ext uri="{FF2B5EF4-FFF2-40B4-BE49-F238E27FC236}">
                <a16:creationId xmlns:a16="http://schemas.microsoft.com/office/drawing/2014/main" id="{8BD4C5DA-7ED2-9A7E-D138-511833133E81}"/>
              </a:ext>
            </a:extLst>
          </p:cNvPr>
          <p:cNvSpPr>
            <a:spLocks noGrp="1"/>
          </p:cNvSpPr>
          <p:nvPr>
            <p:ph type="body" sz="quarter" idx="15" hasCustomPrompt="1"/>
          </p:nvPr>
        </p:nvSpPr>
        <p:spPr bwMode="gray">
          <a:xfrm>
            <a:off x="7608888" y="1916113"/>
            <a:ext cx="3023112" cy="4321173"/>
          </a:xfrm>
        </p:spPr>
        <p:txBody>
          <a:bodyPr/>
          <a:lstStyle/>
          <a:p>
            <a:pPr lvl="0"/>
            <a:r>
              <a:rPr lang="en-US"/>
              <a:t>Add Text</a:t>
            </a:r>
          </a:p>
        </p:txBody>
      </p:sp>
    </p:spTree>
    <p:extLst>
      <p:ext uri="{BB962C8B-B14F-4D97-AF65-F5344CB8AC3E}">
        <p14:creationId xmlns:p14="http://schemas.microsoft.com/office/powerpoint/2010/main" val="328719263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6" y="1916113"/>
            <a:ext cx="3240088" cy="4321173"/>
          </a:xfrm>
        </p:spPr>
        <p:txBody>
          <a:bodyPr/>
          <a:lstStyle/>
          <a:p>
            <a:pPr lvl="0"/>
            <a:r>
              <a:rPr lang="en-US"/>
              <a:t>Add Text</a:t>
            </a:r>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4367212" y="1916113"/>
            <a:ext cx="7129463" cy="4321175"/>
          </a:xfrm>
          <a:prstGeom prst="roundRect">
            <a:avLst>
              <a:gd name="adj" fmla="val 2939"/>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Tree>
    <p:extLst>
      <p:ext uri="{BB962C8B-B14F-4D97-AF65-F5344CB8AC3E}">
        <p14:creationId xmlns:p14="http://schemas.microsoft.com/office/powerpoint/2010/main" val="193359987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bwMode="black">
          <a:xfrm>
            <a:off x="695325" y="620714"/>
            <a:ext cx="10152975" cy="863600"/>
          </a:xfrm>
          <a:prstGeom prst="rect">
            <a:avLst/>
          </a:prstGeom>
        </p:spPr>
        <p:txBody>
          <a:bodyPr vert="horz" lIns="0" tIns="72000" rIns="0" bIns="0" rtlCol="0" anchor="t">
            <a:noAutofit/>
          </a:bodyPr>
          <a:lstStyle/>
          <a:p>
            <a:pPr lvl="0"/>
            <a:r>
              <a:rPr lang="de-DE"/>
              <a:t>Add Title</a:t>
            </a:r>
          </a:p>
        </p:txBody>
      </p:sp>
      <p:sp>
        <p:nvSpPr>
          <p:cNvPr id="3" name="Textplatzhalter 2"/>
          <p:cNvSpPr>
            <a:spLocks noGrp="1"/>
          </p:cNvSpPr>
          <p:nvPr>
            <p:ph type="body" idx="1"/>
          </p:nvPr>
        </p:nvSpPr>
        <p:spPr bwMode="gray">
          <a:xfrm>
            <a:off x="696000" y="1916113"/>
            <a:ext cx="10152975" cy="4321173"/>
          </a:xfrm>
          <a:prstGeom prst="rect">
            <a:avLst/>
          </a:prstGeom>
        </p:spPr>
        <p:txBody>
          <a:bodyPr vert="horz" lIns="0" tIns="0" rIns="0" bIns="0" rtlCol="0">
            <a:noAutofit/>
          </a:bodyPr>
          <a:lstStyle/>
          <a:p>
            <a:pPr lvl="0"/>
            <a:r>
              <a:rPr lang="en-US"/>
              <a:t>Add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Datumsplatzhalter 3"/>
          <p:cNvSpPr>
            <a:spLocks noGrp="1"/>
          </p:cNvSpPr>
          <p:nvPr>
            <p:ph type="dt" sz="half" idx="2"/>
          </p:nvPr>
        </p:nvSpPr>
        <p:spPr bwMode="gray">
          <a:xfrm>
            <a:off x="0" y="0"/>
            <a:ext cx="0" cy="0"/>
          </a:xfrm>
          <a:prstGeom prst="rect">
            <a:avLst/>
          </a:prstGeom>
        </p:spPr>
        <p:txBody>
          <a:bodyPr vert="horz" wrap="none" lIns="0" tIns="0" rIns="0" bIns="0" rtlCol="0" anchor="ctr">
            <a:noAutofit/>
          </a:bodyPr>
          <a:lstStyle>
            <a:lvl1pPr algn="l">
              <a:defRPr sz="100">
                <a:noFill/>
              </a:defRPr>
            </a:lvl1pPr>
          </a:lstStyle>
          <a:p>
            <a:r>
              <a:rPr lang="de-DE" noProof="1"/>
              <a:t>Do not Edit Date</a:t>
            </a:r>
          </a:p>
        </p:txBody>
      </p:sp>
      <p:sp>
        <p:nvSpPr>
          <p:cNvPr id="5" name="Fußzeilenplatzhalter 4"/>
          <p:cNvSpPr>
            <a:spLocks noGrp="1"/>
          </p:cNvSpPr>
          <p:nvPr>
            <p:ph type="ftr" sz="quarter" idx="3"/>
          </p:nvPr>
        </p:nvSpPr>
        <p:spPr bwMode="gray">
          <a:xfrm>
            <a:off x="696000" y="188915"/>
            <a:ext cx="6263600" cy="216085"/>
          </a:xfrm>
          <a:prstGeom prst="rect">
            <a:avLst/>
          </a:prstGeom>
        </p:spPr>
        <p:txBody>
          <a:bodyPr vert="horz" lIns="0" tIns="0" rIns="0" bIns="0" rtlCol="0" anchor="ctr">
            <a:noAutofit/>
          </a:bodyPr>
          <a:lstStyle>
            <a:lvl1pPr algn="l">
              <a:defRPr sz="800" cap="all" baseline="0">
                <a:solidFill>
                  <a:schemeClr val="tx1"/>
                </a:solidFill>
              </a:defRPr>
            </a:lvl1pPr>
          </a:lstStyle>
          <a:p>
            <a:r>
              <a:rPr lang="de-DE"/>
              <a:t>We Innovate Together.</a:t>
            </a:r>
          </a:p>
        </p:txBody>
      </p:sp>
      <p:sp>
        <p:nvSpPr>
          <p:cNvPr id="6" name="Foliennummernplatzhalter 5"/>
          <p:cNvSpPr>
            <a:spLocks noGrp="1"/>
          </p:cNvSpPr>
          <p:nvPr>
            <p:ph type="sldNum" sz="quarter" idx="4"/>
          </p:nvPr>
        </p:nvSpPr>
        <p:spPr bwMode="gray">
          <a:xfrm>
            <a:off x="263999" y="189000"/>
            <a:ext cx="431325" cy="216000"/>
          </a:xfrm>
          <a:prstGeom prst="rect">
            <a:avLst/>
          </a:prstGeom>
        </p:spPr>
        <p:txBody>
          <a:bodyPr vert="horz" lIns="0" tIns="0" rIns="0" bIns="0" rtlCol="0" anchor="ctr">
            <a:noAutofit/>
          </a:bodyPr>
          <a:lstStyle>
            <a:lvl1pPr algn="l">
              <a:defRPr sz="800" b="1">
                <a:solidFill>
                  <a:schemeClr val="tx1"/>
                </a:solidFill>
              </a:defRPr>
            </a:lvl1pPr>
          </a:lstStyle>
          <a:p>
            <a:fld id="{802006FE-6571-4354-8775-F8708372C227}" type="slidenum">
              <a:rPr lang="de-DE" smtClean="0"/>
              <a:pPr/>
              <a:t>‹Nr.›</a:t>
            </a:fld>
            <a:endParaRPr lang="de-DE"/>
          </a:p>
        </p:txBody>
      </p:sp>
      <p:sp>
        <p:nvSpPr>
          <p:cNvPr id="17" name="Freihandform: Form 16">
            <a:extLst>
              <a:ext uri="{FF2B5EF4-FFF2-40B4-BE49-F238E27FC236}">
                <a16:creationId xmlns:a16="http://schemas.microsoft.com/office/drawing/2014/main" id="{A6F1C408-EA89-834F-9A56-00D3D486D3E2}"/>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gradFill>
            <a:gsLst>
              <a:gs pos="0">
                <a:srgbClr val="E62D69"/>
              </a:gs>
              <a:gs pos="50000">
                <a:srgbClr val="EC6141"/>
              </a:gs>
              <a:gs pos="100000">
                <a:srgbClr val="F39619"/>
              </a:gs>
            </a:gsLst>
            <a:lin ang="0" scaled="1"/>
          </a:gradFill>
          <a:ln w="9525" cap="flat">
            <a:noFill/>
            <a:prstDash val="solid"/>
            <a:miter/>
          </a:ln>
        </p:spPr>
        <p:txBody>
          <a:bodyPr rtlCol="0" anchor="ctr"/>
          <a:lstStyle/>
          <a:p>
            <a:endParaRPr lang="de-DE"/>
          </a:p>
        </p:txBody>
      </p:sp>
    </p:spTree>
    <p:extLst>
      <p:ext uri="{BB962C8B-B14F-4D97-AF65-F5344CB8AC3E}">
        <p14:creationId xmlns:p14="http://schemas.microsoft.com/office/powerpoint/2010/main" val="59472549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50" r:id="rId6"/>
    <p:sldLayoutId id="2147483664" r:id="rId7"/>
    <p:sldLayoutId id="2147483665" r:id="rId8"/>
    <p:sldLayoutId id="2147483666" r:id="rId9"/>
    <p:sldLayoutId id="2147483667" r:id="rId10"/>
    <p:sldLayoutId id="2147483668" r:id="rId11"/>
    <p:sldLayoutId id="2147483669" r:id="rId12"/>
    <p:sldLayoutId id="2147483670" r:id="rId13"/>
    <p:sldLayoutId id="2147483680" r:id="rId14"/>
    <p:sldLayoutId id="2147483671" r:id="rId15"/>
    <p:sldLayoutId id="2147483672" r:id="rId16"/>
    <p:sldLayoutId id="2147483673" r:id="rId17"/>
    <p:sldLayoutId id="2147483674" r:id="rId18"/>
    <p:sldLayoutId id="2147483654" r:id="rId19"/>
    <p:sldLayoutId id="2147483684" r:id="rId20"/>
    <p:sldLayoutId id="2147483685" r:id="rId21"/>
    <p:sldLayoutId id="2147483677" r:id="rId22"/>
    <p:sldLayoutId id="2147483678" r:id="rId23"/>
    <p:sldLayoutId id="2147483679" r:id="rId24"/>
    <p:sldLayoutId id="2147483686" r:id="rId25"/>
    <p:sldLayoutId id="2147483692" r:id="rId26"/>
    <p:sldLayoutId id="2147483693" r:id="rId27"/>
    <p:sldLayoutId id="2147483681" r:id="rId28"/>
    <p:sldLayoutId id="2147483694" r:id="rId29"/>
    <p:sldLayoutId id="2147483690" r:id="rId30"/>
    <p:sldLayoutId id="2147483691" r:id="rId31"/>
  </p:sldLayoutIdLst>
  <p:transition>
    <p:fade/>
  </p:transition>
  <p:hf hdr="0"/>
  <p:txStyles>
    <p:titleStyle>
      <a:lvl1pPr algn="l" defTabSz="914400" rtl="0" eaLnBrk="1" latinLnBrk="0" hangingPunct="1">
        <a:lnSpc>
          <a:spcPct val="70000"/>
        </a:lnSpc>
        <a:spcBef>
          <a:spcPct val="0"/>
        </a:spcBef>
        <a:buNone/>
        <a:defRPr sz="3600" kern="1200" cap="all" baseline="0">
          <a:gradFill>
            <a:gsLst>
              <a:gs pos="0">
                <a:srgbClr val="E5296B"/>
              </a:gs>
              <a:gs pos="100000">
                <a:srgbClr val="F49719"/>
              </a:gs>
            </a:gsLst>
            <a:lin ang="0" scaled="0"/>
          </a:gradFill>
          <a:latin typeface="+mj-lt"/>
          <a:ea typeface="+mj-ea"/>
          <a:cs typeface="+mj-cs"/>
        </a:defRPr>
      </a:lvl1pPr>
      <a:lvl2pPr eaLnBrk="1" hangingPunct="1">
        <a:lnSpc>
          <a:spcPct val="70000"/>
        </a:lnSpc>
        <a:defRPr sz="3600" cap="all" baseline="0">
          <a:latin typeface="+mj-lt"/>
        </a:defRPr>
      </a:lvl2pPr>
    </p:titleStyle>
    <p:bodyStyle>
      <a:lvl1pPr marL="0" indent="0" algn="l" defTabSz="914400"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1pPr>
      <a:lvl2pPr marL="0" indent="0" algn="l" defTabSz="914400" rtl="0" eaLnBrk="1" latinLnBrk="0" hangingPunct="1">
        <a:lnSpc>
          <a:spcPct val="100000"/>
        </a:lnSpc>
        <a:spcBef>
          <a:spcPts val="1200"/>
        </a:spcBef>
        <a:spcAft>
          <a:spcPts val="300"/>
        </a:spcAft>
        <a:buFont typeface="Arial" panose="020B0604020202020204" pitchFamily="34" charset="0"/>
        <a:buNone/>
        <a:defRPr sz="1600" b="1" kern="1200" cap="all" baseline="0">
          <a:solidFill>
            <a:schemeClr val="tx1"/>
          </a:solidFill>
          <a:latin typeface="+mn-lt"/>
          <a:ea typeface="+mn-ea"/>
          <a:cs typeface="+mn-cs"/>
        </a:defRPr>
      </a:lvl2pPr>
      <a:lvl3pPr marL="216000" indent="-216000" algn="l" defTabSz="914400" rtl="0" eaLnBrk="1" latinLnBrk="0" hangingPunct="1">
        <a:lnSpc>
          <a:spcPct val="100000"/>
        </a:lnSpc>
        <a:spcBef>
          <a:spcPts val="300"/>
        </a:spcBef>
        <a:spcAft>
          <a:spcPts val="300"/>
        </a:spcAft>
        <a:buFont typeface="Wingdings" panose="05000000000000000000" pitchFamily="2" charset="2"/>
        <a:buChar char="§"/>
        <a:defRPr sz="1200" kern="1200">
          <a:solidFill>
            <a:schemeClr val="tx1"/>
          </a:solidFill>
          <a:latin typeface="+mn-lt"/>
          <a:ea typeface="+mn-ea"/>
          <a:cs typeface="+mn-cs"/>
        </a:defRPr>
      </a:lvl3pPr>
      <a:lvl4pPr marL="432000" indent="-216000" algn="l" defTabSz="914400" rtl="0" eaLnBrk="1" latinLnBrk="0" hangingPunct="1">
        <a:lnSpc>
          <a:spcPct val="100000"/>
        </a:lnSpc>
        <a:spcBef>
          <a:spcPts val="0"/>
        </a:spcBef>
        <a:spcAft>
          <a:spcPts val="300"/>
        </a:spcAft>
        <a:buFont typeface="Symbol" panose="05050102010706020507" pitchFamily="18" charset="2"/>
        <a:buChar char="-"/>
        <a:defRPr sz="1200" kern="1200">
          <a:solidFill>
            <a:schemeClr val="tx1"/>
          </a:solidFill>
          <a:latin typeface="+mn-lt"/>
          <a:ea typeface="+mn-ea"/>
          <a:cs typeface="+mn-cs"/>
        </a:defRPr>
      </a:lvl4pPr>
      <a:lvl5pPr marL="216000" indent="-216000" algn="l" defTabSz="914400" rtl="0" eaLnBrk="1" latinLnBrk="0" hangingPunct="1">
        <a:lnSpc>
          <a:spcPct val="100000"/>
        </a:lnSpc>
        <a:spcBef>
          <a:spcPts val="300"/>
        </a:spcBef>
        <a:spcAft>
          <a:spcPts val="300"/>
        </a:spcAft>
        <a:buFont typeface="+mj-lt"/>
        <a:buAutoNum type="arabicPeriod"/>
        <a:defRPr sz="1200" kern="1200">
          <a:solidFill>
            <a:schemeClr val="tx1"/>
          </a:solidFill>
          <a:latin typeface="+mn-lt"/>
          <a:ea typeface="+mn-ea"/>
          <a:cs typeface="+mn-cs"/>
        </a:defRPr>
      </a:lvl5pPr>
      <a:lvl6pPr marL="432000" indent="-216000" algn="l" defTabSz="914400" rtl="0" eaLnBrk="1" latinLnBrk="0" hangingPunct="1">
        <a:lnSpc>
          <a:spcPct val="100000"/>
        </a:lnSpc>
        <a:spcBef>
          <a:spcPts val="0"/>
        </a:spcBef>
        <a:spcAft>
          <a:spcPts val="300"/>
        </a:spcAft>
        <a:buFont typeface="+mj-lt"/>
        <a:buAutoNum type="alphaLcPeriod"/>
        <a:defRPr sz="1200" kern="1200">
          <a:solidFill>
            <a:schemeClr val="tx1"/>
          </a:solidFill>
          <a:latin typeface="+mn-lt"/>
          <a:ea typeface="+mn-ea"/>
          <a:cs typeface="+mn-cs"/>
        </a:defRPr>
      </a:lvl6pPr>
      <a:lvl7pPr marL="0" indent="0" algn="l" defTabSz="914400" rtl="0" eaLnBrk="1" latinLnBrk="0" hangingPunct="1">
        <a:lnSpc>
          <a:spcPct val="100000"/>
        </a:lnSpc>
        <a:spcBef>
          <a:spcPts val="1200"/>
        </a:spcBef>
        <a:spcAft>
          <a:spcPts val="300"/>
        </a:spcAft>
        <a:buFont typeface="Arial" panose="020B0604020202020204" pitchFamily="34" charset="0"/>
        <a:buNone/>
        <a:defRPr sz="1600" b="1" kern="1200">
          <a:gradFill>
            <a:gsLst>
              <a:gs pos="0">
                <a:srgbClr val="E5296B"/>
              </a:gs>
              <a:gs pos="100000">
                <a:srgbClr val="F49719"/>
              </a:gs>
            </a:gsLst>
            <a:lin ang="0" scaled="0"/>
          </a:gradFill>
          <a:latin typeface="+mn-lt"/>
          <a:ea typeface="+mn-ea"/>
          <a:cs typeface="+mn-cs"/>
        </a:defRPr>
      </a:lvl7pPr>
      <a:lvl8pPr marL="0" indent="0" algn="l" defTabSz="914400" rtl="0" eaLnBrk="1" latinLnBrk="0" hangingPunct="1">
        <a:lnSpc>
          <a:spcPct val="100000"/>
        </a:lnSpc>
        <a:spcBef>
          <a:spcPts val="300"/>
        </a:spcBef>
        <a:spcAft>
          <a:spcPts val="300"/>
        </a:spcAft>
        <a:buFont typeface="Arial" panose="020B0604020202020204" pitchFamily="34" charset="0"/>
        <a:buNone/>
        <a:defRPr sz="900" kern="1200">
          <a:solidFill>
            <a:schemeClr val="tx1"/>
          </a:solidFill>
          <a:latin typeface="+mn-lt"/>
          <a:ea typeface="+mn-ea"/>
          <a:cs typeface="+mn-cs"/>
        </a:defRPr>
      </a:lvl8pPr>
      <a:lvl9pPr marL="0" indent="0" algn="l" defTabSz="914400" rtl="0" eaLnBrk="1" latinLnBrk="0" hangingPunct="1">
        <a:lnSpc>
          <a:spcPct val="100000"/>
        </a:lnSpc>
        <a:spcBef>
          <a:spcPts val="300"/>
        </a:spcBef>
        <a:spcAft>
          <a:spcPts val="300"/>
        </a:spcAft>
        <a:buFont typeface="Arial" panose="020B0604020202020204" pitchFamily="34" charset="0"/>
        <a:buNone/>
        <a:defRPr sz="9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9" userDrawn="1">
          <p15:clr>
            <a:srgbClr val="A4A3A4"/>
          </p15:clr>
        </p15:guide>
        <p15:guide id="2" pos="166" userDrawn="1">
          <p15:clr>
            <a:srgbClr val="A4A3A4"/>
          </p15:clr>
        </p15:guide>
        <p15:guide id="3" pos="302" userDrawn="1">
          <p15:clr>
            <a:srgbClr val="A4A3A4"/>
          </p15:clr>
        </p15:guide>
        <p15:guide id="4" pos="438" userDrawn="1">
          <p15:clr>
            <a:srgbClr val="F26B43"/>
          </p15:clr>
        </p15:guide>
        <p15:guide id="5" pos="574" userDrawn="1">
          <p15:clr>
            <a:srgbClr val="A4A3A4"/>
          </p15:clr>
        </p15:guide>
        <p15:guide id="6" pos="710" userDrawn="1">
          <p15:clr>
            <a:srgbClr val="A4A3A4"/>
          </p15:clr>
        </p15:guide>
        <p15:guide id="7" pos="846" userDrawn="1">
          <p15:clr>
            <a:srgbClr val="A4A3A4"/>
          </p15:clr>
        </p15:guide>
        <p15:guide id="8" pos="982" userDrawn="1">
          <p15:clr>
            <a:srgbClr val="A4A3A4"/>
          </p15:clr>
        </p15:guide>
        <p15:guide id="9" pos="1118" userDrawn="1">
          <p15:clr>
            <a:srgbClr val="A4A3A4"/>
          </p15:clr>
        </p15:guide>
        <p15:guide id="10" pos="1255" userDrawn="1">
          <p15:clr>
            <a:srgbClr val="A4A3A4"/>
          </p15:clr>
        </p15:guide>
        <p15:guide id="11" pos="1391" userDrawn="1">
          <p15:clr>
            <a:srgbClr val="A4A3A4"/>
          </p15:clr>
        </p15:guide>
        <p15:guide id="12" pos="1527" userDrawn="1">
          <p15:clr>
            <a:srgbClr val="A4A3A4"/>
          </p15:clr>
        </p15:guide>
        <p15:guide id="13" pos="1663" userDrawn="1">
          <p15:clr>
            <a:srgbClr val="A4A3A4"/>
          </p15:clr>
        </p15:guide>
        <p15:guide id="14" pos="1799" userDrawn="1">
          <p15:clr>
            <a:srgbClr val="A4A3A4"/>
          </p15:clr>
        </p15:guide>
        <p15:guide id="15" pos="1935" userDrawn="1">
          <p15:clr>
            <a:srgbClr val="A4A3A4"/>
          </p15:clr>
        </p15:guide>
        <p15:guide id="16" pos="2071" userDrawn="1">
          <p15:clr>
            <a:srgbClr val="A4A3A4"/>
          </p15:clr>
        </p15:guide>
        <p15:guide id="17" pos="2207" userDrawn="1">
          <p15:clr>
            <a:srgbClr val="A4A3A4"/>
          </p15:clr>
        </p15:guide>
        <p15:guide id="18" pos="2343" userDrawn="1">
          <p15:clr>
            <a:srgbClr val="A4A3A4"/>
          </p15:clr>
        </p15:guide>
        <p15:guide id="19" pos="2479" userDrawn="1">
          <p15:clr>
            <a:srgbClr val="A4A3A4"/>
          </p15:clr>
        </p15:guide>
        <p15:guide id="20" pos="2615" userDrawn="1">
          <p15:clr>
            <a:srgbClr val="A4A3A4"/>
          </p15:clr>
        </p15:guide>
        <p15:guide id="21" pos="2751" userDrawn="1">
          <p15:clr>
            <a:srgbClr val="A4A3A4"/>
          </p15:clr>
        </p15:guide>
        <p15:guide id="22" pos="2887" userDrawn="1">
          <p15:clr>
            <a:srgbClr val="A4A3A4"/>
          </p15:clr>
        </p15:guide>
        <p15:guide id="23" pos="3024" userDrawn="1">
          <p15:clr>
            <a:srgbClr val="A4A3A4"/>
          </p15:clr>
        </p15:guide>
        <p15:guide id="24" pos="3160" userDrawn="1">
          <p15:clr>
            <a:srgbClr val="A4A3A4"/>
          </p15:clr>
        </p15:guide>
        <p15:guide id="25" pos="3296" userDrawn="1">
          <p15:clr>
            <a:srgbClr val="A4A3A4"/>
          </p15:clr>
        </p15:guide>
        <p15:guide id="26" pos="3432" userDrawn="1">
          <p15:clr>
            <a:srgbClr val="A4A3A4"/>
          </p15:clr>
        </p15:guide>
        <p15:guide id="27" pos="3568" userDrawn="1">
          <p15:clr>
            <a:srgbClr val="A4A3A4"/>
          </p15:clr>
        </p15:guide>
        <p15:guide id="28" pos="3704" userDrawn="1">
          <p15:clr>
            <a:srgbClr val="A4A3A4"/>
          </p15:clr>
        </p15:guide>
        <p15:guide id="29" pos="3840" userDrawn="1">
          <p15:clr>
            <a:srgbClr val="A4A3A4"/>
          </p15:clr>
        </p15:guide>
        <p15:guide id="30" pos="3976" userDrawn="1">
          <p15:clr>
            <a:srgbClr val="A4A3A4"/>
          </p15:clr>
        </p15:guide>
        <p15:guide id="31" pos="4112" userDrawn="1">
          <p15:clr>
            <a:srgbClr val="A4A3A4"/>
          </p15:clr>
        </p15:guide>
        <p15:guide id="32" pos="4248" userDrawn="1">
          <p15:clr>
            <a:srgbClr val="A4A3A4"/>
          </p15:clr>
        </p15:guide>
        <p15:guide id="33" pos="4384" userDrawn="1">
          <p15:clr>
            <a:srgbClr val="A4A3A4"/>
          </p15:clr>
        </p15:guide>
        <p15:guide id="34" pos="4520" userDrawn="1">
          <p15:clr>
            <a:srgbClr val="A4A3A4"/>
          </p15:clr>
        </p15:guide>
        <p15:guide id="35" pos="4656" userDrawn="1">
          <p15:clr>
            <a:srgbClr val="A4A3A4"/>
          </p15:clr>
        </p15:guide>
        <p15:guide id="36" pos="4793" userDrawn="1">
          <p15:clr>
            <a:srgbClr val="A4A3A4"/>
          </p15:clr>
        </p15:guide>
        <p15:guide id="37" pos="4929" userDrawn="1">
          <p15:clr>
            <a:srgbClr val="A4A3A4"/>
          </p15:clr>
        </p15:guide>
        <p15:guide id="38" pos="5065" userDrawn="1">
          <p15:clr>
            <a:srgbClr val="A4A3A4"/>
          </p15:clr>
        </p15:guide>
        <p15:guide id="39" pos="5201" userDrawn="1">
          <p15:clr>
            <a:srgbClr val="A4A3A4"/>
          </p15:clr>
        </p15:guide>
        <p15:guide id="40" pos="5337" userDrawn="1">
          <p15:clr>
            <a:srgbClr val="A4A3A4"/>
          </p15:clr>
        </p15:guide>
        <p15:guide id="41" pos="5473" userDrawn="1">
          <p15:clr>
            <a:srgbClr val="A4A3A4"/>
          </p15:clr>
        </p15:guide>
        <p15:guide id="42" pos="5609" userDrawn="1">
          <p15:clr>
            <a:srgbClr val="A4A3A4"/>
          </p15:clr>
        </p15:guide>
        <p15:guide id="43" pos="5745" userDrawn="1">
          <p15:clr>
            <a:srgbClr val="A4A3A4"/>
          </p15:clr>
        </p15:guide>
        <p15:guide id="44" pos="5881" userDrawn="1">
          <p15:clr>
            <a:srgbClr val="A4A3A4"/>
          </p15:clr>
        </p15:guide>
        <p15:guide id="45" pos="6017" userDrawn="1">
          <p15:clr>
            <a:srgbClr val="A4A3A4"/>
          </p15:clr>
        </p15:guide>
        <p15:guide id="46" pos="6153" userDrawn="1">
          <p15:clr>
            <a:srgbClr val="A4A3A4"/>
          </p15:clr>
        </p15:guide>
        <p15:guide id="47" pos="6289" userDrawn="1">
          <p15:clr>
            <a:srgbClr val="A4A3A4"/>
          </p15:clr>
        </p15:guide>
        <p15:guide id="48" pos="6425" userDrawn="1">
          <p15:clr>
            <a:srgbClr val="A4A3A4"/>
          </p15:clr>
        </p15:guide>
        <p15:guide id="49" pos="6562" userDrawn="1">
          <p15:clr>
            <a:srgbClr val="A4A3A4"/>
          </p15:clr>
        </p15:guide>
        <p15:guide id="50" pos="6698" userDrawn="1">
          <p15:clr>
            <a:srgbClr val="A4A3A4"/>
          </p15:clr>
        </p15:guide>
        <p15:guide id="51" pos="6834" userDrawn="1">
          <p15:clr>
            <a:srgbClr val="A4A3A4"/>
          </p15:clr>
        </p15:guide>
        <p15:guide id="52" pos="6970" userDrawn="1">
          <p15:clr>
            <a:srgbClr val="A4A3A4"/>
          </p15:clr>
        </p15:guide>
        <p15:guide id="53" pos="7106" userDrawn="1">
          <p15:clr>
            <a:srgbClr val="A4A3A4"/>
          </p15:clr>
        </p15:guide>
        <p15:guide id="54" pos="7242" userDrawn="1">
          <p15:clr>
            <a:srgbClr val="F26B43"/>
          </p15:clr>
        </p15:guide>
        <p15:guide id="55" pos="7378" userDrawn="1">
          <p15:clr>
            <a:srgbClr val="A4A3A4"/>
          </p15:clr>
        </p15:guide>
        <p15:guide id="56" pos="7514" userDrawn="1">
          <p15:clr>
            <a:srgbClr val="A4A3A4"/>
          </p15:clr>
        </p15:guide>
        <p15:guide id="57" orient="horz" pos="255" userDrawn="1">
          <p15:clr>
            <a:srgbClr val="A4A3A4"/>
          </p15:clr>
        </p15:guide>
        <p15:guide id="58" orient="horz" pos="391" userDrawn="1">
          <p15:clr>
            <a:srgbClr val="F26B43"/>
          </p15:clr>
        </p15:guide>
        <p15:guide id="59" orient="horz" pos="527" userDrawn="1">
          <p15:clr>
            <a:srgbClr val="A4A3A4"/>
          </p15:clr>
        </p15:guide>
        <p15:guide id="60" orient="horz" pos="663" userDrawn="1">
          <p15:clr>
            <a:srgbClr val="A4A3A4"/>
          </p15:clr>
        </p15:guide>
        <p15:guide id="61" orient="horz" pos="799" userDrawn="1">
          <p15:clr>
            <a:srgbClr val="A4A3A4"/>
          </p15:clr>
        </p15:guide>
        <p15:guide id="62" orient="horz" pos="935" userDrawn="1">
          <p15:clr>
            <a:srgbClr val="F26B43"/>
          </p15:clr>
        </p15:guide>
        <p15:guide id="63" orient="horz" pos="1071" userDrawn="1">
          <p15:clr>
            <a:srgbClr val="A4A3A4"/>
          </p15:clr>
        </p15:guide>
        <p15:guide id="64" orient="horz" pos="1344" userDrawn="1">
          <p15:clr>
            <a:srgbClr val="A4A3A4"/>
          </p15:clr>
        </p15:guide>
        <p15:guide id="65" orient="horz" pos="1207" userDrawn="1">
          <p15:clr>
            <a:srgbClr val="F26B43"/>
          </p15:clr>
        </p15:guide>
        <p15:guide id="66" orient="horz" pos="1480" userDrawn="1">
          <p15:clr>
            <a:srgbClr val="A4A3A4"/>
          </p15:clr>
        </p15:guide>
        <p15:guide id="67" orient="horz" pos="1616" userDrawn="1">
          <p15:clr>
            <a:srgbClr val="A4A3A4"/>
          </p15:clr>
        </p15:guide>
        <p15:guide id="68" orient="horz" pos="1752" userDrawn="1">
          <p15:clr>
            <a:srgbClr val="A4A3A4"/>
          </p15:clr>
        </p15:guide>
        <p15:guide id="69" orient="horz" pos="1888" userDrawn="1">
          <p15:clr>
            <a:srgbClr val="A4A3A4"/>
          </p15:clr>
        </p15:guide>
        <p15:guide id="70" orient="horz" pos="2024" userDrawn="1">
          <p15:clr>
            <a:srgbClr val="A4A3A4"/>
          </p15:clr>
        </p15:guide>
        <p15:guide id="71" orient="horz" pos="2160" userDrawn="1">
          <p15:clr>
            <a:srgbClr val="A4A3A4"/>
          </p15:clr>
        </p15:guide>
        <p15:guide id="72" orient="horz" pos="2296" userDrawn="1">
          <p15:clr>
            <a:srgbClr val="A4A3A4"/>
          </p15:clr>
        </p15:guide>
        <p15:guide id="73" orient="horz" pos="2432" userDrawn="1">
          <p15:clr>
            <a:srgbClr val="A4A3A4"/>
          </p15:clr>
        </p15:guide>
        <p15:guide id="74" orient="horz" pos="2568" userDrawn="1">
          <p15:clr>
            <a:srgbClr val="A4A3A4"/>
          </p15:clr>
        </p15:guide>
        <p15:guide id="75" orient="horz" pos="2704" userDrawn="1">
          <p15:clr>
            <a:srgbClr val="A4A3A4"/>
          </p15:clr>
        </p15:guide>
        <p15:guide id="76" orient="horz" pos="2840" userDrawn="1">
          <p15:clr>
            <a:srgbClr val="A4A3A4"/>
          </p15:clr>
        </p15:guide>
        <p15:guide id="77" orient="horz" pos="2976" userDrawn="1">
          <p15:clr>
            <a:srgbClr val="A4A3A4"/>
          </p15:clr>
        </p15:guide>
        <p15:guide id="78" orient="horz" pos="3113" userDrawn="1">
          <p15:clr>
            <a:srgbClr val="A4A3A4"/>
          </p15:clr>
        </p15:guide>
        <p15:guide id="79" orient="horz" pos="3249" userDrawn="1">
          <p15:clr>
            <a:srgbClr val="A4A3A4"/>
          </p15:clr>
        </p15:guide>
        <p15:guide id="80" orient="horz" pos="3385" userDrawn="1">
          <p15:clr>
            <a:srgbClr val="A4A3A4"/>
          </p15:clr>
        </p15:guide>
        <p15:guide id="81" orient="horz" pos="3521" userDrawn="1">
          <p15:clr>
            <a:srgbClr val="A4A3A4"/>
          </p15:clr>
        </p15:guide>
        <p15:guide id="82" orient="horz" pos="3657" userDrawn="1">
          <p15:clr>
            <a:srgbClr val="A4A3A4"/>
          </p15:clr>
        </p15:guide>
        <p15:guide id="83" orient="horz" pos="3793" userDrawn="1">
          <p15:clr>
            <a:srgbClr val="A4A3A4"/>
          </p15:clr>
        </p15:guide>
        <p15:guide id="84" orient="horz" pos="3929" userDrawn="1">
          <p15:clr>
            <a:srgbClr val="F26B43"/>
          </p15:clr>
        </p15:guide>
        <p15:guide id="85" orient="horz" pos="4065" userDrawn="1">
          <p15:clr>
            <a:srgbClr val="A4A3A4"/>
          </p15:clr>
        </p15:guide>
        <p15:guide id="86" orient="horz" pos="4201"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app.ekipa.de/challenges" TargetMode="Externa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hyperlink" Target="https://app.ekipa.de/challenges/vci-mtu/brief" TargetMode="Externa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776DB7E-C9F2-78E4-ED55-3E5ABF5AC29F}"/>
              </a:ext>
            </a:extLst>
          </p:cNvPr>
          <p:cNvSpPr>
            <a:spLocks noGrp="1"/>
          </p:cNvSpPr>
          <p:nvPr>
            <p:ph type="ctrTitle"/>
          </p:nvPr>
        </p:nvSpPr>
        <p:spPr>
          <a:xfrm>
            <a:off x="1127124" y="1700212"/>
            <a:ext cx="9937750" cy="3672787"/>
          </a:xfrm>
        </p:spPr>
        <p:txBody>
          <a:bodyPr/>
          <a:lstStyle/>
          <a:p>
            <a:r>
              <a:rPr lang="en-US" noProof="0" dirty="0"/>
              <a:t>APPLICATION TEMPLATE</a:t>
            </a:r>
            <a:br>
              <a:rPr lang="en-US" noProof="0" dirty="0"/>
            </a:br>
            <a:r>
              <a:rPr lang="en-US" sz="4400" noProof="0" dirty="0"/>
              <a:t>MTU – Fast-start battery systems</a:t>
            </a:r>
            <a:endParaRPr lang="en-US" noProof="0" dirty="0"/>
          </a:p>
        </p:txBody>
      </p:sp>
      <p:sp>
        <p:nvSpPr>
          <p:cNvPr id="6" name="Datumsplatzhalter 5">
            <a:extLst>
              <a:ext uri="{FF2B5EF4-FFF2-40B4-BE49-F238E27FC236}">
                <a16:creationId xmlns:a16="http://schemas.microsoft.com/office/drawing/2014/main" id="{882F6D04-C6DA-F2EC-5A08-5976AF14D90E}"/>
              </a:ext>
            </a:extLst>
          </p:cNvPr>
          <p:cNvSpPr>
            <a:spLocks noGrp="1"/>
          </p:cNvSpPr>
          <p:nvPr>
            <p:ph type="dt" sz="half" idx="10"/>
          </p:nvPr>
        </p:nvSpPr>
        <p:spPr/>
        <p:txBody>
          <a:bodyPr/>
          <a:lstStyle/>
          <a:p>
            <a:r>
              <a:rPr lang="en-US" noProof="0"/>
              <a:t>Do not Edit Date</a:t>
            </a:r>
          </a:p>
        </p:txBody>
      </p:sp>
      <p:sp>
        <p:nvSpPr>
          <p:cNvPr id="7" name="Fußzeilenplatzhalter 6">
            <a:extLst>
              <a:ext uri="{FF2B5EF4-FFF2-40B4-BE49-F238E27FC236}">
                <a16:creationId xmlns:a16="http://schemas.microsoft.com/office/drawing/2014/main" id="{00096F91-75EF-44C3-96A5-9B0055F413D0}"/>
              </a:ext>
            </a:extLst>
          </p:cNvPr>
          <p:cNvSpPr>
            <a:spLocks noGrp="1"/>
          </p:cNvSpPr>
          <p:nvPr>
            <p:ph type="ftr" sz="quarter" idx="11"/>
          </p:nvPr>
        </p:nvSpPr>
        <p:spPr/>
        <p:txBody>
          <a:bodyPr/>
          <a:lstStyle/>
          <a:p>
            <a:r>
              <a:rPr lang="en-US" noProof="0"/>
              <a:t>We Innovate Together.</a:t>
            </a:r>
          </a:p>
        </p:txBody>
      </p:sp>
      <p:sp>
        <p:nvSpPr>
          <p:cNvPr id="8" name="Foliennummernplatzhalter 7">
            <a:extLst>
              <a:ext uri="{FF2B5EF4-FFF2-40B4-BE49-F238E27FC236}">
                <a16:creationId xmlns:a16="http://schemas.microsoft.com/office/drawing/2014/main" id="{662E868A-CCE9-AD71-3E53-7EFBB7C11CA1}"/>
              </a:ext>
            </a:extLst>
          </p:cNvPr>
          <p:cNvSpPr>
            <a:spLocks noGrp="1"/>
          </p:cNvSpPr>
          <p:nvPr>
            <p:ph type="sldNum" sz="quarter" idx="12"/>
          </p:nvPr>
        </p:nvSpPr>
        <p:spPr/>
        <p:txBody>
          <a:bodyPr/>
          <a:lstStyle/>
          <a:p>
            <a:fld id="{802006FE-6571-4354-8775-F8708372C227}" type="slidenum">
              <a:rPr lang="en-US" noProof="0" smtClean="0"/>
              <a:pPr/>
              <a:t>1</a:t>
            </a:fld>
            <a:endParaRPr lang="en-US" noProof="0"/>
          </a:p>
        </p:txBody>
      </p:sp>
    </p:spTree>
    <p:extLst>
      <p:ext uri="{BB962C8B-B14F-4D97-AF65-F5344CB8AC3E}">
        <p14:creationId xmlns:p14="http://schemas.microsoft.com/office/powerpoint/2010/main" val="157749988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4">
            <a:extLst>
              <a:ext uri="{FF2B5EF4-FFF2-40B4-BE49-F238E27FC236}">
                <a16:creationId xmlns:a16="http://schemas.microsoft.com/office/drawing/2014/main" id="{0A829010-E93E-D14F-8302-AEFCCCEDDD4A}"/>
              </a:ext>
            </a:extLst>
          </p:cNvPr>
          <p:cNvSpPr txBox="1"/>
          <p:nvPr/>
        </p:nvSpPr>
        <p:spPr>
          <a:xfrm>
            <a:off x="355409" y="2168341"/>
            <a:ext cx="7439272" cy="1077218"/>
          </a:xfrm>
          <a:prstGeom prst="rect">
            <a:avLst/>
          </a:prstGeom>
          <a:noFill/>
        </p:spPr>
        <p:txBody>
          <a:bodyPr wrap="square" rtlCol="0">
            <a:spAutoFit/>
          </a:bodyPr>
          <a:lstStyle/>
          <a:p>
            <a:pPr marL="285750" indent="-285750">
              <a:buClr>
                <a:schemeClr val="accent1"/>
              </a:buClr>
              <a:buFont typeface="Wingdings" panose="05000000000000000000" pitchFamily="2" charset="2"/>
              <a:buChar char="ü"/>
            </a:pPr>
            <a:r>
              <a:rPr lang="en-US" sz="1600">
                <a:latin typeface="Segoe UI" panose="020B0502040204020203" pitchFamily="34" charset="0"/>
                <a:cs typeface="Segoe UI" panose="020B0502040204020203" pitchFamily="34" charset="0"/>
              </a:rPr>
              <a:t>Fill in the application template</a:t>
            </a:r>
          </a:p>
          <a:p>
            <a:pPr marL="285750" indent="-285750">
              <a:buClr>
                <a:schemeClr val="accent1"/>
              </a:buClr>
              <a:buFont typeface="Wingdings" panose="05000000000000000000" pitchFamily="2" charset="2"/>
              <a:buChar char="ü"/>
            </a:pPr>
            <a:r>
              <a:rPr lang="en-US" sz="1600">
                <a:latin typeface="Segoe UI" panose="020B0502040204020203" pitchFamily="34" charset="0"/>
                <a:cs typeface="Segoe UI" panose="020B0502040204020203" pitchFamily="34" charset="0"/>
              </a:rPr>
              <a:t>Check if you wish to upload additional material such as a video, company presentation, etc. </a:t>
            </a:r>
          </a:p>
          <a:p>
            <a:pPr marL="285750" indent="-285750">
              <a:buClr>
                <a:schemeClr val="accent1"/>
              </a:buClr>
              <a:buFont typeface="Wingdings" panose="05000000000000000000" pitchFamily="2" charset="2"/>
              <a:buChar char="ü"/>
            </a:pPr>
            <a:r>
              <a:rPr lang="en-US" sz="1600">
                <a:latin typeface="Segoe UI" panose="020B0502040204020203" pitchFamily="34" charset="0"/>
                <a:cs typeface="Segoe UI" panose="020B0502040204020203" pitchFamily="34" charset="0"/>
              </a:rPr>
              <a:t>Upload your documents via our </a:t>
            </a:r>
            <a:r>
              <a:rPr lang="en-US" sz="1600">
                <a:solidFill>
                  <a:schemeClr val="accent1"/>
                </a:solidFill>
                <a:latin typeface="Segoe UI" panose="020B0502040204020203" pitchFamily="34" charset="0"/>
                <a:cs typeface="Segoe UI" panose="020B0502040204020203" pitchFamily="34" charset="0"/>
                <a:hlinkClick r:id="rId2">
                  <a:extLst>
                    <a:ext uri="{A12FA001-AC4F-418D-AE19-62706E023703}">
                      <ahyp:hlinkClr xmlns:ahyp="http://schemas.microsoft.com/office/drawing/2018/hyperlinkcolor" val="tx"/>
                    </a:ext>
                  </a:extLst>
                </a:hlinkClick>
              </a:rPr>
              <a:t>platform</a:t>
            </a:r>
            <a:r>
              <a:rPr lang="en-US" sz="1600">
                <a:latin typeface="Segoe UI" panose="020B0502040204020203" pitchFamily="34" charset="0"/>
                <a:cs typeface="Segoe UI" panose="020B0502040204020203" pitchFamily="34" charset="0"/>
              </a:rPr>
              <a:t> before the deadline</a:t>
            </a:r>
          </a:p>
        </p:txBody>
      </p:sp>
      <p:sp>
        <p:nvSpPr>
          <p:cNvPr id="2" name="Textplatzhalter 7">
            <a:extLst>
              <a:ext uri="{FF2B5EF4-FFF2-40B4-BE49-F238E27FC236}">
                <a16:creationId xmlns:a16="http://schemas.microsoft.com/office/drawing/2014/main" id="{D2A5B2A9-23C5-1406-4476-447F135BDBCA}"/>
              </a:ext>
            </a:extLst>
          </p:cNvPr>
          <p:cNvSpPr>
            <a:spLocks noGrp="1"/>
          </p:cNvSpPr>
          <p:nvPr>
            <p:ph type="body" idx="21"/>
          </p:nvPr>
        </p:nvSpPr>
        <p:spPr>
          <a:xfrm>
            <a:off x="1127448" y="5373216"/>
            <a:ext cx="3272216" cy="307778"/>
          </a:xfrm>
        </p:spPr>
        <p:txBody>
          <a:bodyPr/>
          <a:lstStyle/>
          <a:p>
            <a:endParaRPr lang="de-DE"/>
          </a:p>
        </p:txBody>
      </p:sp>
    </p:spTree>
    <p:extLst>
      <p:ext uri="{BB962C8B-B14F-4D97-AF65-F5344CB8AC3E}">
        <p14:creationId xmlns:p14="http://schemas.microsoft.com/office/powerpoint/2010/main" val="4233395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E232C3-5012-F6EF-555A-206AD1085D35}"/>
              </a:ext>
            </a:extLst>
          </p:cNvPr>
          <p:cNvSpPr>
            <a:spLocks noGrp="1"/>
          </p:cNvSpPr>
          <p:nvPr>
            <p:ph type="title"/>
          </p:nvPr>
        </p:nvSpPr>
        <p:spPr>
          <a:xfrm>
            <a:off x="695324" y="581007"/>
            <a:ext cx="10152975" cy="496722"/>
          </a:xfrm>
        </p:spPr>
        <p:txBody>
          <a:bodyPr/>
          <a:lstStyle/>
          <a:p>
            <a:r>
              <a:rPr lang="de-DE"/>
              <a:t>1. </a:t>
            </a:r>
            <a:r>
              <a:rPr lang="de-DE" err="1"/>
              <a:t>executive</a:t>
            </a:r>
            <a:r>
              <a:rPr lang="de-DE"/>
              <a:t> </a:t>
            </a:r>
            <a:r>
              <a:rPr lang="de-DE" err="1"/>
              <a:t>summary</a:t>
            </a:r>
            <a:endParaRPr lang="de-DE"/>
          </a:p>
        </p:txBody>
      </p:sp>
      <p:sp>
        <p:nvSpPr>
          <p:cNvPr id="3" name="Datumsplatzhalter 2">
            <a:extLst>
              <a:ext uri="{FF2B5EF4-FFF2-40B4-BE49-F238E27FC236}">
                <a16:creationId xmlns:a16="http://schemas.microsoft.com/office/drawing/2014/main" id="{17D6CE27-8123-E16D-5F04-0F61C1CE8FA6}"/>
              </a:ext>
            </a:extLst>
          </p:cNvPr>
          <p:cNvSpPr>
            <a:spLocks noGrp="1"/>
          </p:cNvSpPr>
          <p:nvPr>
            <p:ph type="dt" sz="half" idx="10"/>
          </p:nvPr>
        </p:nvSpPr>
        <p:spPr/>
        <p:txBody>
          <a:bodyPr/>
          <a:lstStyle/>
          <a:p>
            <a:r>
              <a:rPr lang="de-DE"/>
              <a:t>Do not Edit Date</a:t>
            </a:r>
          </a:p>
        </p:txBody>
      </p:sp>
      <p:sp>
        <p:nvSpPr>
          <p:cNvPr id="4" name="Fußzeilenplatzhalter 3">
            <a:extLst>
              <a:ext uri="{FF2B5EF4-FFF2-40B4-BE49-F238E27FC236}">
                <a16:creationId xmlns:a16="http://schemas.microsoft.com/office/drawing/2014/main" id="{33E68F2D-ED35-626A-131C-BDBFE78B64BD}"/>
              </a:ext>
            </a:extLst>
          </p:cNvPr>
          <p:cNvSpPr>
            <a:spLocks noGrp="1"/>
          </p:cNvSpPr>
          <p:nvPr>
            <p:ph type="ftr" sz="quarter" idx="11"/>
          </p:nvPr>
        </p:nvSpPr>
        <p:spPr/>
        <p:txBody>
          <a:bodyPr/>
          <a:lstStyle/>
          <a:p>
            <a:r>
              <a:rPr lang="de-DE"/>
              <a:t>APPLICATION TEMPLATE</a:t>
            </a:r>
          </a:p>
        </p:txBody>
      </p:sp>
      <p:sp>
        <p:nvSpPr>
          <p:cNvPr id="5" name="Foliennummernplatzhalter 4">
            <a:extLst>
              <a:ext uri="{FF2B5EF4-FFF2-40B4-BE49-F238E27FC236}">
                <a16:creationId xmlns:a16="http://schemas.microsoft.com/office/drawing/2014/main" id="{40EBD4EC-E471-2A58-EBF5-B397C62266FE}"/>
              </a:ext>
            </a:extLst>
          </p:cNvPr>
          <p:cNvSpPr>
            <a:spLocks noGrp="1"/>
          </p:cNvSpPr>
          <p:nvPr>
            <p:ph type="sldNum" sz="quarter" idx="12"/>
          </p:nvPr>
        </p:nvSpPr>
        <p:spPr/>
        <p:txBody>
          <a:bodyPr/>
          <a:lstStyle/>
          <a:p>
            <a:fld id="{802006FE-6571-4354-8775-F8708372C227}" type="slidenum">
              <a:rPr lang="de-DE" smtClean="0"/>
              <a:pPr/>
              <a:t>3</a:t>
            </a:fld>
            <a:endParaRPr lang="de-DE"/>
          </a:p>
        </p:txBody>
      </p:sp>
      <p:sp>
        <p:nvSpPr>
          <p:cNvPr id="6" name="Textplatzhalter 5">
            <a:extLst>
              <a:ext uri="{FF2B5EF4-FFF2-40B4-BE49-F238E27FC236}">
                <a16:creationId xmlns:a16="http://schemas.microsoft.com/office/drawing/2014/main" id="{A15FEEA4-ADBE-5700-255D-23AE1CED082B}"/>
              </a:ext>
            </a:extLst>
          </p:cNvPr>
          <p:cNvSpPr>
            <a:spLocks noGrp="1"/>
          </p:cNvSpPr>
          <p:nvPr>
            <p:ph type="body" idx="19"/>
          </p:nvPr>
        </p:nvSpPr>
        <p:spPr/>
        <p:txBody>
          <a:bodyPr/>
          <a:lstStyle/>
          <a:p>
            <a:endParaRPr lang="de-DE"/>
          </a:p>
        </p:txBody>
      </p:sp>
      <p:sp>
        <p:nvSpPr>
          <p:cNvPr id="7" name="Textplatzhalter 6">
            <a:extLst>
              <a:ext uri="{FF2B5EF4-FFF2-40B4-BE49-F238E27FC236}">
                <a16:creationId xmlns:a16="http://schemas.microsoft.com/office/drawing/2014/main" id="{949FAEAA-19A1-4794-0B8C-C9D4ECCDCECD}"/>
              </a:ext>
            </a:extLst>
          </p:cNvPr>
          <p:cNvSpPr>
            <a:spLocks noGrp="1"/>
          </p:cNvSpPr>
          <p:nvPr>
            <p:ph type="body" idx="20"/>
          </p:nvPr>
        </p:nvSpPr>
        <p:spPr/>
        <p:txBody>
          <a:bodyPr/>
          <a:lstStyle/>
          <a:p>
            <a:endParaRPr lang="de-DE"/>
          </a:p>
        </p:txBody>
      </p:sp>
      <p:sp>
        <p:nvSpPr>
          <p:cNvPr id="8" name="Textplatzhalter 7">
            <a:extLst>
              <a:ext uri="{FF2B5EF4-FFF2-40B4-BE49-F238E27FC236}">
                <a16:creationId xmlns:a16="http://schemas.microsoft.com/office/drawing/2014/main" id="{E0EF775B-6374-FDAD-ABD1-CC22DEBA29DC}"/>
              </a:ext>
            </a:extLst>
          </p:cNvPr>
          <p:cNvSpPr>
            <a:spLocks noGrp="1"/>
          </p:cNvSpPr>
          <p:nvPr>
            <p:ph type="body" idx="21"/>
          </p:nvPr>
        </p:nvSpPr>
        <p:spPr/>
        <p:txBody>
          <a:bodyPr/>
          <a:lstStyle/>
          <a:p>
            <a:endParaRPr lang="de-DE"/>
          </a:p>
        </p:txBody>
      </p:sp>
      <p:sp>
        <p:nvSpPr>
          <p:cNvPr id="10" name="Textplatzhalter 9">
            <a:extLst>
              <a:ext uri="{FF2B5EF4-FFF2-40B4-BE49-F238E27FC236}">
                <a16:creationId xmlns:a16="http://schemas.microsoft.com/office/drawing/2014/main" id="{1A61B355-04E7-35AE-6352-24925FDD0F95}"/>
              </a:ext>
            </a:extLst>
          </p:cNvPr>
          <p:cNvSpPr>
            <a:spLocks noGrp="1"/>
          </p:cNvSpPr>
          <p:nvPr>
            <p:ph type="body" idx="23"/>
          </p:nvPr>
        </p:nvSpPr>
        <p:spPr>
          <a:xfrm>
            <a:off x="360866" y="2703105"/>
            <a:ext cx="3272216" cy="307778"/>
          </a:xfrm>
        </p:spPr>
        <p:txBody>
          <a:bodyPr/>
          <a:lstStyle/>
          <a:p>
            <a:endParaRPr lang="de-DE"/>
          </a:p>
        </p:txBody>
      </p:sp>
      <p:sp>
        <p:nvSpPr>
          <p:cNvPr id="11" name="Bildplatzhalter 10">
            <a:extLst>
              <a:ext uri="{FF2B5EF4-FFF2-40B4-BE49-F238E27FC236}">
                <a16:creationId xmlns:a16="http://schemas.microsoft.com/office/drawing/2014/main" id="{EDA5C851-7CBD-C750-6D23-5AC60D4073E0}"/>
              </a:ext>
            </a:extLst>
          </p:cNvPr>
          <p:cNvSpPr>
            <a:spLocks noGrp="1"/>
          </p:cNvSpPr>
          <p:nvPr>
            <p:ph type="pic" idx="24"/>
          </p:nvPr>
        </p:nvSpPr>
        <p:spPr>
          <a:xfrm>
            <a:off x="1199456" y="5127507"/>
            <a:ext cx="1999148" cy="884776"/>
          </a:xfrm>
        </p:spPr>
        <p:txBody>
          <a:bodyPr/>
          <a:lstStyle/>
          <a:p>
            <a:endParaRPr lang="de-DE"/>
          </a:p>
        </p:txBody>
      </p:sp>
      <p:sp>
        <p:nvSpPr>
          <p:cNvPr id="12" name="Textplatzhalter 11">
            <a:extLst>
              <a:ext uri="{FF2B5EF4-FFF2-40B4-BE49-F238E27FC236}">
                <a16:creationId xmlns:a16="http://schemas.microsoft.com/office/drawing/2014/main" id="{9425298D-4E8C-A6AF-7115-48C0450122E1}"/>
              </a:ext>
            </a:extLst>
          </p:cNvPr>
          <p:cNvSpPr>
            <a:spLocks noGrp="1"/>
          </p:cNvSpPr>
          <p:nvPr>
            <p:ph type="body" idx="13"/>
          </p:nvPr>
        </p:nvSpPr>
        <p:spPr/>
        <p:txBody>
          <a:bodyPr/>
          <a:lstStyle/>
          <a:p>
            <a:endParaRPr lang="de-DE"/>
          </a:p>
        </p:txBody>
      </p:sp>
      <p:sp>
        <p:nvSpPr>
          <p:cNvPr id="13" name="Textplatzhalter 12">
            <a:extLst>
              <a:ext uri="{FF2B5EF4-FFF2-40B4-BE49-F238E27FC236}">
                <a16:creationId xmlns:a16="http://schemas.microsoft.com/office/drawing/2014/main" id="{65015D06-3B06-569E-EC49-4C2A1CC613B7}"/>
              </a:ext>
            </a:extLst>
          </p:cNvPr>
          <p:cNvSpPr>
            <a:spLocks noGrp="1"/>
          </p:cNvSpPr>
          <p:nvPr>
            <p:ph type="body" idx="16"/>
          </p:nvPr>
        </p:nvSpPr>
        <p:spPr/>
        <p:txBody>
          <a:bodyPr/>
          <a:lstStyle/>
          <a:p>
            <a:endParaRPr lang="de-DE"/>
          </a:p>
        </p:txBody>
      </p:sp>
      <p:sp>
        <p:nvSpPr>
          <p:cNvPr id="14" name="Textplatzhalter 13">
            <a:extLst>
              <a:ext uri="{FF2B5EF4-FFF2-40B4-BE49-F238E27FC236}">
                <a16:creationId xmlns:a16="http://schemas.microsoft.com/office/drawing/2014/main" id="{AF95136B-6B23-EB7A-1278-C11A9FB9BF36}"/>
              </a:ext>
            </a:extLst>
          </p:cNvPr>
          <p:cNvSpPr>
            <a:spLocks noGrp="1"/>
          </p:cNvSpPr>
          <p:nvPr>
            <p:ph type="body" idx="25"/>
          </p:nvPr>
        </p:nvSpPr>
        <p:spPr/>
        <p:txBody>
          <a:bodyPr/>
          <a:lstStyle/>
          <a:p>
            <a:endParaRPr lang="de-DE"/>
          </a:p>
        </p:txBody>
      </p:sp>
      <p:sp>
        <p:nvSpPr>
          <p:cNvPr id="15" name="Textplatzhalter 14">
            <a:extLst>
              <a:ext uri="{FF2B5EF4-FFF2-40B4-BE49-F238E27FC236}">
                <a16:creationId xmlns:a16="http://schemas.microsoft.com/office/drawing/2014/main" id="{A0DF4FE7-6B9A-A7B7-840D-A99335B89436}"/>
              </a:ext>
            </a:extLst>
          </p:cNvPr>
          <p:cNvSpPr>
            <a:spLocks noGrp="1"/>
          </p:cNvSpPr>
          <p:nvPr>
            <p:ph type="body" idx="26"/>
          </p:nvPr>
        </p:nvSpPr>
        <p:spPr/>
        <p:txBody>
          <a:bodyPr/>
          <a:lstStyle/>
          <a:p>
            <a:endParaRPr lang="de-DE"/>
          </a:p>
        </p:txBody>
      </p:sp>
      <p:sp>
        <p:nvSpPr>
          <p:cNvPr id="16" name="Bildplatzhalter 15">
            <a:extLst>
              <a:ext uri="{FF2B5EF4-FFF2-40B4-BE49-F238E27FC236}">
                <a16:creationId xmlns:a16="http://schemas.microsoft.com/office/drawing/2014/main" id="{05804A82-B7D4-3E88-BE68-04C04FFF34E5}"/>
              </a:ext>
            </a:extLst>
          </p:cNvPr>
          <p:cNvSpPr>
            <a:spLocks noGrp="1"/>
          </p:cNvSpPr>
          <p:nvPr>
            <p:ph type="pic" idx="27"/>
          </p:nvPr>
        </p:nvSpPr>
        <p:spPr/>
        <p:txBody>
          <a:bodyPr/>
          <a:lstStyle/>
          <a:p>
            <a:endParaRPr lang="de-DE"/>
          </a:p>
        </p:txBody>
      </p:sp>
    </p:spTree>
    <p:extLst>
      <p:ext uri="{BB962C8B-B14F-4D97-AF65-F5344CB8AC3E}">
        <p14:creationId xmlns:p14="http://schemas.microsoft.com/office/powerpoint/2010/main" val="209065811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A81E40-C16B-AD30-C608-B79C4269822B}"/>
              </a:ext>
            </a:extLst>
          </p:cNvPr>
          <p:cNvSpPr>
            <a:spLocks noGrp="1"/>
          </p:cNvSpPr>
          <p:nvPr>
            <p:ph type="title"/>
          </p:nvPr>
        </p:nvSpPr>
        <p:spPr/>
        <p:txBody>
          <a:bodyPr/>
          <a:lstStyle/>
          <a:p>
            <a:r>
              <a:rPr lang="de-DE"/>
              <a:t>2. SOLUTION</a:t>
            </a:r>
          </a:p>
        </p:txBody>
      </p:sp>
      <p:sp>
        <p:nvSpPr>
          <p:cNvPr id="3" name="Datumsplatzhalter 2">
            <a:extLst>
              <a:ext uri="{FF2B5EF4-FFF2-40B4-BE49-F238E27FC236}">
                <a16:creationId xmlns:a16="http://schemas.microsoft.com/office/drawing/2014/main" id="{B152D774-C13E-CA07-9D2F-C6B13B5D5B57}"/>
              </a:ext>
            </a:extLst>
          </p:cNvPr>
          <p:cNvSpPr>
            <a:spLocks noGrp="1"/>
          </p:cNvSpPr>
          <p:nvPr>
            <p:ph type="dt" sz="half" idx="10"/>
          </p:nvPr>
        </p:nvSpPr>
        <p:spPr/>
        <p:txBody>
          <a:bodyPr/>
          <a:lstStyle/>
          <a:p>
            <a:r>
              <a:rPr lang="de-DE"/>
              <a:t>Do not Edit Date</a:t>
            </a:r>
          </a:p>
        </p:txBody>
      </p:sp>
      <p:sp>
        <p:nvSpPr>
          <p:cNvPr id="4" name="Fußzeilenplatzhalter 3">
            <a:extLst>
              <a:ext uri="{FF2B5EF4-FFF2-40B4-BE49-F238E27FC236}">
                <a16:creationId xmlns:a16="http://schemas.microsoft.com/office/drawing/2014/main" id="{3731DF9E-7B65-1C47-67BE-94A926B9F1A2}"/>
              </a:ext>
            </a:extLst>
          </p:cNvPr>
          <p:cNvSpPr>
            <a:spLocks noGrp="1"/>
          </p:cNvSpPr>
          <p:nvPr>
            <p:ph type="ftr" sz="quarter" idx="11"/>
          </p:nvPr>
        </p:nvSpPr>
        <p:spPr/>
        <p:txBody>
          <a:bodyPr/>
          <a:lstStyle/>
          <a:p>
            <a:r>
              <a:rPr lang="de-DE"/>
              <a:t>APPLICATION TEMPLATE</a:t>
            </a:r>
          </a:p>
        </p:txBody>
      </p:sp>
      <p:sp>
        <p:nvSpPr>
          <p:cNvPr id="5" name="Foliennummernplatzhalter 4">
            <a:extLst>
              <a:ext uri="{FF2B5EF4-FFF2-40B4-BE49-F238E27FC236}">
                <a16:creationId xmlns:a16="http://schemas.microsoft.com/office/drawing/2014/main" id="{D1CA0111-28E2-C70F-6FAF-20BABDAB384F}"/>
              </a:ext>
            </a:extLst>
          </p:cNvPr>
          <p:cNvSpPr>
            <a:spLocks noGrp="1"/>
          </p:cNvSpPr>
          <p:nvPr>
            <p:ph type="sldNum" sz="quarter" idx="12"/>
          </p:nvPr>
        </p:nvSpPr>
        <p:spPr/>
        <p:txBody>
          <a:bodyPr/>
          <a:lstStyle/>
          <a:p>
            <a:fld id="{802006FE-6571-4354-8775-F8708372C227}" type="slidenum">
              <a:rPr lang="de-DE" smtClean="0"/>
              <a:pPr/>
              <a:t>4</a:t>
            </a:fld>
            <a:endParaRPr lang="de-DE"/>
          </a:p>
        </p:txBody>
      </p:sp>
      <p:sp>
        <p:nvSpPr>
          <p:cNvPr id="6" name="Textplatzhalter 5">
            <a:extLst>
              <a:ext uri="{FF2B5EF4-FFF2-40B4-BE49-F238E27FC236}">
                <a16:creationId xmlns:a16="http://schemas.microsoft.com/office/drawing/2014/main" id="{A2B50033-FA7B-3D44-9C40-AD63FBE1F69D}"/>
              </a:ext>
            </a:extLst>
          </p:cNvPr>
          <p:cNvSpPr>
            <a:spLocks noGrp="1"/>
          </p:cNvSpPr>
          <p:nvPr>
            <p:ph type="body" sz="quarter" idx="13"/>
          </p:nvPr>
        </p:nvSpPr>
        <p:spPr>
          <a:xfrm>
            <a:off x="695327" y="1772479"/>
            <a:ext cx="3319182" cy="4654412"/>
          </a:xfrm>
        </p:spPr>
        <p:txBody>
          <a:bodyPr/>
          <a:lstStyle/>
          <a:p>
            <a:r>
              <a:rPr lang="en-GB" b="1" dirty="0"/>
              <a:t>MTU Aero Engines</a:t>
            </a:r>
            <a:r>
              <a:rPr lang="en-GB" dirty="0"/>
              <a:t> </a:t>
            </a:r>
            <a:r>
              <a:rPr lang="en-US" dirty="0"/>
              <a:t>is looking for </a:t>
            </a:r>
            <a:r>
              <a:rPr lang="en-US" b="1" dirty="0"/>
              <a:t>a high-performance battery system</a:t>
            </a:r>
            <a:r>
              <a:rPr lang="en-US" dirty="0"/>
              <a:t> that can instantly feed power into the grid to bridge the startup time of hydrogen gas turbines and thereby meet regulatory requirements. The solution should be </a:t>
            </a:r>
            <a:r>
              <a:rPr lang="en-US" b="1" dirty="0"/>
              <a:t>modular, containerized, certifiable, and grid-ready</a:t>
            </a:r>
            <a:r>
              <a:rPr lang="en-US" dirty="0"/>
              <a:t>—ideally with intelligent control software—and must be deployable by 2027.</a:t>
            </a:r>
          </a:p>
          <a:p>
            <a:endParaRPr lang="en-GB" dirty="0">
              <a:latin typeface="Segoe UI" panose="020B0502040204020203" pitchFamily="34" charset="0"/>
              <a:cs typeface="Segoe UI" panose="020B0502040204020203" pitchFamily="34" charset="0"/>
            </a:endParaRPr>
          </a:p>
          <a:p>
            <a:endParaRPr lang="en-GB" b="1" dirty="0">
              <a:latin typeface="Segoe UI" panose="020B0502040204020203" pitchFamily="34" charset="0"/>
              <a:cs typeface="Segoe UI" panose="020B0502040204020203" pitchFamily="34" charset="0"/>
            </a:endParaRPr>
          </a:p>
          <a:p>
            <a:r>
              <a:rPr lang="en-GB" b="1" dirty="0">
                <a:latin typeface="Segoe UI" panose="020B0502040204020203" pitchFamily="34" charset="0"/>
                <a:cs typeface="Segoe UI" panose="020B0502040204020203" pitchFamily="34" charset="0"/>
              </a:rPr>
              <a:t>Key Questions:</a:t>
            </a:r>
          </a:p>
          <a:p>
            <a:r>
              <a:rPr lang="en-GB" b="1" dirty="0"/>
              <a:t>How can we design and deliver a modular, scalable battery system that can instantly provide grid energy for 5–8 minutes, seamlessly integrate with hydrogen-ready gas turbines, and be certifiable for long-term grid operation in Europe?</a:t>
            </a:r>
            <a:endParaRPr lang="de-DE" dirty="0"/>
          </a:p>
          <a:p>
            <a:r>
              <a:rPr lang="en-US" dirty="0"/>
              <a:t> </a:t>
            </a:r>
            <a:br>
              <a:rPr lang="en-US" dirty="0">
                <a:latin typeface="Segoe UI" panose="020B0502040204020203" pitchFamily="34" charset="0"/>
                <a:cs typeface="Segoe UI" panose="020B0502040204020203" pitchFamily="34" charset="0"/>
              </a:rPr>
            </a:br>
            <a:endParaRPr lang="en-US" dirty="0">
              <a:latin typeface="Segoe UI" panose="020B0502040204020203" pitchFamily="34" charset="0"/>
              <a:cs typeface="Segoe UI" panose="020B0502040204020203" pitchFamily="34" charset="0"/>
            </a:endParaRPr>
          </a:p>
          <a:p>
            <a:pPr lvl="0"/>
            <a:r>
              <a:rPr lang="en-US" dirty="0">
                <a:latin typeface="Segoe UI" panose="020B0502040204020203" pitchFamily="34" charset="0"/>
                <a:cs typeface="Segoe UI" panose="020B0502040204020203" pitchFamily="34" charset="0"/>
              </a:rPr>
              <a:t>All information on the criteria and goals as well as more information can be found in the corresponding tabs on the platform: </a:t>
            </a:r>
            <a:r>
              <a:rPr lang="en-US" dirty="0">
                <a:solidFill>
                  <a:schemeClr val="accent1"/>
                </a:solidFill>
                <a:latin typeface="Segoe UI" panose="020B0502040204020203" pitchFamily="34" charset="0"/>
                <a:cs typeface="Segoe UI" panose="020B0502040204020203" pitchFamily="34" charset="0"/>
                <a:hlinkClick r:id="rId2">
                  <a:extLst>
                    <a:ext uri="{A12FA001-AC4F-418D-AE19-62706E023703}">
                      <ahyp:hlinkClr xmlns:ahyp="http://schemas.microsoft.com/office/drawing/2018/hyperlinkcolor" val="tx"/>
                    </a:ext>
                  </a:extLst>
                </a:hlinkClick>
              </a:rPr>
              <a:t>ekipa open innovation </a:t>
            </a:r>
            <a:r>
              <a:rPr lang="en-US" dirty="0" err="1">
                <a:solidFill>
                  <a:schemeClr val="accent1"/>
                </a:solidFill>
                <a:latin typeface="Segoe UI" panose="020B0502040204020203" pitchFamily="34" charset="0"/>
                <a:cs typeface="Segoe UI" panose="020B0502040204020203" pitchFamily="34" charset="0"/>
                <a:hlinkClick r:id="rId2">
                  <a:extLst>
                    <a:ext uri="{A12FA001-AC4F-418D-AE19-62706E023703}">
                      <ahyp:hlinkClr xmlns:ahyp="http://schemas.microsoft.com/office/drawing/2018/hyperlinkcolor" val="tx"/>
                    </a:ext>
                  </a:extLst>
                </a:hlinkClick>
              </a:rPr>
              <a:t>plattform</a:t>
            </a:r>
            <a:endParaRPr lang="de-DE" dirty="0">
              <a:solidFill>
                <a:schemeClr val="accent1"/>
              </a:solidFill>
              <a:highlight>
                <a:srgbClr val="FFFF00"/>
              </a:highlight>
            </a:endParaRPr>
          </a:p>
        </p:txBody>
      </p:sp>
      <p:sp>
        <p:nvSpPr>
          <p:cNvPr id="7" name="Textplatzhalter 6">
            <a:extLst>
              <a:ext uri="{FF2B5EF4-FFF2-40B4-BE49-F238E27FC236}">
                <a16:creationId xmlns:a16="http://schemas.microsoft.com/office/drawing/2014/main" id="{80652E26-AF11-E332-3B0C-CB9013777151}"/>
              </a:ext>
            </a:extLst>
          </p:cNvPr>
          <p:cNvSpPr>
            <a:spLocks noGrp="1"/>
          </p:cNvSpPr>
          <p:nvPr>
            <p:ph type="body" sz="quarter" idx="15"/>
          </p:nvPr>
        </p:nvSpPr>
        <p:spPr/>
        <p:txBody>
          <a:bodyPr/>
          <a:lstStyle/>
          <a:p>
            <a:endParaRPr lang="de-DE"/>
          </a:p>
        </p:txBody>
      </p:sp>
      <p:sp>
        <p:nvSpPr>
          <p:cNvPr id="8" name="Bildplatzhalter 7">
            <a:extLst>
              <a:ext uri="{FF2B5EF4-FFF2-40B4-BE49-F238E27FC236}">
                <a16:creationId xmlns:a16="http://schemas.microsoft.com/office/drawing/2014/main" id="{4C364556-CF4A-F261-C2A0-C48EDA02EECB}"/>
              </a:ext>
            </a:extLst>
          </p:cNvPr>
          <p:cNvSpPr>
            <a:spLocks noGrp="1"/>
          </p:cNvSpPr>
          <p:nvPr>
            <p:ph type="pic" sz="quarter" idx="14"/>
          </p:nvPr>
        </p:nvSpPr>
        <p:spPr/>
        <p:txBody>
          <a:bodyPr/>
          <a:lstStyle/>
          <a:p>
            <a:endParaRPr lang="de-DE"/>
          </a:p>
        </p:txBody>
      </p:sp>
      <p:sp>
        <p:nvSpPr>
          <p:cNvPr id="9" name="Bildplatzhalter 8">
            <a:extLst>
              <a:ext uri="{FF2B5EF4-FFF2-40B4-BE49-F238E27FC236}">
                <a16:creationId xmlns:a16="http://schemas.microsoft.com/office/drawing/2014/main" id="{F2641EB9-F190-7715-847E-B0EEFA9284B1}"/>
              </a:ext>
            </a:extLst>
          </p:cNvPr>
          <p:cNvSpPr>
            <a:spLocks noGrp="1"/>
          </p:cNvSpPr>
          <p:nvPr>
            <p:ph type="pic" sz="quarter" idx="16"/>
          </p:nvPr>
        </p:nvSpPr>
        <p:spPr/>
        <p:txBody>
          <a:bodyPr/>
          <a:lstStyle/>
          <a:p>
            <a:endParaRPr lang="de-DE"/>
          </a:p>
        </p:txBody>
      </p:sp>
    </p:spTree>
    <p:extLst>
      <p:ext uri="{BB962C8B-B14F-4D97-AF65-F5344CB8AC3E}">
        <p14:creationId xmlns:p14="http://schemas.microsoft.com/office/powerpoint/2010/main" val="410112543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D3314DD8-2DF4-7862-0084-DDABA30CB393}"/>
              </a:ext>
            </a:extLst>
          </p:cNvPr>
          <p:cNvSpPr>
            <a:spLocks noGrp="1"/>
          </p:cNvSpPr>
          <p:nvPr>
            <p:ph type="title"/>
          </p:nvPr>
        </p:nvSpPr>
        <p:spPr/>
        <p:txBody>
          <a:bodyPr/>
          <a:lstStyle/>
          <a:p>
            <a:r>
              <a:rPr lang="de-DE" dirty="0"/>
              <a:t>3. PILOT </a:t>
            </a:r>
            <a:r>
              <a:rPr lang="de-DE" dirty="0" err="1"/>
              <a:t>PROPOSAL</a:t>
            </a:r>
            <a:endParaRPr lang="de-DE" dirty="0"/>
          </a:p>
        </p:txBody>
      </p:sp>
      <p:sp>
        <p:nvSpPr>
          <p:cNvPr id="3" name="Datumsplatzhalter 2">
            <a:extLst>
              <a:ext uri="{FF2B5EF4-FFF2-40B4-BE49-F238E27FC236}">
                <a16:creationId xmlns:a16="http://schemas.microsoft.com/office/drawing/2014/main" id="{56665E50-178A-8D8C-BEAE-D0B15A47754D}"/>
              </a:ext>
            </a:extLst>
          </p:cNvPr>
          <p:cNvSpPr>
            <a:spLocks noGrp="1"/>
          </p:cNvSpPr>
          <p:nvPr>
            <p:ph type="dt" sz="half" idx="10"/>
          </p:nvPr>
        </p:nvSpPr>
        <p:spPr/>
        <p:txBody>
          <a:bodyPr/>
          <a:lstStyle/>
          <a:p>
            <a:r>
              <a:rPr lang="de-DE"/>
              <a:t>Do not Edit Date</a:t>
            </a:r>
          </a:p>
        </p:txBody>
      </p:sp>
      <p:sp>
        <p:nvSpPr>
          <p:cNvPr id="4" name="Fußzeilenplatzhalter 3">
            <a:extLst>
              <a:ext uri="{FF2B5EF4-FFF2-40B4-BE49-F238E27FC236}">
                <a16:creationId xmlns:a16="http://schemas.microsoft.com/office/drawing/2014/main" id="{C068C893-3B39-DAE9-B53A-96067F13401E}"/>
              </a:ext>
            </a:extLst>
          </p:cNvPr>
          <p:cNvSpPr>
            <a:spLocks noGrp="1"/>
          </p:cNvSpPr>
          <p:nvPr>
            <p:ph type="ftr" sz="quarter" idx="11"/>
          </p:nvPr>
        </p:nvSpPr>
        <p:spPr/>
        <p:txBody>
          <a:bodyPr/>
          <a:lstStyle/>
          <a:p>
            <a:r>
              <a:rPr lang="de-DE"/>
              <a:t>APPLICATION TEMPLATE</a:t>
            </a:r>
          </a:p>
        </p:txBody>
      </p:sp>
      <p:sp>
        <p:nvSpPr>
          <p:cNvPr id="5" name="Foliennummernplatzhalter 4">
            <a:extLst>
              <a:ext uri="{FF2B5EF4-FFF2-40B4-BE49-F238E27FC236}">
                <a16:creationId xmlns:a16="http://schemas.microsoft.com/office/drawing/2014/main" id="{86E19AF8-EB28-8DF2-BFA6-372F32F06518}"/>
              </a:ext>
            </a:extLst>
          </p:cNvPr>
          <p:cNvSpPr>
            <a:spLocks noGrp="1"/>
          </p:cNvSpPr>
          <p:nvPr>
            <p:ph type="sldNum" sz="quarter" idx="12"/>
          </p:nvPr>
        </p:nvSpPr>
        <p:spPr/>
        <p:txBody>
          <a:bodyPr/>
          <a:lstStyle/>
          <a:p>
            <a:fld id="{802006FE-6571-4354-8775-F8708372C227}" type="slidenum">
              <a:rPr lang="de-DE" smtClean="0"/>
              <a:pPr/>
              <a:t>5</a:t>
            </a:fld>
            <a:endParaRPr lang="de-DE"/>
          </a:p>
        </p:txBody>
      </p:sp>
      <p:sp>
        <p:nvSpPr>
          <p:cNvPr id="16" name="Textplatzhalter 15">
            <a:extLst>
              <a:ext uri="{FF2B5EF4-FFF2-40B4-BE49-F238E27FC236}">
                <a16:creationId xmlns:a16="http://schemas.microsoft.com/office/drawing/2014/main" id="{41F6A167-4CF8-4146-E427-D7E45EAAC1E0}"/>
              </a:ext>
            </a:extLst>
          </p:cNvPr>
          <p:cNvSpPr>
            <a:spLocks noGrp="1"/>
          </p:cNvSpPr>
          <p:nvPr>
            <p:ph type="body" sz="quarter" idx="15"/>
          </p:nvPr>
        </p:nvSpPr>
        <p:spPr/>
        <p:txBody>
          <a:bodyPr/>
          <a:lstStyle/>
          <a:p>
            <a:endParaRPr lang="de-DE" dirty="0"/>
          </a:p>
        </p:txBody>
      </p:sp>
      <p:sp>
        <p:nvSpPr>
          <p:cNvPr id="17" name="Textplatzhalter 16">
            <a:extLst>
              <a:ext uri="{FF2B5EF4-FFF2-40B4-BE49-F238E27FC236}">
                <a16:creationId xmlns:a16="http://schemas.microsoft.com/office/drawing/2014/main" id="{B869355B-B737-E1B4-DCF0-BF9863A1D3AF}"/>
              </a:ext>
            </a:extLst>
          </p:cNvPr>
          <p:cNvSpPr>
            <a:spLocks noGrp="1"/>
          </p:cNvSpPr>
          <p:nvPr>
            <p:ph type="body" sz="quarter" idx="16"/>
          </p:nvPr>
        </p:nvSpPr>
        <p:spPr/>
        <p:txBody>
          <a:bodyPr/>
          <a:lstStyle/>
          <a:p>
            <a:endParaRPr lang="de-DE" dirty="0"/>
          </a:p>
        </p:txBody>
      </p:sp>
      <p:sp>
        <p:nvSpPr>
          <p:cNvPr id="18" name="Textplatzhalter 17">
            <a:extLst>
              <a:ext uri="{FF2B5EF4-FFF2-40B4-BE49-F238E27FC236}">
                <a16:creationId xmlns:a16="http://schemas.microsoft.com/office/drawing/2014/main" id="{FBDB7432-0ADE-122D-6DAC-C6B309520AA8}"/>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130768719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356E9F-4B7F-EA72-A66A-476E8C928A83}"/>
              </a:ext>
            </a:extLst>
          </p:cNvPr>
          <p:cNvSpPr>
            <a:spLocks noGrp="1"/>
          </p:cNvSpPr>
          <p:nvPr>
            <p:ph type="title"/>
          </p:nvPr>
        </p:nvSpPr>
        <p:spPr/>
        <p:txBody>
          <a:bodyPr/>
          <a:lstStyle/>
          <a:p>
            <a:r>
              <a:rPr lang="de-DE"/>
              <a:t>4. </a:t>
            </a:r>
            <a:r>
              <a:rPr lang="de-DE" err="1"/>
              <a:t>COLLABORATION</a:t>
            </a:r>
            <a:endParaRPr lang="de-DE"/>
          </a:p>
        </p:txBody>
      </p:sp>
      <p:sp>
        <p:nvSpPr>
          <p:cNvPr id="3" name="Datumsplatzhalter 2">
            <a:extLst>
              <a:ext uri="{FF2B5EF4-FFF2-40B4-BE49-F238E27FC236}">
                <a16:creationId xmlns:a16="http://schemas.microsoft.com/office/drawing/2014/main" id="{54DA50CC-BC4F-7F0F-53D3-2DC3DC08B16D}"/>
              </a:ext>
            </a:extLst>
          </p:cNvPr>
          <p:cNvSpPr>
            <a:spLocks noGrp="1"/>
          </p:cNvSpPr>
          <p:nvPr>
            <p:ph type="dt" sz="half" idx="10"/>
          </p:nvPr>
        </p:nvSpPr>
        <p:spPr/>
        <p:txBody>
          <a:bodyPr/>
          <a:lstStyle/>
          <a:p>
            <a:r>
              <a:rPr lang="de-DE"/>
              <a:t>Do not Edit Date</a:t>
            </a:r>
          </a:p>
        </p:txBody>
      </p:sp>
      <p:sp>
        <p:nvSpPr>
          <p:cNvPr id="4" name="Fußzeilenplatzhalter 3">
            <a:extLst>
              <a:ext uri="{FF2B5EF4-FFF2-40B4-BE49-F238E27FC236}">
                <a16:creationId xmlns:a16="http://schemas.microsoft.com/office/drawing/2014/main" id="{B8AEB564-5FFC-0ED4-8D26-81EF8702F9B7}"/>
              </a:ext>
            </a:extLst>
          </p:cNvPr>
          <p:cNvSpPr>
            <a:spLocks noGrp="1"/>
          </p:cNvSpPr>
          <p:nvPr>
            <p:ph type="ftr" sz="quarter" idx="11"/>
          </p:nvPr>
        </p:nvSpPr>
        <p:spPr/>
        <p:txBody>
          <a:bodyPr/>
          <a:lstStyle/>
          <a:p>
            <a:r>
              <a:rPr lang="de-DE"/>
              <a:t>APPLICATION TEMPLATE</a:t>
            </a:r>
          </a:p>
        </p:txBody>
      </p:sp>
      <p:sp>
        <p:nvSpPr>
          <p:cNvPr id="5" name="Foliennummernplatzhalter 4">
            <a:extLst>
              <a:ext uri="{FF2B5EF4-FFF2-40B4-BE49-F238E27FC236}">
                <a16:creationId xmlns:a16="http://schemas.microsoft.com/office/drawing/2014/main" id="{21D54C4D-B7EE-C7EF-6FE6-BA94FBDA91A7}"/>
              </a:ext>
            </a:extLst>
          </p:cNvPr>
          <p:cNvSpPr>
            <a:spLocks noGrp="1"/>
          </p:cNvSpPr>
          <p:nvPr>
            <p:ph type="sldNum" sz="quarter" idx="12"/>
          </p:nvPr>
        </p:nvSpPr>
        <p:spPr/>
        <p:txBody>
          <a:bodyPr/>
          <a:lstStyle/>
          <a:p>
            <a:fld id="{802006FE-6571-4354-8775-F8708372C227}" type="slidenum">
              <a:rPr lang="de-DE" smtClean="0"/>
              <a:pPr/>
              <a:t>6</a:t>
            </a:fld>
            <a:endParaRPr lang="de-DE"/>
          </a:p>
        </p:txBody>
      </p:sp>
      <p:sp>
        <p:nvSpPr>
          <p:cNvPr id="9" name="Textplatzhalter 8">
            <a:extLst>
              <a:ext uri="{FF2B5EF4-FFF2-40B4-BE49-F238E27FC236}">
                <a16:creationId xmlns:a16="http://schemas.microsoft.com/office/drawing/2014/main" id="{CCAF485A-53CF-DDC9-C70D-5F2185FBF5B6}"/>
              </a:ext>
            </a:extLst>
          </p:cNvPr>
          <p:cNvSpPr>
            <a:spLocks noGrp="1"/>
          </p:cNvSpPr>
          <p:nvPr>
            <p:ph type="body" sz="quarter" idx="13"/>
          </p:nvPr>
        </p:nvSpPr>
        <p:spPr/>
        <p:txBody>
          <a:bodyPr/>
          <a:lstStyle/>
          <a:p>
            <a:endParaRPr lang="de-DE"/>
          </a:p>
        </p:txBody>
      </p:sp>
      <p:sp>
        <p:nvSpPr>
          <p:cNvPr id="10" name="Textplatzhalter 9">
            <a:extLst>
              <a:ext uri="{FF2B5EF4-FFF2-40B4-BE49-F238E27FC236}">
                <a16:creationId xmlns:a16="http://schemas.microsoft.com/office/drawing/2014/main" id="{3209BE8D-614B-8748-0A61-3DABBE40553B}"/>
              </a:ext>
            </a:extLst>
          </p:cNvPr>
          <p:cNvSpPr>
            <a:spLocks noGrp="1"/>
          </p:cNvSpPr>
          <p:nvPr>
            <p:ph type="body" sz="quarter" idx="15"/>
          </p:nvPr>
        </p:nvSpPr>
        <p:spPr/>
        <p:txBody>
          <a:bodyPr/>
          <a:lstStyle/>
          <a:p>
            <a:endParaRPr lang="de-DE"/>
          </a:p>
        </p:txBody>
      </p:sp>
      <p:sp>
        <p:nvSpPr>
          <p:cNvPr id="11" name="Textplatzhalter 10">
            <a:extLst>
              <a:ext uri="{FF2B5EF4-FFF2-40B4-BE49-F238E27FC236}">
                <a16:creationId xmlns:a16="http://schemas.microsoft.com/office/drawing/2014/main" id="{005C98D9-FFDB-75D5-40F3-6D386B509F98}"/>
              </a:ext>
            </a:extLst>
          </p:cNvPr>
          <p:cNvSpPr>
            <a:spLocks noGrp="1"/>
          </p:cNvSpPr>
          <p:nvPr>
            <p:ph type="body" sz="quarter" idx="16"/>
          </p:nvPr>
        </p:nvSpPr>
        <p:spPr/>
        <p:txBody>
          <a:bodyPr/>
          <a:lstStyle/>
          <a:p>
            <a:endParaRPr lang="de-DE"/>
          </a:p>
        </p:txBody>
      </p:sp>
    </p:spTree>
    <p:extLst>
      <p:ext uri="{BB962C8B-B14F-4D97-AF65-F5344CB8AC3E}">
        <p14:creationId xmlns:p14="http://schemas.microsoft.com/office/powerpoint/2010/main" val="275083012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5F3D7-304A-0B8B-8BD8-358613E90348}"/>
              </a:ext>
            </a:extLst>
          </p:cNvPr>
          <p:cNvSpPr>
            <a:spLocks noGrp="1"/>
          </p:cNvSpPr>
          <p:nvPr>
            <p:ph type="title"/>
          </p:nvPr>
        </p:nvSpPr>
        <p:spPr>
          <a:xfrm>
            <a:off x="232529" y="650878"/>
            <a:ext cx="7033532" cy="504030"/>
          </a:xfrm>
        </p:spPr>
        <p:txBody>
          <a:bodyPr/>
          <a:lstStyle/>
          <a:p>
            <a:endParaRPr lang="en-US"/>
          </a:p>
        </p:txBody>
      </p:sp>
      <p:sp>
        <p:nvSpPr>
          <p:cNvPr id="3" name="Text Placeholder 2">
            <a:extLst>
              <a:ext uri="{FF2B5EF4-FFF2-40B4-BE49-F238E27FC236}">
                <a16:creationId xmlns:a16="http://schemas.microsoft.com/office/drawing/2014/main" id="{98A12DEA-72AC-3A10-02A0-44615CF95C88}"/>
              </a:ext>
            </a:extLst>
          </p:cNvPr>
          <p:cNvSpPr>
            <a:spLocks noGrp="1"/>
          </p:cNvSpPr>
          <p:nvPr>
            <p:ph type="body" idx="1"/>
          </p:nvPr>
        </p:nvSpPr>
        <p:spPr>
          <a:xfrm>
            <a:off x="248478" y="1628800"/>
            <a:ext cx="7480379" cy="4630486"/>
          </a:xfrm>
        </p:spPr>
        <p:txBody>
          <a:bodyPr/>
          <a:lstStyle/>
          <a:p>
            <a:endParaRPr lang="en-US"/>
          </a:p>
        </p:txBody>
      </p:sp>
      <p:sp>
        <p:nvSpPr>
          <p:cNvPr id="4" name="Content Placeholder 3">
            <a:extLst>
              <a:ext uri="{FF2B5EF4-FFF2-40B4-BE49-F238E27FC236}">
                <a16:creationId xmlns:a16="http://schemas.microsoft.com/office/drawing/2014/main" id="{418DB68C-629E-E635-27BC-662803EC47A7}"/>
              </a:ext>
            </a:extLst>
          </p:cNvPr>
          <p:cNvSpPr>
            <a:spLocks noGrp="1"/>
          </p:cNvSpPr>
          <p:nvPr>
            <p:ph sz="quarter" idx="13"/>
          </p:nvPr>
        </p:nvSpPr>
        <p:spPr>
          <a:xfrm>
            <a:off x="8153400" y="1124744"/>
            <a:ext cx="3866321" cy="1629342"/>
          </a:xfrm>
        </p:spPr>
        <p:txBody>
          <a:bodyPr/>
          <a:lstStyle/>
          <a:p>
            <a:endParaRPr lang="en-US"/>
          </a:p>
        </p:txBody>
      </p:sp>
      <p:sp>
        <p:nvSpPr>
          <p:cNvPr id="5" name="Content Placeholder 4">
            <a:extLst>
              <a:ext uri="{FF2B5EF4-FFF2-40B4-BE49-F238E27FC236}">
                <a16:creationId xmlns:a16="http://schemas.microsoft.com/office/drawing/2014/main" id="{E4FE6B41-A128-0F44-B4C4-B218E11AD0A0}"/>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550875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3CDFC-85DF-C645-4E43-C03F28866CFC}"/>
              </a:ext>
            </a:extLst>
          </p:cNvPr>
          <p:cNvSpPr>
            <a:spLocks noGrp="1"/>
          </p:cNvSpPr>
          <p:nvPr>
            <p:ph type="title"/>
          </p:nvPr>
        </p:nvSpPr>
        <p:spPr>
          <a:xfrm>
            <a:off x="248478" y="598714"/>
            <a:ext cx="6985635" cy="504030"/>
          </a:xfrm>
        </p:spPr>
        <p:txBody>
          <a:bodyPr/>
          <a:lstStyle/>
          <a:p>
            <a:endParaRPr lang="en-US"/>
          </a:p>
        </p:txBody>
      </p:sp>
      <p:sp>
        <p:nvSpPr>
          <p:cNvPr id="3" name="Text Placeholder 2">
            <a:extLst>
              <a:ext uri="{FF2B5EF4-FFF2-40B4-BE49-F238E27FC236}">
                <a16:creationId xmlns:a16="http://schemas.microsoft.com/office/drawing/2014/main" id="{2EC4EDEF-C03E-101D-0041-C049D988FBBA}"/>
              </a:ext>
            </a:extLst>
          </p:cNvPr>
          <p:cNvSpPr>
            <a:spLocks noGrp="1"/>
          </p:cNvSpPr>
          <p:nvPr>
            <p:ph type="body" idx="1"/>
          </p:nvPr>
        </p:nvSpPr>
        <p:spPr>
          <a:xfrm>
            <a:off x="8184876" y="1628800"/>
            <a:ext cx="3824244" cy="4630486"/>
          </a:xfrm>
        </p:spPr>
        <p:txBody>
          <a:bodyPr/>
          <a:lstStyle/>
          <a:p>
            <a:endParaRPr lang="en-US"/>
          </a:p>
        </p:txBody>
      </p:sp>
      <p:sp>
        <p:nvSpPr>
          <p:cNvPr id="4" name="Content Placeholder 3">
            <a:extLst>
              <a:ext uri="{FF2B5EF4-FFF2-40B4-BE49-F238E27FC236}">
                <a16:creationId xmlns:a16="http://schemas.microsoft.com/office/drawing/2014/main" id="{AB48D8CE-F06E-2CCC-3631-C1269158D317}"/>
              </a:ext>
            </a:extLst>
          </p:cNvPr>
          <p:cNvSpPr>
            <a:spLocks noGrp="1"/>
          </p:cNvSpPr>
          <p:nvPr>
            <p:ph sz="quarter" idx="13"/>
          </p:nvPr>
        </p:nvSpPr>
        <p:spPr>
          <a:xfrm>
            <a:off x="248478" y="1628800"/>
            <a:ext cx="7432482" cy="4630486"/>
          </a:xfrm>
        </p:spPr>
        <p:txBody>
          <a:bodyPr/>
          <a:lstStyle/>
          <a:p>
            <a:endParaRPr lang="en-US"/>
          </a:p>
        </p:txBody>
      </p:sp>
    </p:spTree>
    <p:extLst>
      <p:ext uri="{BB962C8B-B14F-4D97-AF65-F5344CB8AC3E}">
        <p14:creationId xmlns:p14="http://schemas.microsoft.com/office/powerpoint/2010/main" val="109023905"/>
      </p:ext>
    </p:extLst>
  </p:cSld>
  <p:clrMapOvr>
    <a:masterClrMapping/>
  </p:clrMapOvr>
</p:sld>
</file>

<file path=ppt/theme/theme1.xml><?xml version="1.0" encoding="utf-8"?>
<a:theme xmlns:a="http://schemas.openxmlformats.org/drawingml/2006/main" name="Ekipa">
  <a:themeElements>
    <a:clrScheme name="Ekipa">
      <a:dk1>
        <a:sysClr val="windowText" lastClr="000000"/>
      </a:dk1>
      <a:lt1>
        <a:sysClr val="window" lastClr="FFFFFF"/>
      </a:lt1>
      <a:dk2>
        <a:srgbClr val="F2F2F2"/>
      </a:dk2>
      <a:lt2>
        <a:srgbClr val="8E8E8E"/>
      </a:lt2>
      <a:accent1>
        <a:srgbClr val="E5296B"/>
      </a:accent1>
      <a:accent2>
        <a:srgbClr val="F49719"/>
      </a:accent2>
      <a:accent3>
        <a:srgbClr val="4A4A4A"/>
      </a:accent3>
      <a:accent4>
        <a:srgbClr val="E898B6"/>
      </a:accent4>
      <a:accent5>
        <a:srgbClr val="F8C36C"/>
      </a:accent5>
      <a:accent6>
        <a:srgbClr val="E0E0E0"/>
      </a:accent6>
      <a:hlink>
        <a:srgbClr val="000000"/>
      </a:hlink>
      <a:folHlink>
        <a:srgbClr val="000000"/>
      </a:folHlink>
    </a:clrScheme>
    <a:fontScheme name="Ekipa">
      <a:majorFont>
        <a:latin typeface="Segoe UI Black"/>
        <a:ea typeface=""/>
        <a:cs typeface=""/>
      </a:majorFont>
      <a:minorFont>
        <a:latin typeface="Segoe UI"/>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3"/>
        </a:solidFill>
        <a:ln>
          <a:noFill/>
        </a:ln>
      </a:spPr>
      <a:bodyPr lIns="108000" tIns="108000" rIns="108000" bIns="108000" rtlCol="0" anchor="ctr"/>
      <a:lstStyle>
        <a:defPPr algn="ctr">
          <a:defRPr sz="1200" b="1" smtClean="0"/>
        </a:defPPr>
      </a:lstStyle>
      <a:style>
        <a:lnRef idx="2">
          <a:schemeClr val="accent1">
            <a:shade val="15000"/>
          </a:schemeClr>
        </a:lnRef>
        <a:fillRef idx="1">
          <a:schemeClr val="accent1"/>
        </a:fillRef>
        <a:effectRef idx="0">
          <a:schemeClr val="accent1"/>
        </a:effectRef>
        <a:fontRef idx="minor">
          <a:schemeClr val="lt1"/>
        </a:fontRef>
      </a:style>
    </a:spDef>
    <a:lnDef>
      <a:spPr bwMode="gray">
        <a:ln w="12700">
          <a:solidFill>
            <a:schemeClr val="accent3"/>
          </a:solidFill>
        </a:ln>
      </a:spPr>
      <a:bodyPr/>
      <a:lstStyle/>
      <a:style>
        <a:lnRef idx="2">
          <a:schemeClr val="accent1"/>
        </a:lnRef>
        <a:fillRef idx="0">
          <a:schemeClr val="accent1"/>
        </a:fillRef>
        <a:effectRef idx="1">
          <a:schemeClr val="accent1"/>
        </a:effectRef>
        <a:fontRef idx="minor">
          <a:schemeClr val="tx1"/>
        </a:fontRef>
      </a:style>
    </a:lnDef>
    <a:txDef>
      <a:spPr bwMode="gray">
        <a:noFill/>
      </a:spPr>
      <a:bodyPr wrap="square" lIns="0" tIns="0" rIns="0" bIns="0" rtlCol="0">
        <a:noAutofit/>
      </a:bodyPr>
      <a:lstStyle>
        <a:defPPr marL="216000" indent="-216000" algn="l">
          <a:spcBef>
            <a:spcPts val="300"/>
          </a:spcBef>
          <a:spcAft>
            <a:spcPts val="300"/>
          </a:spcAft>
          <a:buFont typeface="Wingdings" panose="05000000000000000000" pitchFamily="2" charset="2"/>
          <a:buChar char="§"/>
          <a:defRPr sz="1200" dirty="0" err="1" smtClean="0"/>
        </a:defPPr>
      </a:lstStyle>
    </a:txDef>
  </a:objectDefaults>
  <a:extraClrSchemeLst/>
  <a:extLst>
    <a:ext uri="{05A4C25C-085E-4340-85A3-A5531E510DB2}">
      <thm15:themeFamily xmlns:thm15="http://schemas.microsoft.com/office/thememl/2012/main" name="EKIPA_Template_00_MM.pptx" id="{2AAAACC2-C288-4F07-AA21-067F6C75CEC4}" vid="{3B9AFB73-8F47-48EA-B8FA-D24D3A84D995}"/>
    </a:ext>
  </a:extLst>
</a:theme>
</file>

<file path=ppt/theme/theme2.xml><?xml version="1.0" encoding="utf-8"?>
<a:theme xmlns:a="http://schemas.openxmlformats.org/drawingml/2006/main" name="Office">
  <a:themeElements>
    <a:clrScheme name="Ekipa">
      <a:dk1>
        <a:sysClr val="windowText" lastClr="000000"/>
      </a:dk1>
      <a:lt1>
        <a:sysClr val="window" lastClr="FFFFFF"/>
      </a:lt1>
      <a:dk2>
        <a:srgbClr val="F2F2F2"/>
      </a:dk2>
      <a:lt2>
        <a:srgbClr val="8E8E8E"/>
      </a:lt2>
      <a:accent1>
        <a:srgbClr val="E5296B"/>
      </a:accent1>
      <a:accent2>
        <a:srgbClr val="F49719"/>
      </a:accent2>
      <a:accent3>
        <a:srgbClr val="4A4A4A"/>
      </a:accent3>
      <a:accent4>
        <a:srgbClr val="E898B6"/>
      </a:accent4>
      <a:accent5>
        <a:srgbClr val="F8C36C"/>
      </a:accent5>
      <a:accent6>
        <a:srgbClr val="E0E0E0"/>
      </a:accent6>
      <a:hlink>
        <a:srgbClr val="000000"/>
      </a:hlink>
      <a:folHlink>
        <a:srgbClr val="000000"/>
      </a:folHlink>
    </a:clrScheme>
    <a:fontScheme name="Ekipa">
      <a:majorFont>
        <a:latin typeface="Segoe UI Black"/>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bwMode="gray">
        <a:ln w="12700">
          <a:solidFill>
            <a:schemeClr val="accent3"/>
          </a:solidFill>
        </a:ln>
      </a:spPr>
      <a:bodyPr/>
      <a:lstStyle/>
      <a:style>
        <a:lnRef idx="2">
          <a:schemeClr val="accent1"/>
        </a:lnRef>
        <a:fillRef idx="0">
          <a:schemeClr val="accent1"/>
        </a:fillRef>
        <a:effectRef idx="1">
          <a:schemeClr val="accent1"/>
        </a:effectRef>
        <a:fontRef idx="minor">
          <a:schemeClr val="tx1"/>
        </a:fontRef>
      </a:style>
    </a:lnDef>
    <a:txDef>
      <a:spPr bwMode="gray">
        <a:noFill/>
      </a:spPr>
      <a:bodyPr wrap="square" lIns="0" tIns="0" rIns="0" bIns="0" rtlCol="0">
        <a:noAutofit/>
      </a:bodyPr>
      <a:lstStyle>
        <a:defPPr marL="216000" indent="-216000" algn="l">
          <a:spcBef>
            <a:spcPts val="300"/>
          </a:spcBef>
          <a:spcAft>
            <a:spcPts val="300"/>
          </a:spcAft>
          <a:buFont typeface="Wingdings" panose="05000000000000000000" pitchFamily="2" charset="2"/>
          <a:buChar char="§"/>
          <a:defRPr sz="1200" dirty="0" err="1" smtClean="0"/>
        </a:defPPr>
      </a:lstStyle>
    </a:tx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a:themeElements>
    <a:clrScheme name="Ekipa">
      <a:dk1>
        <a:sysClr val="windowText" lastClr="000000"/>
      </a:dk1>
      <a:lt1>
        <a:sysClr val="window" lastClr="FFFFFF"/>
      </a:lt1>
      <a:dk2>
        <a:srgbClr val="F2F2F2"/>
      </a:dk2>
      <a:lt2>
        <a:srgbClr val="8E8E8E"/>
      </a:lt2>
      <a:accent1>
        <a:srgbClr val="E5296B"/>
      </a:accent1>
      <a:accent2>
        <a:srgbClr val="F49719"/>
      </a:accent2>
      <a:accent3>
        <a:srgbClr val="4A4A4A"/>
      </a:accent3>
      <a:accent4>
        <a:srgbClr val="E898B6"/>
      </a:accent4>
      <a:accent5>
        <a:srgbClr val="F8C36C"/>
      </a:accent5>
      <a:accent6>
        <a:srgbClr val="E0E0E0"/>
      </a:accent6>
      <a:hlink>
        <a:srgbClr val="000000"/>
      </a:hlink>
      <a:folHlink>
        <a:srgbClr val="000000"/>
      </a:folHlink>
    </a:clrScheme>
    <a:fontScheme name="Ekipa">
      <a:majorFont>
        <a:latin typeface="Segoe UI Black"/>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3"/>
        </a:solidFill>
        <a:ln>
          <a:noFill/>
        </a:ln>
      </a:spPr>
      <a:bodyPr lIns="108000" tIns="108000" rIns="108000" bIns="108000" rtlCol="0" anchor="ctr"/>
      <a:lstStyle>
        <a:defPPr algn="ctr">
          <a:defRPr sz="1200" b="1" dirty="0" err="1" smtClean="0"/>
        </a:defPPr>
      </a:lstStyle>
      <a:style>
        <a:lnRef idx="2">
          <a:schemeClr val="accent1">
            <a:shade val="15000"/>
          </a:schemeClr>
        </a:lnRef>
        <a:fillRef idx="1">
          <a:schemeClr val="accent1"/>
        </a:fillRef>
        <a:effectRef idx="0">
          <a:schemeClr val="accent1"/>
        </a:effectRef>
        <a:fontRef idx="minor">
          <a:schemeClr val="lt1"/>
        </a:fontRef>
      </a:style>
    </a:spDef>
    <a:lnDef>
      <a:spPr bwMode="gray">
        <a:ln w="12700">
          <a:solidFill>
            <a:schemeClr val="accent3"/>
          </a:solidFill>
        </a:ln>
      </a:spPr>
      <a:bodyPr/>
      <a:lstStyle/>
      <a:style>
        <a:lnRef idx="2">
          <a:schemeClr val="accent1"/>
        </a:lnRef>
        <a:fillRef idx="0">
          <a:schemeClr val="accent1"/>
        </a:fillRef>
        <a:effectRef idx="1">
          <a:schemeClr val="accent1"/>
        </a:effectRef>
        <a:fontRef idx="minor">
          <a:schemeClr val="tx1"/>
        </a:fontRef>
      </a:style>
    </a:lnDef>
    <a:txDef>
      <a:spPr bwMode="gray">
        <a:noFill/>
      </a:spPr>
      <a:bodyPr wrap="square" lIns="0" tIns="0" rIns="0" bIns="0" rtlCol="0">
        <a:noAutofit/>
      </a:bodyPr>
      <a:lstStyle>
        <a:defPPr marL="216000" indent="-216000" algn="l">
          <a:spcBef>
            <a:spcPts val="300"/>
          </a:spcBef>
          <a:spcAft>
            <a:spcPts val="300"/>
          </a:spcAft>
          <a:buFont typeface="Wingdings" panose="05000000000000000000" pitchFamily="2" charset="2"/>
          <a:buChar char="§"/>
          <a:defRPr sz="1200" dirty="0" err="1" smtClean="0"/>
        </a:defPPr>
      </a:lstStyle>
    </a:tx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e24c730-79ca-4eb5-9fee-26c6c4fc7260">
      <Terms xmlns="http://schemas.microsoft.com/office/infopath/2007/PartnerControls"/>
    </lcf76f155ced4ddcb4097134ff3c332f>
    <BLUB xmlns="be24c730-79ca-4eb5-9fee-26c6c4fc7260">Choice 1</BLUB>
    <TaxCatchAll xmlns="a13041a0-5882-43a7-a09d-61ebda83141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797B669D26C8494CA7785679D8B2A5ED" ma:contentTypeVersion="20" ma:contentTypeDescription="Ein neues Dokument erstellen." ma:contentTypeScope="" ma:versionID="51f310b2cd7778b28f8f7e32f6ef6343">
  <xsd:schema xmlns:xsd="http://www.w3.org/2001/XMLSchema" xmlns:xs="http://www.w3.org/2001/XMLSchema" xmlns:p="http://schemas.microsoft.com/office/2006/metadata/properties" xmlns:ns2="be24c730-79ca-4eb5-9fee-26c6c4fc7260" xmlns:ns3="a13041a0-5882-43a7-a09d-61ebda83141c" targetNamespace="http://schemas.microsoft.com/office/2006/metadata/properties" ma:root="true" ma:fieldsID="4d725ce9587ba17c82ef0c28339c8cb7" ns2:_="" ns3:_="">
    <xsd:import namespace="be24c730-79ca-4eb5-9fee-26c6c4fc7260"/>
    <xsd:import namespace="a13041a0-5882-43a7-a09d-61ebda8314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BLUB"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24c730-79ca-4eb5-9fee-26c6c4fc72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markierungen" ma:readOnly="false" ma:fieldId="{5cf76f15-5ced-4ddc-b409-7134ff3c332f}" ma:taxonomyMulti="true" ma:sspId="c56bdf71-ead2-455e-8a3d-9a7b55f90f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BLUB" ma:index="25" nillable="true" ma:displayName="BLUB" ma:default="Choice 1" ma:format="Dropdown" ma:internalName="BLUB">
      <xsd:simpleType>
        <xsd:restriction base="dms:Choice">
          <xsd:enumeration value="Choice 1"/>
          <xsd:enumeration value="Choice 2"/>
          <xsd:enumeration value="Choice 3"/>
        </xsd:restriction>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13041a0-5882-43a7-a09d-61ebda83141c"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element name="TaxCatchAll" ma:index="22" nillable="true" ma:displayName="Taxonomy Catch All Column" ma:hidden="true" ma:list="{43b3b244-d6cb-45b8-9931-972cee7efd17}" ma:internalName="TaxCatchAll" ma:showField="CatchAllData" ma:web="a13041a0-5882-43a7-a09d-61ebda8314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BC9ED6C-F11A-4E70-9FA9-89B91FCA6723}">
  <ds:schemaRefs>
    <ds:schemaRef ds:uri="a13041a0-5882-43a7-a09d-61ebda83141c"/>
    <ds:schemaRef ds:uri="be24c730-79ca-4eb5-9fee-26c6c4fc726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6364333-5AD4-4477-BF52-ADCF68CADA57}">
  <ds:schemaRefs>
    <ds:schemaRef ds:uri="http://schemas.microsoft.com/sharepoint/v3/contenttype/forms"/>
  </ds:schemaRefs>
</ds:datastoreItem>
</file>

<file path=customXml/itemProps3.xml><?xml version="1.0" encoding="utf-8"?>
<ds:datastoreItem xmlns:ds="http://schemas.openxmlformats.org/officeDocument/2006/customXml" ds:itemID="{789EDADA-B833-49EF-816D-140543393364}">
  <ds:schemaRefs>
    <ds:schemaRef ds:uri="a13041a0-5882-43a7-a09d-61ebda83141c"/>
    <ds:schemaRef ds:uri="be24c730-79ca-4eb5-9fee-26c6c4fc72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EKIPA_Template_01_EXP - Kopie</Template>
  <TotalTime>0</TotalTime>
  <Words>222</Words>
  <Application>Microsoft Office PowerPoint</Application>
  <PresentationFormat>Breitbild</PresentationFormat>
  <Paragraphs>31</Paragraphs>
  <Slides>8</Slides>
  <Notes>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8</vt:i4>
      </vt:variant>
    </vt:vector>
  </HeadingPairs>
  <TitlesOfParts>
    <vt:vector size="14" baseType="lpstr">
      <vt:lpstr>Arial</vt:lpstr>
      <vt:lpstr>Segoe UI</vt:lpstr>
      <vt:lpstr>Segoe UI Black</vt:lpstr>
      <vt:lpstr>Symbol</vt:lpstr>
      <vt:lpstr>Wingdings</vt:lpstr>
      <vt:lpstr>Ekipa</vt:lpstr>
      <vt:lpstr>APPLICATION TEMPLATE MTU – Fast-start battery systems</vt:lpstr>
      <vt:lpstr>PowerPoint-Präsentation</vt:lpstr>
      <vt:lpstr>1. executive summary</vt:lpstr>
      <vt:lpstr>2. SOLUTION</vt:lpstr>
      <vt:lpstr>3. PILOT PROPOSAL</vt:lpstr>
      <vt:lpstr>4. COLLABORATION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Hannah Werner</dc:creator>
  <cp:lastModifiedBy>Lidia Welldeabzghi</cp:lastModifiedBy>
  <cp:revision>1</cp:revision>
  <cp:lastPrinted>2025-03-20T14:05:44Z</cp:lastPrinted>
  <dcterms:created xsi:type="dcterms:W3CDTF">2025-07-16T07:38:47Z</dcterms:created>
  <dcterms:modified xsi:type="dcterms:W3CDTF">2025-07-29T16:52:24Z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0x010100797B669D26C8494CA7785679D8B2A5ED</vt:lpwstr>
  </property>
  <property fmtid="{D5CDD505-2E9C-101B-9397-08002B2CF9AE}" pid="3" name="MediaServiceImageTags">
    <vt:lpwstr/>
  </property>
</Properties>
</file>