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79"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9EB03-1E2B-4FA5-8394-4DE83CC1CD88}" v="1" dt="2025-07-25T16:09:57.020"/>
    <p1510:client id="{E62E4E1E-9EF6-4397-BE55-406C2C92D850}" v="518" dt="2025-07-25T14:20:12.531"/>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022"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ia Welldeabzghi" userId="6657851c-35d9-4326-b5bf-045b30d4ae05" providerId="ADAL" clId="{E62E4E1E-9EF6-4397-BE55-406C2C92D850}"/>
    <pc:docChg chg="modSld modMainMaster">
      <pc:chgData name="Lidia Welldeabzghi" userId="6657851c-35d9-4326-b5bf-045b30d4ae05" providerId="ADAL" clId="{E62E4E1E-9EF6-4397-BE55-406C2C92D850}" dt="2025-07-25T14:20:12.531" v="597" actId="20577"/>
      <pc:docMkLst>
        <pc:docMk/>
      </pc:docMkLst>
      <pc:sldChg chg="modSp mod">
        <pc:chgData name="Lidia Welldeabzghi" userId="6657851c-35d9-4326-b5bf-045b30d4ae05" providerId="ADAL" clId="{E62E4E1E-9EF6-4397-BE55-406C2C92D850}" dt="2025-07-25T13:20:53.163" v="21" actId="20577"/>
        <pc:sldMkLst>
          <pc:docMk/>
          <pc:sldMk cId="1577499883" sldId="256"/>
        </pc:sldMkLst>
        <pc:spChg chg="mod">
          <ac:chgData name="Lidia Welldeabzghi" userId="6657851c-35d9-4326-b5bf-045b30d4ae05" providerId="ADAL" clId="{E62E4E1E-9EF6-4397-BE55-406C2C92D850}" dt="2025-07-25T13:20:53.163" v="21" actId="20577"/>
          <ac:spMkLst>
            <pc:docMk/>
            <pc:sldMk cId="1577499883" sldId="256"/>
            <ac:spMk id="4" creationId="{E776DB7E-C9F2-78E4-ED55-3E5ABF5AC29F}"/>
          </ac:spMkLst>
        </pc:spChg>
      </pc:sldChg>
      <pc:sldChg chg="modSp mod">
        <pc:chgData name="Lidia Welldeabzghi" userId="6657851c-35d9-4326-b5bf-045b30d4ae05" providerId="ADAL" clId="{E62E4E1E-9EF6-4397-BE55-406C2C92D850}" dt="2025-07-25T13:55:05.867" v="57" actId="13926"/>
        <pc:sldMkLst>
          <pc:docMk/>
          <pc:sldMk cId="4101125436" sldId="277"/>
        </pc:sldMkLst>
        <pc:spChg chg="mod">
          <ac:chgData name="Lidia Welldeabzghi" userId="6657851c-35d9-4326-b5bf-045b30d4ae05" providerId="ADAL" clId="{E62E4E1E-9EF6-4397-BE55-406C2C92D850}" dt="2025-07-25T13:55:05.867" v="57" actId="13926"/>
          <ac:spMkLst>
            <pc:docMk/>
            <pc:sldMk cId="4101125436" sldId="277"/>
            <ac:spMk id="6" creationId="{A2B50033-FA7B-3D44-9C40-AD63FBE1F69D}"/>
          </ac:spMkLst>
        </pc:spChg>
      </pc:sldChg>
      <pc:sldMasterChg chg="modSldLayout">
        <pc:chgData name="Lidia Welldeabzghi" userId="6657851c-35d9-4326-b5bf-045b30d4ae05" providerId="ADAL" clId="{E62E4E1E-9EF6-4397-BE55-406C2C92D850}" dt="2025-07-25T14:20:12.531" v="597" actId="20577"/>
        <pc:sldMasterMkLst>
          <pc:docMk/>
          <pc:sldMasterMk cId="594725491" sldId="2147483648"/>
        </pc:sldMasterMkLst>
        <pc:sldLayoutChg chg="addSp delSp modSp mod">
          <pc:chgData name="Lidia Welldeabzghi" userId="6657851c-35d9-4326-b5bf-045b30d4ae05" providerId="ADAL" clId="{E62E4E1E-9EF6-4397-BE55-406C2C92D850}" dt="2025-07-25T14:16:16.539" v="591" actId="20577"/>
          <pc:sldLayoutMkLst>
            <pc:docMk/>
            <pc:sldMasterMk cId="594725491" sldId="2147483648"/>
            <pc:sldLayoutMk cId="1013149712" sldId="2147483681"/>
          </pc:sldLayoutMkLst>
          <pc:spChg chg="add">
            <ac:chgData name="Lidia Welldeabzghi" userId="6657851c-35d9-4326-b5bf-045b30d4ae05" providerId="ADAL" clId="{E62E4E1E-9EF6-4397-BE55-406C2C92D850}" dt="2025-07-25T14:07:31.608" v="82"/>
            <ac:spMkLst>
              <pc:docMk/>
              <pc:sldMasterMk cId="594725491" sldId="2147483648"/>
              <pc:sldLayoutMk cId="1013149712" sldId="2147483681"/>
              <ac:spMk id="8" creationId="{9889A8FC-F8E5-1E82-0814-E911C431A78D}"/>
            </ac:spMkLst>
          </pc:spChg>
          <pc:spChg chg="add">
            <ac:chgData name="Lidia Welldeabzghi" userId="6657851c-35d9-4326-b5bf-045b30d4ae05" providerId="ADAL" clId="{E62E4E1E-9EF6-4397-BE55-406C2C92D850}" dt="2025-07-25T14:07:40.663" v="85"/>
            <ac:spMkLst>
              <pc:docMk/>
              <pc:sldMasterMk cId="594725491" sldId="2147483648"/>
              <pc:sldLayoutMk cId="1013149712" sldId="2147483681"/>
              <ac:spMk id="10" creationId="{D0EA420B-EC70-FE4E-87C8-748444945EEC}"/>
            </ac:spMkLst>
          </pc:spChg>
          <pc:spChg chg="mod">
            <ac:chgData name="Lidia Welldeabzghi" userId="6657851c-35d9-4326-b5bf-045b30d4ae05" providerId="ADAL" clId="{E62E4E1E-9EF6-4397-BE55-406C2C92D850}" dt="2025-07-25T14:14:29.034" v="587" actId="20577"/>
            <ac:spMkLst>
              <pc:docMk/>
              <pc:sldMasterMk cId="594725491" sldId="2147483648"/>
              <pc:sldLayoutMk cId="1013149712" sldId="2147483681"/>
              <ac:spMk id="11" creationId="{E6B91FC6-2C20-8663-E3D4-17608867DB79}"/>
            </ac:spMkLst>
          </pc:spChg>
          <pc:spChg chg="add">
            <ac:chgData name="Lidia Welldeabzghi" userId="6657851c-35d9-4326-b5bf-045b30d4ae05" providerId="ADAL" clId="{E62E4E1E-9EF6-4397-BE55-406C2C92D850}" dt="2025-07-25T14:07:46.640" v="86"/>
            <ac:spMkLst>
              <pc:docMk/>
              <pc:sldMasterMk cId="594725491" sldId="2147483648"/>
              <pc:sldLayoutMk cId="1013149712" sldId="2147483681"/>
              <ac:spMk id="12" creationId="{0E05B8F2-FE48-3363-92DB-69FCA8D9F222}"/>
            </ac:spMkLst>
          </pc:spChg>
          <pc:spChg chg="mod">
            <ac:chgData name="Lidia Welldeabzghi" userId="6657851c-35d9-4326-b5bf-045b30d4ae05" providerId="ADAL" clId="{E62E4E1E-9EF6-4397-BE55-406C2C92D850}" dt="2025-07-25T14:16:16.539" v="591" actId="20577"/>
            <ac:spMkLst>
              <pc:docMk/>
              <pc:sldMasterMk cId="594725491" sldId="2147483648"/>
              <pc:sldLayoutMk cId="1013149712" sldId="2147483681"/>
              <ac:spMk id="15" creationId="{686755A2-DF1B-9452-28B0-0F8D293A0CA8}"/>
            </ac:spMkLst>
          </pc:spChg>
          <pc:spChg chg="add">
            <ac:chgData name="Lidia Welldeabzghi" userId="6657851c-35d9-4326-b5bf-045b30d4ae05" providerId="ADAL" clId="{E62E4E1E-9EF6-4397-BE55-406C2C92D850}" dt="2025-07-25T14:08:46.142" v="97"/>
            <ac:spMkLst>
              <pc:docMk/>
              <pc:sldMasterMk cId="594725491" sldId="2147483648"/>
              <pc:sldLayoutMk cId="1013149712" sldId="2147483681"/>
              <ac:spMk id="16" creationId="{C4FF9325-5BBF-3398-0400-547563AF5596}"/>
            </ac:spMkLst>
          </pc:spChg>
          <pc:spChg chg="add">
            <ac:chgData name="Lidia Welldeabzghi" userId="6657851c-35d9-4326-b5bf-045b30d4ae05" providerId="ADAL" clId="{E62E4E1E-9EF6-4397-BE55-406C2C92D850}" dt="2025-07-25T14:08:50.026" v="98"/>
            <ac:spMkLst>
              <pc:docMk/>
              <pc:sldMasterMk cId="594725491" sldId="2147483648"/>
              <pc:sldLayoutMk cId="1013149712" sldId="2147483681"/>
              <ac:spMk id="17" creationId="{886E5518-9585-4958-B4D2-530ECB9AF81C}"/>
            </ac:spMkLst>
          </pc:spChg>
          <pc:spChg chg="mod">
            <ac:chgData name="Lidia Welldeabzghi" userId="6657851c-35d9-4326-b5bf-045b30d4ae05" providerId="ADAL" clId="{E62E4E1E-9EF6-4397-BE55-406C2C92D850}" dt="2025-07-25T13:58:10.231" v="60" actId="20577"/>
            <ac:spMkLst>
              <pc:docMk/>
              <pc:sldMasterMk cId="594725491" sldId="2147483648"/>
              <pc:sldLayoutMk cId="1013149712" sldId="2147483681"/>
              <ac:spMk id="18" creationId="{F81E78EA-4850-973A-2581-A5F2C9E2F1F6}"/>
            </ac:spMkLst>
          </pc:spChg>
          <pc:spChg chg="add">
            <ac:chgData name="Lidia Welldeabzghi" userId="6657851c-35d9-4326-b5bf-045b30d4ae05" providerId="ADAL" clId="{E62E4E1E-9EF6-4397-BE55-406C2C92D850}" dt="2025-07-25T14:09:03.438" v="99"/>
            <ac:spMkLst>
              <pc:docMk/>
              <pc:sldMasterMk cId="594725491" sldId="2147483648"/>
              <pc:sldLayoutMk cId="1013149712" sldId="2147483681"/>
              <ac:spMk id="19" creationId="{69E9F33D-E5AB-5346-9835-43358B00A483}"/>
            </ac:spMkLst>
          </pc:spChg>
          <pc:spChg chg="add mod">
            <ac:chgData name="Lidia Welldeabzghi" userId="6657851c-35d9-4326-b5bf-045b30d4ae05" providerId="ADAL" clId="{E62E4E1E-9EF6-4397-BE55-406C2C92D850}" dt="2025-07-25T14:09:05.774" v="101"/>
            <ac:spMkLst>
              <pc:docMk/>
              <pc:sldMasterMk cId="594725491" sldId="2147483648"/>
              <pc:sldLayoutMk cId="1013149712" sldId="2147483681"/>
              <ac:spMk id="20" creationId="{5B979468-4565-5293-5569-53CEE6886BE0}"/>
            </ac:spMkLst>
          </pc:spChg>
          <pc:spChg chg="add">
            <ac:chgData name="Lidia Welldeabzghi" userId="6657851c-35d9-4326-b5bf-045b30d4ae05" providerId="ADAL" clId="{E62E4E1E-9EF6-4397-BE55-406C2C92D850}" dt="2025-07-25T14:10:04.369" v="102"/>
            <ac:spMkLst>
              <pc:docMk/>
              <pc:sldMasterMk cId="594725491" sldId="2147483648"/>
              <pc:sldLayoutMk cId="1013149712" sldId="2147483681"/>
              <ac:spMk id="21" creationId="{171A6E28-6BF5-7721-CA11-4394CA14E293}"/>
            </ac:spMkLst>
          </pc:spChg>
          <pc:spChg chg="add">
            <ac:chgData name="Lidia Welldeabzghi" userId="6657851c-35d9-4326-b5bf-045b30d4ae05" providerId="ADAL" clId="{E62E4E1E-9EF6-4397-BE55-406C2C92D850}" dt="2025-07-25T14:10:41.597" v="103"/>
            <ac:spMkLst>
              <pc:docMk/>
              <pc:sldMasterMk cId="594725491" sldId="2147483648"/>
              <pc:sldLayoutMk cId="1013149712" sldId="2147483681"/>
              <ac:spMk id="22" creationId="{FF9142ED-1140-64C9-892D-D2892957EFBD}"/>
            </ac:spMkLst>
          </pc:spChg>
          <pc:spChg chg="add del mod">
            <ac:chgData name="Lidia Welldeabzghi" userId="6657851c-35d9-4326-b5bf-045b30d4ae05" providerId="ADAL" clId="{E62E4E1E-9EF6-4397-BE55-406C2C92D850}" dt="2025-07-25T14:14:32.764" v="588" actId="478"/>
            <ac:spMkLst>
              <pc:docMk/>
              <pc:sldMasterMk cId="594725491" sldId="2147483648"/>
              <pc:sldLayoutMk cId="1013149712" sldId="2147483681"/>
              <ac:spMk id="23" creationId="{DFA64FA9-3E9D-52C0-9A51-2912147B46DB}"/>
            </ac:spMkLst>
          </pc:spChg>
        </pc:sldLayoutChg>
        <pc:sldLayoutChg chg="modSp">
          <pc:chgData name="Lidia Welldeabzghi" userId="6657851c-35d9-4326-b5bf-045b30d4ae05" providerId="ADAL" clId="{E62E4E1E-9EF6-4397-BE55-406C2C92D850}" dt="2025-07-25T14:20:12.531" v="597" actId="20577"/>
          <pc:sldLayoutMkLst>
            <pc:docMk/>
            <pc:sldMasterMk cId="594725491" sldId="2147483648"/>
            <pc:sldLayoutMk cId="3752762299" sldId="2147483694"/>
          </pc:sldLayoutMkLst>
          <pc:spChg chg="mod">
            <ac:chgData name="Lidia Welldeabzghi" userId="6657851c-35d9-4326-b5bf-045b30d4ae05" providerId="ADAL" clId="{E62E4E1E-9EF6-4397-BE55-406C2C92D850}" dt="2025-07-25T14:20:12.531" v="597"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E62E4E1E-9EF6-4397-BE55-406C2C92D850}" dt="2025-07-25T14:19:39.785" v="594" actId="20577"/>
            <ac:spMkLst>
              <pc:docMk/>
              <pc:sldMasterMk cId="594725491" sldId="2147483648"/>
              <pc:sldLayoutMk cId="3752762299" sldId="2147483694"/>
              <ac:spMk id="18" creationId="{F81E78EA-4850-973A-2581-A5F2C9E2F1F6}"/>
            </ac:spMkLst>
          </pc:spChg>
        </pc:sldLayoutChg>
      </pc:sldMasterChg>
    </pc:docChg>
  </pc:docChgLst>
  <pc:docChgLst>
    <pc:chgData name="Lidia Welldeabzghi" userId="6657851c-35d9-4326-b5bf-045b30d4ae05" providerId="ADAL" clId="{6121C67A-2E1B-419E-B259-91549DA798AB}"/>
    <pc:docChg chg="undo custSel addSld delSld modSld modMainMaster">
      <pc:chgData name="Lidia Welldeabzghi" userId="6657851c-35d9-4326-b5bf-045b30d4ae05" providerId="ADAL" clId="{6121C67A-2E1B-419E-B259-91549DA798AB}" dt="2025-07-21T15:52:47.136" v="1227" actId="700"/>
      <pc:docMkLst>
        <pc:docMk/>
      </pc:docMkLst>
      <pc:sldChg chg="addSp delSp modSp mod">
        <pc:chgData name="Lidia Welldeabzghi" userId="6657851c-35d9-4326-b5bf-045b30d4ae05" providerId="ADAL" clId="{6121C67A-2E1B-419E-B259-91549DA798AB}" dt="2025-07-16T12:40:51.956" v="878" actId="1076"/>
        <pc:sldMkLst>
          <pc:docMk/>
          <pc:sldMk cId="4233395722" sldId="268"/>
        </pc:sldMkLst>
        <pc:spChg chg="add mod">
          <ac:chgData name="Lidia Welldeabzghi" userId="6657851c-35d9-4326-b5bf-045b30d4ae05" providerId="ADAL" clId="{6121C67A-2E1B-419E-B259-91549DA798AB}" dt="2025-07-16T12:40:51.956" v="878" actId="1076"/>
          <ac:spMkLst>
            <pc:docMk/>
            <pc:sldMk cId="4233395722" sldId="268"/>
            <ac:spMk id="2" creationId="{D2A5B2A9-23C5-1406-4476-447F135BDBCA}"/>
          </ac:spMkLst>
        </pc:spChg>
        <pc:spChg chg="mod">
          <ac:chgData name="Lidia Welldeabzghi" userId="6657851c-35d9-4326-b5bf-045b30d4ae05" providerId="ADAL" clId="{6121C67A-2E1B-419E-B259-91549DA798AB}" dt="2025-07-16T11:25:49.230" v="1" actId="207"/>
          <ac:spMkLst>
            <pc:docMk/>
            <pc:sldMk cId="4233395722" sldId="268"/>
            <ac:spMk id="3" creationId="{0A829010-E93E-D14F-8302-AEFCCCEDDD4A}"/>
          </ac:spMkLst>
        </pc:spChg>
      </pc:sldChg>
      <pc:sldChg chg="modSp mod">
        <pc:chgData name="Lidia Welldeabzghi" userId="6657851c-35d9-4326-b5bf-045b30d4ae05" providerId="ADAL" clId="{6121C67A-2E1B-419E-B259-91549DA798AB}" dt="2025-07-16T12:36:57.523" v="851" actId="1076"/>
        <pc:sldMkLst>
          <pc:docMk/>
          <pc:sldMk cId="109023905" sldId="270"/>
        </pc:sldMkLst>
        <pc:spChg chg="mod">
          <ac:chgData name="Lidia Welldeabzghi" userId="6657851c-35d9-4326-b5bf-045b30d4ae05" providerId="ADAL" clId="{6121C67A-2E1B-419E-B259-91549DA798AB}" dt="2025-07-16T12:36:57.523" v="851" actId="1076"/>
          <ac:spMkLst>
            <pc:docMk/>
            <pc:sldMk cId="109023905" sldId="270"/>
            <ac:spMk id="2" creationId="{69E3CDFC-85DF-C645-4E43-C03F28866CFC}"/>
          </ac:spMkLst>
        </pc:spChg>
      </pc:sldChg>
      <pc:sldChg chg="modSp mod">
        <pc:chgData name="Lidia Welldeabzghi" userId="6657851c-35d9-4326-b5bf-045b30d4ae05" providerId="ADAL" clId="{6121C67A-2E1B-419E-B259-91549DA798AB}" dt="2025-07-16T12:36:54.329" v="850" actId="1076"/>
        <pc:sldMkLst>
          <pc:docMk/>
          <pc:sldMk cId="550875588" sldId="271"/>
        </pc:sldMkLst>
        <pc:spChg chg="mod">
          <ac:chgData name="Lidia Welldeabzghi" userId="6657851c-35d9-4326-b5bf-045b30d4ae05" providerId="ADAL" clId="{6121C67A-2E1B-419E-B259-91549DA798AB}" dt="2025-07-16T12:36:54.329" v="850" actId="1076"/>
          <ac:spMkLst>
            <pc:docMk/>
            <pc:sldMk cId="550875588" sldId="271"/>
            <ac:spMk id="2" creationId="{89C5F3D7-304A-0B8B-8BD8-358613E90348}"/>
          </ac:spMkLst>
        </pc:spChg>
      </pc:sldChg>
      <pc:sldChg chg="modSp mod setBg">
        <pc:chgData name="Lidia Welldeabzghi" userId="6657851c-35d9-4326-b5bf-045b30d4ae05" providerId="ADAL" clId="{6121C67A-2E1B-419E-B259-91549DA798AB}" dt="2025-07-21T12:48:55.987" v="1102"/>
        <pc:sldMkLst>
          <pc:docMk/>
          <pc:sldMk cId="2090658110" sldId="276"/>
        </pc:sldMkLst>
        <pc:spChg chg="mod">
          <ac:chgData name="Lidia Welldeabzghi" userId="6657851c-35d9-4326-b5bf-045b30d4ae05" providerId="ADAL" clId="{6121C67A-2E1B-419E-B259-91549DA798AB}" dt="2025-07-21T12:48:55.987" v="1102"/>
          <ac:spMkLst>
            <pc:docMk/>
            <pc:sldMk cId="2090658110" sldId="276"/>
            <ac:spMk id="2" creationId="{9BE232C3-5012-F6EF-555A-206AD1085D35}"/>
          </ac:spMkLst>
        </pc:spChg>
        <pc:spChg chg="mod">
          <ac:chgData name="Lidia Welldeabzghi" userId="6657851c-35d9-4326-b5bf-045b30d4ae05" providerId="ADAL" clId="{6121C67A-2E1B-419E-B259-91549DA798AB}" dt="2025-07-16T12:41:13.753" v="902" actId="20577"/>
          <ac:spMkLst>
            <pc:docMk/>
            <pc:sldMk cId="2090658110" sldId="276"/>
            <ac:spMk id="4" creationId="{33E68F2D-ED35-626A-131C-BDBFE78B64BD}"/>
          </ac:spMkLst>
        </pc:spChg>
        <pc:spChg chg="mod">
          <ac:chgData name="Lidia Welldeabzghi" userId="6657851c-35d9-4326-b5bf-045b30d4ae05" providerId="ADAL" clId="{6121C67A-2E1B-419E-B259-91549DA798AB}" dt="2025-07-16T11:29:20.963" v="52" actId="1076"/>
          <ac:spMkLst>
            <pc:docMk/>
            <pc:sldMk cId="2090658110" sldId="276"/>
            <ac:spMk id="11" creationId="{EDA5C851-7CBD-C750-6D23-5AC60D4073E0}"/>
          </ac:spMkLst>
        </pc:spChg>
        <pc:spChg chg="mod">
          <ac:chgData name="Lidia Welldeabzghi" userId="6657851c-35d9-4326-b5bf-045b30d4ae05" providerId="ADAL" clId="{6121C67A-2E1B-419E-B259-91549DA798AB}" dt="2025-07-16T11:30:45.433" v="74" actId="20577"/>
          <ac:spMkLst>
            <pc:docMk/>
            <pc:sldMk cId="2090658110" sldId="276"/>
            <ac:spMk id="16" creationId="{05804A82-B7D4-3E88-BE68-04C04FFF34E5}"/>
          </ac:spMkLst>
        </pc:spChg>
      </pc:sldChg>
      <pc:sldChg chg="modSp mod setBg">
        <pc:chgData name="Lidia Welldeabzghi" userId="6657851c-35d9-4326-b5bf-045b30d4ae05" providerId="ADAL" clId="{6121C67A-2E1B-419E-B259-91549DA798AB}" dt="2025-07-16T12:41:19.562" v="903"/>
        <pc:sldMkLst>
          <pc:docMk/>
          <pc:sldMk cId="4101125436" sldId="277"/>
        </pc:sldMkLst>
        <pc:spChg chg="mod">
          <ac:chgData name="Lidia Welldeabzghi" userId="6657851c-35d9-4326-b5bf-045b30d4ae05" providerId="ADAL" clId="{6121C67A-2E1B-419E-B259-91549DA798AB}" dt="2025-07-16T12:41:19.562" v="903"/>
          <ac:spMkLst>
            <pc:docMk/>
            <pc:sldMk cId="4101125436" sldId="277"/>
            <ac:spMk id="4" creationId="{3731DF9E-7B65-1C47-67BE-94A926B9F1A2}"/>
          </ac:spMkLst>
        </pc:spChg>
        <pc:spChg chg="mod">
          <ac:chgData name="Lidia Welldeabzghi" userId="6657851c-35d9-4326-b5bf-045b30d4ae05" providerId="ADAL" clId="{6121C67A-2E1B-419E-B259-91549DA798AB}" dt="2025-07-16T11:34:04.042" v="104" actId="14100"/>
          <ac:spMkLst>
            <pc:docMk/>
            <pc:sldMk cId="4101125436" sldId="277"/>
            <ac:spMk id="6" creationId="{A2B50033-FA7B-3D44-9C40-AD63FBE1F69D}"/>
          </ac:spMkLst>
        </pc:spChg>
      </pc:sldChg>
      <pc:sldChg chg="addSp delSp modSp mod setBg modClrScheme chgLayout">
        <pc:chgData name="Lidia Welldeabzghi" userId="6657851c-35d9-4326-b5bf-045b30d4ae05" providerId="ADAL" clId="{6121C67A-2E1B-419E-B259-91549DA798AB}" dt="2025-07-16T12:41:26.155" v="905"/>
        <pc:sldMkLst>
          <pc:docMk/>
          <pc:sldMk cId="2750830125" sldId="278"/>
        </pc:sldMkLst>
        <pc:spChg chg="mod ord">
          <ac:chgData name="Lidia Welldeabzghi" userId="6657851c-35d9-4326-b5bf-045b30d4ae05" providerId="ADAL" clId="{6121C67A-2E1B-419E-B259-91549DA798AB}" dt="2025-07-16T11:57:39.116" v="599" actId="700"/>
          <ac:spMkLst>
            <pc:docMk/>
            <pc:sldMk cId="2750830125" sldId="278"/>
            <ac:spMk id="2" creationId="{51356E9F-4B7F-EA72-A66A-476E8C928A83}"/>
          </ac:spMkLst>
        </pc:spChg>
        <pc:spChg chg="mod ord">
          <ac:chgData name="Lidia Welldeabzghi" userId="6657851c-35d9-4326-b5bf-045b30d4ae05" providerId="ADAL" clId="{6121C67A-2E1B-419E-B259-91549DA798AB}" dt="2025-07-16T11:57:39.116" v="599" actId="700"/>
          <ac:spMkLst>
            <pc:docMk/>
            <pc:sldMk cId="2750830125" sldId="278"/>
            <ac:spMk id="3" creationId="{54DA50CC-BC4F-7F0F-53D3-2DC3DC08B16D}"/>
          </ac:spMkLst>
        </pc:spChg>
        <pc:spChg chg="mod ord">
          <ac:chgData name="Lidia Welldeabzghi" userId="6657851c-35d9-4326-b5bf-045b30d4ae05" providerId="ADAL" clId="{6121C67A-2E1B-419E-B259-91549DA798AB}" dt="2025-07-16T12:41:26.155" v="905"/>
          <ac:spMkLst>
            <pc:docMk/>
            <pc:sldMk cId="2750830125" sldId="278"/>
            <ac:spMk id="4" creationId="{B8AEB564-5FFC-0ED4-8D26-81EF8702F9B7}"/>
          </ac:spMkLst>
        </pc:spChg>
        <pc:spChg chg="mod ord">
          <ac:chgData name="Lidia Welldeabzghi" userId="6657851c-35d9-4326-b5bf-045b30d4ae05" providerId="ADAL" clId="{6121C67A-2E1B-419E-B259-91549DA798AB}" dt="2025-07-16T11:57:39.116" v="599" actId="700"/>
          <ac:spMkLst>
            <pc:docMk/>
            <pc:sldMk cId="2750830125" sldId="278"/>
            <ac:spMk id="5" creationId="{21D54C4D-B7EE-C7EF-6FE6-BA94FBDA91A7}"/>
          </ac:spMkLst>
        </pc:spChg>
        <pc:spChg chg="add mod ord">
          <ac:chgData name="Lidia Welldeabzghi" userId="6657851c-35d9-4326-b5bf-045b30d4ae05" providerId="ADAL" clId="{6121C67A-2E1B-419E-B259-91549DA798AB}" dt="2025-07-16T11:57:39.116" v="599" actId="700"/>
          <ac:spMkLst>
            <pc:docMk/>
            <pc:sldMk cId="2750830125" sldId="278"/>
            <ac:spMk id="9" creationId="{CCAF485A-53CF-DDC9-C70D-5F2185FBF5B6}"/>
          </ac:spMkLst>
        </pc:spChg>
        <pc:spChg chg="add mod ord">
          <ac:chgData name="Lidia Welldeabzghi" userId="6657851c-35d9-4326-b5bf-045b30d4ae05" providerId="ADAL" clId="{6121C67A-2E1B-419E-B259-91549DA798AB}" dt="2025-07-16T11:57:39.116" v="599" actId="700"/>
          <ac:spMkLst>
            <pc:docMk/>
            <pc:sldMk cId="2750830125" sldId="278"/>
            <ac:spMk id="10" creationId="{3209BE8D-614B-8748-0A61-3DABBE40553B}"/>
          </ac:spMkLst>
        </pc:spChg>
        <pc:spChg chg="add mod ord">
          <ac:chgData name="Lidia Welldeabzghi" userId="6657851c-35d9-4326-b5bf-045b30d4ae05" providerId="ADAL" clId="{6121C67A-2E1B-419E-B259-91549DA798AB}" dt="2025-07-16T11:57:39.116" v="599" actId="700"/>
          <ac:spMkLst>
            <pc:docMk/>
            <pc:sldMk cId="2750830125" sldId="278"/>
            <ac:spMk id="11" creationId="{005C98D9-FFDB-75D5-40F3-6D386B509F98}"/>
          </ac:spMkLst>
        </pc:spChg>
      </pc:sldChg>
      <pc:sldChg chg="addSp delSp modSp new mod setBg modClrScheme modCm chgLayout">
        <pc:chgData name="Lidia Welldeabzghi" userId="6657851c-35d9-4326-b5bf-045b30d4ae05" providerId="ADAL" clId="{6121C67A-2E1B-419E-B259-91549DA798AB}" dt="2025-07-21T15:52:47.136" v="1227" actId="700"/>
        <pc:sldMkLst>
          <pc:docMk/>
          <pc:sldMk cId="1307687196" sldId="279"/>
        </pc:sldMkLst>
        <pc:spChg chg="mod ord">
          <ac:chgData name="Lidia Welldeabzghi" userId="6657851c-35d9-4326-b5bf-045b30d4ae05" providerId="ADAL" clId="{6121C67A-2E1B-419E-B259-91549DA798AB}" dt="2025-07-21T15:52:47.136" v="1227" actId="700"/>
          <ac:spMkLst>
            <pc:docMk/>
            <pc:sldMk cId="1307687196" sldId="279"/>
            <ac:spMk id="3" creationId="{56665E50-178A-8D8C-BEAE-D0B15A47754D}"/>
          </ac:spMkLst>
        </pc:spChg>
        <pc:spChg chg="mod ord">
          <ac:chgData name="Lidia Welldeabzghi" userId="6657851c-35d9-4326-b5bf-045b30d4ae05" providerId="ADAL" clId="{6121C67A-2E1B-419E-B259-91549DA798AB}" dt="2025-07-21T15:52:47.136" v="1227" actId="700"/>
          <ac:spMkLst>
            <pc:docMk/>
            <pc:sldMk cId="1307687196" sldId="279"/>
            <ac:spMk id="4" creationId="{C068C893-3B39-DAE9-B53A-96067F13401E}"/>
          </ac:spMkLst>
        </pc:spChg>
        <pc:spChg chg="mod ord">
          <ac:chgData name="Lidia Welldeabzghi" userId="6657851c-35d9-4326-b5bf-045b30d4ae05" providerId="ADAL" clId="{6121C67A-2E1B-419E-B259-91549DA798AB}" dt="2025-07-21T15:52:47.136" v="1227" actId="700"/>
          <ac:spMkLst>
            <pc:docMk/>
            <pc:sldMk cId="1307687196" sldId="279"/>
            <ac:spMk id="5" creationId="{86E19AF8-EB28-8DF2-BFA6-372F32F06518}"/>
          </ac:spMkLst>
        </pc:spChg>
        <pc:spChg chg="add mod ord">
          <ac:chgData name="Lidia Welldeabzghi" userId="6657851c-35d9-4326-b5bf-045b30d4ae05" providerId="ADAL" clId="{6121C67A-2E1B-419E-B259-91549DA798AB}" dt="2025-07-21T15:52:47.136" v="1227" actId="700"/>
          <ac:spMkLst>
            <pc:docMk/>
            <pc:sldMk cId="1307687196" sldId="279"/>
            <ac:spMk id="10" creationId="{D3314DD8-2DF4-7862-0084-DDABA30CB393}"/>
          </ac:spMkLst>
        </pc:spChg>
        <pc:spChg chg="add mod ord">
          <ac:chgData name="Lidia Welldeabzghi" userId="6657851c-35d9-4326-b5bf-045b30d4ae05" providerId="ADAL" clId="{6121C67A-2E1B-419E-B259-91549DA798AB}" dt="2025-07-21T15:52:47.136" v="1227" actId="700"/>
          <ac:spMkLst>
            <pc:docMk/>
            <pc:sldMk cId="1307687196" sldId="279"/>
            <ac:spMk id="16" creationId="{41F6A167-4CF8-4146-E427-D7E45EAAC1E0}"/>
          </ac:spMkLst>
        </pc:spChg>
        <pc:spChg chg="add mod ord">
          <ac:chgData name="Lidia Welldeabzghi" userId="6657851c-35d9-4326-b5bf-045b30d4ae05" providerId="ADAL" clId="{6121C67A-2E1B-419E-B259-91549DA798AB}" dt="2025-07-21T15:52:47.136" v="1227" actId="700"/>
          <ac:spMkLst>
            <pc:docMk/>
            <pc:sldMk cId="1307687196" sldId="279"/>
            <ac:spMk id="17" creationId="{B869355B-B737-E1B4-DCF0-BF9863A1D3AF}"/>
          </ac:spMkLst>
        </pc:spChg>
        <pc:spChg chg="add mod ord">
          <ac:chgData name="Lidia Welldeabzghi" userId="6657851c-35d9-4326-b5bf-045b30d4ae05" providerId="ADAL" clId="{6121C67A-2E1B-419E-B259-91549DA798AB}" dt="2025-07-21T15:52:47.136" v="1227" actId="700"/>
          <ac:spMkLst>
            <pc:docMk/>
            <pc:sldMk cId="1307687196" sldId="279"/>
            <ac:spMk id="18" creationId="{FBDB7432-0ADE-122D-6DAC-C6B309520AA8}"/>
          </ac:spMkLst>
        </pc:spChg>
        <pc:extLst>
          <p:ext xmlns:p="http://schemas.openxmlformats.org/presentationml/2006/main" uri="{D6D511B9-2390-475A-947B-AFAB55BFBCF1}">
            <pc226:cmChg xmlns:pc226="http://schemas.microsoft.com/office/powerpoint/2022/06/main/command" chg="mod">
              <pc226:chgData name="Lidia Welldeabzghi" userId="6657851c-35d9-4326-b5bf-045b30d4ae05" providerId="ADAL" clId="{6121C67A-2E1B-419E-B259-91549DA798AB}" dt="2025-07-17T11:22:11.423" v="1046" actId="20577"/>
              <pc2:cmMkLst xmlns:pc2="http://schemas.microsoft.com/office/powerpoint/2019/9/main/command">
                <pc:docMk/>
                <pc:sldMk cId="1307687196" sldId="279"/>
                <pc2:cmMk id="{68F6498A-C8DF-4921-B074-09E59BC4612C}"/>
              </pc2:cmMkLst>
            </pc226:cmChg>
          </p:ext>
        </pc:extLst>
      </pc:sldChg>
      <pc:sldChg chg="add del">
        <pc:chgData name="Lidia Welldeabzghi" userId="6657851c-35d9-4326-b5bf-045b30d4ae05" providerId="ADAL" clId="{6121C67A-2E1B-419E-B259-91549DA798AB}" dt="2025-07-16T11:39:44.292" v="379" actId="47"/>
        <pc:sldMkLst>
          <pc:docMk/>
          <pc:sldMk cId="4155406946" sldId="279"/>
        </pc:sldMkLst>
      </pc:sldChg>
      <pc:sldMasterChg chg="modSldLayout sldLayoutOrd">
        <pc:chgData name="Lidia Welldeabzghi" userId="6657851c-35d9-4326-b5bf-045b30d4ae05" providerId="ADAL" clId="{6121C67A-2E1B-419E-B259-91549DA798AB}" dt="2025-07-21T15:52:26.815" v="1225" actId="1076"/>
        <pc:sldMasterMkLst>
          <pc:docMk/>
          <pc:sldMasterMk cId="594725491" sldId="2147483648"/>
        </pc:sldMasterMkLst>
        <pc:sldLayoutChg chg="addSp delSp modSp mod ord">
          <pc:chgData name="Lidia Welldeabzghi" userId="6657851c-35d9-4326-b5bf-045b30d4ae05" providerId="ADAL" clId="{6121C67A-2E1B-419E-B259-91549DA798AB}" dt="2025-07-21T15:52:26.815" v="1225" actId="1076"/>
          <pc:sldLayoutMkLst>
            <pc:docMk/>
            <pc:sldMasterMk cId="594725491" sldId="2147483648"/>
            <pc:sldLayoutMk cId="1013149712" sldId="2147483681"/>
          </pc:sldLayoutMkLst>
          <pc:spChg chg="add mod">
            <ac:chgData name="Lidia Welldeabzghi" userId="6657851c-35d9-4326-b5bf-045b30d4ae05" providerId="ADAL" clId="{6121C67A-2E1B-419E-B259-91549DA798AB}" dt="2025-07-21T15:49:21.175" v="1207" actId="20577"/>
            <ac:spMkLst>
              <pc:docMk/>
              <pc:sldMasterMk cId="594725491" sldId="2147483648"/>
              <pc:sldLayoutMk cId="1013149712" sldId="2147483681"/>
              <ac:spMk id="3" creationId="{CBCF1074-94D5-6BE0-9D2E-B6EC44990382}"/>
            </ac:spMkLst>
          </pc:spChg>
          <pc:spChg chg="mod">
            <ac:chgData name="Lidia Welldeabzghi" userId="6657851c-35d9-4326-b5bf-045b30d4ae05" providerId="ADAL" clId="{6121C67A-2E1B-419E-B259-91549DA798AB}" dt="2025-07-21T15:52:20.241" v="1224" actId="1076"/>
            <ac:spMkLst>
              <pc:docMk/>
              <pc:sldMasterMk cId="594725491" sldId="2147483648"/>
              <pc:sldLayoutMk cId="1013149712" sldId="2147483681"/>
              <ac:spMk id="7" creationId="{B212EF7B-CD40-E5A4-0811-2E50841DCDF7}"/>
            </ac:spMkLst>
          </pc:spChg>
          <pc:spChg chg="mod">
            <ac:chgData name="Lidia Welldeabzghi" userId="6657851c-35d9-4326-b5bf-045b30d4ae05" providerId="ADAL" clId="{6121C67A-2E1B-419E-B259-91549DA798AB}" dt="2025-07-21T15:50:22.240" v="1208"/>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6121C67A-2E1B-419E-B259-91549DA798AB}" dt="2025-07-21T15:49:06.195" v="1184" actId="20577"/>
            <ac:spMkLst>
              <pc:docMk/>
              <pc:sldMasterMk cId="594725491" sldId="2147483648"/>
              <pc:sldLayoutMk cId="1013149712" sldId="2147483681"/>
              <ac:spMk id="13" creationId="{2B7D950A-61E8-E3E8-FD07-6A3711020317}"/>
            </ac:spMkLst>
          </pc:spChg>
          <pc:spChg chg="mod">
            <ac:chgData name="Lidia Welldeabzghi" userId="6657851c-35d9-4326-b5bf-045b30d4ae05" providerId="ADAL" clId="{6121C67A-2E1B-419E-B259-91549DA798AB}" dt="2025-07-21T15:49:17.574" v="1202" actId="20577"/>
            <ac:spMkLst>
              <pc:docMk/>
              <pc:sldMasterMk cId="594725491" sldId="2147483648"/>
              <pc:sldLayoutMk cId="1013149712" sldId="2147483681"/>
              <ac:spMk id="14" creationId="{6A7F781A-A5DA-0846-8907-6E9A310D3381}"/>
            </ac:spMkLst>
          </pc:spChg>
          <pc:spChg chg="add mod">
            <ac:chgData name="Lidia Welldeabzghi" userId="6657851c-35d9-4326-b5bf-045b30d4ae05" providerId="ADAL" clId="{6121C67A-2E1B-419E-B259-91549DA798AB}" dt="2025-07-21T15:52:26.815" v="1225" actId="1076"/>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6121C67A-2E1B-419E-B259-91549DA798AB}" dt="2025-07-21T15:51:49.192" v="1220" actId="403"/>
            <ac:spMkLst>
              <pc:docMk/>
              <pc:sldMasterMk cId="594725491" sldId="2147483648"/>
              <pc:sldLayoutMk cId="1013149712" sldId="2147483681"/>
              <ac:spMk id="18" creationId="{F81E78EA-4850-973A-2581-A5F2C9E2F1F6}"/>
            </ac:spMkLst>
          </pc:spChg>
        </pc:sldLayoutChg>
        <pc:sldLayoutChg chg="addSp modSp mod">
          <pc:chgData name="Lidia Welldeabzghi" userId="6657851c-35d9-4326-b5bf-045b30d4ae05" providerId="ADAL" clId="{6121C67A-2E1B-419E-B259-91549DA798AB}" dt="2025-07-21T12:49:20.253" v="1129" actId="20577"/>
          <pc:sldLayoutMkLst>
            <pc:docMk/>
            <pc:sldMasterMk cId="594725491" sldId="2147483648"/>
            <pc:sldLayoutMk cId="2503905295" sldId="2147483686"/>
          </pc:sldLayoutMkLst>
          <pc:spChg chg="mod">
            <ac:chgData name="Lidia Welldeabzghi" userId="6657851c-35d9-4326-b5bf-045b30d4ae05" providerId="ADAL" clId="{6121C67A-2E1B-419E-B259-91549DA798AB}" dt="2025-07-16T11:24:54.612" v="0" actId="1076"/>
            <ac:spMkLst>
              <pc:docMk/>
              <pc:sldMasterMk cId="594725491" sldId="2147483648"/>
              <pc:sldLayoutMk cId="2503905295" sldId="2147483686"/>
              <ac:spMk id="2" creationId="{2E4CF50B-2F6F-B203-142B-B987EE6F7866}"/>
            </ac:spMkLst>
          </pc:spChg>
          <pc:spChg chg="add mod">
            <ac:chgData name="Lidia Welldeabzghi" userId="6657851c-35d9-4326-b5bf-045b30d4ae05" providerId="ADAL" clId="{6121C67A-2E1B-419E-B259-91549DA798AB}" dt="2025-07-17T12:15:13.467" v="1071" actId="207"/>
            <ac:spMkLst>
              <pc:docMk/>
              <pc:sldMasterMk cId="594725491" sldId="2147483648"/>
              <pc:sldLayoutMk cId="2503905295" sldId="2147483686"/>
              <ac:spMk id="6" creationId="{886D3FE9-536F-B779-9063-0E49AD2AE2B0}"/>
            </ac:spMkLst>
          </pc:spChg>
          <pc:spChg chg="mod">
            <ac:chgData name="Lidia Welldeabzghi" userId="6657851c-35d9-4326-b5bf-045b30d4ae05" providerId="ADAL" clId="{6121C67A-2E1B-419E-B259-91549DA798AB}" dt="2025-07-16T12:39:40.483" v="866"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121C67A-2E1B-419E-B259-91549DA798AB}" dt="2025-07-17T11:33:08.456" v="1054"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121C67A-2E1B-419E-B259-91549DA798AB}" dt="2025-07-21T12:49:20.253" v="1129" actId="20577"/>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121C67A-2E1B-419E-B259-91549DA798AB}" dt="2025-07-16T12:39:42.198" v="867"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121C67A-2E1B-419E-B259-91549DA798AB}" dt="2025-07-16T11:26:15.135" v="4" actId="20577"/>
            <ac:spMkLst>
              <pc:docMk/>
              <pc:sldMasterMk cId="594725491" sldId="2147483648"/>
              <pc:sldLayoutMk cId="2503905295" sldId="2147483686"/>
              <ac:spMk id="21" creationId="{CDBAEE20-CA31-9243-1DD0-C47009AFE407}"/>
            </ac:spMkLst>
          </pc:spChg>
          <pc:spChg chg="mod">
            <ac:chgData name="Lidia Welldeabzghi" userId="6657851c-35d9-4326-b5bf-045b30d4ae05" providerId="ADAL" clId="{6121C67A-2E1B-419E-B259-91549DA798AB}" dt="2025-07-16T11:26:17.539" v="6" actId="20577"/>
            <ac:spMkLst>
              <pc:docMk/>
              <pc:sldMasterMk cId="594725491" sldId="2147483648"/>
              <pc:sldLayoutMk cId="2503905295" sldId="2147483686"/>
              <ac:spMk id="24" creationId="{9622445D-9918-9C65-8767-924DC6B97A08}"/>
            </ac:spMkLst>
          </pc:spChg>
          <pc:spChg chg="mod">
            <ac:chgData name="Lidia Welldeabzghi" userId="6657851c-35d9-4326-b5bf-045b30d4ae05" providerId="ADAL" clId="{6121C67A-2E1B-419E-B259-91549DA798AB}" dt="2025-07-16T11:26:42.969" v="26" actId="20577"/>
            <ac:spMkLst>
              <pc:docMk/>
              <pc:sldMasterMk cId="594725491" sldId="2147483648"/>
              <pc:sldLayoutMk cId="2503905295" sldId="2147483686"/>
              <ac:spMk id="25" creationId="{3477CF9B-C309-C815-836C-51175B5EFDD2}"/>
            </ac:spMkLst>
          </pc:spChg>
          <pc:spChg chg="mod">
            <ac:chgData name="Lidia Welldeabzghi" userId="6657851c-35d9-4326-b5bf-045b30d4ae05" providerId="ADAL" clId="{6121C67A-2E1B-419E-B259-91549DA798AB}" dt="2025-07-16T11:26:26.192" v="9" actId="20577"/>
            <ac:spMkLst>
              <pc:docMk/>
              <pc:sldMasterMk cId="594725491" sldId="2147483648"/>
              <pc:sldLayoutMk cId="2503905295" sldId="2147483686"/>
              <ac:spMk id="27" creationId="{1DDD256D-BF5C-C2CA-5FB3-29AA6AE01EA0}"/>
            </ac:spMkLst>
          </pc:spChg>
          <pc:spChg chg="mod">
            <ac:chgData name="Lidia Welldeabzghi" userId="6657851c-35d9-4326-b5bf-045b30d4ae05" providerId="ADAL" clId="{6121C67A-2E1B-419E-B259-91549DA798AB}" dt="2025-07-16T11:29:56.770" v="53" actId="20577"/>
            <ac:spMkLst>
              <pc:docMk/>
              <pc:sldMasterMk cId="594725491" sldId="2147483648"/>
              <pc:sldLayoutMk cId="2503905295" sldId="2147483686"/>
              <ac:spMk id="29" creationId="{5A7B4F7D-3050-8FCE-1586-8A81B7AEFD3E}"/>
            </ac:spMkLst>
          </pc:spChg>
          <pc:spChg chg="mod">
            <ac:chgData name="Lidia Welldeabzghi" userId="6657851c-35d9-4326-b5bf-045b30d4ae05" providerId="ADAL" clId="{6121C67A-2E1B-419E-B259-91549DA798AB}" dt="2025-07-16T11:26:09.940" v="2" actId="1076"/>
            <ac:spMkLst>
              <pc:docMk/>
              <pc:sldMasterMk cId="594725491" sldId="2147483648"/>
              <pc:sldLayoutMk cId="2503905295" sldId="2147483686"/>
              <ac:spMk id="30" creationId="{6AE24D0F-FF23-6BF1-8CF2-DD98FC24D061}"/>
            </ac:spMkLst>
          </pc:spChg>
          <pc:grpChg chg="mod">
            <ac:chgData name="Lidia Welldeabzghi" userId="6657851c-35d9-4326-b5bf-045b30d4ae05" providerId="ADAL" clId="{6121C67A-2E1B-419E-B259-91549DA798AB}" dt="2025-07-16T12:40:35.732" v="875" actId="1076"/>
            <ac:grpSpMkLst>
              <pc:docMk/>
              <pc:sldMasterMk cId="594725491" sldId="2147483648"/>
              <pc:sldLayoutMk cId="2503905295" sldId="2147483686"/>
              <ac:grpSpMk id="32" creationId="{DAC0DA56-B901-47FB-E13E-265681DE69EB}"/>
            </ac:grpSpMkLst>
          </pc:grpChg>
          <pc:cxnChg chg="add mod">
            <ac:chgData name="Lidia Welldeabzghi" userId="6657851c-35d9-4326-b5bf-045b30d4ae05" providerId="ADAL" clId="{6121C67A-2E1B-419E-B259-91549DA798AB}" dt="2025-07-16T11:34:56.371" v="127" actId="1076"/>
            <ac:cxnSpMkLst>
              <pc:docMk/>
              <pc:sldMasterMk cId="594725491" sldId="2147483648"/>
              <pc:sldLayoutMk cId="2503905295" sldId="2147483686"/>
              <ac:cxnSpMk id="5" creationId="{68A79CD4-84A4-E419-C7AE-EAA73B640DB9}"/>
            </ac:cxnSpMkLst>
          </pc:cxnChg>
        </pc:sldLayoutChg>
        <pc:sldLayoutChg chg="modSp mod">
          <pc:chgData name="Lidia Welldeabzghi" userId="6657851c-35d9-4326-b5bf-045b30d4ae05" providerId="ADAL" clId="{6121C67A-2E1B-419E-B259-91549DA798AB}" dt="2025-07-16T12:40:09.388" v="872" actId="207"/>
          <pc:sldLayoutMkLst>
            <pc:docMk/>
            <pc:sldMasterMk cId="594725491" sldId="2147483648"/>
            <pc:sldLayoutMk cId="580359168" sldId="2147483690"/>
          </pc:sldLayoutMkLst>
          <pc:spChg chg="mod">
            <ac:chgData name="Lidia Welldeabzghi" userId="6657851c-35d9-4326-b5bf-045b30d4ae05" providerId="ADAL" clId="{6121C67A-2E1B-419E-B259-91549DA798AB}" dt="2025-07-16T12:37:37.027" v="858" actId="14100"/>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121C67A-2E1B-419E-B259-91549DA798AB}" dt="2025-07-16T12:37:25.898" v="856"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121C67A-2E1B-419E-B259-91549DA798AB}" dt="2025-07-16T12:40:09.388" v="872"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121C67A-2E1B-419E-B259-91549DA798AB}" dt="2025-07-16T12:40:13.913" v="873" actId="207"/>
          <pc:sldLayoutMkLst>
            <pc:docMk/>
            <pc:sldMasterMk cId="594725491" sldId="2147483648"/>
            <pc:sldLayoutMk cId="1355853207" sldId="2147483691"/>
          </pc:sldLayoutMkLst>
          <pc:spChg chg="mod">
            <ac:chgData name="Lidia Welldeabzghi" userId="6657851c-35d9-4326-b5bf-045b30d4ae05" providerId="ADAL" clId="{6121C67A-2E1B-419E-B259-91549DA798AB}" dt="2025-07-16T12:37:59.108" v="862"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121C67A-2E1B-419E-B259-91549DA798AB}" dt="2025-07-16T12:40:13.913" v="873"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121C67A-2E1B-419E-B259-91549DA798AB}" dt="2025-07-16T12:37:53.947" v="861" actId="207"/>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121C67A-2E1B-419E-B259-91549DA798AB}" dt="2025-07-21T12:48:25.400" v="1091" actId="20577"/>
          <pc:sldLayoutMkLst>
            <pc:docMk/>
            <pc:sldMasterMk cId="594725491" sldId="2147483648"/>
            <pc:sldLayoutMk cId="3933187461" sldId="2147483692"/>
          </pc:sldLayoutMkLst>
          <pc:spChg chg="mod">
            <ac:chgData name="Lidia Welldeabzghi" userId="6657851c-35d9-4326-b5bf-045b30d4ae05" providerId="ADAL" clId="{6121C67A-2E1B-419E-B259-91549DA798AB}" dt="2025-07-16T11:28:15.897" v="43" actId="20577"/>
            <ac:spMkLst>
              <pc:docMk/>
              <pc:sldMasterMk cId="594725491" sldId="2147483648"/>
              <pc:sldLayoutMk cId="3933187461" sldId="2147483692"/>
              <ac:spMk id="3" creationId="{0A38192B-4771-1587-B48B-8416387E6452}"/>
            </ac:spMkLst>
          </pc:spChg>
          <pc:spChg chg="add mod">
            <ac:chgData name="Lidia Welldeabzghi" userId="6657851c-35d9-4326-b5bf-045b30d4ae05" providerId="ADAL" clId="{6121C67A-2E1B-419E-B259-91549DA798AB}" dt="2025-07-16T11:27:51.193" v="36" actId="20577"/>
            <ac:spMkLst>
              <pc:docMk/>
              <pc:sldMasterMk cId="594725491" sldId="2147483648"/>
              <pc:sldLayoutMk cId="3933187461" sldId="2147483692"/>
              <ac:spMk id="8" creationId="{0CBEED9C-5D72-4B8A-8ECA-B63380A50172}"/>
            </ac:spMkLst>
          </pc:spChg>
          <pc:spChg chg="mod">
            <ac:chgData name="Lidia Welldeabzghi" userId="6657851c-35d9-4326-b5bf-045b30d4ae05" providerId="ADAL" clId="{6121C67A-2E1B-419E-B259-91549DA798AB}" dt="2025-07-16T11:27:22.466" v="29" actId="20577"/>
            <ac:spMkLst>
              <pc:docMk/>
              <pc:sldMasterMk cId="594725491" sldId="2147483648"/>
              <pc:sldLayoutMk cId="3933187461" sldId="2147483692"/>
              <ac:spMk id="27" creationId="{39C98C73-C27A-532C-8CFD-FADBFA4B54A3}"/>
            </ac:spMkLst>
          </pc:spChg>
          <pc:spChg chg="mod">
            <ac:chgData name="Lidia Welldeabzghi" userId="6657851c-35d9-4326-b5bf-045b30d4ae05" providerId="ADAL" clId="{6121C67A-2E1B-419E-B259-91549DA798AB}" dt="2025-07-21T12:48:25.400" v="1091" actId="20577"/>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121C67A-2E1B-419E-B259-91549DA798AB}" dt="2025-07-16T11:31:17.693" v="94" actId="2057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121C67A-2E1B-419E-B259-91549DA798AB}" dt="2025-07-21T12:48:39.661" v="1101" actId="20577"/>
          <pc:sldLayoutMkLst>
            <pc:docMk/>
            <pc:sldMasterMk cId="594725491" sldId="2147483648"/>
            <pc:sldLayoutMk cId="678386672" sldId="2147483693"/>
          </pc:sldLayoutMkLst>
          <pc:spChg chg="mod">
            <ac:chgData name="Lidia Welldeabzghi" userId="6657851c-35d9-4326-b5bf-045b30d4ae05" providerId="ADAL" clId="{6121C67A-2E1B-419E-B259-91549DA798AB}" dt="2025-07-16T11:32:35.764" v="99" actId="14100"/>
            <ac:spMkLst>
              <pc:docMk/>
              <pc:sldMasterMk cId="594725491" sldId="2147483648"/>
              <pc:sldLayoutMk cId="678386672" sldId="2147483693"/>
              <ac:spMk id="3" creationId="{3E9F8EC0-8C26-D2B3-F876-430BA6B31575}"/>
            </ac:spMkLst>
          </pc:spChg>
          <pc:spChg chg="mod">
            <ac:chgData name="Lidia Welldeabzghi" userId="6657851c-35d9-4326-b5bf-045b30d4ae05" providerId="ADAL" clId="{6121C67A-2E1B-419E-B259-91549DA798AB}" dt="2025-07-16T11:33:07.596" v="102" actId="14100"/>
            <ac:spMkLst>
              <pc:docMk/>
              <pc:sldMasterMk cId="594725491" sldId="2147483648"/>
              <pc:sldLayoutMk cId="678386672" sldId="2147483693"/>
              <ac:spMk id="8" creationId="{6762ADBB-8493-8188-39DF-44579218CDD7}"/>
            </ac:spMkLst>
          </pc:spChg>
          <pc:spChg chg="mod">
            <ac:chgData name="Lidia Welldeabzghi" userId="6657851c-35d9-4326-b5bf-045b30d4ae05" providerId="ADAL" clId="{6121C67A-2E1B-419E-B259-91549DA798AB}" dt="2025-07-16T11:32:50.850" v="100" actId="14100"/>
            <ac:spMkLst>
              <pc:docMk/>
              <pc:sldMasterMk cId="594725491" sldId="2147483648"/>
              <pc:sldLayoutMk cId="678386672" sldId="2147483693"/>
              <ac:spMk id="10" creationId="{642148B6-5ECE-865F-36F4-B68AC1D3024E}"/>
            </ac:spMkLst>
          </pc:spChg>
          <pc:spChg chg="mod">
            <ac:chgData name="Lidia Welldeabzghi" userId="6657851c-35d9-4326-b5bf-045b30d4ae05" providerId="ADAL" clId="{6121C67A-2E1B-419E-B259-91549DA798AB}" dt="2025-07-16T12:41:46.691" v="906"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121C67A-2E1B-419E-B259-91549DA798AB}" dt="2025-07-16T12:41:50.144" v="907"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121C67A-2E1B-419E-B259-91549DA798AB}" dt="2025-07-21T12:48:39.661" v="1101" actId="20577"/>
            <ac:spMkLst>
              <pc:docMk/>
              <pc:sldMasterMk cId="594725491" sldId="2147483648"/>
              <pc:sldLayoutMk cId="678386672" sldId="2147483693"/>
              <ac:spMk id="18" creationId="{F81E78EA-4850-973A-2581-A5F2C9E2F1F6}"/>
            </ac:spMkLst>
          </pc:spChg>
        </pc:sldLayoutChg>
        <pc:sldLayoutChg chg="modSp mod">
          <pc:chgData name="Lidia Welldeabzghi" userId="6657851c-35d9-4326-b5bf-045b30d4ae05" providerId="ADAL" clId="{6121C67A-2E1B-419E-B259-91549DA798AB}" dt="2025-07-17T11:21:50.110" v="1030" actId="20577"/>
          <pc:sldLayoutMkLst>
            <pc:docMk/>
            <pc:sldMasterMk cId="594725491" sldId="2147483648"/>
            <pc:sldLayoutMk cId="3752762299" sldId="2147483694"/>
          </pc:sldLayoutMkLst>
          <pc:spChg chg="mod">
            <ac:chgData name="Lidia Welldeabzghi" userId="6657851c-35d9-4326-b5bf-045b30d4ae05" providerId="ADAL" clId="{6121C67A-2E1B-419E-B259-91549DA798AB}" dt="2025-07-17T11:21:28.333" v="1021"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6121C67A-2E1B-419E-B259-91549DA798AB}" dt="2025-07-17T11:21:50.110" v="1030" actId="20577"/>
            <ac:spMkLst>
              <pc:docMk/>
              <pc:sldMasterMk cId="594725491" sldId="2147483648"/>
              <pc:sldLayoutMk cId="3752762299" sldId="2147483694"/>
              <ac:spMk id="11" creationId="{E6B91FC6-2C20-8663-E3D4-17608867DB79}"/>
            </ac:spMkLst>
          </pc:spChg>
          <pc:spChg chg="mod">
            <ac:chgData name="Lidia Welldeabzghi" userId="6657851c-35d9-4326-b5bf-045b30d4ae05" providerId="ADAL" clId="{6121C67A-2E1B-419E-B259-91549DA798AB}" dt="2025-07-17T11:21:11.918" v="1012" actId="20577"/>
            <ac:spMkLst>
              <pc:docMk/>
              <pc:sldMasterMk cId="594725491" sldId="2147483648"/>
              <pc:sldLayoutMk cId="3752762299" sldId="2147483694"/>
              <ac:spMk id="12" creationId="{53B02669-AC3A-C396-57F5-8593694B432B}"/>
            </ac:spMkLst>
          </pc:spChg>
          <pc:spChg chg="mod">
            <ac:chgData name="Lidia Welldeabzghi" userId="6657851c-35d9-4326-b5bf-045b30d4ae05" providerId="ADAL" clId="{6121C67A-2E1B-419E-B259-91549DA798AB}" dt="2025-07-17T11:20:13.914" v="970" actId="20577"/>
            <ac:spMkLst>
              <pc:docMk/>
              <pc:sldMasterMk cId="594725491" sldId="2147483648"/>
              <pc:sldLayoutMk cId="3752762299" sldId="2147483694"/>
              <ac:spMk id="13" creationId="{2B7D950A-61E8-E3E8-FD07-6A3711020317}"/>
            </ac:spMkLst>
          </pc:spChg>
          <pc:spChg chg="mod">
            <ac:chgData name="Lidia Welldeabzghi" userId="6657851c-35d9-4326-b5bf-045b30d4ae05" providerId="ADAL" clId="{6121C67A-2E1B-419E-B259-91549DA798AB}" dt="2025-07-16T12:42:11.088" v="912" actId="207"/>
            <ac:spMkLst>
              <pc:docMk/>
              <pc:sldMasterMk cId="594725491" sldId="2147483648"/>
              <pc:sldLayoutMk cId="3752762299" sldId="2147483694"/>
              <ac:spMk id="14" creationId="{6A7F781A-A5DA-0846-8907-6E9A310D3381}"/>
            </ac:spMkLst>
          </pc:spChg>
          <pc:spChg chg="mod">
            <ac:chgData name="Lidia Welldeabzghi" userId="6657851c-35d9-4326-b5bf-045b30d4ae05" providerId="ADAL" clId="{6121C67A-2E1B-419E-B259-91549DA798AB}" dt="2025-07-17T11:20:49.401" v="992" actId="20577"/>
            <ac:spMkLst>
              <pc:docMk/>
              <pc:sldMasterMk cId="594725491" sldId="2147483648"/>
              <pc:sldLayoutMk cId="3752762299" sldId="2147483694"/>
              <ac:spMk id="18" creationId="{F81E78EA-4850-973A-2581-A5F2C9E2F1F6}"/>
            </ac:spMkLst>
          </pc:spChg>
        </pc:sldLayoutChg>
      </pc:sldMasterChg>
    </pc:docChg>
  </pc:docChgLst>
  <pc:docChgLst>
    <pc:chgData name="Nico Heby" userId="c88c6920-9e16-4a7e-acac-31863610828a" providerId="ADAL" clId="{20DCF313-A201-4033-A0C0-DF1A4A21A510}"/>
    <pc:docChg chg="custSel modSld">
      <pc:chgData name="Nico Heby" userId="c88c6920-9e16-4a7e-acac-31863610828a" providerId="ADAL" clId="{20DCF313-A201-4033-A0C0-DF1A4A21A510}" dt="2025-07-16T15:58:32.404" v="2" actId="478"/>
      <pc:docMkLst>
        <pc:docMk/>
      </pc:docMkLst>
      <pc:sldChg chg="addSp delSp modSp mod">
        <pc:chgData name="Nico Heby" userId="c88c6920-9e16-4a7e-acac-31863610828a" providerId="ADAL" clId="{20DCF313-A201-4033-A0C0-DF1A4A21A510}" dt="2025-07-16T15:58:32.404" v="2" actId="478"/>
        <pc:sldMkLst>
          <pc:docMk/>
          <pc:sldMk cId="4101125436" sldId="277"/>
        </pc:sldMkLst>
      </pc:sldChg>
    </pc:docChg>
  </pc:docChgLst>
  <pc:docChgLst>
    <pc:chgData name="Hannah Werner" userId="6f96a161-cb2c-4bc7-a90d-3c38d78bf0fc" providerId="ADAL" clId="{8BA9EB03-1E2B-4FA5-8394-4DE83CC1CD88}"/>
    <pc:docChg chg="modSld">
      <pc:chgData name="Hannah Werner" userId="6f96a161-cb2c-4bc7-a90d-3c38d78bf0fc" providerId="ADAL" clId="{8BA9EB03-1E2B-4FA5-8394-4DE83CC1CD88}" dt="2025-07-25T16:10:05.018" v="12" actId="20577"/>
      <pc:docMkLst>
        <pc:docMk/>
      </pc:docMkLst>
      <pc:sldChg chg="modSp mod">
        <pc:chgData name="Hannah Werner" userId="6f96a161-cb2c-4bc7-a90d-3c38d78bf0fc" providerId="ADAL" clId="{8BA9EB03-1E2B-4FA5-8394-4DE83CC1CD88}" dt="2025-07-25T16:10:05.018" v="12" actId="20577"/>
        <pc:sldMkLst>
          <pc:docMk/>
          <pc:sldMk cId="1577499883" sldId="256"/>
        </pc:sldMkLst>
        <pc:spChg chg="mod">
          <ac:chgData name="Hannah Werner" userId="6f96a161-cb2c-4bc7-a90d-3c38d78bf0fc" providerId="ADAL" clId="{8BA9EB03-1E2B-4FA5-8394-4DE83CC1CD88}" dt="2025-07-25T16:10:05.018" v="12" actId="20577"/>
          <ac:spMkLst>
            <pc:docMk/>
            <pc:sldMk cId="1577499883" sldId="256"/>
            <ac:spMk id="4" creationId="{E776DB7E-C9F2-78E4-ED55-3E5ABF5AC29F}"/>
          </ac:spMkLst>
        </pc:spChg>
      </pc:sldChg>
      <pc:sldChg chg="modSp mod">
        <pc:chgData name="Hannah Werner" userId="6f96a161-cb2c-4bc7-a90d-3c38d78bf0fc" providerId="ADAL" clId="{8BA9EB03-1E2B-4FA5-8394-4DE83CC1CD88}" dt="2025-07-25T16:09:58.570" v="2" actId="20577"/>
        <pc:sldMkLst>
          <pc:docMk/>
          <pc:sldMk cId="4101125436" sldId="277"/>
        </pc:sldMkLst>
        <pc:spChg chg="mod">
          <ac:chgData name="Hannah Werner" userId="6f96a161-cb2c-4bc7-a90d-3c38d78bf0fc" providerId="ADAL" clId="{8BA9EB03-1E2B-4FA5-8394-4DE83CC1CD88}" dt="2025-07-25T16:09:58.570" v="2" actId="20577"/>
          <ac:spMkLst>
            <pc:docMk/>
            <pc:sldMk cId="4101125436" sldId="277"/>
            <ac:spMk id="6" creationId="{A2B50033-FA7B-3D44-9C40-AD63FBE1F69D}"/>
          </ac:spMkLst>
        </pc:spChg>
      </pc:sldChg>
    </pc:docChg>
  </pc:docChgLst>
  <pc:docChgLst>
    <pc:chgData name="Hannah Werner" userId="6f96a161-cb2c-4bc7-a90d-3c38d78bf0fc" providerId="ADAL" clId="{BC832D4D-4905-4F91-9065-D237E724D914}"/>
    <pc:docChg chg="undo custSel modSld modMainMaster">
      <pc:chgData name="Hannah Werner" userId="6f96a161-cb2c-4bc7-a90d-3c38d78bf0fc" providerId="ADAL" clId="{BC832D4D-4905-4F91-9065-D237E724D914}" dt="2025-07-24T10:59:44.001" v="740" actId="20577"/>
      <pc:docMkLst>
        <pc:docMk/>
      </pc:docMkLst>
      <pc:sldChg chg="modSp mod">
        <pc:chgData name="Hannah Werner" userId="6f96a161-cb2c-4bc7-a90d-3c38d78bf0fc" providerId="ADAL" clId="{BC832D4D-4905-4F91-9065-D237E724D914}" dt="2025-07-16T09:17:32.220" v="25" actId="20577"/>
        <pc:sldMkLst>
          <pc:docMk/>
          <pc:sldMk cId="1577499883" sldId="256"/>
        </pc:sldMkLst>
        <pc:spChg chg="mod">
          <ac:chgData name="Hannah Werner" userId="6f96a161-cb2c-4bc7-a90d-3c38d78bf0fc" providerId="ADAL" clId="{BC832D4D-4905-4F91-9065-D237E724D914}" dt="2025-07-16T09:17:32.220" v="25" actId="20577"/>
          <ac:spMkLst>
            <pc:docMk/>
            <pc:sldMk cId="1577499883" sldId="256"/>
            <ac:spMk id="4" creationId="{E776DB7E-C9F2-78E4-ED55-3E5ABF5AC29F}"/>
          </ac:spMkLst>
        </pc:spChg>
      </pc:sldChg>
      <pc:sldChg chg="addSp delSp modSp mod">
        <pc:chgData name="Hannah Werner" userId="6f96a161-cb2c-4bc7-a90d-3c38d78bf0fc" providerId="ADAL" clId="{BC832D4D-4905-4F91-9065-D237E724D914}" dt="2025-07-16T10:17:37.866" v="543" actId="20577"/>
        <pc:sldMkLst>
          <pc:docMk/>
          <pc:sldMk cId="4233395722" sldId="268"/>
        </pc:sldMkLst>
        <pc:spChg chg="mod">
          <ac:chgData name="Hannah Werner" userId="6f96a161-cb2c-4bc7-a90d-3c38d78bf0fc" providerId="ADAL" clId="{BC832D4D-4905-4F91-9065-D237E724D914}" dt="2025-07-16T10:03:52.595" v="28" actId="12"/>
          <ac:spMkLst>
            <pc:docMk/>
            <pc:sldMk cId="4233395722" sldId="268"/>
            <ac:spMk id="3" creationId="{0A829010-E93E-D14F-8302-AEFCCCEDDD4A}"/>
          </ac:spMkLst>
        </pc:spChg>
      </pc:sldChg>
      <pc:sldChg chg="addSp delSp modSp mod">
        <pc:chgData name="Hannah Werner" userId="6f96a161-cb2c-4bc7-a90d-3c38d78bf0fc" providerId="ADAL" clId="{BC832D4D-4905-4F91-9065-D237E724D914}" dt="2025-07-16T10:13:18.876" v="471" actId="20577"/>
        <pc:sldMkLst>
          <pc:docMk/>
          <pc:sldMk cId="2090658110" sldId="276"/>
        </pc:sldMkLst>
        <pc:spChg chg="mod">
          <ac:chgData name="Hannah Werner" userId="6f96a161-cb2c-4bc7-a90d-3c38d78bf0fc" providerId="ADAL" clId="{BC832D4D-4905-4F91-9065-D237E724D914}" dt="2025-07-16T10:13:18.876" v="471" actId="20577"/>
          <ac:spMkLst>
            <pc:docMk/>
            <pc:sldMk cId="2090658110" sldId="276"/>
            <ac:spMk id="2" creationId="{9BE232C3-5012-F6EF-555A-206AD1085D35}"/>
          </ac:spMkLst>
        </pc:spChg>
        <pc:spChg chg="add del mod">
          <ac:chgData name="Hannah Werner" userId="6f96a161-cb2c-4bc7-a90d-3c38d78bf0fc" providerId="ADAL" clId="{BC832D4D-4905-4F91-9065-D237E724D914}" dt="2025-07-16T10:13:05.883" v="459" actId="1076"/>
          <ac:spMkLst>
            <pc:docMk/>
            <pc:sldMk cId="2090658110" sldId="276"/>
            <ac:spMk id="10" creationId="{1A61B355-04E7-35AE-6352-24925FDD0F95}"/>
          </ac:spMkLst>
        </pc:spChg>
      </pc:sldChg>
      <pc:sldChg chg="modSp mod">
        <pc:chgData name="Hannah Werner" userId="6f96a161-cb2c-4bc7-a90d-3c38d78bf0fc" providerId="ADAL" clId="{BC832D4D-4905-4F91-9065-D237E724D914}" dt="2025-07-24T10:53:40.328" v="551" actId="207"/>
        <pc:sldMkLst>
          <pc:docMk/>
          <pc:sldMk cId="4101125436" sldId="277"/>
        </pc:sldMkLst>
        <pc:spChg chg="mod">
          <ac:chgData name="Hannah Werner" userId="6f96a161-cb2c-4bc7-a90d-3c38d78bf0fc" providerId="ADAL" clId="{BC832D4D-4905-4F91-9065-D237E724D914}" dt="2025-07-16T10:10:20.318" v="393" actId="20577"/>
          <ac:spMkLst>
            <pc:docMk/>
            <pc:sldMk cId="4101125436" sldId="277"/>
            <ac:spMk id="2" creationId="{5DA81E40-C16B-AD30-C608-B79C4269822B}"/>
          </ac:spMkLst>
        </pc:spChg>
        <pc:spChg chg="mod">
          <ac:chgData name="Hannah Werner" userId="6f96a161-cb2c-4bc7-a90d-3c38d78bf0fc" providerId="ADAL" clId="{BC832D4D-4905-4F91-9065-D237E724D914}" dt="2025-07-24T10:53:40.328" v="551" actId="207"/>
          <ac:spMkLst>
            <pc:docMk/>
            <pc:sldMk cId="4101125436" sldId="277"/>
            <ac:spMk id="6" creationId="{A2B50033-FA7B-3D44-9C40-AD63FBE1F69D}"/>
          </ac:spMkLst>
        </pc:spChg>
      </pc:sldChg>
      <pc:sldChg chg="modSp mod">
        <pc:chgData name="Hannah Werner" userId="6f96a161-cb2c-4bc7-a90d-3c38d78bf0fc" providerId="ADAL" clId="{BC832D4D-4905-4F91-9065-D237E724D914}" dt="2025-07-16T10:10:24.803" v="406" actId="20577"/>
        <pc:sldMkLst>
          <pc:docMk/>
          <pc:sldMk cId="2750830125" sldId="278"/>
        </pc:sldMkLst>
        <pc:spChg chg="mod">
          <ac:chgData name="Hannah Werner" userId="6f96a161-cb2c-4bc7-a90d-3c38d78bf0fc" providerId="ADAL" clId="{BC832D4D-4905-4F91-9065-D237E724D914}" dt="2025-07-16T10:10:24.803" v="406" actId="20577"/>
          <ac:spMkLst>
            <pc:docMk/>
            <pc:sldMk cId="2750830125" sldId="278"/>
            <ac:spMk id="2" creationId="{51356E9F-4B7F-EA72-A66A-476E8C928A83}"/>
          </ac:spMkLst>
        </pc:spChg>
      </pc:sldChg>
      <pc:sldMasterChg chg="modSldLayout">
        <pc:chgData name="Hannah Werner" userId="6f96a161-cb2c-4bc7-a90d-3c38d78bf0fc" providerId="ADAL" clId="{BC832D4D-4905-4F91-9065-D237E724D914}" dt="2025-07-24T10:59:44.001" v="740" actId="20577"/>
        <pc:sldMasterMkLst>
          <pc:docMk/>
          <pc:sldMasterMk cId="594725491" sldId="2147483648"/>
        </pc:sldMasterMkLst>
        <pc:sldLayoutChg chg="modSp mod">
          <pc:chgData name="Hannah Werner" userId="6f96a161-cb2c-4bc7-a90d-3c38d78bf0fc" providerId="ADAL" clId="{BC832D4D-4905-4F91-9065-D237E724D914}" dt="2025-07-24T10:59:44.001" v="740" actId="20577"/>
          <pc:sldLayoutMkLst>
            <pc:docMk/>
            <pc:sldMasterMk cId="594725491" sldId="2147483648"/>
            <pc:sldLayoutMk cId="1013149712" sldId="2147483681"/>
          </pc:sldLayoutMkLst>
          <pc:spChg chg="mod">
            <ac:chgData name="Hannah Werner" userId="6f96a161-cb2c-4bc7-a90d-3c38d78bf0fc" providerId="ADAL" clId="{BC832D4D-4905-4F91-9065-D237E724D914}" dt="2025-07-24T10:59:44.001" v="740" actId="20577"/>
            <ac:spMkLst>
              <pc:docMk/>
              <pc:sldMasterMk cId="594725491" sldId="2147483648"/>
              <pc:sldLayoutMk cId="1013149712" sldId="2147483681"/>
              <ac:spMk id="11" creationId="{E6B91FC6-2C20-8663-E3D4-17608867DB79}"/>
            </ac:spMkLst>
          </pc:spChg>
          <pc:spChg chg="mod">
            <ac:chgData name="Hannah Werner" userId="6f96a161-cb2c-4bc7-a90d-3c38d78bf0fc" providerId="ADAL" clId="{BC832D4D-4905-4F91-9065-D237E724D914}" dt="2025-07-16T10:09:04.977" v="358"/>
            <ac:spMkLst>
              <pc:docMk/>
              <pc:sldMasterMk cId="594725491" sldId="2147483648"/>
              <pc:sldLayoutMk cId="1013149712" sldId="2147483681"/>
              <ac:spMk id="13" creationId="{2B7D950A-61E8-E3E8-FD07-6A3711020317}"/>
            </ac:spMkLst>
          </pc:spChg>
          <pc:spChg chg="mod">
            <ac:chgData name="Hannah Werner" userId="6f96a161-cb2c-4bc7-a90d-3c38d78bf0fc" providerId="ADAL" clId="{BC832D4D-4905-4F91-9065-D237E724D914}" dt="2025-07-16T10:09:08.450" v="368" actId="20577"/>
            <ac:spMkLst>
              <pc:docMk/>
              <pc:sldMasterMk cId="594725491" sldId="2147483648"/>
              <pc:sldLayoutMk cId="1013149712" sldId="2147483681"/>
              <ac:spMk id="14" creationId="{6A7F781A-A5DA-0846-8907-6E9A310D3381}"/>
            </ac:spMkLst>
          </pc:spChg>
          <pc:spChg chg="mod">
            <ac:chgData name="Hannah Werner" userId="6f96a161-cb2c-4bc7-a90d-3c38d78bf0fc" providerId="ADAL" clId="{BC832D4D-4905-4F91-9065-D237E724D914}" dt="2025-07-16T10:09:45.690" v="379" actId="12"/>
            <ac:spMkLst>
              <pc:docMk/>
              <pc:sldMasterMk cId="594725491" sldId="2147483648"/>
              <pc:sldLayoutMk cId="1013149712" sldId="2147483681"/>
              <ac:spMk id="18" creationId="{F81E78EA-4850-973A-2581-A5F2C9E2F1F6}"/>
            </ac:spMkLst>
          </pc:spChg>
        </pc:sldLayoutChg>
        <pc:sldLayoutChg chg="addSp delSp modSp mod">
          <pc:chgData name="Hannah Werner" userId="6f96a161-cb2c-4bc7-a90d-3c38d78bf0fc" providerId="ADAL" clId="{BC832D4D-4905-4F91-9065-D237E724D914}" dt="2025-07-16T10:17:17.203" v="531" actId="478"/>
          <pc:sldLayoutMkLst>
            <pc:docMk/>
            <pc:sldMasterMk cId="594725491" sldId="2147483648"/>
            <pc:sldLayoutMk cId="2503905295" sldId="2147483686"/>
          </pc:sldLayoutMkLst>
          <pc:spChg chg="mod">
            <ac:chgData name="Hannah Werner" userId="6f96a161-cb2c-4bc7-a90d-3c38d78bf0fc" providerId="ADAL" clId="{BC832D4D-4905-4F91-9065-D237E724D914}" dt="2025-07-16T10:04:33.479" v="45" actId="20577"/>
            <ac:spMkLst>
              <pc:docMk/>
              <pc:sldMasterMk cId="594725491" sldId="2147483648"/>
              <pc:sldLayoutMk cId="2503905295" sldId="2147483686"/>
              <ac:spMk id="7" creationId="{0494FF37-27BE-EE49-0479-E8702FF092CE}"/>
            </ac:spMkLst>
          </pc:spChg>
          <pc:spChg chg="mod">
            <ac:chgData name="Hannah Werner" userId="6f96a161-cb2c-4bc7-a90d-3c38d78bf0fc" providerId="ADAL" clId="{BC832D4D-4905-4F91-9065-D237E724D914}" dt="2025-07-16T10:04:11.680" v="40" actId="6549"/>
            <ac:spMkLst>
              <pc:docMk/>
              <pc:sldMasterMk cId="594725491" sldId="2147483648"/>
              <pc:sldLayoutMk cId="2503905295" sldId="2147483686"/>
              <ac:spMk id="10" creationId="{D3AA3513-45CA-D0CB-063F-3DEF8E3B6FCD}"/>
            </ac:spMkLst>
          </pc:spChg>
          <pc:spChg chg="mod">
            <ac:chgData name="Hannah Werner" userId="6f96a161-cb2c-4bc7-a90d-3c38d78bf0fc" providerId="ADAL" clId="{BC832D4D-4905-4F91-9065-D237E724D914}" dt="2025-07-16T10:05:27.751" v="102" actId="20577"/>
            <ac:spMkLst>
              <pc:docMk/>
              <pc:sldMasterMk cId="594725491" sldId="2147483648"/>
              <pc:sldLayoutMk cId="2503905295" sldId="2147483686"/>
              <ac:spMk id="13" creationId="{188A2A38-B7EA-270F-7F75-FA6D97CEE343}"/>
            </ac:spMkLst>
          </pc:spChg>
          <pc:spChg chg="mod">
            <ac:chgData name="Hannah Werner" userId="6f96a161-cb2c-4bc7-a90d-3c38d78bf0fc" providerId="ADAL" clId="{BC832D4D-4905-4F91-9065-D237E724D914}" dt="2025-07-16T10:05:24.029" v="95" actId="20577"/>
            <ac:spMkLst>
              <pc:docMk/>
              <pc:sldMasterMk cId="594725491" sldId="2147483648"/>
              <pc:sldLayoutMk cId="2503905295" sldId="2147483686"/>
              <ac:spMk id="16" creationId="{5F8397AA-E398-929E-0C83-31AB9C22E568}"/>
            </ac:spMkLst>
          </pc:spChg>
          <pc:spChg chg="mod">
            <ac:chgData name="Hannah Werner" userId="6f96a161-cb2c-4bc7-a90d-3c38d78bf0fc" providerId="ADAL" clId="{BC832D4D-4905-4F91-9065-D237E724D914}" dt="2025-07-16T10:05:37.193" v="130" actId="20577"/>
            <ac:spMkLst>
              <pc:docMk/>
              <pc:sldMasterMk cId="594725491" sldId="2147483648"/>
              <pc:sldLayoutMk cId="2503905295" sldId="2147483686"/>
              <ac:spMk id="17" creationId="{678FD7C5-F4DE-5444-BABD-7E12F3D92A85}"/>
            </ac:spMkLst>
          </pc:spChg>
          <pc:spChg chg="mod">
            <ac:chgData name="Hannah Werner" userId="6f96a161-cb2c-4bc7-a90d-3c38d78bf0fc" providerId="ADAL" clId="{BC832D4D-4905-4F91-9065-D237E724D914}" dt="2025-07-16T10:14:02.738" v="475" actId="12"/>
            <ac:spMkLst>
              <pc:docMk/>
              <pc:sldMasterMk cId="594725491" sldId="2147483648"/>
              <pc:sldLayoutMk cId="2503905295" sldId="2147483686"/>
              <ac:spMk id="21" creationId="{CDBAEE20-CA31-9243-1DD0-C47009AFE407}"/>
            </ac:spMkLst>
          </pc:spChg>
          <pc:spChg chg="mod">
            <ac:chgData name="Hannah Werner" userId="6f96a161-cb2c-4bc7-a90d-3c38d78bf0fc" providerId="ADAL" clId="{BC832D4D-4905-4F91-9065-D237E724D914}" dt="2025-07-16T10:14:14.104" v="477" actId="12"/>
            <ac:spMkLst>
              <pc:docMk/>
              <pc:sldMasterMk cId="594725491" sldId="2147483648"/>
              <pc:sldLayoutMk cId="2503905295" sldId="2147483686"/>
              <ac:spMk id="22" creationId="{B311AF44-DF51-FC94-93A0-C181D1C35BC0}"/>
            </ac:spMkLst>
          </pc:spChg>
          <pc:spChg chg="mod">
            <ac:chgData name="Hannah Werner" userId="6f96a161-cb2c-4bc7-a90d-3c38d78bf0fc" providerId="ADAL" clId="{BC832D4D-4905-4F91-9065-D237E724D914}" dt="2025-07-16T10:14:28.664" v="479" actId="12"/>
            <ac:spMkLst>
              <pc:docMk/>
              <pc:sldMasterMk cId="594725491" sldId="2147483648"/>
              <pc:sldLayoutMk cId="2503905295" sldId="2147483686"/>
              <ac:spMk id="23" creationId="{04F0DDF1-7B75-C982-6D94-3C5A0466BC8C}"/>
            </ac:spMkLst>
          </pc:spChg>
          <pc:spChg chg="mod">
            <ac:chgData name="Hannah Werner" userId="6f96a161-cb2c-4bc7-a90d-3c38d78bf0fc" providerId="ADAL" clId="{BC832D4D-4905-4F91-9065-D237E724D914}" dt="2025-07-16T10:14:50.102" v="484" actId="12"/>
            <ac:spMkLst>
              <pc:docMk/>
              <pc:sldMasterMk cId="594725491" sldId="2147483648"/>
              <pc:sldLayoutMk cId="2503905295" sldId="2147483686"/>
              <ac:spMk id="24" creationId="{9622445D-9918-9C65-8767-924DC6B97A08}"/>
            </ac:spMkLst>
          </pc:spChg>
          <pc:spChg chg="mod">
            <ac:chgData name="Hannah Werner" userId="6f96a161-cb2c-4bc7-a90d-3c38d78bf0fc" providerId="ADAL" clId="{BC832D4D-4905-4F91-9065-D237E724D914}" dt="2025-07-16T10:15:10.700" v="486" actId="12"/>
            <ac:spMkLst>
              <pc:docMk/>
              <pc:sldMasterMk cId="594725491" sldId="2147483648"/>
              <pc:sldLayoutMk cId="2503905295" sldId="2147483686"/>
              <ac:spMk id="25" creationId="{3477CF9B-C309-C815-836C-51175B5EFDD2}"/>
            </ac:spMkLst>
          </pc:spChg>
          <pc:spChg chg="mod">
            <ac:chgData name="Hannah Werner" userId="6f96a161-cb2c-4bc7-a90d-3c38d78bf0fc" providerId="ADAL" clId="{BC832D4D-4905-4F91-9065-D237E724D914}" dt="2025-07-16T10:15:36.217" v="488" actId="12"/>
            <ac:spMkLst>
              <pc:docMk/>
              <pc:sldMasterMk cId="594725491" sldId="2147483648"/>
              <pc:sldLayoutMk cId="2503905295" sldId="2147483686"/>
              <ac:spMk id="26" creationId="{0B986676-D0E3-5EBC-F737-5298798F0A18}"/>
            </ac:spMkLst>
          </pc:spChg>
          <pc:spChg chg="mod">
            <ac:chgData name="Hannah Werner" userId="6f96a161-cb2c-4bc7-a90d-3c38d78bf0fc" providerId="ADAL" clId="{BC832D4D-4905-4F91-9065-D237E724D914}" dt="2025-07-16T10:15:00.036" v="485" actId="12"/>
            <ac:spMkLst>
              <pc:docMk/>
              <pc:sldMasterMk cId="594725491" sldId="2147483648"/>
              <pc:sldLayoutMk cId="2503905295" sldId="2147483686"/>
              <ac:spMk id="27" creationId="{1DDD256D-BF5C-C2CA-5FB3-29AA6AE01EA0}"/>
            </ac:spMkLst>
          </pc:spChg>
          <pc:spChg chg="mod">
            <ac:chgData name="Hannah Werner" userId="6f96a161-cb2c-4bc7-a90d-3c38d78bf0fc" providerId="ADAL" clId="{BC832D4D-4905-4F91-9065-D237E724D914}" dt="2025-07-16T10:15:24.491" v="487" actId="12"/>
            <ac:spMkLst>
              <pc:docMk/>
              <pc:sldMasterMk cId="594725491" sldId="2147483648"/>
              <pc:sldLayoutMk cId="2503905295" sldId="2147483686"/>
              <ac:spMk id="28" creationId="{CF3B79AB-9D46-4AA8-F250-E281CD03508B}"/>
            </ac:spMkLst>
          </pc:spChg>
          <pc:spChg chg="mod">
            <ac:chgData name="Hannah Werner" userId="6f96a161-cb2c-4bc7-a90d-3c38d78bf0fc" providerId="ADAL" clId="{BC832D4D-4905-4F91-9065-D237E724D914}" dt="2025-07-16T10:15:47.883" v="489" actId="12"/>
            <ac:spMkLst>
              <pc:docMk/>
              <pc:sldMasterMk cId="594725491" sldId="2147483648"/>
              <pc:sldLayoutMk cId="2503905295" sldId="2147483686"/>
              <ac:spMk id="29" creationId="{5A7B4F7D-3050-8FCE-1586-8A81B7AEFD3E}"/>
            </ac:spMkLst>
          </pc:spChg>
          <pc:spChg chg="mod">
            <ac:chgData name="Hannah Werner" userId="6f96a161-cb2c-4bc7-a90d-3c38d78bf0fc" providerId="ADAL" clId="{BC832D4D-4905-4F91-9065-D237E724D914}" dt="2025-07-16T10:16:35.947" v="515" actId="20577"/>
            <ac:spMkLst>
              <pc:docMk/>
              <pc:sldMasterMk cId="594725491" sldId="2147483648"/>
              <pc:sldLayoutMk cId="2503905295" sldId="2147483686"/>
              <ac:spMk id="30" creationId="{6AE24D0F-FF23-6BF1-8CF2-DD98FC24D061}"/>
            </ac:spMkLst>
          </pc:spChg>
          <pc:grpChg chg="mod">
            <ac:chgData name="Hannah Werner" userId="6f96a161-cb2c-4bc7-a90d-3c38d78bf0fc" providerId="ADAL" clId="{BC832D4D-4905-4F91-9065-D237E724D914}" dt="2025-07-16T10:15:51.172" v="490" actId="14100"/>
            <ac:grpSpMkLst>
              <pc:docMk/>
              <pc:sldMasterMk cId="594725491" sldId="2147483648"/>
              <pc:sldLayoutMk cId="2503905295" sldId="2147483686"/>
              <ac:grpSpMk id="32" creationId="{DAC0DA56-B901-47FB-E13E-265681DE69EB}"/>
            </ac:grpSpMkLst>
          </pc:grpChg>
        </pc:sldLayoutChg>
        <pc:sldLayoutChg chg="modSp mod">
          <pc:chgData name="Hannah Werner" userId="6f96a161-cb2c-4bc7-a90d-3c38d78bf0fc" providerId="ADAL" clId="{BC832D4D-4905-4F91-9065-D237E724D914}" dt="2025-07-16T10:11:36.001" v="448" actId="1076"/>
          <pc:sldLayoutMkLst>
            <pc:docMk/>
            <pc:sldMasterMk cId="594725491" sldId="2147483648"/>
            <pc:sldLayoutMk cId="580359168" sldId="2147483690"/>
          </pc:sldLayoutMkLst>
          <pc:spChg chg="mod">
            <ac:chgData name="Hannah Werner" userId="6f96a161-cb2c-4bc7-a90d-3c38d78bf0fc" providerId="ADAL" clId="{BC832D4D-4905-4F91-9065-D237E724D914}" dt="2025-07-16T10:10:48.684" v="424" actId="20577"/>
            <ac:spMkLst>
              <pc:docMk/>
              <pc:sldMasterMk cId="594725491" sldId="2147483648"/>
              <pc:sldLayoutMk cId="580359168" sldId="2147483690"/>
              <ac:spMk id="2" creationId="{9A09CF22-0C7B-B8E0-EEF8-7EA4D09EAF28}"/>
            </ac:spMkLst>
          </pc:spChg>
          <pc:spChg chg="mod">
            <ac:chgData name="Hannah Werner" userId="6f96a161-cb2c-4bc7-a90d-3c38d78bf0fc" providerId="ADAL" clId="{BC832D4D-4905-4F91-9065-D237E724D914}" dt="2025-07-16T10:11:11.620" v="443" actId="20577"/>
            <ac:spMkLst>
              <pc:docMk/>
              <pc:sldMasterMk cId="594725491" sldId="2147483648"/>
              <pc:sldLayoutMk cId="580359168" sldId="2147483690"/>
              <ac:spMk id="3" creationId="{5402531D-663E-4F48-BA71-AC207EEA93D3}"/>
            </ac:spMkLst>
          </pc:spChg>
          <pc:spChg chg="mod">
            <ac:chgData name="Hannah Werner" userId="6f96a161-cb2c-4bc7-a90d-3c38d78bf0fc" providerId="ADAL" clId="{BC832D4D-4905-4F91-9065-D237E724D914}" dt="2025-07-16T10:11:16.640" v="444"/>
            <ac:spMkLst>
              <pc:docMk/>
              <pc:sldMasterMk cId="594725491" sldId="2147483648"/>
              <pc:sldLayoutMk cId="580359168" sldId="2147483690"/>
              <ac:spMk id="4" creationId="{7489963A-FF12-C3B1-57CE-95D2F958E518}"/>
            </ac:spMkLst>
          </pc:spChg>
          <pc:spChg chg="mod">
            <ac:chgData name="Hannah Werner" userId="6f96a161-cb2c-4bc7-a90d-3c38d78bf0fc" providerId="ADAL" clId="{BC832D4D-4905-4F91-9065-D237E724D914}" dt="2025-07-16T10:11:36.001" v="448" actId="1076"/>
            <ac:spMkLst>
              <pc:docMk/>
              <pc:sldMasterMk cId="594725491" sldId="2147483648"/>
              <pc:sldLayoutMk cId="580359168" sldId="2147483690"/>
              <ac:spMk id="6" creationId="{8814DEDD-7C5C-9062-14A1-B8310D3491F0}"/>
            </ac:spMkLst>
          </pc:spChg>
        </pc:sldLayoutChg>
        <pc:sldLayoutChg chg="modSp">
          <pc:chgData name="Hannah Werner" userId="6f96a161-cb2c-4bc7-a90d-3c38d78bf0fc" providerId="ADAL" clId="{BC832D4D-4905-4F91-9065-D237E724D914}" dt="2025-07-16T10:11:42.302" v="449"/>
          <pc:sldLayoutMkLst>
            <pc:docMk/>
            <pc:sldMasterMk cId="594725491" sldId="2147483648"/>
            <pc:sldLayoutMk cId="1355853207" sldId="2147483691"/>
          </pc:sldLayoutMkLst>
          <pc:spChg chg="mod">
            <ac:chgData name="Hannah Werner" userId="6f96a161-cb2c-4bc7-a90d-3c38d78bf0fc" providerId="ADAL" clId="{BC832D4D-4905-4F91-9065-D237E724D914}" dt="2025-07-16T10:11:42.302" v="449"/>
            <ac:spMkLst>
              <pc:docMk/>
              <pc:sldMasterMk cId="594725491" sldId="2147483648"/>
              <pc:sldLayoutMk cId="1355853207" sldId="2147483691"/>
              <ac:spMk id="2" creationId="{9A09CF22-0C7B-B8E0-EEF8-7EA4D09EAF28}"/>
            </ac:spMkLst>
          </pc:spChg>
          <pc:spChg chg="mod">
            <ac:chgData name="Hannah Werner" userId="6f96a161-cb2c-4bc7-a90d-3c38d78bf0fc" providerId="ADAL" clId="{BC832D4D-4905-4F91-9065-D237E724D914}" dt="2025-07-16T10:11:32.683" v="446"/>
            <ac:spMkLst>
              <pc:docMk/>
              <pc:sldMasterMk cId="594725491" sldId="2147483648"/>
              <pc:sldLayoutMk cId="1355853207" sldId="2147483691"/>
              <ac:spMk id="6" creationId="{8814DEDD-7C5C-9062-14A1-B8310D3491F0}"/>
            </ac:spMkLst>
          </pc:spChg>
          <pc:spChg chg="mod">
            <ac:chgData name="Hannah Werner" userId="6f96a161-cb2c-4bc7-a90d-3c38d78bf0fc" providerId="ADAL" clId="{BC832D4D-4905-4F91-9065-D237E724D914}" dt="2025-07-16T10:11:24.945" v="445"/>
            <ac:spMkLst>
              <pc:docMk/>
              <pc:sldMasterMk cId="594725491" sldId="2147483648"/>
              <pc:sldLayoutMk cId="1355853207" sldId="2147483691"/>
              <ac:spMk id="10" creationId="{722BF1BE-3664-A41F-E15A-BC5F0841D893}"/>
            </ac:spMkLst>
          </pc:spChg>
        </pc:sldLayoutChg>
        <pc:sldLayoutChg chg="delSp modSp mod">
          <pc:chgData name="Hannah Werner" userId="6f96a161-cb2c-4bc7-a90d-3c38d78bf0fc" providerId="ADAL" clId="{BC832D4D-4905-4F91-9065-D237E724D914}" dt="2025-07-16T10:07:47.221" v="273"/>
          <pc:sldLayoutMkLst>
            <pc:docMk/>
            <pc:sldMasterMk cId="594725491" sldId="2147483648"/>
            <pc:sldLayoutMk cId="3933187461" sldId="2147483692"/>
          </pc:sldLayoutMkLst>
          <pc:spChg chg="mod">
            <ac:chgData name="Hannah Werner" userId="6f96a161-cb2c-4bc7-a90d-3c38d78bf0fc" providerId="ADAL" clId="{BC832D4D-4905-4F91-9065-D237E724D914}" dt="2025-07-16T10:05:46.034" v="143" actId="14100"/>
            <ac:spMkLst>
              <pc:docMk/>
              <pc:sldMasterMk cId="594725491" sldId="2147483648"/>
              <pc:sldLayoutMk cId="3933187461" sldId="2147483692"/>
              <ac:spMk id="2" creationId="{00000000-0000-0000-0000-000000000000}"/>
            </ac:spMkLst>
          </pc:spChg>
          <pc:spChg chg="mod">
            <ac:chgData name="Hannah Werner" userId="6f96a161-cb2c-4bc7-a90d-3c38d78bf0fc" providerId="ADAL" clId="{BC832D4D-4905-4F91-9065-D237E724D914}" dt="2025-07-16T10:05:53.004" v="159" actId="20577"/>
            <ac:spMkLst>
              <pc:docMk/>
              <pc:sldMasterMk cId="594725491" sldId="2147483648"/>
              <pc:sldLayoutMk cId="3933187461" sldId="2147483692"/>
              <ac:spMk id="11" creationId="{073214E7-5807-9FC0-CC9B-5F549C3469C7}"/>
            </ac:spMkLst>
          </pc:spChg>
          <pc:spChg chg="mod">
            <ac:chgData name="Hannah Werner" userId="6f96a161-cb2c-4bc7-a90d-3c38d78bf0fc" providerId="ADAL" clId="{BC832D4D-4905-4F91-9065-D237E724D914}" dt="2025-07-16T10:06:45.999" v="230" actId="20577"/>
            <ac:spMkLst>
              <pc:docMk/>
              <pc:sldMasterMk cId="594725491" sldId="2147483648"/>
              <pc:sldLayoutMk cId="3933187461" sldId="2147483692"/>
              <ac:spMk id="12" creationId="{95239789-6882-9A7A-667E-D63CC37AE217}"/>
            </ac:spMkLst>
          </pc:spChg>
          <pc:spChg chg="mod">
            <ac:chgData name="Hannah Werner" userId="6f96a161-cb2c-4bc7-a90d-3c38d78bf0fc" providerId="ADAL" clId="{BC832D4D-4905-4F91-9065-D237E724D914}" dt="2025-07-16T10:06:52.011" v="234" actId="20577"/>
            <ac:spMkLst>
              <pc:docMk/>
              <pc:sldMasterMk cId="594725491" sldId="2147483648"/>
              <pc:sldLayoutMk cId="3933187461" sldId="2147483692"/>
              <ac:spMk id="13" creationId="{7D82A22B-C20A-A630-C323-C1AE8807A178}"/>
            </ac:spMkLst>
          </pc:spChg>
          <pc:spChg chg="mod">
            <ac:chgData name="Hannah Werner" userId="6f96a161-cb2c-4bc7-a90d-3c38d78bf0fc" providerId="ADAL" clId="{BC832D4D-4905-4F91-9065-D237E724D914}" dt="2025-07-16T10:07:37.694" v="270" actId="20577"/>
            <ac:spMkLst>
              <pc:docMk/>
              <pc:sldMasterMk cId="594725491" sldId="2147483648"/>
              <pc:sldLayoutMk cId="3933187461" sldId="2147483692"/>
              <ac:spMk id="17" creationId="{4E05124E-C7F5-B622-7CC9-25F73A009097}"/>
            </ac:spMkLst>
          </pc:spChg>
          <pc:spChg chg="mod">
            <ac:chgData name="Hannah Werner" userId="6f96a161-cb2c-4bc7-a90d-3c38d78bf0fc" providerId="ADAL" clId="{BC832D4D-4905-4F91-9065-D237E724D914}" dt="2025-07-16T10:07:44.383" v="272"/>
            <ac:spMkLst>
              <pc:docMk/>
              <pc:sldMasterMk cId="594725491" sldId="2147483648"/>
              <pc:sldLayoutMk cId="3933187461" sldId="2147483692"/>
              <ac:spMk id="20" creationId="{59561E07-233E-CAA0-5305-FFDDD5EEB164}"/>
            </ac:spMkLst>
          </pc:spChg>
          <pc:spChg chg="mod">
            <ac:chgData name="Hannah Werner" userId="6f96a161-cb2c-4bc7-a90d-3c38d78bf0fc" providerId="ADAL" clId="{BC832D4D-4905-4F91-9065-D237E724D914}" dt="2025-07-16T10:07:47.221" v="273"/>
            <ac:spMkLst>
              <pc:docMk/>
              <pc:sldMasterMk cId="594725491" sldId="2147483648"/>
              <pc:sldLayoutMk cId="3933187461" sldId="2147483692"/>
              <ac:spMk id="21" creationId="{1B361098-A246-3093-FF3A-18AAF2D12A1A}"/>
            </ac:spMkLst>
          </pc:spChg>
          <pc:spChg chg="mod">
            <ac:chgData name="Hannah Werner" userId="6f96a161-cb2c-4bc7-a90d-3c38d78bf0fc" providerId="ADAL" clId="{BC832D4D-4905-4F91-9065-D237E724D914}" dt="2025-07-16T10:06:41.975" v="226" actId="20577"/>
            <ac:spMkLst>
              <pc:docMk/>
              <pc:sldMasterMk cId="594725491" sldId="2147483648"/>
              <pc:sldLayoutMk cId="3933187461" sldId="2147483692"/>
              <ac:spMk id="27" creationId="{39C98C73-C27A-532C-8CFD-FADBFA4B54A3}"/>
            </ac:spMkLst>
          </pc:spChg>
          <pc:spChg chg="mod">
            <ac:chgData name="Hannah Werner" userId="6f96a161-cb2c-4bc7-a90d-3c38d78bf0fc" providerId="ADAL" clId="{BC832D4D-4905-4F91-9065-D237E724D914}" dt="2025-07-16T10:07:42.193" v="271"/>
            <ac:spMkLst>
              <pc:docMk/>
              <pc:sldMasterMk cId="594725491" sldId="2147483648"/>
              <pc:sldLayoutMk cId="3933187461" sldId="2147483692"/>
              <ac:spMk id="28" creationId="{9CF8E8C7-0273-0156-1E27-78388ABBA079}"/>
            </ac:spMkLst>
          </pc:spChg>
          <pc:spChg chg="mod">
            <ac:chgData name="Hannah Werner" userId="6f96a161-cb2c-4bc7-a90d-3c38d78bf0fc" providerId="ADAL" clId="{BC832D4D-4905-4F91-9065-D237E724D914}" dt="2025-07-16T10:06:28.502" v="194" actId="1035"/>
            <ac:spMkLst>
              <pc:docMk/>
              <pc:sldMasterMk cId="594725491" sldId="2147483648"/>
              <pc:sldLayoutMk cId="3933187461" sldId="2147483692"/>
              <ac:spMk id="30" creationId="{9B23DEE2-2044-28C1-6DC0-C2DCAE64D604}"/>
            </ac:spMkLst>
          </pc:spChg>
          <pc:spChg chg="mod">
            <ac:chgData name="Hannah Werner" userId="6f96a161-cb2c-4bc7-a90d-3c38d78bf0fc" providerId="ADAL" clId="{BC832D4D-4905-4F91-9065-D237E724D914}" dt="2025-07-16T10:06:56.919" v="237" actId="6549"/>
            <ac:spMkLst>
              <pc:docMk/>
              <pc:sldMasterMk cId="594725491" sldId="2147483648"/>
              <pc:sldLayoutMk cId="3933187461" sldId="2147483692"/>
              <ac:spMk id="31" creationId="{A8851735-AD20-3F16-D32B-FC671B0E37DF}"/>
            </ac:spMkLst>
          </pc:spChg>
          <pc:spChg chg="mod">
            <ac:chgData name="Hannah Werner" userId="6f96a161-cb2c-4bc7-a90d-3c38d78bf0fc" providerId="ADAL" clId="{BC832D4D-4905-4F91-9065-D237E724D914}" dt="2025-07-16T10:07:27.409" v="253"/>
            <ac:spMkLst>
              <pc:docMk/>
              <pc:sldMasterMk cId="594725491" sldId="2147483648"/>
              <pc:sldLayoutMk cId="3933187461" sldId="2147483692"/>
              <ac:spMk id="35" creationId="{738E641C-9831-EE7F-EFCA-0D11D543B35B}"/>
            </ac:spMkLst>
          </pc:spChg>
          <pc:spChg chg="mod">
            <ac:chgData name="Hannah Werner" userId="6f96a161-cb2c-4bc7-a90d-3c38d78bf0fc" providerId="ADAL" clId="{BC832D4D-4905-4F91-9065-D237E724D914}" dt="2025-07-16T10:07:17.964" v="252" actId="20577"/>
            <ac:spMkLst>
              <pc:docMk/>
              <pc:sldMasterMk cId="594725491" sldId="2147483648"/>
              <pc:sldLayoutMk cId="3933187461" sldId="2147483692"/>
              <ac:spMk id="37" creationId="{7957ECFC-D7F2-4086-2835-9D741D4CCFF1}"/>
            </ac:spMkLst>
          </pc:spChg>
          <pc:spChg chg="mod">
            <ac:chgData name="Hannah Werner" userId="6f96a161-cb2c-4bc7-a90d-3c38d78bf0fc" providerId="ADAL" clId="{BC832D4D-4905-4F91-9065-D237E724D914}" dt="2025-07-16T10:07:02.501" v="250" actId="20577"/>
            <ac:spMkLst>
              <pc:docMk/>
              <pc:sldMasterMk cId="594725491" sldId="2147483648"/>
              <pc:sldLayoutMk cId="3933187461" sldId="2147483692"/>
              <ac:spMk id="38" creationId="{9B8ECDA8-3CF2-A113-01A1-C00358ACF397}"/>
            </ac:spMkLst>
          </pc:sp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22" creationId="{1A9A80CA-72C7-4D8A-8323-D52811D05BA1}"/>
            </ac:cxnSpMkLst>
          </pc:cxn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32" creationId="{78CA7BF0-183B-5219-19A4-5F851B153648}"/>
            </ac:cxnSpMkLst>
          </pc:cxnChg>
        </pc:sldLayoutChg>
        <pc:sldLayoutChg chg="modSp mod">
          <pc:chgData name="Hannah Werner" userId="6f96a161-cb2c-4bc7-a90d-3c38d78bf0fc" providerId="ADAL" clId="{BC832D4D-4905-4F91-9065-D237E724D914}" dt="2025-07-16T10:08:34.366" v="338" actId="5793"/>
          <pc:sldLayoutMkLst>
            <pc:docMk/>
            <pc:sldMasterMk cId="594725491" sldId="2147483648"/>
            <pc:sldLayoutMk cId="678386672" sldId="2147483693"/>
          </pc:sldLayoutMkLst>
          <pc:spChg chg="mod">
            <ac:chgData name="Hannah Werner" userId="6f96a161-cb2c-4bc7-a90d-3c38d78bf0fc" providerId="ADAL" clId="{BC832D4D-4905-4F91-9065-D237E724D914}" dt="2025-07-16T10:08:03.212" v="304" actId="20577"/>
            <ac:spMkLst>
              <pc:docMk/>
              <pc:sldMasterMk cId="594725491" sldId="2147483648"/>
              <pc:sldLayoutMk cId="678386672" sldId="2147483693"/>
              <ac:spMk id="8" creationId="{6762ADBB-8493-8188-39DF-44579218CDD7}"/>
            </ac:spMkLst>
          </pc:spChg>
          <pc:spChg chg="mod">
            <ac:chgData name="Hannah Werner" userId="6f96a161-cb2c-4bc7-a90d-3c38d78bf0fc" providerId="ADAL" clId="{BC832D4D-4905-4F91-9065-D237E724D914}" dt="2025-07-16T10:07:57.891" v="296" actId="20577"/>
            <ac:spMkLst>
              <pc:docMk/>
              <pc:sldMasterMk cId="594725491" sldId="2147483648"/>
              <pc:sldLayoutMk cId="678386672" sldId="2147483693"/>
              <ac:spMk id="12" creationId="{53B02669-AC3A-C396-57F5-8593694B432B}"/>
            </ac:spMkLst>
          </pc:spChg>
          <pc:spChg chg="mod">
            <ac:chgData name="Hannah Werner" userId="6f96a161-cb2c-4bc7-a90d-3c38d78bf0fc" providerId="ADAL" clId="{BC832D4D-4905-4F91-9065-D237E724D914}" dt="2025-07-16T10:08:15.251" v="336" actId="20577"/>
            <ac:spMkLst>
              <pc:docMk/>
              <pc:sldMasterMk cId="594725491" sldId="2147483648"/>
              <pc:sldLayoutMk cId="678386672" sldId="2147483693"/>
              <ac:spMk id="13" creationId="{2B7D950A-61E8-E3E8-FD07-6A3711020317}"/>
            </ac:spMkLst>
          </pc:spChg>
          <pc:spChg chg="mod">
            <ac:chgData name="Hannah Werner" userId="6f96a161-cb2c-4bc7-a90d-3c38d78bf0fc" providerId="ADAL" clId="{BC832D4D-4905-4F91-9065-D237E724D914}" dt="2025-07-16T10:08:34.366" v="338" actId="5793"/>
            <ac:spMkLst>
              <pc:docMk/>
              <pc:sldMasterMk cId="594725491" sldId="2147483648"/>
              <pc:sldLayoutMk cId="678386672" sldId="2147483693"/>
              <ac:spMk id="18" creationId="{F81E78EA-4850-973A-2581-A5F2C9E2F1F6}"/>
            </ac:spMkLst>
          </pc:spChg>
        </pc:sldLayoutChg>
      </pc:sldMasterChg>
    </pc:docChg>
  </pc:docChgLst>
  <pc:docChgLst>
    <pc:chgData name="Katharina Heby" userId="3e7af2d1-b607-4105-b556-b02cef00ebdf" providerId="ADAL" clId="{98050308-77FE-8B47-98AD-84B735F4D117}"/>
    <pc:docChg chg="undo custSel modSld modMainMaster">
      <pc:chgData name="Katharina Heby" userId="3e7af2d1-b607-4105-b556-b02cef00ebdf" providerId="ADAL" clId="{98050308-77FE-8B47-98AD-84B735F4D117}" dt="2025-07-21T08:25:33.594" v="128" actId="20577"/>
      <pc:docMkLst>
        <pc:docMk/>
      </pc:docMkLst>
      <pc:sldChg chg="modSp mod">
        <pc:chgData name="Katharina Heby" userId="3e7af2d1-b607-4105-b556-b02cef00ebdf" providerId="ADAL" clId="{98050308-77FE-8B47-98AD-84B735F4D117}" dt="2025-07-21T08:21:27.164" v="39" actId="20577"/>
        <pc:sldMkLst>
          <pc:docMk/>
          <pc:sldMk cId="4233395722" sldId="268"/>
        </pc:sldMkLst>
        <pc:spChg chg="mod">
          <ac:chgData name="Katharina Heby" userId="3e7af2d1-b607-4105-b556-b02cef00ebdf" providerId="ADAL" clId="{98050308-77FE-8B47-98AD-84B735F4D117}" dt="2025-07-21T08:21:27.164" v="39" actId="20577"/>
          <ac:spMkLst>
            <pc:docMk/>
            <pc:sldMk cId="4233395722" sldId="268"/>
            <ac:spMk id="3" creationId="{0A829010-E93E-D14F-8302-AEFCCCEDDD4A}"/>
          </ac:spMkLst>
        </pc:spChg>
      </pc:sldChg>
      <pc:sldChg chg="modSp mod">
        <pc:chgData name="Katharina Heby" userId="3e7af2d1-b607-4105-b556-b02cef00ebdf" providerId="ADAL" clId="{98050308-77FE-8B47-98AD-84B735F4D117}" dt="2025-07-21T08:25:33.594" v="128" actId="20577"/>
        <pc:sldMkLst>
          <pc:docMk/>
          <pc:sldMk cId="4101125436" sldId="277"/>
        </pc:sldMkLst>
        <pc:spChg chg="mod">
          <ac:chgData name="Katharina Heby" userId="3e7af2d1-b607-4105-b556-b02cef00ebdf" providerId="ADAL" clId="{98050308-77FE-8B47-98AD-84B735F4D117}" dt="2025-07-21T08:25:33.594" v="128" actId="20577"/>
          <ac:spMkLst>
            <pc:docMk/>
            <pc:sldMk cId="4101125436" sldId="277"/>
            <ac:spMk id="6" creationId="{A2B50033-FA7B-3D44-9C40-AD63FBE1F69D}"/>
          </ac:spMkLst>
        </pc:spChg>
      </pc:sldChg>
      <pc:sldMasterChg chg="modSldLayout">
        <pc:chgData name="Katharina Heby" userId="3e7af2d1-b607-4105-b556-b02cef00ebdf" providerId="ADAL" clId="{98050308-77FE-8B47-98AD-84B735F4D117}" dt="2025-07-21T08:24:28.807" v="116" actId="20577"/>
        <pc:sldMasterMkLst>
          <pc:docMk/>
          <pc:sldMasterMk cId="594725491" sldId="2147483648"/>
        </pc:sldMasterMkLst>
        <pc:sldLayoutChg chg="modSp mod">
          <pc:chgData name="Katharina Heby" userId="3e7af2d1-b607-4105-b556-b02cef00ebdf" providerId="ADAL" clId="{98050308-77FE-8B47-98AD-84B735F4D117}" dt="2025-07-21T08:21:56.771" v="40" actId="20577"/>
          <pc:sldLayoutMkLst>
            <pc:docMk/>
            <pc:sldMasterMk cId="594725491" sldId="2147483648"/>
            <pc:sldLayoutMk cId="2503905295" sldId="2147483686"/>
          </pc:sldLayoutMkLst>
          <pc:spChg chg="mod">
            <ac:chgData name="Katharina Heby" userId="3e7af2d1-b607-4105-b556-b02cef00ebdf" providerId="ADAL" clId="{98050308-77FE-8B47-98AD-84B735F4D117}" dt="2025-07-21T08:20:42.468" v="10" actId="20577"/>
            <ac:spMkLst>
              <pc:docMk/>
              <pc:sldMasterMk cId="594725491" sldId="2147483648"/>
              <pc:sldLayoutMk cId="2503905295" sldId="2147483686"/>
              <ac:spMk id="17" creationId="{678FD7C5-F4DE-5444-BABD-7E12F3D92A85}"/>
            </ac:spMkLst>
          </pc:spChg>
          <pc:spChg chg="mod">
            <ac:chgData name="Katharina Heby" userId="3e7af2d1-b607-4105-b556-b02cef00ebdf" providerId="ADAL" clId="{98050308-77FE-8B47-98AD-84B735F4D117}" dt="2025-07-21T08:21:56.771" v="40" actId="20577"/>
            <ac:spMkLst>
              <pc:docMk/>
              <pc:sldMasterMk cId="594725491" sldId="2147483648"/>
              <pc:sldLayoutMk cId="2503905295" sldId="2147483686"/>
              <ac:spMk id="29" creationId="{5A7B4F7D-3050-8FCE-1586-8A81B7AEFD3E}"/>
            </ac:spMkLst>
          </pc:spChg>
        </pc:sldLayoutChg>
        <pc:sldLayoutChg chg="modSp mod">
          <pc:chgData name="Katharina Heby" userId="3e7af2d1-b607-4105-b556-b02cef00ebdf" providerId="ADAL" clId="{98050308-77FE-8B47-98AD-84B735F4D117}" dt="2025-07-21T08:24:28.807" v="116" actId="20577"/>
          <pc:sldLayoutMkLst>
            <pc:docMk/>
            <pc:sldMasterMk cId="594725491" sldId="2147483648"/>
            <pc:sldLayoutMk cId="3933187461" sldId="2147483692"/>
          </pc:sldLayoutMkLst>
          <pc:spChg chg="mod">
            <ac:chgData name="Katharina Heby" userId="3e7af2d1-b607-4105-b556-b02cef00ebdf" providerId="ADAL" clId="{98050308-77FE-8B47-98AD-84B735F4D117}" dt="2025-07-21T08:24:08.696" v="107" actId="20577"/>
            <ac:spMkLst>
              <pc:docMk/>
              <pc:sldMasterMk cId="594725491" sldId="2147483648"/>
              <pc:sldLayoutMk cId="3933187461" sldId="2147483692"/>
              <ac:spMk id="35" creationId="{738E641C-9831-EE7F-EFCA-0D11D543B35B}"/>
            </ac:spMkLst>
          </pc:spChg>
          <pc:spChg chg="mod">
            <ac:chgData name="Katharina Heby" userId="3e7af2d1-b607-4105-b556-b02cef00ebdf" providerId="ADAL" clId="{98050308-77FE-8B47-98AD-84B735F4D117}" dt="2025-07-21T08:23:05.134" v="42" actId="20577"/>
            <ac:spMkLst>
              <pc:docMk/>
              <pc:sldMasterMk cId="594725491" sldId="2147483648"/>
              <pc:sldLayoutMk cId="3933187461" sldId="2147483692"/>
              <ac:spMk id="37" creationId="{7957ECFC-D7F2-4086-2835-9D741D4CCFF1}"/>
            </ac:spMkLst>
          </pc:spChg>
          <pc:spChg chg="mod">
            <ac:chgData name="Katharina Heby" userId="3e7af2d1-b607-4105-b556-b02cef00ebdf" providerId="ADAL" clId="{98050308-77FE-8B47-98AD-84B735F4D117}" dt="2025-07-21T08:24:28.807" v="116" actId="20577"/>
            <ac:spMkLst>
              <pc:docMk/>
              <pc:sldMasterMk cId="594725491" sldId="2147483648"/>
              <pc:sldLayoutMk cId="3933187461" sldId="2147483692"/>
              <ac:spMk id="39" creationId="{17CD1FB4-AE57-3DCA-A0B6-C17C56BDF1E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7/25/2025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7/25/2025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1"/>
                </a:solidFill>
                <a:latin typeface="Segoe UI" panose="020B0502040204020203" pitchFamily="34" charset="0"/>
                <a:cs typeface="Segoe UI" panose="020B0502040204020203" pitchFamily="34" charset="0"/>
              </a:rPr>
              <a:t>LET US KNOW HOW YOU FOUND OUT ABOUT US</a:t>
            </a: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Segoe UI" panose="020B0502040204020203" pitchFamily="34" charset="0"/>
                <a:cs typeface="Segoe UI" panose="020B0502040204020203" pitchFamily="34" charset="0"/>
              </a:rPr>
              <a:t>This is the official application template for taking part in the ekipa projects </a:t>
            </a:r>
          </a:p>
          <a:p>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CONTENT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332561" cy="3805272"/>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EXECUTIVE SUMMARY</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PILOT PROPOSAL</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COLLABORATION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CHECKLIST FOR YOUR APPLICATION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AC0DA56-B901-47FB-E13E-265681DE69EB}"/>
              </a:ext>
            </a:extLst>
          </p:cNvPr>
          <p:cNvGrpSpPr/>
          <p:nvPr userDrawn="1"/>
        </p:nvGrpSpPr>
        <p:grpSpPr>
          <a:xfrm>
            <a:off x="355409" y="4176190"/>
            <a:ext cx="6617085" cy="1527531"/>
            <a:chOff x="291887" y="4018473"/>
            <a:chExt cx="5718318" cy="1527531"/>
          </a:xfrm>
        </p:grpSpPr>
        <p:sp>
          <p:nvSpPr>
            <p:cNvPr id="21" name="TextBox 20">
              <a:extLst>
                <a:ext uri="{FF2B5EF4-FFF2-40B4-BE49-F238E27FC236}">
                  <a16:creationId xmlns:a16="http://schemas.microsoft.com/office/drawing/2014/main" id="{CDBAEE20-CA31-9243-1DD0-C47009AFE407}"/>
                </a:ext>
              </a:extLst>
            </p:cNvPr>
            <p:cNvSpPr txBox="1"/>
            <p:nvPr userDrawn="1"/>
          </p:nvSpPr>
          <p:spPr>
            <a:xfrm>
              <a:off x="355409" y="4036815"/>
              <a:ext cx="167828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22" name="TextBox 21">
              <a:extLst>
                <a:ext uri="{FF2B5EF4-FFF2-40B4-BE49-F238E27FC236}">
                  <a16:creationId xmlns:a16="http://schemas.microsoft.com/office/drawing/2014/main" id="{B311AF44-DF51-FC94-93A0-C181D1C35BC0}"/>
                </a:ext>
              </a:extLst>
            </p:cNvPr>
            <p:cNvSpPr txBox="1"/>
            <p:nvPr userDrawn="1"/>
          </p:nvSpPr>
          <p:spPr>
            <a:xfrm>
              <a:off x="355409" y="4423951"/>
              <a:ext cx="196791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23" name="TextBox 22">
              <a:extLst>
                <a:ext uri="{FF2B5EF4-FFF2-40B4-BE49-F238E27FC236}">
                  <a16:creationId xmlns:a16="http://schemas.microsoft.com/office/drawing/2014/main" id="{04F0DDF1-7B75-C982-6D94-3C5A0466BC8C}"/>
                </a:ext>
              </a:extLst>
            </p:cNvPr>
            <p:cNvSpPr txBox="1"/>
            <p:nvPr userDrawn="1"/>
          </p:nvSpPr>
          <p:spPr>
            <a:xfrm>
              <a:off x="355409" y="4811056"/>
              <a:ext cx="2075312"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message</a:t>
              </a:r>
            </a:p>
          </p:txBody>
        </p:sp>
        <p:sp>
          <p:nvSpPr>
            <p:cNvPr id="24" name="TextBox 23">
              <a:extLst>
                <a:ext uri="{FF2B5EF4-FFF2-40B4-BE49-F238E27FC236}">
                  <a16:creationId xmlns:a16="http://schemas.microsoft.com/office/drawing/2014/main" id="{9622445D-9918-9C65-8767-924DC6B97A08}"/>
                </a:ext>
              </a:extLst>
            </p:cNvPr>
            <p:cNvSpPr txBox="1"/>
            <p:nvPr userDrawn="1"/>
          </p:nvSpPr>
          <p:spPr>
            <a:xfrm>
              <a:off x="2271628" y="4029359"/>
              <a:ext cx="146684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25" name="TextBox 24">
              <a:extLst>
                <a:ext uri="{FF2B5EF4-FFF2-40B4-BE49-F238E27FC236}">
                  <a16:creationId xmlns:a16="http://schemas.microsoft.com/office/drawing/2014/main" id="{3477CF9B-C309-C815-836C-51175B5EFDD2}"/>
                </a:ext>
              </a:extLst>
            </p:cNvPr>
            <p:cNvSpPr txBox="1"/>
            <p:nvPr userDrawn="1"/>
          </p:nvSpPr>
          <p:spPr>
            <a:xfrm>
              <a:off x="2271628" y="4795496"/>
              <a:ext cx="152590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search</a:t>
              </a:r>
            </a:p>
          </p:txBody>
        </p:sp>
        <p:sp>
          <p:nvSpPr>
            <p:cNvPr id="26" name="TextBox 25">
              <a:extLst>
                <a:ext uri="{FF2B5EF4-FFF2-40B4-BE49-F238E27FC236}">
                  <a16:creationId xmlns:a16="http://schemas.microsoft.com/office/drawing/2014/main" id="{0B986676-D0E3-5EBC-F737-5298798F0A18}"/>
                </a:ext>
              </a:extLst>
            </p:cNvPr>
            <p:cNvSpPr txBox="1"/>
            <p:nvPr userDrawn="1"/>
          </p:nvSpPr>
          <p:spPr>
            <a:xfrm>
              <a:off x="3943614" y="4382847"/>
              <a:ext cx="206659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a:t>
              </a:r>
            </a:p>
          </p:txBody>
        </p:sp>
        <p:sp>
          <p:nvSpPr>
            <p:cNvPr id="27" name="TextBox 26">
              <a:extLst>
                <a:ext uri="{FF2B5EF4-FFF2-40B4-BE49-F238E27FC236}">
                  <a16:creationId xmlns:a16="http://schemas.microsoft.com/office/drawing/2014/main" id="{1DDD256D-BF5C-C2CA-5FB3-29AA6AE01EA0}"/>
                </a:ext>
              </a:extLst>
            </p:cNvPr>
            <p:cNvSpPr txBox="1"/>
            <p:nvPr userDrawn="1"/>
          </p:nvSpPr>
          <p:spPr>
            <a:xfrm>
              <a:off x="2271628" y="4400133"/>
              <a:ext cx="117654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University</a:t>
              </a:r>
            </a:p>
          </p:txBody>
        </p:sp>
        <p:sp>
          <p:nvSpPr>
            <p:cNvPr id="28" name="TextBox 27">
              <a:extLst>
                <a:ext uri="{FF2B5EF4-FFF2-40B4-BE49-F238E27FC236}">
                  <a16:creationId xmlns:a16="http://schemas.microsoft.com/office/drawing/2014/main" id="{CF3B79AB-9D46-4AA8-F250-E281CD03508B}"/>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29" name="TextBox 28">
              <a:extLst>
                <a:ext uri="{FF2B5EF4-FFF2-40B4-BE49-F238E27FC236}">
                  <a16:creationId xmlns:a16="http://schemas.microsoft.com/office/drawing/2014/main" id="{5A7B4F7D-3050-8FCE-1586-8A81B7AEFD3E}"/>
                </a:ext>
              </a:extLst>
            </p:cNvPr>
            <p:cNvSpPr txBox="1"/>
            <p:nvPr userDrawn="1"/>
          </p:nvSpPr>
          <p:spPr>
            <a:xfrm>
              <a:off x="3943614" y="4791306"/>
              <a:ext cx="184961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A friend/colleague</a:t>
              </a:r>
            </a:p>
          </p:txBody>
        </p:sp>
        <p:sp>
          <p:nvSpPr>
            <p:cNvPr id="30" name="TextBox 29">
              <a:extLst>
                <a:ext uri="{FF2B5EF4-FFF2-40B4-BE49-F238E27FC236}">
                  <a16:creationId xmlns:a16="http://schemas.microsoft.com/office/drawing/2014/main" id="{6AE24D0F-FF23-6BF1-8CF2-DD98FC24D061}"/>
                </a:ext>
              </a:extLst>
            </p:cNvPr>
            <p:cNvSpPr txBox="1"/>
            <p:nvPr userDrawn="1"/>
          </p:nvSpPr>
          <p:spPr>
            <a:xfrm>
              <a:off x="291887" y="5207450"/>
              <a:ext cx="745435" cy="338554"/>
            </a:xfrm>
            <a:prstGeom prst="rect">
              <a:avLst/>
            </a:prstGeom>
            <a:noFill/>
          </p:spPr>
          <p:txBody>
            <a:bodyPr wrap="square" rtlCol="0">
              <a:spAutoFit/>
            </a:bodyPr>
            <a:lstStyle/>
            <a:p>
              <a:r>
                <a:rPr lang="en-US" sz="1600"/>
                <a:t>Other:</a:t>
              </a:r>
            </a:p>
          </p:txBody>
        </p:sp>
      </p:gr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65311"/>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5" name="Straight Connector 35">
            <a:extLst>
              <a:ext uri="{FF2B5EF4-FFF2-40B4-BE49-F238E27FC236}">
                <a16:creationId xmlns:a16="http://schemas.microsoft.com/office/drawing/2014/main" id="{68A79CD4-84A4-E419-C7AE-EAA73B640DB9}"/>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886D3FE9-536F-B779-9063-0E49AD2AE2B0}"/>
              </a:ext>
            </a:extLst>
          </p:cNvPr>
          <p:cNvSpPr>
            <a:spLocks noGrp="1"/>
          </p:cNvSpPr>
          <p:nvPr>
            <p:ph type="body" idx="21" hasCustomPrompt="1"/>
          </p:nvPr>
        </p:nvSpPr>
        <p:spPr>
          <a:xfrm>
            <a:off x="1128975" y="5391322"/>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4176539" cy="460487"/>
          </a:xfrm>
        </p:spPr>
        <p:txBody>
          <a:bodyPr/>
          <a:lstStyle>
            <a:lvl1pPr>
              <a:defRPr>
                <a:solidFill>
                  <a:schemeClr val="bg1"/>
                </a:solidFill>
              </a:defRPr>
            </a:lvl1pPr>
          </a:lstStyle>
          <a:p>
            <a:r>
              <a:rPr lang="de-DE"/>
              <a:t>1. </a:t>
            </a:r>
            <a:r>
              <a:rPr lang="de-DE" err="1"/>
              <a:t>INTRODUCTION</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908104"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GENERAL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64000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STATE, COUNTRY</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165364"/>
            <a:ext cx="93647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3994151"/>
            <a:ext cx="101662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350311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4315313"/>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12182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395276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2348880"/>
            <a:ext cx="164436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FOUNDING YEAR</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267505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4909691"/>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034605"/>
            <a:ext cx="1348446" cy="523220"/>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endParaRPr lang="en-US" sz="1400" b="1">
              <a:solidFill>
                <a:schemeClr val="bg2"/>
              </a:solidFill>
              <a:latin typeface="Segoe UI" panose="020B0502040204020203" pitchFamily="34" charset="0"/>
              <a:cs typeface="Segoe UI" panose="020B0502040204020203" pitchFamily="34" charset="0"/>
            </a:endParaRP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4758305"/>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60793" y="1124744"/>
            <a:ext cx="206184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SOLUTION 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Briefly introduce your project team. </a:t>
            </a:r>
            <a:r>
              <a:rPr lang="en-US"/>
              <a:t>What are your qualifications and experience relevant to this project?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of your solution:</a:t>
            </a:r>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Team Photo (optional)</a:t>
            </a:r>
          </a:p>
        </p:txBody>
      </p:sp>
      <p:sp>
        <p:nvSpPr>
          <p:cNvPr id="8" name="TextBox 9">
            <a:extLst>
              <a:ext uri="{FF2B5EF4-FFF2-40B4-BE49-F238E27FC236}">
                <a16:creationId xmlns:a16="http://schemas.microsoft.com/office/drawing/2014/main" id="{0CBEED9C-5D72-4B8A-8ECA-B63380A50172}"/>
              </a:ext>
            </a:extLst>
          </p:cNvPr>
          <p:cNvSpPr txBox="1"/>
          <p:nvPr userDrawn="1"/>
        </p:nvSpPr>
        <p:spPr>
          <a:xfrm>
            <a:off x="8303632" y="113736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312443" cy="46544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4439816" y="1772478"/>
            <a:ext cx="7056859" cy="2974530"/>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GB"/>
              <a:t>Introduce your solution and the parts of your solution that are already developed in detail. If you need more space feel free to check the slide in the end. To support your solution feel free to visualize the solution or concept by adding pictures of prototypes, products, graphics, etc.</a:t>
            </a:r>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86432"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err="1">
                <a:solidFill>
                  <a:schemeClr val="accent1"/>
                </a:solidFill>
              </a:rPr>
              <a:t>CRITERIA</a:t>
            </a:r>
            <a:r>
              <a:rPr lang="de-DE" sz="1400" b="1">
                <a:solidFill>
                  <a:schemeClr val="accent1"/>
                </a:solidFill>
              </a:rPr>
              <a:t>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439816" y="1320287"/>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DETAILED SOLUTION</a:t>
            </a: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4439816" y="4869160"/>
            <a:ext cx="352839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184232" y="4869160"/>
            <a:ext cx="331918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Integration, Box 3: Offer &gt; ROI, Budget)GEBNIS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3888507" cy="4592554"/>
          </a:xfrm>
        </p:spPr>
        <p:txBody>
          <a:bodyP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lang="de-DE" sz="1200" smtClean="0">
                <a:effect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dirty="0"/>
              <a:t>How could a PoC or pilot project with MTU be structured? / What are the next steps to get started? / What is a realistic timeline for initial testing, validation, and result delivery? / Which stages do you foresee (e.g. setup, integration, testing, reporting)? </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4799856" y="1788774"/>
            <a:ext cx="6607347" cy="2144282"/>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would be the scope (e.g. timeframe, estimated resources required, KPIs)? / Which (semi-) automated methods and data sources does your solution use to detect and digitally document surface damage without altering the material? / How do you ensure submillimeter-level localization accuracy, including alignment with part geometry and CAD reference models? / How intuitive and robust is your human-machine interface for shop floor use (e.g., for non-digital natives)?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STRUCTURE &amp; TIMELINE</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799856" y="1427034"/>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OPERATIONALIZATION</a:t>
            </a:r>
          </a:p>
        </p:txBody>
      </p:sp>
      <p:sp>
        <p:nvSpPr>
          <p:cNvPr id="3" name="Textfeld 2">
            <a:extLst>
              <a:ext uri="{FF2B5EF4-FFF2-40B4-BE49-F238E27FC236}">
                <a16:creationId xmlns:a16="http://schemas.microsoft.com/office/drawing/2014/main" id="{CBCF1074-94D5-6BE0-9D2E-B6EC44990382}"/>
              </a:ext>
            </a:extLst>
          </p:cNvPr>
          <p:cNvSpPr txBox="1"/>
          <p:nvPr userDrawn="1"/>
        </p:nvSpPr>
        <p:spPr bwMode="gray">
          <a:xfrm>
            <a:off x="4799856" y="408505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OFFER</a:t>
            </a:r>
          </a:p>
        </p:txBody>
      </p:sp>
      <p:sp>
        <p:nvSpPr>
          <p:cNvPr id="15" name="Textplatzhalter 7">
            <a:extLst>
              <a:ext uri="{FF2B5EF4-FFF2-40B4-BE49-F238E27FC236}">
                <a16:creationId xmlns:a16="http://schemas.microsoft.com/office/drawing/2014/main" id="{686755A2-DF1B-9452-28B0-0F8D293A0CA8}"/>
              </a:ext>
            </a:extLst>
          </p:cNvPr>
          <p:cNvSpPr>
            <a:spLocks noGrp="1"/>
          </p:cNvSpPr>
          <p:nvPr>
            <p:ph type="body" sz="quarter" idx="18" hasCustomPrompt="1"/>
          </p:nvPr>
        </p:nvSpPr>
        <p:spPr bwMode="gray">
          <a:xfrm>
            <a:off x="4799855" y="4392072"/>
            <a:ext cx="6607347" cy="1965853"/>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is your estimated budget for the pilot? / How do you calculate the expected ROI or added value for MTU?</a:t>
            </a: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en-US" dirty="0"/>
              <a:t>Are there any open technical, organizational, or commercial questions? / What kind of information, resources, or support do you still need </a:t>
            </a:r>
            <a:r>
              <a:rPr lang="en-US"/>
              <a:t>from MTU? </a:t>
            </a:r>
            <a:r>
              <a:rPr lang="en-US" dirty="0"/>
              <a:t>/ Which parts of your solution still require joint development or validation?</a:t>
            </a:r>
            <a:endParaRPr lang="en-GB" dirty="0"/>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US" dirty="0"/>
              <a:t>What is your vision for a potential long-term partnership with MTU? / Which collaboration models are interesting for you, e.g.: Licensing of your solution, White-label or embedded integration, Joint development or co-design, Becoming a technology supplier or integration partner</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en-US"/>
              <a:t>Have you already worked with industrial clients or comparable partners? / Do you have any relevant use cases, benchmarks, or case studies to share? / What proves your readiness for enterprise collaboration?</a:t>
            </a:r>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DESIRED OUTCOME AND COLLABORATION MODELS</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REFERENCES</a:t>
            </a:r>
          </a:p>
        </p:txBody>
      </p:sp>
    </p:spTree>
    <p:extLst>
      <p:ext uri="{BB962C8B-B14F-4D97-AF65-F5344CB8AC3E}">
        <p14:creationId xmlns:p14="http://schemas.microsoft.com/office/powerpoint/2010/main" val="3752762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1052736"/>
            <a:ext cx="3866321" cy="170135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72816"/>
            <a:ext cx="3824244" cy="4486470"/>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72816"/>
            <a:ext cx="7432482" cy="448647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81" r:id="rId28"/>
    <p:sldLayoutId id="2147483694" r:id="rId29"/>
    <p:sldLayoutId id="2147483690" r:id="rId30"/>
    <p:sldLayoutId id="2147483691" r:id="rId31"/>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vci-mtu/brief"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dirty="0"/>
              <a:t>APPLICATION TEMPLATE</a:t>
            </a:r>
            <a:br>
              <a:rPr lang="en-US" noProof="0" dirty="0"/>
            </a:br>
            <a:r>
              <a:rPr lang="en-US" sz="4400" noProof="0" dirty="0"/>
              <a:t>MTU – </a:t>
            </a:r>
            <a:r>
              <a:rPr lang="en-US" sz="4400" noProof="0"/>
              <a:t>Pin point DAMAGE </a:t>
            </a:r>
            <a:r>
              <a:rPr lang="en-US" sz="4400" noProof="0" dirty="0"/>
              <a:t>Mapping</a:t>
            </a:r>
            <a:endParaRPr lang="en-US" noProof="0" dirty="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Fill in the application template</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Upload your documents via our </a:t>
            </a:r>
            <a:r>
              <a:rPr lang="en-US" sz="160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platform</a:t>
            </a:r>
            <a:r>
              <a:rPr lang="en-US" sz="1600">
                <a:latin typeface="Segoe UI" panose="020B0502040204020203" pitchFamily="34" charset="0"/>
                <a:cs typeface="Segoe UI" panose="020B0502040204020203" pitchFamily="34" charset="0"/>
              </a:rPr>
              <a:t> before the deadline</a:t>
            </a:r>
          </a:p>
        </p:txBody>
      </p:sp>
      <p:sp>
        <p:nvSpPr>
          <p:cNvPr id="2" name="Textplatzhalter 7">
            <a:extLst>
              <a:ext uri="{FF2B5EF4-FFF2-40B4-BE49-F238E27FC236}">
                <a16:creationId xmlns:a16="http://schemas.microsoft.com/office/drawing/2014/main" id="{D2A5B2A9-23C5-1406-4476-447F135BDBCA}"/>
              </a:ext>
            </a:extLst>
          </p:cNvPr>
          <p:cNvSpPr>
            <a:spLocks noGrp="1"/>
          </p:cNvSpPr>
          <p:nvPr>
            <p:ph type="body" idx="21"/>
          </p:nvPr>
        </p:nvSpPr>
        <p:spPr>
          <a:xfrm>
            <a:off x="1127448" y="5373216"/>
            <a:ext cx="3272216" cy="307778"/>
          </a:xfrm>
        </p:spPr>
        <p:txBody>
          <a:bodyPr/>
          <a:lstStyle/>
          <a:p>
            <a:endParaRPr lang="de-DE"/>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a:t>
            </a:r>
            <a:r>
              <a:rPr lang="de-DE" err="1"/>
              <a:t>executive</a:t>
            </a:r>
            <a:r>
              <a:rPr lang="de-DE"/>
              <a:t> </a:t>
            </a:r>
            <a:r>
              <a:rPr lang="de-DE" err="1"/>
              <a:t>summary</a:t>
            </a:r>
            <a:endParaRPr lang="de-DE"/>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a:xfrm>
            <a:off x="360866" y="2703105"/>
            <a:ext cx="3272216" cy="307778"/>
          </a:xfrm>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a:xfrm>
            <a:off x="1199456" y="5127507"/>
            <a:ext cx="1999148" cy="884776"/>
          </a:xfrm>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SOLUTION</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p:cNvSpPr>
          <p:nvPr>
            <p:ph type="body" sz="quarter" idx="13"/>
          </p:nvPr>
        </p:nvSpPr>
        <p:spPr>
          <a:xfrm>
            <a:off x="695327" y="1772479"/>
            <a:ext cx="3319182" cy="4654412"/>
          </a:xfrm>
        </p:spPr>
        <p:txBody>
          <a:bodyPr/>
          <a:lstStyle/>
          <a:p>
            <a:r>
              <a:rPr lang="en-GB" b="1" dirty="0"/>
              <a:t>MTU</a:t>
            </a:r>
            <a:r>
              <a:rPr lang="en-GB" dirty="0"/>
              <a:t> seeks to </a:t>
            </a:r>
            <a:r>
              <a:rPr lang="en-GB" b="1" dirty="0"/>
              <a:t>revolutionize the inspection process</a:t>
            </a:r>
            <a:r>
              <a:rPr lang="en-GB" dirty="0"/>
              <a:t> with a </a:t>
            </a:r>
            <a:r>
              <a:rPr lang="en-GB" b="1" dirty="0"/>
              <a:t>modular</a:t>
            </a:r>
            <a:r>
              <a:rPr lang="en-GB" dirty="0"/>
              <a:t>, </a:t>
            </a:r>
            <a:r>
              <a:rPr lang="en-GB" b="1" dirty="0"/>
              <a:t>digital</a:t>
            </a:r>
            <a:r>
              <a:rPr lang="en-GB" dirty="0"/>
              <a:t> </a:t>
            </a:r>
            <a:r>
              <a:rPr lang="en-GB" b="1" dirty="0"/>
              <a:t>solution</a:t>
            </a:r>
            <a:r>
              <a:rPr lang="en-GB" dirty="0"/>
              <a:t> that captures, </a:t>
            </a:r>
            <a:r>
              <a:rPr lang="en-GB" b="1" dirty="0"/>
              <a:t>localizes</a:t>
            </a:r>
            <a:r>
              <a:rPr lang="en-GB" dirty="0"/>
              <a:t>, and documents </a:t>
            </a:r>
            <a:r>
              <a:rPr lang="en-GB" b="1" dirty="0"/>
              <a:t>damages</a:t>
            </a:r>
            <a:r>
              <a:rPr lang="en-GB" dirty="0"/>
              <a:t> with </a:t>
            </a:r>
            <a:r>
              <a:rPr lang="en-GB" b="1" dirty="0"/>
              <a:t>≤ 0.2 mm accuracy</a:t>
            </a:r>
            <a:r>
              <a:rPr lang="en-GB" dirty="0"/>
              <a:t> — without altering the part’s surface — paving the way for scalable, efficient, and transparent quality assurance in a demanding industrial environment.</a:t>
            </a:r>
            <a:endParaRPr lang="de-DE" dirty="0"/>
          </a:p>
          <a:p>
            <a:pPr lvl="0"/>
            <a:br>
              <a:rPr lang="en-GB" dirty="0">
                <a:latin typeface="Segoe UI" panose="020B0502040204020203" pitchFamily="34" charset="0"/>
                <a:cs typeface="Segoe UI" panose="020B0502040204020203" pitchFamily="34" charset="0"/>
              </a:rPr>
            </a:br>
            <a:r>
              <a:rPr lang="en-GB" b="1" dirty="0">
                <a:latin typeface="Segoe UI" panose="020B0502040204020203" pitchFamily="34" charset="0"/>
                <a:cs typeface="Segoe UI" panose="020B0502040204020203" pitchFamily="34" charset="0"/>
              </a:rPr>
              <a:t>Key Questions:</a:t>
            </a:r>
          </a:p>
          <a:p>
            <a:r>
              <a:rPr lang="en-US" b="1" dirty="0"/>
              <a:t>How can we develop a scalable and user-friendly software solution that includes the following areas:</a:t>
            </a:r>
            <a:endParaRPr lang="de-DE" dirty="0"/>
          </a:p>
          <a:p>
            <a:r>
              <a:rPr lang="en-US" b="1" dirty="0"/>
              <a:t> </a:t>
            </a:r>
            <a:endParaRPr lang="de-DE" dirty="0"/>
          </a:p>
          <a:p>
            <a:pPr marL="171450" lvl="0" indent="-171450">
              <a:buFont typeface="Arial" panose="020B0604020202020204" pitchFamily="34" charset="0"/>
              <a:buChar char="•"/>
            </a:pPr>
            <a:r>
              <a:rPr lang="en-GB" b="1" dirty="0"/>
              <a:t>Damage Detection </a:t>
            </a:r>
            <a:endParaRPr lang="de-DE" dirty="0"/>
          </a:p>
          <a:p>
            <a:pPr marL="171450" lvl="0" indent="-171450">
              <a:buFont typeface="Arial" panose="020B0604020202020204" pitchFamily="34" charset="0"/>
              <a:buChar char="•"/>
            </a:pPr>
            <a:r>
              <a:rPr lang="en-GB" b="1" dirty="0"/>
              <a:t>Precise Localization </a:t>
            </a:r>
            <a:endParaRPr lang="de-DE" dirty="0"/>
          </a:p>
          <a:p>
            <a:pPr marL="171450" lvl="0" indent="-171450">
              <a:buFont typeface="Arial" panose="020B0604020202020204" pitchFamily="34" charset="0"/>
              <a:buChar char="•"/>
            </a:pPr>
            <a:r>
              <a:rPr lang="en-GB" b="1" dirty="0"/>
              <a:t>Digital Documentation</a:t>
            </a:r>
            <a:r>
              <a:rPr lang="en-GB" dirty="0"/>
              <a:t> </a:t>
            </a:r>
            <a:endParaRPr lang="de-DE" dirty="0"/>
          </a:p>
          <a:p>
            <a:pPr marL="171450" lvl="0" indent="-171450">
              <a:buFont typeface="Arial" panose="020B0604020202020204" pitchFamily="34" charset="0"/>
              <a:buChar char="•"/>
            </a:pPr>
            <a:r>
              <a:rPr lang="en-GB" b="1" dirty="0"/>
              <a:t>Human-Machine-Interface</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All information on the focus areas as well as criteria can be found in the corresponding tabs on the platform: </a:t>
            </a:r>
            <a:r>
              <a:rPr lang="en-US" dirty="0" err="1">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ekipa</a:t>
            </a:r>
            <a:r>
              <a:rPr lang="en-US"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 open innovation </a:t>
            </a:r>
            <a:r>
              <a:rPr lang="en-US" dirty="0" err="1">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plattform</a:t>
            </a:r>
            <a:endParaRPr lang="de-DE" dirty="0">
              <a:highlight>
                <a:srgbClr val="FFFF00"/>
              </a:highlight>
            </a:endParaRPr>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3314DD8-2DF4-7862-0084-DDABA30CB393}"/>
              </a:ext>
            </a:extLst>
          </p:cNvPr>
          <p:cNvSpPr>
            <a:spLocks noGrp="1"/>
          </p:cNvSpPr>
          <p:nvPr>
            <p:ph type="title"/>
          </p:nvPr>
        </p:nvSpPr>
        <p:spPr/>
        <p:txBody>
          <a:bodyPr/>
          <a:lstStyle/>
          <a:p>
            <a:r>
              <a:rPr lang="de-DE" dirty="0"/>
              <a:t>3. PILOT </a:t>
            </a:r>
            <a:r>
              <a:rPr lang="de-DE" dirty="0" err="1"/>
              <a:t>PROPOSAL</a:t>
            </a:r>
            <a:endParaRPr lang="de-DE" dirty="0"/>
          </a:p>
        </p:txBody>
      </p:sp>
      <p:sp>
        <p:nvSpPr>
          <p:cNvPr id="3" name="Datumsplatzhalter 2">
            <a:extLst>
              <a:ext uri="{FF2B5EF4-FFF2-40B4-BE49-F238E27FC236}">
                <a16:creationId xmlns:a16="http://schemas.microsoft.com/office/drawing/2014/main" id="{56665E50-178A-8D8C-BEAE-D0B15A47754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068C893-3B39-DAE9-B53A-96067F13401E}"/>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86E19AF8-EB28-8DF2-BFA6-372F32F06518}"/>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16" name="Textplatzhalter 15">
            <a:extLst>
              <a:ext uri="{FF2B5EF4-FFF2-40B4-BE49-F238E27FC236}">
                <a16:creationId xmlns:a16="http://schemas.microsoft.com/office/drawing/2014/main" id="{41F6A167-4CF8-4146-E427-D7E45EAAC1E0}"/>
              </a:ext>
            </a:extLst>
          </p:cNvPr>
          <p:cNvSpPr>
            <a:spLocks noGrp="1"/>
          </p:cNvSpPr>
          <p:nvPr>
            <p:ph type="body" sz="quarter" idx="15"/>
          </p:nvPr>
        </p:nvSpPr>
        <p:spPr/>
        <p:txBody>
          <a:bodyPr/>
          <a:lstStyle/>
          <a:p>
            <a:endParaRPr lang="de-DE"/>
          </a:p>
        </p:txBody>
      </p:sp>
      <p:sp>
        <p:nvSpPr>
          <p:cNvPr id="17" name="Textplatzhalter 16">
            <a:extLst>
              <a:ext uri="{FF2B5EF4-FFF2-40B4-BE49-F238E27FC236}">
                <a16:creationId xmlns:a16="http://schemas.microsoft.com/office/drawing/2014/main" id="{B869355B-B737-E1B4-DCF0-BF9863A1D3AF}"/>
              </a:ext>
            </a:extLst>
          </p:cNvPr>
          <p:cNvSpPr>
            <a:spLocks noGrp="1"/>
          </p:cNvSpPr>
          <p:nvPr>
            <p:ph type="body" sz="quarter" idx="16"/>
          </p:nvPr>
        </p:nvSpPr>
        <p:spPr/>
        <p:txBody>
          <a:bodyPr/>
          <a:lstStyle/>
          <a:p>
            <a:endParaRPr lang="de-DE" dirty="0"/>
          </a:p>
        </p:txBody>
      </p:sp>
      <p:sp>
        <p:nvSpPr>
          <p:cNvPr id="18" name="Textplatzhalter 17">
            <a:extLst>
              <a:ext uri="{FF2B5EF4-FFF2-40B4-BE49-F238E27FC236}">
                <a16:creationId xmlns:a16="http://schemas.microsoft.com/office/drawing/2014/main" id="{FBDB7432-0ADE-122D-6DAC-C6B309520AA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307687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a:t>
            </a:r>
            <a:r>
              <a:rPr lang="de-DE" err="1"/>
              <a:t>COLLABORATION</a:t>
            </a:r>
            <a:endParaRPr lang="de-DE"/>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9" name="Textplatzhalter 8">
            <a:extLst>
              <a:ext uri="{FF2B5EF4-FFF2-40B4-BE49-F238E27FC236}">
                <a16:creationId xmlns:a16="http://schemas.microsoft.com/office/drawing/2014/main" id="{CCAF485A-53CF-DDC9-C70D-5F2185FBF5B6}"/>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3209BE8D-614B-8748-0A61-3DABBE40553B}"/>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005C98D9-FFDB-75D5-40F3-6D386B509F98}"/>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32529" y="65087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Props1.xml><?xml version="1.0" encoding="utf-8"?>
<ds:datastoreItem xmlns:ds="http://schemas.openxmlformats.org/officeDocument/2006/customXml" ds:itemID="{F6364333-5AD4-4477-BF52-ADCF68CADA57}">
  <ds:schemaRefs>
    <ds:schemaRef ds:uri="http://schemas.microsoft.com/sharepoint/v3/contenttype/forms"/>
  </ds:schemaRefs>
</ds:datastoreItem>
</file>

<file path=customXml/itemProps2.xml><?xml version="1.0" encoding="utf-8"?>
<ds:datastoreItem xmlns:ds="http://schemas.openxmlformats.org/officeDocument/2006/customXml" ds:itemID="{789EDADA-B833-49EF-816D-140543393364}">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198</Words>
  <Application>Microsoft Office PowerPoint</Application>
  <PresentationFormat>Breitbild</PresentationFormat>
  <Paragraphs>33</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MTU – Pin point DAMAGE Mapping</vt:lpstr>
      <vt:lpstr>PowerPoint-Präsentation</vt:lpstr>
      <vt:lpstr>1. executive summary</vt:lpstr>
      <vt:lpstr>2. SOLUTION</vt:lpstr>
      <vt:lpstr>3. PILOT PROPOSAL</vt:lpstr>
      <vt:lpstr>4. COLLABORATION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Hannah Werner</cp:lastModifiedBy>
  <cp:revision>1</cp:revision>
  <cp:lastPrinted>2025-03-20T14:05:44Z</cp:lastPrinted>
  <dcterms:created xsi:type="dcterms:W3CDTF">2025-07-16T07:38:47Z</dcterms:created>
  <dcterms:modified xsi:type="dcterms:W3CDTF">2025-07-25T16:10:05Z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