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B6EE8-F11D-4777-8812-E029EC788FE1}" v="2" dt="2025-07-25T16:09:10.735"/>
    <p1510:client id="{8804F33B-5561-4D5A-A77F-D4D5190FBF7A}" v="48" dt="2025-07-25T15:26:31.220"/>
    <p1510:client id="{E62E4E1E-9EF6-4397-BE55-406C2C92D850}" v="518" dt="2025-07-25T14:20:12.53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E62E4E1E-9EF6-4397-BE55-406C2C92D850}"/>
    <pc:docChg chg="modSld modMainMaster">
      <pc:chgData name="Lidia Welldeabzghi" userId="6657851c-35d9-4326-b5bf-045b30d4ae05" providerId="ADAL" clId="{E62E4E1E-9EF6-4397-BE55-406C2C92D850}" dt="2025-07-25T14:20:12.531" v="597" actId="20577"/>
      <pc:docMkLst>
        <pc:docMk/>
      </pc:docMkLst>
      <pc:sldChg chg="modSp mod">
        <pc:chgData name="Lidia Welldeabzghi" userId="6657851c-35d9-4326-b5bf-045b30d4ae05" providerId="ADAL" clId="{E62E4E1E-9EF6-4397-BE55-406C2C92D850}" dt="2025-07-25T13:20:53.163" v="21" actId="20577"/>
        <pc:sldMkLst>
          <pc:docMk/>
          <pc:sldMk cId="1577499883" sldId="256"/>
        </pc:sldMkLst>
        <pc:spChg chg="mod">
          <ac:chgData name="Lidia Welldeabzghi" userId="6657851c-35d9-4326-b5bf-045b30d4ae05" providerId="ADAL" clId="{E62E4E1E-9EF6-4397-BE55-406C2C92D850}" dt="2025-07-25T13:20:53.163" v="21" actId="20577"/>
          <ac:spMkLst>
            <pc:docMk/>
            <pc:sldMk cId="1577499883" sldId="256"/>
            <ac:spMk id="4" creationId="{E776DB7E-C9F2-78E4-ED55-3E5ABF5AC29F}"/>
          </ac:spMkLst>
        </pc:spChg>
      </pc:sldChg>
      <pc:sldChg chg="modSp mod">
        <pc:chgData name="Lidia Welldeabzghi" userId="6657851c-35d9-4326-b5bf-045b30d4ae05" providerId="ADAL" clId="{E62E4E1E-9EF6-4397-BE55-406C2C92D850}" dt="2025-07-25T13:55:05.867" v="57" actId="13926"/>
        <pc:sldMkLst>
          <pc:docMk/>
          <pc:sldMk cId="4101125436" sldId="277"/>
        </pc:sldMkLst>
        <pc:spChg chg="mod">
          <ac:chgData name="Lidia Welldeabzghi" userId="6657851c-35d9-4326-b5bf-045b30d4ae05" providerId="ADAL" clId="{E62E4E1E-9EF6-4397-BE55-406C2C92D850}" dt="2025-07-25T13:55:05.867" v="57" actId="13926"/>
          <ac:spMkLst>
            <pc:docMk/>
            <pc:sldMk cId="4101125436" sldId="277"/>
            <ac:spMk id="6" creationId="{A2B50033-FA7B-3D44-9C40-AD63FBE1F69D}"/>
          </ac:spMkLst>
        </pc:spChg>
      </pc:sldChg>
      <pc:sldMasterChg chg="modSldLayout">
        <pc:chgData name="Lidia Welldeabzghi" userId="6657851c-35d9-4326-b5bf-045b30d4ae05" providerId="ADAL" clId="{E62E4E1E-9EF6-4397-BE55-406C2C92D850}" dt="2025-07-25T14:20:12.531" v="597" actId="20577"/>
        <pc:sldMasterMkLst>
          <pc:docMk/>
          <pc:sldMasterMk cId="594725491" sldId="2147483648"/>
        </pc:sldMasterMkLst>
        <pc:sldLayoutChg chg="addSp delSp modSp mod">
          <pc:chgData name="Lidia Welldeabzghi" userId="6657851c-35d9-4326-b5bf-045b30d4ae05" providerId="ADAL" clId="{E62E4E1E-9EF6-4397-BE55-406C2C92D850}" dt="2025-07-25T14:16:16.539" v="591" actId="20577"/>
          <pc:sldLayoutMkLst>
            <pc:docMk/>
            <pc:sldMasterMk cId="594725491" sldId="2147483648"/>
            <pc:sldLayoutMk cId="1013149712" sldId="2147483681"/>
          </pc:sldLayoutMkLst>
          <pc:spChg chg="add">
            <ac:chgData name="Lidia Welldeabzghi" userId="6657851c-35d9-4326-b5bf-045b30d4ae05" providerId="ADAL" clId="{E62E4E1E-9EF6-4397-BE55-406C2C92D850}" dt="2025-07-25T14:07:31.608" v="82"/>
            <ac:spMkLst>
              <pc:docMk/>
              <pc:sldMasterMk cId="594725491" sldId="2147483648"/>
              <pc:sldLayoutMk cId="1013149712" sldId="2147483681"/>
              <ac:spMk id="8" creationId="{9889A8FC-F8E5-1E82-0814-E911C431A78D}"/>
            </ac:spMkLst>
          </pc:spChg>
          <pc:spChg chg="add">
            <ac:chgData name="Lidia Welldeabzghi" userId="6657851c-35d9-4326-b5bf-045b30d4ae05" providerId="ADAL" clId="{E62E4E1E-9EF6-4397-BE55-406C2C92D850}" dt="2025-07-25T14:07:40.663" v="85"/>
            <ac:spMkLst>
              <pc:docMk/>
              <pc:sldMasterMk cId="594725491" sldId="2147483648"/>
              <pc:sldLayoutMk cId="1013149712" sldId="2147483681"/>
              <ac:spMk id="10" creationId="{D0EA420B-EC70-FE4E-87C8-748444945EEC}"/>
            </ac:spMkLst>
          </pc:spChg>
          <pc:spChg chg="mod">
            <ac:chgData name="Lidia Welldeabzghi" userId="6657851c-35d9-4326-b5bf-045b30d4ae05" providerId="ADAL" clId="{E62E4E1E-9EF6-4397-BE55-406C2C92D850}" dt="2025-07-25T14:14:29.034" v="587" actId="20577"/>
            <ac:spMkLst>
              <pc:docMk/>
              <pc:sldMasterMk cId="594725491" sldId="2147483648"/>
              <pc:sldLayoutMk cId="1013149712" sldId="2147483681"/>
              <ac:spMk id="11" creationId="{E6B91FC6-2C20-8663-E3D4-17608867DB79}"/>
            </ac:spMkLst>
          </pc:spChg>
          <pc:spChg chg="add">
            <ac:chgData name="Lidia Welldeabzghi" userId="6657851c-35d9-4326-b5bf-045b30d4ae05" providerId="ADAL" clId="{E62E4E1E-9EF6-4397-BE55-406C2C92D850}" dt="2025-07-25T14:07:46.640" v="86"/>
            <ac:spMkLst>
              <pc:docMk/>
              <pc:sldMasterMk cId="594725491" sldId="2147483648"/>
              <pc:sldLayoutMk cId="1013149712" sldId="2147483681"/>
              <ac:spMk id="12" creationId="{0E05B8F2-FE48-3363-92DB-69FCA8D9F222}"/>
            </ac:spMkLst>
          </pc:spChg>
          <pc:spChg chg="mod">
            <ac:chgData name="Lidia Welldeabzghi" userId="6657851c-35d9-4326-b5bf-045b30d4ae05" providerId="ADAL" clId="{E62E4E1E-9EF6-4397-BE55-406C2C92D850}" dt="2025-07-25T14:16:16.539" v="591" actId="20577"/>
            <ac:spMkLst>
              <pc:docMk/>
              <pc:sldMasterMk cId="594725491" sldId="2147483648"/>
              <pc:sldLayoutMk cId="1013149712" sldId="2147483681"/>
              <ac:spMk id="15" creationId="{686755A2-DF1B-9452-28B0-0F8D293A0CA8}"/>
            </ac:spMkLst>
          </pc:spChg>
          <pc:spChg chg="add">
            <ac:chgData name="Lidia Welldeabzghi" userId="6657851c-35d9-4326-b5bf-045b30d4ae05" providerId="ADAL" clId="{E62E4E1E-9EF6-4397-BE55-406C2C92D850}" dt="2025-07-25T14:08:46.142" v="97"/>
            <ac:spMkLst>
              <pc:docMk/>
              <pc:sldMasterMk cId="594725491" sldId="2147483648"/>
              <pc:sldLayoutMk cId="1013149712" sldId="2147483681"/>
              <ac:spMk id="16" creationId="{C4FF9325-5BBF-3398-0400-547563AF5596}"/>
            </ac:spMkLst>
          </pc:spChg>
          <pc:spChg chg="add">
            <ac:chgData name="Lidia Welldeabzghi" userId="6657851c-35d9-4326-b5bf-045b30d4ae05" providerId="ADAL" clId="{E62E4E1E-9EF6-4397-BE55-406C2C92D850}" dt="2025-07-25T14:08:50.026" v="98"/>
            <ac:spMkLst>
              <pc:docMk/>
              <pc:sldMasterMk cId="594725491" sldId="2147483648"/>
              <pc:sldLayoutMk cId="1013149712" sldId="2147483681"/>
              <ac:spMk id="17" creationId="{886E5518-9585-4958-B4D2-530ECB9AF81C}"/>
            </ac:spMkLst>
          </pc:spChg>
          <pc:spChg chg="mod">
            <ac:chgData name="Lidia Welldeabzghi" userId="6657851c-35d9-4326-b5bf-045b30d4ae05" providerId="ADAL" clId="{E62E4E1E-9EF6-4397-BE55-406C2C92D850}" dt="2025-07-25T13:58:10.231" v="60" actId="20577"/>
            <ac:spMkLst>
              <pc:docMk/>
              <pc:sldMasterMk cId="594725491" sldId="2147483648"/>
              <pc:sldLayoutMk cId="1013149712" sldId="2147483681"/>
              <ac:spMk id="18" creationId="{F81E78EA-4850-973A-2581-A5F2C9E2F1F6}"/>
            </ac:spMkLst>
          </pc:spChg>
          <pc:spChg chg="add">
            <ac:chgData name="Lidia Welldeabzghi" userId="6657851c-35d9-4326-b5bf-045b30d4ae05" providerId="ADAL" clId="{E62E4E1E-9EF6-4397-BE55-406C2C92D850}" dt="2025-07-25T14:09:03.438" v="99"/>
            <ac:spMkLst>
              <pc:docMk/>
              <pc:sldMasterMk cId="594725491" sldId="2147483648"/>
              <pc:sldLayoutMk cId="1013149712" sldId="2147483681"/>
              <ac:spMk id="19" creationId="{69E9F33D-E5AB-5346-9835-43358B00A483}"/>
            </ac:spMkLst>
          </pc:spChg>
          <pc:spChg chg="add mod">
            <ac:chgData name="Lidia Welldeabzghi" userId="6657851c-35d9-4326-b5bf-045b30d4ae05" providerId="ADAL" clId="{E62E4E1E-9EF6-4397-BE55-406C2C92D850}" dt="2025-07-25T14:09:05.774" v="101"/>
            <ac:spMkLst>
              <pc:docMk/>
              <pc:sldMasterMk cId="594725491" sldId="2147483648"/>
              <pc:sldLayoutMk cId="1013149712" sldId="2147483681"/>
              <ac:spMk id="20" creationId="{5B979468-4565-5293-5569-53CEE6886BE0}"/>
            </ac:spMkLst>
          </pc:spChg>
          <pc:spChg chg="add">
            <ac:chgData name="Lidia Welldeabzghi" userId="6657851c-35d9-4326-b5bf-045b30d4ae05" providerId="ADAL" clId="{E62E4E1E-9EF6-4397-BE55-406C2C92D850}" dt="2025-07-25T14:10:04.369" v="102"/>
            <ac:spMkLst>
              <pc:docMk/>
              <pc:sldMasterMk cId="594725491" sldId="2147483648"/>
              <pc:sldLayoutMk cId="1013149712" sldId="2147483681"/>
              <ac:spMk id="21" creationId="{171A6E28-6BF5-7721-CA11-4394CA14E293}"/>
            </ac:spMkLst>
          </pc:spChg>
          <pc:spChg chg="add">
            <ac:chgData name="Lidia Welldeabzghi" userId="6657851c-35d9-4326-b5bf-045b30d4ae05" providerId="ADAL" clId="{E62E4E1E-9EF6-4397-BE55-406C2C92D850}" dt="2025-07-25T14:10:41.597" v="103"/>
            <ac:spMkLst>
              <pc:docMk/>
              <pc:sldMasterMk cId="594725491" sldId="2147483648"/>
              <pc:sldLayoutMk cId="1013149712" sldId="2147483681"/>
              <ac:spMk id="22" creationId="{FF9142ED-1140-64C9-892D-D2892957EFBD}"/>
            </ac:spMkLst>
          </pc:spChg>
          <pc:spChg chg="add del mod">
            <ac:chgData name="Lidia Welldeabzghi" userId="6657851c-35d9-4326-b5bf-045b30d4ae05" providerId="ADAL" clId="{E62E4E1E-9EF6-4397-BE55-406C2C92D850}" dt="2025-07-25T14:14:32.764" v="588" actId="478"/>
            <ac:spMkLst>
              <pc:docMk/>
              <pc:sldMasterMk cId="594725491" sldId="2147483648"/>
              <pc:sldLayoutMk cId="1013149712" sldId="2147483681"/>
              <ac:spMk id="23" creationId="{DFA64FA9-3E9D-52C0-9A51-2912147B46DB}"/>
            </ac:spMkLst>
          </pc:spChg>
        </pc:sldLayoutChg>
        <pc:sldLayoutChg chg="modSp">
          <pc:chgData name="Lidia Welldeabzghi" userId="6657851c-35d9-4326-b5bf-045b30d4ae05" providerId="ADAL" clId="{E62E4E1E-9EF6-4397-BE55-406C2C92D850}" dt="2025-07-25T14:20:12.531" v="597" actId="20577"/>
          <pc:sldLayoutMkLst>
            <pc:docMk/>
            <pc:sldMasterMk cId="594725491" sldId="2147483648"/>
            <pc:sldLayoutMk cId="3752762299" sldId="2147483694"/>
          </pc:sldLayoutMkLst>
          <pc:spChg chg="mod">
            <ac:chgData name="Lidia Welldeabzghi" userId="6657851c-35d9-4326-b5bf-045b30d4ae05" providerId="ADAL" clId="{E62E4E1E-9EF6-4397-BE55-406C2C92D850}" dt="2025-07-25T14:20:12.531" v="597"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E62E4E1E-9EF6-4397-BE55-406C2C92D850}" dt="2025-07-25T14:19:39.785" v="594" actId="20577"/>
            <ac:spMkLst>
              <pc:docMk/>
              <pc:sldMasterMk cId="594725491" sldId="2147483648"/>
              <pc:sldLayoutMk cId="3752762299" sldId="2147483694"/>
              <ac:spMk id="18" creationId="{F81E78EA-4850-973A-2581-A5F2C9E2F1F6}"/>
            </ac:spMkLst>
          </pc:spChg>
        </pc:sldLayoutChg>
      </pc:sldMasterChg>
    </pc:docChg>
  </pc:docChgLst>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docChgLst>
    <pc:chgData name="Lidia Welldeabzghi" userId="6657851c-35d9-4326-b5bf-045b30d4ae05" providerId="ADAL" clId="{8804F33B-5561-4D5A-A77F-D4D5190FBF7A}"/>
    <pc:docChg chg="modSld modMainMaster">
      <pc:chgData name="Lidia Welldeabzghi" userId="6657851c-35d9-4326-b5bf-045b30d4ae05" providerId="ADAL" clId="{8804F33B-5561-4D5A-A77F-D4D5190FBF7A}" dt="2025-07-25T15:26:31.228" v="74"/>
      <pc:docMkLst>
        <pc:docMk/>
      </pc:docMkLst>
      <pc:sldChg chg="modSp mod">
        <pc:chgData name="Lidia Welldeabzghi" userId="6657851c-35d9-4326-b5bf-045b30d4ae05" providerId="ADAL" clId="{8804F33B-5561-4D5A-A77F-D4D5190FBF7A}" dt="2025-07-25T15:13:14.115" v="10" actId="20577"/>
        <pc:sldMkLst>
          <pc:docMk/>
          <pc:sldMk cId="1577499883" sldId="256"/>
        </pc:sldMkLst>
        <pc:spChg chg="mod">
          <ac:chgData name="Lidia Welldeabzghi" userId="6657851c-35d9-4326-b5bf-045b30d4ae05" providerId="ADAL" clId="{8804F33B-5561-4D5A-A77F-D4D5190FBF7A}" dt="2025-07-25T15:13:14.115" v="10" actId="20577"/>
          <ac:spMkLst>
            <pc:docMk/>
            <pc:sldMk cId="1577499883" sldId="256"/>
            <ac:spMk id="4" creationId="{E776DB7E-C9F2-78E4-ED55-3E5ABF5AC29F}"/>
          </ac:spMkLst>
        </pc:spChg>
      </pc:sldChg>
      <pc:sldChg chg="modSp mod">
        <pc:chgData name="Lidia Welldeabzghi" userId="6657851c-35d9-4326-b5bf-045b30d4ae05" providerId="ADAL" clId="{8804F33B-5561-4D5A-A77F-D4D5190FBF7A}" dt="2025-07-25T15:17:44.355" v="21" actId="20577"/>
        <pc:sldMkLst>
          <pc:docMk/>
          <pc:sldMk cId="4101125436" sldId="277"/>
        </pc:sldMkLst>
        <pc:spChg chg="mod">
          <ac:chgData name="Lidia Welldeabzghi" userId="6657851c-35d9-4326-b5bf-045b30d4ae05" providerId="ADAL" clId="{8804F33B-5561-4D5A-A77F-D4D5190FBF7A}" dt="2025-07-25T15:17:44.355" v="21" actId="20577"/>
          <ac:spMkLst>
            <pc:docMk/>
            <pc:sldMk cId="4101125436" sldId="277"/>
            <ac:spMk id="6" creationId="{A2B50033-FA7B-3D44-9C40-AD63FBE1F69D}"/>
          </ac:spMkLst>
        </pc:spChg>
      </pc:sldChg>
      <pc:sldMasterChg chg="modSldLayout">
        <pc:chgData name="Lidia Welldeabzghi" userId="6657851c-35d9-4326-b5bf-045b30d4ae05" providerId="ADAL" clId="{8804F33B-5561-4D5A-A77F-D4D5190FBF7A}" dt="2025-07-25T15:26:31.228" v="74"/>
        <pc:sldMasterMkLst>
          <pc:docMk/>
          <pc:sldMasterMk cId="594725491" sldId="2147483648"/>
        </pc:sldMasterMkLst>
        <pc:sldLayoutChg chg="modSp mod">
          <pc:chgData name="Lidia Welldeabzghi" userId="6657851c-35d9-4326-b5bf-045b30d4ae05" providerId="ADAL" clId="{8804F33B-5561-4D5A-A77F-D4D5190FBF7A}" dt="2025-07-25T15:26:31.228" v="74"/>
          <pc:sldLayoutMkLst>
            <pc:docMk/>
            <pc:sldMasterMk cId="594725491" sldId="2147483648"/>
            <pc:sldLayoutMk cId="1013149712" sldId="2147483681"/>
          </pc:sldLayoutMkLst>
          <pc:spChg chg="mod">
            <ac:chgData name="Lidia Welldeabzghi" userId="6657851c-35d9-4326-b5bf-045b30d4ae05" providerId="ADAL" clId="{8804F33B-5561-4D5A-A77F-D4D5190FBF7A}" dt="2025-07-25T15:26:31.228" v="74"/>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8804F33B-5561-4D5A-A77F-D4D5190FBF7A}" dt="2025-07-25T15:20:31.801" v="26" actId="20577"/>
            <ac:spMkLst>
              <pc:docMk/>
              <pc:sldMasterMk cId="594725491" sldId="2147483648"/>
              <pc:sldLayoutMk cId="1013149712" sldId="2147483681"/>
              <ac:spMk id="18" creationId="{F81E78EA-4850-973A-2581-A5F2C9E2F1F6}"/>
            </ac:spMkLst>
          </pc:spChg>
        </pc:sldLayoutChg>
      </pc:sldMaster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750B6EE8-F11D-4777-8812-E029EC788FE1}"/>
    <pc:docChg chg="modSld">
      <pc:chgData name="Hannah Werner" userId="6f96a161-cb2c-4bc7-a90d-3c38d78bf0fc" providerId="ADAL" clId="{750B6EE8-F11D-4777-8812-E029EC788FE1}" dt="2025-07-25T16:09:21.879" v="2" actId="207"/>
      <pc:docMkLst>
        <pc:docMk/>
      </pc:docMkLst>
      <pc:sldChg chg="modSp mod">
        <pc:chgData name="Hannah Werner" userId="6f96a161-cb2c-4bc7-a90d-3c38d78bf0fc" providerId="ADAL" clId="{750B6EE8-F11D-4777-8812-E029EC788FE1}" dt="2025-07-25T16:09:21.879" v="2" actId="207"/>
        <pc:sldMkLst>
          <pc:docMk/>
          <pc:sldMk cId="4101125436" sldId="277"/>
        </pc:sldMkLst>
        <pc:spChg chg="mod">
          <ac:chgData name="Hannah Werner" userId="6f96a161-cb2c-4bc7-a90d-3c38d78bf0fc" providerId="ADAL" clId="{750B6EE8-F11D-4777-8812-E029EC788FE1}" dt="2025-07-25T16:09:21.879" v="2" actId="207"/>
          <ac:spMkLst>
            <pc:docMk/>
            <pc:sldMk cId="4101125436" sldId="277"/>
            <ac:spMk id="6" creationId="{A2B50033-FA7B-3D44-9C40-AD63FBE1F69D}"/>
          </ac:spMkLst>
        </pc:spChg>
      </pc:sld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lang="de-DE" sz="120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How could a PoC or pilot project with MTU be structured? / What are the next steps to get started? / What is a realistic timeline for initial testing, validation, and result delivery? / Which stages do you foresee (e.g. setup, integration, testing, reporting)? / Which specific risk types, climate scenarios and value chain stages would be prioritized in the pilot?</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timeframe, estimated resources required, KPIs)? / Which data types and interfaces can your solution support? / How does your solution quantify climate risks and connect them to MTU’s business model for decision-making? / How does your solution deliver compliant, audit-ready sustainability reporting with scenario and regional insights? / How scalable, user-friendly, and integrable is your solution within MTU’s existing systems?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is your estimated budget for the pilot? / How do you calculate the expected ROI or added value for MTU?</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dirty="0"/>
              <a:t>Are there any open technical, organizational, or commercial questions? / What kind of information, resources, or support do you still need </a:t>
            </a:r>
            <a:r>
              <a:rPr lang="en-US"/>
              <a:t>from MTU? </a:t>
            </a:r>
            <a:r>
              <a:rPr lang="en-US" dirty="0"/>
              <a:t>/ Which parts of your solution still require joint development or validation?</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dirty="0"/>
              <a:t>What is your vision for a potential long-term partnership with MTU? / Which collaboration models are interesting for you, e.g.: Licensing of your solution, White-label or embedded integration, Joint development or co-design, Becoming a technology supplier or integration partner</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mtu/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MTU – CLIMATE RISK</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7" y="1772479"/>
            <a:ext cx="3319182" cy="4654412"/>
          </a:xfrm>
        </p:spPr>
        <p:txBody>
          <a:bodyPr/>
          <a:lstStyle/>
          <a:p>
            <a:r>
              <a:rPr lang="en-GB" b="1" dirty="0"/>
              <a:t>MTU</a:t>
            </a:r>
            <a:r>
              <a:rPr lang="en-GB" dirty="0"/>
              <a:t> </a:t>
            </a:r>
            <a:r>
              <a:rPr lang="en-US" dirty="0"/>
              <a:t>is looking for </a:t>
            </a:r>
            <a:r>
              <a:rPr lang="en-US" b="1" dirty="0"/>
              <a:t>a smart, scalable solution that identifies climate risks</a:t>
            </a:r>
            <a:r>
              <a:rPr lang="en-US" dirty="0"/>
              <a:t>, </a:t>
            </a:r>
            <a:r>
              <a:rPr lang="en-US" b="1" dirty="0"/>
              <a:t>shows their impact </a:t>
            </a:r>
            <a:r>
              <a:rPr lang="en-US" dirty="0"/>
              <a:t>on the business, and </a:t>
            </a:r>
            <a:r>
              <a:rPr lang="en-US" b="1" dirty="0"/>
              <a:t>helps make data-driven decisions</a:t>
            </a:r>
            <a:r>
              <a:rPr lang="en-US" dirty="0"/>
              <a:t> for a more resilient and sustainable future.</a:t>
            </a:r>
            <a:br>
              <a:rPr lang="en-GB" dirty="0">
                <a:latin typeface="Segoe UI" panose="020B0502040204020203" pitchFamily="34" charset="0"/>
                <a:cs typeface="Segoe UI" panose="020B0502040204020203" pitchFamily="34" charset="0"/>
              </a:rPr>
            </a:br>
            <a:endParaRPr lang="en-GB" dirty="0">
              <a:latin typeface="Segoe UI" panose="020B0502040204020203" pitchFamily="34" charset="0"/>
              <a:cs typeface="Segoe UI" panose="020B0502040204020203" pitchFamily="34" charset="0"/>
            </a:endParaRPr>
          </a:p>
          <a:p>
            <a:r>
              <a:rPr lang="en-GB" b="1" dirty="0">
                <a:latin typeface="Segoe UI" panose="020B0502040204020203" pitchFamily="34" charset="0"/>
                <a:cs typeface="Segoe UI" panose="020B0502040204020203" pitchFamily="34" charset="0"/>
              </a:rPr>
              <a:t>Key Questions:</a:t>
            </a:r>
          </a:p>
          <a:p>
            <a:r>
              <a:rPr lang="en-US" b="1" dirty="0"/>
              <a:t>How can we develop a scalable and user-friendly software solution that:</a:t>
            </a:r>
            <a:endParaRPr lang="de-DE" dirty="0"/>
          </a:p>
          <a:p>
            <a:r>
              <a:rPr lang="en-US" dirty="0"/>
              <a:t> </a:t>
            </a:r>
            <a:endParaRPr lang="de-DE" dirty="0"/>
          </a:p>
          <a:p>
            <a:pPr marL="171450" lvl="0" indent="-171450">
              <a:buFont typeface="Arial" panose="020B0604020202020204" pitchFamily="34" charset="0"/>
              <a:buChar char="•"/>
            </a:pPr>
            <a:r>
              <a:rPr lang="en-US" b="1" dirty="0"/>
              <a:t>Identifies climate risks from</a:t>
            </a:r>
            <a:r>
              <a:rPr lang="en-US" dirty="0"/>
              <a:t> internal and external data to capture physical and transition risks across the value chain.</a:t>
            </a:r>
            <a:endParaRPr lang="de-DE" dirty="0"/>
          </a:p>
          <a:p>
            <a:pPr marL="171450" lvl="0" indent="-171450">
              <a:buFont typeface="Arial" panose="020B0604020202020204" pitchFamily="34" charset="0"/>
              <a:buChar char="•"/>
            </a:pPr>
            <a:r>
              <a:rPr lang="en-US" b="1" dirty="0"/>
              <a:t>Quantifies climate risks</a:t>
            </a:r>
            <a:r>
              <a:rPr lang="en-US" dirty="0"/>
              <a:t> to assess and model financial impacts under different climate scenarios.</a:t>
            </a:r>
            <a:endParaRPr lang="de-DE" dirty="0"/>
          </a:p>
          <a:p>
            <a:pPr marL="171450" lvl="0" indent="-171450">
              <a:buFont typeface="Arial" panose="020B0604020202020204" pitchFamily="34" charset="0"/>
              <a:buChar char="•"/>
            </a:pPr>
            <a:r>
              <a:rPr lang="en-US" b="1" dirty="0"/>
              <a:t>Connects risks</a:t>
            </a:r>
            <a:r>
              <a:rPr lang="en-US" dirty="0"/>
              <a:t> to the business model and generate audit-ready, compliant reports.</a:t>
            </a:r>
            <a:endParaRPr lang="de-DE" dirty="0"/>
          </a:p>
          <a:p>
            <a:pPr marL="171450" lvl="0" indent="-171450">
              <a:buFont typeface="Arial" panose="020B0604020202020204" pitchFamily="34" charset="0"/>
              <a:buChar char="•"/>
            </a:pPr>
            <a:r>
              <a:rPr lang="en-US" b="1" dirty="0"/>
              <a:t>Allows Scalability &amp; Usability</a:t>
            </a:r>
            <a:r>
              <a:rPr lang="en-US" dirty="0"/>
              <a:t> and integrates with existing systems like SAP.</a:t>
            </a:r>
            <a:br>
              <a:rPr lang="en-US" dirty="0">
                <a:latin typeface="Segoe UI" panose="020B0502040204020203" pitchFamily="34" charset="0"/>
                <a:cs typeface="Segoe UI" panose="020B0502040204020203" pitchFamily="34" charset="0"/>
              </a:rPr>
            </a:br>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All information on the criteria can be found in the corresponding tabs on the platform: </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ekipa</a:t>
            </a:r>
            <a:r>
              <a:rPr lang="en-US"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 open innovation </a:t>
            </a:r>
            <a:r>
              <a:rPr lang="en-US" dirty="0" err="1">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plattform</a:t>
            </a:r>
            <a:endParaRPr lang="de-DE" dirty="0">
              <a:solidFill>
                <a:schemeClr val="accent1"/>
              </a:solidFill>
              <a:highlight>
                <a:srgbClr val="FFFF00"/>
              </a:highlight>
            </a:endParaRP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221</Words>
  <Application>Microsoft Office PowerPoint</Application>
  <PresentationFormat>Breitbild</PresentationFormat>
  <Paragraphs>33</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MTU – CLIMATE RISK</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2025-07-25T16:09:31Z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