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3"/>
  </p:notesMasterIdLst>
  <p:handoutMasterIdLst>
    <p:handoutMasterId r:id="rId14"/>
  </p:handoutMasterIdLst>
  <p:sldIdLst>
    <p:sldId id="256" r:id="rId5"/>
    <p:sldId id="268" r:id="rId6"/>
    <p:sldId id="276" r:id="rId7"/>
    <p:sldId id="277" r:id="rId8"/>
    <p:sldId id="280" r:id="rId9"/>
    <p:sldId id="278" r:id="rId10"/>
    <p:sldId id="271" r:id="rId11"/>
    <p:sldId id="270" r:id="rId12"/>
  </p:sldIdLst>
  <p:sldSz cx="12192000" cy="6858000"/>
  <p:notesSz cx="7104063" cy="102346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0F4577C-040D-2722-0500-A3561C590B92}" name="Hannah Werner" initials="HW" userId="S::Hannah.Werner@ekipa.de::6f96a161-cb2c-4bc7-a90d-3c38d78bf0fc" providerId="AD"/>
  <p188:author id="{65D8A8FA-79AF-5787-AB57-AF145ECF8B18}" name="Lidia Welldeabzghi" initials="LW" userId="S::lidia.welldeabzghi@ekipa.de::6657851c-35d9-4326-b5bf-045b30d4ae05"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F9DE0C-809C-4E16-AD77-81469586E6C6}" v="73" dt="2025-07-25T14:52:27.311"/>
    <p1510:client id="{A1C29FD3-6CB2-4813-92E7-E28C6913B629}" v="70" dt="2025-07-25T15:08:07.360"/>
  </p1510:revLst>
</p1510:revInfo>
</file>

<file path=ppt/tableStyles.xml><?xml version="1.0" encoding="utf-8"?>
<a:tblStyleLst xmlns:a="http://schemas.openxmlformats.org/drawingml/2006/main" def="{F2DE63D5-997A-4646-A377-4702673A728D}">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2DE63D5-997A-4646-A377-4702673A728D}" styleName="Helle Formatvorlage 2 - Akz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dia Welldeabzghi" userId="6657851c-35d9-4326-b5bf-045b30d4ae05" providerId="ADAL" clId="{7FF9DE0C-809C-4E16-AD77-81469586E6C6}"/>
    <pc:docChg chg="modSld modMainMaster">
      <pc:chgData name="Lidia Welldeabzghi" userId="6657851c-35d9-4326-b5bf-045b30d4ae05" providerId="ADAL" clId="{7FF9DE0C-809C-4E16-AD77-81469586E6C6}" dt="2025-07-25T14:52:27.311" v="186" actId="20577"/>
      <pc:docMkLst>
        <pc:docMk/>
      </pc:docMkLst>
      <pc:sldChg chg="modSp mod">
        <pc:chgData name="Lidia Welldeabzghi" userId="6657851c-35d9-4326-b5bf-045b30d4ae05" providerId="ADAL" clId="{7FF9DE0C-809C-4E16-AD77-81469586E6C6}" dt="2025-07-25T14:30:13.324" v="16" actId="20577"/>
        <pc:sldMkLst>
          <pc:docMk/>
          <pc:sldMk cId="1577499883" sldId="256"/>
        </pc:sldMkLst>
        <pc:spChg chg="mod">
          <ac:chgData name="Lidia Welldeabzghi" userId="6657851c-35d9-4326-b5bf-045b30d4ae05" providerId="ADAL" clId="{7FF9DE0C-809C-4E16-AD77-81469586E6C6}" dt="2025-07-25T14:30:13.324" v="16" actId="20577"/>
          <ac:spMkLst>
            <pc:docMk/>
            <pc:sldMk cId="1577499883" sldId="256"/>
            <ac:spMk id="4" creationId="{E776DB7E-C9F2-78E4-ED55-3E5ABF5AC29F}"/>
          </ac:spMkLst>
        </pc:spChg>
      </pc:sldChg>
      <pc:sldChg chg="modSp mod">
        <pc:chgData name="Lidia Welldeabzghi" userId="6657851c-35d9-4326-b5bf-045b30d4ae05" providerId="ADAL" clId="{7FF9DE0C-809C-4E16-AD77-81469586E6C6}" dt="2025-07-25T14:41:56.060" v="135" actId="20577"/>
        <pc:sldMkLst>
          <pc:docMk/>
          <pc:sldMk cId="4101125436" sldId="277"/>
        </pc:sldMkLst>
        <pc:spChg chg="mod">
          <ac:chgData name="Lidia Welldeabzghi" userId="6657851c-35d9-4326-b5bf-045b30d4ae05" providerId="ADAL" clId="{7FF9DE0C-809C-4E16-AD77-81469586E6C6}" dt="2025-07-25T14:41:56.060" v="135" actId="20577"/>
          <ac:spMkLst>
            <pc:docMk/>
            <pc:sldMk cId="4101125436" sldId="277"/>
            <ac:spMk id="6" creationId="{A2B50033-FA7B-3D44-9C40-AD63FBE1F69D}"/>
          </ac:spMkLst>
        </pc:spChg>
      </pc:sldChg>
      <pc:sldMasterChg chg="modSldLayout">
        <pc:chgData name="Lidia Welldeabzghi" userId="6657851c-35d9-4326-b5bf-045b30d4ae05" providerId="ADAL" clId="{7FF9DE0C-809C-4E16-AD77-81469586E6C6}" dt="2025-07-25T14:52:27.311" v="186" actId="20577"/>
        <pc:sldMasterMkLst>
          <pc:docMk/>
          <pc:sldMasterMk cId="594725491" sldId="2147483648"/>
        </pc:sldMasterMkLst>
        <pc:sldLayoutChg chg="modSp mod">
          <pc:chgData name="Lidia Welldeabzghi" userId="6657851c-35d9-4326-b5bf-045b30d4ae05" providerId="ADAL" clId="{7FF9DE0C-809C-4E16-AD77-81469586E6C6}" dt="2025-07-25T14:40:26.823" v="98" actId="20577"/>
          <pc:sldLayoutMkLst>
            <pc:docMk/>
            <pc:sldMasterMk cId="594725491" sldId="2147483648"/>
            <pc:sldLayoutMk cId="2503905295" sldId="2147483686"/>
          </pc:sldLayoutMkLst>
          <pc:spChg chg="mod">
            <ac:chgData name="Lidia Welldeabzghi" userId="6657851c-35d9-4326-b5bf-045b30d4ae05" providerId="ADAL" clId="{7FF9DE0C-809C-4E16-AD77-81469586E6C6}" dt="2025-07-25T14:40:26.823" v="98" actId="20577"/>
            <ac:spMkLst>
              <pc:docMk/>
              <pc:sldMasterMk cId="594725491" sldId="2147483648"/>
              <pc:sldLayoutMk cId="2503905295" sldId="2147483686"/>
              <ac:spMk id="16" creationId="{5F8397AA-E398-929E-0C83-31AB9C22E568}"/>
            </ac:spMkLst>
          </pc:spChg>
        </pc:sldLayoutChg>
        <pc:sldLayoutChg chg="modSp mod">
          <pc:chgData name="Lidia Welldeabzghi" userId="6657851c-35d9-4326-b5bf-045b30d4ae05" providerId="ADAL" clId="{7FF9DE0C-809C-4E16-AD77-81469586E6C6}" dt="2025-07-25T14:52:27.311" v="186" actId="20577"/>
          <pc:sldLayoutMkLst>
            <pc:docMk/>
            <pc:sldMasterMk cId="594725491" sldId="2147483648"/>
            <pc:sldLayoutMk cId="526031921" sldId="2147483694"/>
          </pc:sldLayoutMkLst>
          <pc:spChg chg="mod">
            <ac:chgData name="Lidia Welldeabzghi" userId="6657851c-35d9-4326-b5bf-045b30d4ae05" providerId="ADAL" clId="{7FF9DE0C-809C-4E16-AD77-81469586E6C6}" dt="2025-07-25T14:41:18.866" v="123" actId="20577"/>
            <ac:spMkLst>
              <pc:docMk/>
              <pc:sldMasterMk cId="594725491" sldId="2147483648"/>
              <pc:sldLayoutMk cId="526031921" sldId="2147483694"/>
              <ac:spMk id="3" creationId="{ACD13121-02AE-A5BA-C76A-7D1A83F3D085}"/>
            </ac:spMkLst>
          </pc:spChg>
          <pc:spChg chg="mod">
            <ac:chgData name="Lidia Welldeabzghi" userId="6657851c-35d9-4326-b5bf-045b30d4ae05" providerId="ADAL" clId="{7FF9DE0C-809C-4E16-AD77-81469586E6C6}" dt="2025-07-25T14:52:27.311" v="186" actId="20577"/>
            <ac:spMkLst>
              <pc:docMk/>
              <pc:sldMasterMk cId="594725491" sldId="2147483648"/>
              <pc:sldLayoutMk cId="526031921" sldId="2147483694"/>
              <ac:spMk id="11" creationId="{E6B91FC6-2C20-8663-E3D4-17608867DB79}"/>
            </ac:spMkLst>
          </pc:spChg>
          <pc:spChg chg="mod">
            <ac:chgData name="Lidia Welldeabzghi" userId="6657851c-35d9-4326-b5bf-045b30d4ae05" providerId="ADAL" clId="{7FF9DE0C-809C-4E16-AD77-81469586E6C6}" dt="2025-07-25T14:40:42.185" v="103" actId="20577"/>
            <ac:spMkLst>
              <pc:docMk/>
              <pc:sldMasterMk cId="594725491" sldId="2147483648"/>
              <pc:sldLayoutMk cId="526031921" sldId="2147483694"/>
              <ac:spMk id="13" creationId="{2B7D950A-61E8-E3E8-FD07-6A3711020317}"/>
            </ac:spMkLst>
          </pc:spChg>
          <pc:spChg chg="mod">
            <ac:chgData name="Lidia Welldeabzghi" userId="6657851c-35d9-4326-b5bf-045b30d4ae05" providerId="ADAL" clId="{7FF9DE0C-809C-4E16-AD77-81469586E6C6}" dt="2025-07-25T14:41:02.572" v="113" actId="20577"/>
            <ac:spMkLst>
              <pc:docMk/>
              <pc:sldMasterMk cId="594725491" sldId="2147483648"/>
              <pc:sldLayoutMk cId="526031921" sldId="2147483694"/>
              <ac:spMk id="18" creationId="{F81E78EA-4850-973A-2581-A5F2C9E2F1F6}"/>
            </ac:spMkLst>
          </pc:spChg>
        </pc:sldLayoutChg>
        <pc:sldLayoutChg chg="modSp mod">
          <pc:chgData name="Lidia Welldeabzghi" userId="6657851c-35d9-4326-b5bf-045b30d4ae05" providerId="ADAL" clId="{7FF9DE0C-809C-4E16-AD77-81469586E6C6}" dt="2025-07-25T14:48:49.961" v="146"/>
          <pc:sldLayoutMkLst>
            <pc:docMk/>
            <pc:sldMasterMk cId="594725491" sldId="2147483648"/>
            <pc:sldLayoutMk cId="1371267343" sldId="2147483695"/>
          </pc:sldLayoutMkLst>
          <pc:spChg chg="mod">
            <ac:chgData name="Lidia Welldeabzghi" userId="6657851c-35d9-4326-b5bf-045b30d4ae05" providerId="ADAL" clId="{7FF9DE0C-809C-4E16-AD77-81469586E6C6}" dt="2025-07-25T14:48:49.961" v="146"/>
            <ac:spMkLst>
              <pc:docMk/>
              <pc:sldMasterMk cId="594725491" sldId="2147483648"/>
              <pc:sldLayoutMk cId="1371267343" sldId="2147483695"/>
              <ac:spMk id="8" creationId="{6762ADBB-8493-8188-39DF-44579218CDD7}"/>
            </ac:spMkLst>
          </pc:spChg>
          <pc:spChg chg="mod">
            <ac:chgData name="Lidia Welldeabzghi" userId="6657851c-35d9-4326-b5bf-045b30d4ae05" providerId="ADAL" clId="{7FF9DE0C-809C-4E16-AD77-81469586E6C6}" dt="2025-07-25T14:47:36.409" v="138" actId="20577"/>
            <ac:spMkLst>
              <pc:docMk/>
              <pc:sldMasterMk cId="594725491" sldId="2147483648"/>
              <pc:sldLayoutMk cId="1371267343" sldId="2147483695"/>
              <ac:spMk id="18" creationId="{F81E78EA-4850-973A-2581-A5F2C9E2F1F6}"/>
            </ac:spMkLst>
          </pc:spChg>
        </pc:sldLayoutChg>
      </pc:sldMasterChg>
    </pc:docChg>
  </pc:docChgLst>
  <pc:docChgLst>
    <pc:chgData name="Hannah Werner" userId="6f96a161-cb2c-4bc7-a90d-3c38d78bf0fc" providerId="ADAL" clId="{148FCFF7-84D7-4AD7-A478-D8E48B69EEBF}"/>
    <pc:docChg chg="undo custSel addSld delSld modSld modMainMaster">
      <pc:chgData name="Hannah Werner" userId="6f96a161-cb2c-4bc7-a90d-3c38d78bf0fc" providerId="ADAL" clId="{148FCFF7-84D7-4AD7-A478-D8E48B69EEBF}" dt="2025-07-21T16:14:55.822" v="260" actId="20577"/>
      <pc:docMkLst>
        <pc:docMk/>
      </pc:docMkLst>
      <pc:sldChg chg="modSp mod">
        <pc:chgData name="Hannah Werner" userId="6f96a161-cb2c-4bc7-a90d-3c38d78bf0fc" providerId="ADAL" clId="{148FCFF7-84D7-4AD7-A478-D8E48B69EEBF}" dt="2025-07-21T16:14:55.822" v="260" actId="20577"/>
        <pc:sldMkLst>
          <pc:docMk/>
          <pc:sldMk cId="4101125436" sldId="277"/>
        </pc:sldMkLst>
        <pc:spChg chg="mod">
          <ac:chgData name="Hannah Werner" userId="6f96a161-cb2c-4bc7-a90d-3c38d78bf0fc" providerId="ADAL" clId="{148FCFF7-84D7-4AD7-A478-D8E48B69EEBF}" dt="2025-07-21T16:14:55.822" v="260" actId="20577"/>
          <ac:spMkLst>
            <pc:docMk/>
            <pc:sldMk cId="4101125436" sldId="277"/>
            <ac:spMk id="6" creationId="{A2B50033-FA7B-3D44-9C40-AD63FBE1F69D}"/>
          </ac:spMkLst>
        </pc:spChg>
      </pc:sldChg>
      <pc:sldChg chg="addSp modSp del mod">
        <pc:chgData name="Hannah Werner" userId="6f96a161-cb2c-4bc7-a90d-3c38d78bf0fc" providerId="ADAL" clId="{148FCFF7-84D7-4AD7-A478-D8E48B69EEBF}" dt="2025-07-21T16:13:15.199" v="225" actId="47"/>
        <pc:sldMkLst>
          <pc:docMk/>
          <pc:sldMk cId="626710027" sldId="279"/>
        </pc:sldMkLst>
      </pc:sldChg>
      <pc:sldChg chg="modSp new mod">
        <pc:chgData name="Hannah Werner" userId="6f96a161-cb2c-4bc7-a90d-3c38d78bf0fc" providerId="ADAL" clId="{148FCFF7-84D7-4AD7-A478-D8E48B69EEBF}" dt="2025-07-21T16:13:26.401" v="241" actId="20577"/>
        <pc:sldMkLst>
          <pc:docMk/>
          <pc:sldMk cId="2549258565" sldId="280"/>
        </pc:sldMkLst>
        <pc:spChg chg="mod">
          <ac:chgData name="Hannah Werner" userId="6f96a161-cb2c-4bc7-a90d-3c38d78bf0fc" providerId="ADAL" clId="{148FCFF7-84D7-4AD7-A478-D8E48B69EEBF}" dt="2025-07-21T16:13:26.401" v="241" actId="20577"/>
          <ac:spMkLst>
            <pc:docMk/>
            <pc:sldMk cId="2549258565" sldId="280"/>
            <ac:spMk id="2" creationId="{A28C5135-2D13-0BD4-CA61-E486470B145E}"/>
          </ac:spMkLst>
        </pc:spChg>
      </pc:sldChg>
      <pc:sldMasterChg chg="modSldLayout">
        <pc:chgData name="Hannah Werner" userId="6f96a161-cb2c-4bc7-a90d-3c38d78bf0fc" providerId="ADAL" clId="{148FCFF7-84D7-4AD7-A478-D8E48B69EEBF}" dt="2025-07-21T16:13:53.129" v="256" actId="6549"/>
        <pc:sldMasterMkLst>
          <pc:docMk/>
          <pc:sldMasterMk cId="594725491" sldId="2147483648"/>
        </pc:sldMasterMkLst>
        <pc:sldLayoutChg chg="modSp mod">
          <pc:chgData name="Hannah Werner" userId="6f96a161-cb2c-4bc7-a90d-3c38d78bf0fc" providerId="ADAL" clId="{148FCFF7-84D7-4AD7-A478-D8E48B69EEBF}" dt="2025-07-21T16:02:43.985" v="69" actId="20577"/>
          <pc:sldLayoutMkLst>
            <pc:docMk/>
            <pc:sldMasterMk cId="594725491" sldId="2147483648"/>
            <pc:sldLayoutMk cId="678386672" sldId="2147483693"/>
          </pc:sldLayoutMkLst>
          <pc:spChg chg="mod">
            <ac:chgData name="Hannah Werner" userId="6f96a161-cb2c-4bc7-a90d-3c38d78bf0fc" providerId="ADAL" clId="{148FCFF7-84D7-4AD7-A478-D8E48B69EEBF}" dt="2025-07-21T16:02:43.985" v="69" actId="20577"/>
            <ac:spMkLst>
              <pc:docMk/>
              <pc:sldMasterMk cId="594725491" sldId="2147483648"/>
              <pc:sldLayoutMk cId="678386672" sldId="2147483693"/>
              <ac:spMk id="18" creationId="{F81E78EA-4850-973A-2581-A5F2C9E2F1F6}"/>
            </ac:spMkLst>
          </pc:spChg>
        </pc:sldLayoutChg>
        <pc:sldLayoutChg chg="addSp delSp modSp mod">
          <pc:chgData name="Hannah Werner" userId="6f96a161-cb2c-4bc7-a90d-3c38d78bf0fc" providerId="ADAL" clId="{148FCFF7-84D7-4AD7-A478-D8E48B69EEBF}" dt="2025-07-21T16:13:53.129" v="256" actId="6549"/>
          <pc:sldLayoutMkLst>
            <pc:docMk/>
            <pc:sldMasterMk cId="594725491" sldId="2147483648"/>
            <pc:sldLayoutMk cId="526031921" sldId="2147483694"/>
          </pc:sldLayoutMkLst>
          <pc:spChg chg="add del mod">
            <ac:chgData name="Hannah Werner" userId="6f96a161-cb2c-4bc7-a90d-3c38d78bf0fc" providerId="ADAL" clId="{148FCFF7-84D7-4AD7-A478-D8E48B69EEBF}" dt="2025-07-21T16:10:19.706" v="218" actId="20577"/>
            <ac:spMkLst>
              <pc:docMk/>
              <pc:sldMasterMk cId="594725491" sldId="2147483648"/>
              <pc:sldLayoutMk cId="526031921" sldId="2147483694"/>
              <ac:spMk id="3" creationId="{ACD13121-02AE-A5BA-C76A-7D1A83F3D085}"/>
            </ac:spMkLst>
          </pc:spChg>
          <pc:spChg chg="mod">
            <ac:chgData name="Hannah Werner" userId="6f96a161-cb2c-4bc7-a90d-3c38d78bf0fc" providerId="ADAL" clId="{148FCFF7-84D7-4AD7-A478-D8E48B69EEBF}" dt="2025-07-21T16:09:49.514" v="193" actId="5793"/>
            <ac:spMkLst>
              <pc:docMk/>
              <pc:sldMasterMk cId="594725491" sldId="2147483648"/>
              <pc:sldLayoutMk cId="526031921" sldId="2147483694"/>
              <ac:spMk id="7" creationId="{B212EF7B-CD40-E5A4-0811-2E50841DCDF7}"/>
            </ac:spMkLst>
          </pc:spChg>
          <pc:spChg chg="add mod">
            <ac:chgData name="Hannah Werner" userId="6f96a161-cb2c-4bc7-a90d-3c38d78bf0fc" providerId="ADAL" clId="{148FCFF7-84D7-4AD7-A478-D8E48B69EEBF}" dt="2025-07-21T16:04:26.128" v="102" actId="20577"/>
            <ac:spMkLst>
              <pc:docMk/>
              <pc:sldMasterMk cId="594725491" sldId="2147483648"/>
              <pc:sldLayoutMk cId="526031921" sldId="2147483694"/>
              <ac:spMk id="8" creationId="{D44DAE58-9ECA-F79E-3AA0-8938B1B28E7A}"/>
            </ac:spMkLst>
          </pc:spChg>
          <pc:spChg chg="mod">
            <ac:chgData name="Hannah Werner" userId="6f96a161-cb2c-4bc7-a90d-3c38d78bf0fc" providerId="ADAL" clId="{148FCFF7-84D7-4AD7-A478-D8E48B69EEBF}" dt="2025-07-21T16:08:46.050" v="177" actId="20577"/>
            <ac:spMkLst>
              <pc:docMk/>
              <pc:sldMasterMk cId="594725491" sldId="2147483648"/>
              <pc:sldLayoutMk cId="526031921" sldId="2147483694"/>
              <ac:spMk id="11" creationId="{E6B91FC6-2C20-8663-E3D4-17608867DB79}"/>
            </ac:spMkLst>
          </pc:spChg>
          <pc:spChg chg="mod">
            <ac:chgData name="Hannah Werner" userId="6f96a161-cb2c-4bc7-a90d-3c38d78bf0fc" providerId="ADAL" clId="{148FCFF7-84D7-4AD7-A478-D8E48B69EEBF}" dt="2025-07-21T16:04:21.103" v="95" actId="20577"/>
            <ac:spMkLst>
              <pc:docMk/>
              <pc:sldMasterMk cId="594725491" sldId="2147483648"/>
              <pc:sldLayoutMk cId="526031921" sldId="2147483694"/>
              <ac:spMk id="14" creationId="{6A7F781A-A5DA-0846-8907-6E9A310D3381}"/>
            </ac:spMkLst>
          </pc:spChg>
          <pc:spChg chg="mod">
            <ac:chgData name="Hannah Werner" userId="6f96a161-cb2c-4bc7-a90d-3c38d78bf0fc" providerId="ADAL" clId="{148FCFF7-84D7-4AD7-A478-D8E48B69EEBF}" dt="2025-07-21T16:13:53.129" v="256" actId="6549"/>
            <ac:spMkLst>
              <pc:docMk/>
              <pc:sldMasterMk cId="594725491" sldId="2147483648"/>
              <pc:sldLayoutMk cId="526031921" sldId="2147483694"/>
              <ac:spMk id="18" creationId="{F81E78EA-4850-973A-2581-A5F2C9E2F1F6}"/>
            </ac:spMkLst>
          </pc:spChg>
        </pc:sldLayoutChg>
      </pc:sldMasterChg>
    </pc:docChg>
  </pc:docChgLst>
  <pc:docChgLst>
    <pc:chgData name="Lidia Welldeabzghi" userId="6657851c-35d9-4326-b5bf-045b30d4ae05" providerId="ADAL" clId="{60946C6D-C089-4DE6-AFED-9B4C0A375221}"/>
    <pc:docChg chg="undo custSel addSld modSld modMainMaster">
      <pc:chgData name="Lidia Welldeabzghi" userId="6657851c-35d9-4326-b5bf-045b30d4ae05" providerId="ADAL" clId="{60946C6D-C089-4DE6-AFED-9B4C0A375221}" dt="2025-07-21T12:52:17.200" v="625" actId="14100"/>
      <pc:docMkLst>
        <pc:docMk/>
      </pc:docMkLst>
      <pc:sldChg chg="addSp delSp modSp mod">
        <pc:chgData name="Lidia Welldeabzghi" userId="6657851c-35d9-4326-b5bf-045b30d4ae05" providerId="ADAL" clId="{60946C6D-C089-4DE6-AFED-9B4C0A375221}" dt="2025-07-17T11:55:52.743" v="482" actId="478"/>
        <pc:sldMkLst>
          <pc:docMk/>
          <pc:sldMk cId="4233395722" sldId="268"/>
        </pc:sldMkLst>
      </pc:sldChg>
      <pc:sldChg chg="modSp mod">
        <pc:chgData name="Lidia Welldeabzghi" userId="6657851c-35d9-4326-b5bf-045b30d4ae05" providerId="ADAL" clId="{60946C6D-C089-4DE6-AFED-9B4C0A375221}" dt="2025-07-17T12:17:25.473" v="585" actId="1076"/>
        <pc:sldMkLst>
          <pc:docMk/>
          <pc:sldMk cId="109023905" sldId="270"/>
        </pc:sldMkLst>
        <pc:spChg chg="mod">
          <ac:chgData name="Lidia Welldeabzghi" userId="6657851c-35d9-4326-b5bf-045b30d4ae05" providerId="ADAL" clId="{60946C6D-C089-4DE6-AFED-9B4C0A375221}" dt="2025-07-17T12:17:25.473" v="585" actId="1076"/>
          <ac:spMkLst>
            <pc:docMk/>
            <pc:sldMk cId="109023905" sldId="270"/>
            <ac:spMk id="2" creationId="{69E3CDFC-85DF-C645-4E43-C03F28866CFC}"/>
          </ac:spMkLst>
        </pc:spChg>
      </pc:sldChg>
      <pc:sldChg chg="modSp mod">
        <pc:chgData name="Lidia Welldeabzghi" userId="6657851c-35d9-4326-b5bf-045b30d4ae05" providerId="ADAL" clId="{60946C6D-C089-4DE6-AFED-9B4C0A375221}" dt="2025-07-17T12:17:22.052" v="584" actId="1076"/>
        <pc:sldMkLst>
          <pc:docMk/>
          <pc:sldMk cId="550875588" sldId="271"/>
        </pc:sldMkLst>
        <pc:spChg chg="mod">
          <ac:chgData name="Lidia Welldeabzghi" userId="6657851c-35d9-4326-b5bf-045b30d4ae05" providerId="ADAL" clId="{60946C6D-C089-4DE6-AFED-9B4C0A375221}" dt="2025-07-17T12:17:22.052" v="584" actId="1076"/>
          <ac:spMkLst>
            <pc:docMk/>
            <pc:sldMk cId="550875588" sldId="271"/>
            <ac:spMk id="2" creationId="{89C5F3D7-304A-0B8B-8BD8-358613E90348}"/>
          </ac:spMkLst>
        </pc:spChg>
      </pc:sldChg>
      <pc:sldChg chg="modSp mod">
        <pc:chgData name="Lidia Welldeabzghi" userId="6657851c-35d9-4326-b5bf-045b30d4ae05" providerId="ADAL" clId="{60946C6D-C089-4DE6-AFED-9B4C0A375221}" dt="2025-07-21T12:52:06.688" v="606" actId="20577"/>
        <pc:sldMkLst>
          <pc:docMk/>
          <pc:sldMk cId="2090658110" sldId="276"/>
        </pc:sldMkLst>
        <pc:spChg chg="mod">
          <ac:chgData name="Lidia Welldeabzghi" userId="6657851c-35d9-4326-b5bf-045b30d4ae05" providerId="ADAL" clId="{60946C6D-C089-4DE6-AFED-9B4C0A375221}" dt="2025-07-21T12:52:06.688" v="606" actId="20577"/>
          <ac:spMkLst>
            <pc:docMk/>
            <pc:sldMk cId="2090658110" sldId="276"/>
            <ac:spMk id="2" creationId="{9BE232C3-5012-F6EF-555A-206AD1085D35}"/>
          </ac:spMkLst>
        </pc:spChg>
      </pc:sldChg>
      <pc:sldChg chg="addSp delSp modSp mod modClrScheme chgLayout">
        <pc:chgData name="Lidia Welldeabzghi" userId="6657851c-35d9-4326-b5bf-045b30d4ae05" providerId="ADAL" clId="{60946C6D-C089-4DE6-AFED-9B4C0A375221}" dt="2025-07-17T11:45:03.397" v="358" actId="20577"/>
        <pc:sldMkLst>
          <pc:docMk/>
          <pc:sldMk cId="2750830125" sldId="278"/>
        </pc:sldMkLst>
        <pc:spChg chg="mod ord">
          <ac:chgData name="Lidia Welldeabzghi" userId="6657851c-35d9-4326-b5bf-045b30d4ae05" providerId="ADAL" clId="{60946C6D-C089-4DE6-AFED-9B4C0A375221}" dt="2025-07-17T11:45:03.397" v="358" actId="20577"/>
          <ac:spMkLst>
            <pc:docMk/>
            <pc:sldMk cId="2750830125" sldId="278"/>
            <ac:spMk id="2" creationId="{51356E9F-4B7F-EA72-A66A-476E8C928A83}"/>
          </ac:spMkLst>
        </pc:spChg>
        <pc:spChg chg="mod ord">
          <ac:chgData name="Lidia Welldeabzghi" userId="6657851c-35d9-4326-b5bf-045b30d4ae05" providerId="ADAL" clId="{60946C6D-C089-4DE6-AFED-9B4C0A375221}" dt="2025-07-17T11:44:31.888" v="330" actId="700"/>
          <ac:spMkLst>
            <pc:docMk/>
            <pc:sldMk cId="2750830125" sldId="278"/>
            <ac:spMk id="3" creationId="{54DA50CC-BC4F-7F0F-53D3-2DC3DC08B16D}"/>
          </ac:spMkLst>
        </pc:spChg>
        <pc:spChg chg="mod ord">
          <ac:chgData name="Lidia Welldeabzghi" userId="6657851c-35d9-4326-b5bf-045b30d4ae05" providerId="ADAL" clId="{60946C6D-C089-4DE6-AFED-9B4C0A375221}" dt="2025-07-17T11:44:31.888" v="330" actId="700"/>
          <ac:spMkLst>
            <pc:docMk/>
            <pc:sldMk cId="2750830125" sldId="278"/>
            <ac:spMk id="4" creationId="{B8AEB564-5FFC-0ED4-8D26-81EF8702F9B7}"/>
          </ac:spMkLst>
        </pc:spChg>
        <pc:spChg chg="mod ord">
          <ac:chgData name="Lidia Welldeabzghi" userId="6657851c-35d9-4326-b5bf-045b30d4ae05" providerId="ADAL" clId="{60946C6D-C089-4DE6-AFED-9B4C0A375221}" dt="2025-07-17T11:44:31.888" v="330" actId="700"/>
          <ac:spMkLst>
            <pc:docMk/>
            <pc:sldMk cId="2750830125" sldId="278"/>
            <ac:spMk id="5" creationId="{21D54C4D-B7EE-C7EF-6FE6-BA94FBDA91A7}"/>
          </ac:spMkLst>
        </pc:spChg>
        <pc:spChg chg="add mod ord">
          <ac:chgData name="Lidia Welldeabzghi" userId="6657851c-35d9-4326-b5bf-045b30d4ae05" providerId="ADAL" clId="{60946C6D-C089-4DE6-AFED-9B4C0A375221}" dt="2025-07-17T11:44:31.888" v="330" actId="700"/>
          <ac:spMkLst>
            <pc:docMk/>
            <pc:sldMk cId="2750830125" sldId="278"/>
            <ac:spMk id="11" creationId="{4177AB37-47FC-5E4A-6F8E-97A844398E14}"/>
          </ac:spMkLst>
        </pc:spChg>
        <pc:spChg chg="add mod ord">
          <ac:chgData name="Lidia Welldeabzghi" userId="6657851c-35d9-4326-b5bf-045b30d4ae05" providerId="ADAL" clId="{60946C6D-C089-4DE6-AFED-9B4C0A375221}" dt="2025-07-17T11:44:31.888" v="330" actId="700"/>
          <ac:spMkLst>
            <pc:docMk/>
            <pc:sldMk cId="2750830125" sldId="278"/>
            <ac:spMk id="12" creationId="{C17322D7-29B1-8F3E-4C57-D69CAFD6B373}"/>
          </ac:spMkLst>
        </pc:spChg>
        <pc:spChg chg="add mod ord">
          <ac:chgData name="Lidia Welldeabzghi" userId="6657851c-35d9-4326-b5bf-045b30d4ae05" providerId="ADAL" clId="{60946C6D-C089-4DE6-AFED-9B4C0A375221}" dt="2025-07-17T11:44:31.888" v="330" actId="700"/>
          <ac:spMkLst>
            <pc:docMk/>
            <pc:sldMk cId="2750830125" sldId="278"/>
            <ac:spMk id="13" creationId="{525EFF6E-2E69-6A60-BDF1-92A5B087C307}"/>
          </ac:spMkLst>
        </pc:spChg>
      </pc:sldChg>
      <pc:sldChg chg="addSp delSp modSp new mod modClrScheme chgLayout">
        <pc:chgData name="Lidia Welldeabzghi" userId="6657851c-35d9-4326-b5bf-045b30d4ae05" providerId="ADAL" clId="{60946C6D-C089-4DE6-AFED-9B4C0A375221}" dt="2025-07-17T11:44:59.554" v="356" actId="20577"/>
        <pc:sldMkLst>
          <pc:docMk/>
          <pc:sldMk cId="626710027" sldId="279"/>
        </pc:sldMkLst>
      </pc:sldChg>
      <pc:sldMasterChg chg="modSldLayout">
        <pc:chgData name="Lidia Welldeabzghi" userId="6657851c-35d9-4326-b5bf-045b30d4ae05" providerId="ADAL" clId="{60946C6D-C089-4DE6-AFED-9B4C0A375221}" dt="2025-07-21T12:52:17.200" v="625" actId="14100"/>
        <pc:sldMasterMkLst>
          <pc:docMk/>
          <pc:sldMasterMk cId="594725491" sldId="2147483648"/>
        </pc:sldMasterMkLst>
        <pc:sldLayoutChg chg="setBg">
          <pc:chgData name="Lidia Welldeabzghi" userId="6657851c-35d9-4326-b5bf-045b30d4ae05" providerId="ADAL" clId="{60946C6D-C089-4DE6-AFED-9B4C0A375221}" dt="2025-07-17T11:34:52.460" v="34"/>
          <pc:sldLayoutMkLst>
            <pc:docMk/>
            <pc:sldMasterMk cId="594725491" sldId="2147483648"/>
            <pc:sldLayoutMk cId="1013149712" sldId="2147483681"/>
          </pc:sldLayoutMkLst>
        </pc:sldLayoutChg>
        <pc:sldLayoutChg chg="addSp delSp modSp mod">
          <pc:chgData name="Lidia Welldeabzghi" userId="6657851c-35d9-4326-b5bf-045b30d4ae05" providerId="ADAL" clId="{60946C6D-C089-4DE6-AFED-9B4C0A375221}" dt="2025-07-21T12:52:17.200" v="625" actId="14100"/>
          <pc:sldLayoutMkLst>
            <pc:docMk/>
            <pc:sldMasterMk cId="594725491" sldId="2147483648"/>
            <pc:sldLayoutMk cId="2503905295" sldId="2147483686"/>
          </pc:sldLayoutMkLst>
          <pc:spChg chg="mod">
            <ac:chgData name="Lidia Welldeabzghi" userId="6657851c-35d9-4326-b5bf-045b30d4ae05" providerId="ADAL" clId="{60946C6D-C089-4DE6-AFED-9B4C0A375221}" dt="2025-07-17T11:32:34.526" v="0" actId="1076"/>
            <ac:spMkLst>
              <pc:docMk/>
              <pc:sldMasterMk cId="594725491" sldId="2147483648"/>
              <pc:sldLayoutMk cId="2503905295" sldId="2147483686"/>
              <ac:spMk id="2" creationId="{2E4CF50B-2F6F-B203-142B-B987EE6F7866}"/>
            </ac:spMkLst>
          </pc:spChg>
          <pc:spChg chg="mod">
            <ac:chgData name="Lidia Welldeabzghi" userId="6657851c-35d9-4326-b5bf-045b30d4ae05" providerId="ADAL" clId="{60946C6D-C089-4DE6-AFED-9B4C0A375221}" dt="2025-07-17T11:34:29.585" v="31" actId="207"/>
            <ac:spMkLst>
              <pc:docMk/>
              <pc:sldMasterMk cId="594725491" sldId="2147483648"/>
              <pc:sldLayoutMk cId="2503905295" sldId="2147483686"/>
              <ac:spMk id="8" creationId="{2F5CACCB-1CEC-1DE2-BD19-E4D118F49614}"/>
            </ac:spMkLst>
          </pc:spChg>
          <pc:spChg chg="mod">
            <ac:chgData name="Lidia Welldeabzghi" userId="6657851c-35d9-4326-b5bf-045b30d4ae05" providerId="ADAL" clId="{60946C6D-C089-4DE6-AFED-9B4C0A375221}" dt="2025-07-17T11:32:44.624" v="20" actId="20577"/>
            <ac:spMkLst>
              <pc:docMk/>
              <pc:sldMasterMk cId="594725491" sldId="2147483648"/>
              <pc:sldLayoutMk cId="2503905295" sldId="2147483686"/>
              <ac:spMk id="10" creationId="{D3AA3513-45CA-D0CB-063F-3DEF8E3B6FCD}"/>
            </ac:spMkLst>
          </pc:spChg>
          <pc:spChg chg="mod">
            <ac:chgData name="Lidia Welldeabzghi" userId="6657851c-35d9-4326-b5bf-045b30d4ae05" providerId="ADAL" clId="{60946C6D-C089-4DE6-AFED-9B4C0A375221}" dt="2025-07-17T11:53:26.186" v="422" actId="20577"/>
            <ac:spMkLst>
              <pc:docMk/>
              <pc:sldMasterMk cId="594725491" sldId="2147483648"/>
              <pc:sldLayoutMk cId="2503905295" sldId="2147483686"/>
              <ac:spMk id="11" creationId="{383C9508-6DD3-C743-D9B8-15A55051A0C0}"/>
            </ac:spMkLst>
          </pc:spChg>
          <pc:spChg chg="mod">
            <ac:chgData name="Lidia Welldeabzghi" userId="6657851c-35d9-4326-b5bf-045b30d4ae05" providerId="ADAL" clId="{60946C6D-C089-4DE6-AFED-9B4C0A375221}" dt="2025-07-17T11:53:28.242" v="424" actId="20577"/>
            <ac:spMkLst>
              <pc:docMk/>
              <pc:sldMasterMk cId="594725491" sldId="2147483648"/>
              <pc:sldLayoutMk cId="2503905295" sldId="2147483686"/>
              <ac:spMk id="14" creationId="{97CCAF3A-747C-172B-A404-246AF7E054AE}"/>
            </ac:spMkLst>
          </pc:spChg>
          <pc:spChg chg="mod">
            <ac:chgData name="Lidia Welldeabzghi" userId="6657851c-35d9-4326-b5bf-045b30d4ae05" providerId="ADAL" clId="{60946C6D-C089-4DE6-AFED-9B4C0A375221}" dt="2025-07-17T11:53:31.778" v="433" actId="20577"/>
            <ac:spMkLst>
              <pc:docMk/>
              <pc:sldMasterMk cId="594725491" sldId="2147483648"/>
              <pc:sldLayoutMk cId="2503905295" sldId="2147483686"/>
              <ac:spMk id="15" creationId="{79A0D88D-E097-C8ED-68E8-96C05C8A678A}"/>
            </ac:spMkLst>
          </pc:spChg>
          <pc:spChg chg="mod">
            <ac:chgData name="Lidia Welldeabzghi" userId="6657851c-35d9-4326-b5bf-045b30d4ae05" providerId="ADAL" clId="{60946C6D-C089-4DE6-AFED-9B4C0A375221}" dt="2025-07-21T12:52:17.200" v="625" actId="14100"/>
            <ac:spMkLst>
              <pc:docMk/>
              <pc:sldMasterMk cId="594725491" sldId="2147483648"/>
              <pc:sldLayoutMk cId="2503905295" sldId="2147483686"/>
              <ac:spMk id="16" creationId="{5F8397AA-E398-929E-0C83-31AB9C22E568}"/>
            </ac:spMkLst>
          </pc:spChg>
          <pc:spChg chg="mod">
            <ac:chgData name="Lidia Welldeabzghi" userId="6657851c-35d9-4326-b5bf-045b30d4ae05" providerId="ADAL" clId="{60946C6D-C089-4DE6-AFED-9B4C0A375221}" dt="2025-07-17T11:53:34.277" v="435" actId="20577"/>
            <ac:spMkLst>
              <pc:docMk/>
              <pc:sldMasterMk cId="594725491" sldId="2147483648"/>
              <pc:sldLayoutMk cId="2503905295" sldId="2147483686"/>
              <ac:spMk id="18" creationId="{18D45B06-08DC-9440-AB30-7EC795C3E14A}"/>
            </ac:spMkLst>
          </pc:spChg>
          <pc:spChg chg="mod">
            <ac:chgData name="Lidia Welldeabzghi" userId="6657851c-35d9-4326-b5bf-045b30d4ae05" providerId="ADAL" clId="{60946C6D-C089-4DE6-AFED-9B4C0A375221}" dt="2025-07-17T11:53:39.016" v="443" actId="20577"/>
            <ac:spMkLst>
              <pc:docMk/>
              <pc:sldMasterMk cId="594725491" sldId="2147483648"/>
              <pc:sldLayoutMk cId="2503905295" sldId="2147483686"/>
              <ac:spMk id="19" creationId="{96A41D51-4A68-D3F2-18A0-E61CDBEDCFBA}"/>
            </ac:spMkLst>
          </pc:spChg>
          <pc:spChg chg="mod">
            <ac:chgData name="Lidia Welldeabzghi" userId="6657851c-35d9-4326-b5bf-045b30d4ae05" providerId="ADAL" clId="{60946C6D-C089-4DE6-AFED-9B4C0A375221}" dt="2025-07-17T11:34:27.495" v="30" actId="207"/>
            <ac:spMkLst>
              <pc:docMk/>
              <pc:sldMasterMk cId="594725491" sldId="2147483648"/>
              <pc:sldLayoutMk cId="2503905295" sldId="2147483686"/>
              <ac:spMk id="20" creationId="{64AE0E53-D6C9-00D8-DF42-09F73A32927B}"/>
            </ac:spMkLst>
          </pc:spChg>
          <pc:spChg chg="mod">
            <ac:chgData name="Lidia Welldeabzghi" userId="6657851c-35d9-4326-b5bf-045b30d4ae05" providerId="ADAL" clId="{60946C6D-C089-4DE6-AFED-9B4C0A375221}" dt="2025-07-17T11:53:47.243" v="456" actId="20577"/>
            <ac:spMkLst>
              <pc:docMk/>
              <pc:sldMasterMk cId="594725491" sldId="2147483648"/>
              <pc:sldLayoutMk cId="2503905295" sldId="2147483686"/>
              <ac:spMk id="34" creationId="{1ADF604F-FB85-FFC1-CFED-FFF4D22E443D}"/>
            </ac:spMkLst>
          </pc:spChg>
          <pc:spChg chg="mod">
            <ac:chgData name="Lidia Welldeabzghi" userId="6657851c-35d9-4326-b5bf-045b30d4ae05" providerId="ADAL" clId="{60946C6D-C089-4DE6-AFED-9B4C0A375221}" dt="2025-07-17T11:53:36.661" v="438" actId="20577"/>
            <ac:spMkLst>
              <pc:docMk/>
              <pc:sldMasterMk cId="594725491" sldId="2147483648"/>
              <pc:sldLayoutMk cId="2503905295" sldId="2147483686"/>
              <ac:spMk id="37" creationId="{2AEAE600-7F4E-0773-A246-2ED477EABF42}"/>
            </ac:spMkLst>
          </pc:spChg>
          <pc:spChg chg="mod">
            <ac:chgData name="Lidia Welldeabzghi" userId="6657851c-35d9-4326-b5bf-045b30d4ae05" providerId="ADAL" clId="{60946C6D-C089-4DE6-AFED-9B4C0A375221}" dt="2025-07-17T11:52:56.731" v="397"/>
            <ac:spMkLst>
              <pc:docMk/>
              <pc:sldMasterMk cId="594725491" sldId="2147483648"/>
              <pc:sldLayoutMk cId="2503905295" sldId="2147483686"/>
              <ac:spMk id="38" creationId="{023DC068-4D38-D8F2-0966-110CB24F4BA5}"/>
            </ac:spMkLst>
          </pc:spChg>
          <pc:spChg chg="mod">
            <ac:chgData name="Lidia Welldeabzghi" userId="6657851c-35d9-4326-b5bf-045b30d4ae05" providerId="ADAL" clId="{60946C6D-C089-4DE6-AFED-9B4C0A375221}" dt="2025-07-17T11:54:02.066" v="477" actId="20577"/>
            <ac:spMkLst>
              <pc:docMk/>
              <pc:sldMasterMk cId="594725491" sldId="2147483648"/>
              <pc:sldLayoutMk cId="2503905295" sldId="2147483686"/>
              <ac:spMk id="39" creationId="{A537EAA7-D18F-CD17-B53F-0B5D63588EB2}"/>
            </ac:spMkLst>
          </pc:spChg>
          <pc:spChg chg="mod">
            <ac:chgData name="Lidia Welldeabzghi" userId="6657851c-35d9-4326-b5bf-045b30d4ae05" providerId="ADAL" clId="{60946C6D-C089-4DE6-AFED-9B4C0A375221}" dt="2025-07-17T11:53:23.114" v="420" actId="14100"/>
            <ac:spMkLst>
              <pc:docMk/>
              <pc:sldMasterMk cId="594725491" sldId="2147483648"/>
              <pc:sldLayoutMk cId="2503905295" sldId="2147483686"/>
              <ac:spMk id="40" creationId="{17AC1EC4-695C-65F2-7314-BAC8A5777D2B}"/>
            </ac:spMkLst>
          </pc:spChg>
          <pc:spChg chg="add mod">
            <ac:chgData name="Lidia Welldeabzghi" userId="6657851c-35d9-4326-b5bf-045b30d4ae05" providerId="ADAL" clId="{60946C6D-C089-4DE6-AFED-9B4C0A375221}" dt="2025-07-17T11:53:20.366" v="419" actId="1076"/>
            <ac:spMkLst>
              <pc:docMk/>
              <pc:sldMasterMk cId="594725491" sldId="2147483648"/>
              <pc:sldLayoutMk cId="2503905295" sldId="2147483686"/>
              <ac:spMk id="41" creationId="{4872C896-2498-2056-0499-58BB8C2EB0B4}"/>
            </ac:spMkLst>
          </pc:spChg>
          <pc:cxnChg chg="add mod">
            <ac:chgData name="Lidia Welldeabzghi" userId="6657851c-35d9-4326-b5bf-045b30d4ae05" providerId="ADAL" clId="{60946C6D-C089-4DE6-AFED-9B4C0A375221}" dt="2025-07-17T11:45:28.197" v="394" actId="1076"/>
            <ac:cxnSpMkLst>
              <pc:docMk/>
              <pc:sldMasterMk cId="594725491" sldId="2147483648"/>
              <pc:sldLayoutMk cId="2503905295" sldId="2147483686"/>
              <ac:cxnSpMk id="6" creationId="{21299B71-245C-B8F8-1DA1-D24425D5A56D}"/>
            </ac:cxnSpMkLst>
          </pc:cxnChg>
        </pc:sldLayoutChg>
        <pc:sldLayoutChg chg="modSp mod">
          <pc:chgData name="Lidia Welldeabzghi" userId="6657851c-35d9-4326-b5bf-045b30d4ae05" providerId="ADAL" clId="{60946C6D-C089-4DE6-AFED-9B4C0A375221}" dt="2025-07-17T12:17:00.361" v="580" actId="207"/>
          <pc:sldLayoutMkLst>
            <pc:docMk/>
            <pc:sldMasterMk cId="594725491" sldId="2147483648"/>
            <pc:sldLayoutMk cId="580359168" sldId="2147483690"/>
          </pc:sldLayoutMkLst>
          <pc:spChg chg="mod">
            <ac:chgData name="Lidia Welldeabzghi" userId="6657851c-35d9-4326-b5bf-045b30d4ae05" providerId="ADAL" clId="{60946C6D-C089-4DE6-AFED-9B4C0A375221}" dt="2025-07-17T12:16:58.032" v="579" actId="207"/>
            <ac:spMkLst>
              <pc:docMk/>
              <pc:sldMasterMk cId="594725491" sldId="2147483648"/>
              <pc:sldLayoutMk cId="580359168" sldId="2147483690"/>
              <ac:spMk id="3" creationId="{5402531D-663E-4F48-BA71-AC207EEA93D3}"/>
            </ac:spMkLst>
          </pc:spChg>
          <pc:spChg chg="mod">
            <ac:chgData name="Lidia Welldeabzghi" userId="6657851c-35d9-4326-b5bf-045b30d4ae05" providerId="ADAL" clId="{60946C6D-C089-4DE6-AFED-9B4C0A375221}" dt="2025-07-17T12:17:00.361" v="580" actId="207"/>
            <ac:spMkLst>
              <pc:docMk/>
              <pc:sldMasterMk cId="594725491" sldId="2147483648"/>
              <pc:sldLayoutMk cId="580359168" sldId="2147483690"/>
              <ac:spMk id="4" creationId="{7489963A-FF12-C3B1-57CE-95D2F958E518}"/>
            </ac:spMkLst>
          </pc:spChg>
          <pc:spChg chg="mod">
            <ac:chgData name="Lidia Welldeabzghi" userId="6657851c-35d9-4326-b5bf-045b30d4ae05" providerId="ADAL" clId="{60946C6D-C089-4DE6-AFED-9B4C0A375221}" dt="2025-07-17T12:16:45.390" v="577" actId="207"/>
            <ac:spMkLst>
              <pc:docMk/>
              <pc:sldMasterMk cId="594725491" sldId="2147483648"/>
              <pc:sldLayoutMk cId="580359168" sldId="2147483690"/>
              <ac:spMk id="9" creationId="{925018C8-7245-5DBF-F3D5-BA23E16A4DB2}"/>
            </ac:spMkLst>
          </pc:spChg>
        </pc:sldLayoutChg>
        <pc:sldLayoutChg chg="modSp mod">
          <pc:chgData name="Lidia Welldeabzghi" userId="6657851c-35d9-4326-b5bf-045b30d4ae05" providerId="ADAL" clId="{60946C6D-C089-4DE6-AFED-9B4C0A375221}" dt="2025-07-17T12:17:12.104" v="583" actId="14100"/>
          <pc:sldLayoutMkLst>
            <pc:docMk/>
            <pc:sldMasterMk cId="594725491" sldId="2147483648"/>
            <pc:sldLayoutMk cId="1355853207" sldId="2147483691"/>
          </pc:sldLayoutMkLst>
          <pc:spChg chg="mod">
            <ac:chgData name="Lidia Welldeabzghi" userId="6657851c-35d9-4326-b5bf-045b30d4ae05" providerId="ADAL" clId="{60946C6D-C089-4DE6-AFED-9B4C0A375221}" dt="2025-07-17T12:17:12.104" v="583" actId="14100"/>
            <ac:spMkLst>
              <pc:docMk/>
              <pc:sldMasterMk cId="594725491" sldId="2147483648"/>
              <pc:sldLayoutMk cId="1355853207" sldId="2147483691"/>
              <ac:spMk id="6" creationId="{8814DEDD-7C5C-9062-14A1-B8310D3491F0}"/>
            </ac:spMkLst>
          </pc:spChg>
          <pc:spChg chg="mod">
            <ac:chgData name="Lidia Welldeabzghi" userId="6657851c-35d9-4326-b5bf-045b30d4ae05" providerId="ADAL" clId="{60946C6D-C089-4DE6-AFED-9B4C0A375221}" dt="2025-07-17T12:16:49.378" v="578" actId="207"/>
            <ac:spMkLst>
              <pc:docMk/>
              <pc:sldMasterMk cId="594725491" sldId="2147483648"/>
              <pc:sldLayoutMk cId="1355853207" sldId="2147483691"/>
              <ac:spMk id="9" creationId="{925018C8-7245-5DBF-F3D5-BA23E16A4DB2}"/>
            </ac:spMkLst>
          </pc:spChg>
          <pc:spChg chg="mod">
            <ac:chgData name="Lidia Welldeabzghi" userId="6657851c-35d9-4326-b5bf-045b30d4ae05" providerId="ADAL" clId="{60946C6D-C089-4DE6-AFED-9B4C0A375221}" dt="2025-07-17T12:17:07.744" v="582" actId="14100"/>
            <ac:spMkLst>
              <pc:docMk/>
              <pc:sldMasterMk cId="594725491" sldId="2147483648"/>
              <pc:sldLayoutMk cId="1355853207" sldId="2147483691"/>
              <ac:spMk id="10" creationId="{722BF1BE-3664-A41F-E15A-BC5F0841D893}"/>
            </ac:spMkLst>
          </pc:spChg>
        </pc:sldLayoutChg>
        <pc:sldLayoutChg chg="addSp modSp mod setBg">
          <pc:chgData name="Lidia Welldeabzghi" userId="6657851c-35d9-4326-b5bf-045b30d4ae05" providerId="ADAL" clId="{60946C6D-C089-4DE6-AFED-9B4C0A375221}" dt="2025-07-17T11:56:11.921" v="483" actId="1076"/>
          <pc:sldLayoutMkLst>
            <pc:docMk/>
            <pc:sldMasterMk cId="594725491" sldId="2147483648"/>
            <pc:sldLayoutMk cId="3933187461" sldId="2147483692"/>
          </pc:sldLayoutMkLst>
          <pc:spChg chg="mod">
            <ac:chgData name="Lidia Welldeabzghi" userId="6657851c-35d9-4326-b5bf-045b30d4ae05" providerId="ADAL" clId="{60946C6D-C089-4DE6-AFED-9B4C0A375221}" dt="2025-07-17T11:37:00.512" v="78" actId="20577"/>
            <ac:spMkLst>
              <pc:docMk/>
              <pc:sldMasterMk cId="594725491" sldId="2147483648"/>
              <pc:sldLayoutMk cId="3933187461" sldId="2147483692"/>
              <ac:spMk id="5" creationId="{00000000-0000-0000-0000-000000000000}"/>
            </ac:spMkLst>
          </pc:spChg>
          <pc:spChg chg="add mod">
            <ac:chgData name="Lidia Welldeabzghi" userId="6657851c-35d9-4326-b5bf-045b30d4ae05" providerId="ADAL" clId="{60946C6D-C089-4DE6-AFED-9B4C0A375221}" dt="2025-07-17T11:35:32.953" v="57" actId="20577"/>
            <ac:spMkLst>
              <pc:docMk/>
              <pc:sldMasterMk cId="594725491" sldId="2147483648"/>
              <pc:sldLayoutMk cId="3933187461" sldId="2147483692"/>
              <ac:spMk id="8" creationId="{05BE2C1D-5E2F-224F-0F30-01C9FFD776EA}"/>
            </ac:spMkLst>
          </pc:spChg>
          <pc:spChg chg="mod">
            <ac:chgData name="Lidia Welldeabzghi" userId="6657851c-35d9-4326-b5bf-045b30d4ae05" providerId="ADAL" clId="{60946C6D-C089-4DE6-AFED-9B4C0A375221}" dt="2025-07-17T11:56:11.921" v="483" actId="1076"/>
            <ac:spMkLst>
              <pc:docMk/>
              <pc:sldMasterMk cId="594725491" sldId="2147483648"/>
              <pc:sldLayoutMk cId="3933187461" sldId="2147483692"/>
              <ac:spMk id="33" creationId="{680B8144-094F-B32F-7CC8-ABCBC268D678}"/>
            </ac:spMkLst>
          </pc:spChg>
          <pc:spChg chg="mod">
            <ac:chgData name="Lidia Welldeabzghi" userId="6657851c-35d9-4326-b5bf-045b30d4ae05" providerId="ADAL" clId="{60946C6D-C089-4DE6-AFED-9B4C0A375221}" dt="2025-07-17T11:35:40.884" v="58" actId="207"/>
            <ac:spMkLst>
              <pc:docMk/>
              <pc:sldMasterMk cId="594725491" sldId="2147483648"/>
              <pc:sldLayoutMk cId="3933187461" sldId="2147483692"/>
              <ac:spMk id="39" creationId="{17CD1FB4-AE57-3DCA-A0B6-C17C56BDF1E8}"/>
            </ac:spMkLst>
          </pc:spChg>
        </pc:sldLayoutChg>
        <pc:sldLayoutChg chg="modSp mod setBg">
          <pc:chgData name="Lidia Welldeabzghi" userId="6657851c-35d9-4326-b5bf-045b30d4ae05" providerId="ADAL" clId="{60946C6D-C089-4DE6-AFED-9B4C0A375221}" dt="2025-07-21T12:51:08.111" v="588" actId="20577"/>
          <pc:sldLayoutMkLst>
            <pc:docMk/>
            <pc:sldMasterMk cId="594725491" sldId="2147483648"/>
            <pc:sldLayoutMk cId="678386672" sldId="2147483693"/>
          </pc:sldLayoutMkLst>
          <pc:spChg chg="mod">
            <ac:chgData name="Lidia Welldeabzghi" userId="6657851c-35d9-4326-b5bf-045b30d4ae05" providerId="ADAL" clId="{60946C6D-C089-4DE6-AFED-9B4C0A375221}" dt="2025-07-17T11:38:58.454" v="107" actId="207"/>
            <ac:spMkLst>
              <pc:docMk/>
              <pc:sldMasterMk cId="594725491" sldId="2147483648"/>
              <pc:sldLayoutMk cId="678386672" sldId="2147483693"/>
              <ac:spMk id="12" creationId="{53B02669-AC3A-C396-57F5-8593694B432B}"/>
            </ac:spMkLst>
          </pc:spChg>
          <pc:spChg chg="mod">
            <ac:chgData name="Lidia Welldeabzghi" userId="6657851c-35d9-4326-b5bf-045b30d4ae05" providerId="ADAL" clId="{60946C6D-C089-4DE6-AFED-9B4C0A375221}" dt="2025-07-17T11:39:01.454" v="108" actId="207"/>
            <ac:spMkLst>
              <pc:docMk/>
              <pc:sldMasterMk cId="594725491" sldId="2147483648"/>
              <pc:sldLayoutMk cId="678386672" sldId="2147483693"/>
              <ac:spMk id="13" creationId="{2B7D950A-61E8-E3E8-FD07-6A3711020317}"/>
            </ac:spMkLst>
          </pc:spChg>
          <pc:spChg chg="mod">
            <ac:chgData name="Lidia Welldeabzghi" userId="6657851c-35d9-4326-b5bf-045b30d4ae05" providerId="ADAL" clId="{60946C6D-C089-4DE6-AFED-9B4C0A375221}" dt="2025-07-21T12:51:08.111" v="588" actId="20577"/>
            <ac:spMkLst>
              <pc:docMk/>
              <pc:sldMasterMk cId="594725491" sldId="2147483648"/>
              <pc:sldLayoutMk cId="678386672" sldId="2147483693"/>
              <ac:spMk id="18" creationId="{F81E78EA-4850-973A-2581-A5F2C9E2F1F6}"/>
            </ac:spMkLst>
          </pc:spChg>
        </pc:sldLayoutChg>
        <pc:sldLayoutChg chg="modSp mod setBg">
          <pc:chgData name="Lidia Welldeabzghi" userId="6657851c-35d9-4326-b5bf-045b30d4ae05" providerId="ADAL" clId="{60946C6D-C089-4DE6-AFED-9B4C0A375221}" dt="2025-07-21T07:51:08.606" v="587" actId="20577"/>
          <pc:sldLayoutMkLst>
            <pc:docMk/>
            <pc:sldMasterMk cId="594725491" sldId="2147483648"/>
            <pc:sldLayoutMk cId="526031921" sldId="2147483694"/>
          </pc:sldLayoutMkLst>
          <pc:spChg chg="mod">
            <ac:chgData name="Lidia Welldeabzghi" userId="6657851c-35d9-4326-b5bf-045b30d4ae05" providerId="ADAL" clId="{60946C6D-C089-4DE6-AFED-9B4C0A375221}" dt="2025-07-21T07:51:08.606" v="587" actId="20577"/>
            <ac:spMkLst>
              <pc:docMk/>
              <pc:sldMasterMk cId="594725491" sldId="2147483648"/>
              <pc:sldLayoutMk cId="526031921" sldId="2147483694"/>
              <ac:spMk id="11" creationId="{E6B91FC6-2C20-8663-E3D4-17608867DB79}"/>
            </ac:spMkLst>
          </pc:spChg>
          <pc:spChg chg="mod">
            <ac:chgData name="Lidia Welldeabzghi" userId="6657851c-35d9-4326-b5bf-045b30d4ae05" providerId="ADAL" clId="{60946C6D-C089-4DE6-AFED-9B4C0A375221}" dt="2025-07-17T11:37:29.354" v="99" actId="20577"/>
            <ac:spMkLst>
              <pc:docMk/>
              <pc:sldMasterMk cId="594725491" sldId="2147483648"/>
              <pc:sldLayoutMk cId="526031921" sldId="2147483694"/>
              <ac:spMk id="14" creationId="{6A7F781A-A5DA-0846-8907-6E9A310D3381}"/>
            </ac:spMkLst>
          </pc:spChg>
          <pc:spChg chg="mod">
            <ac:chgData name="Lidia Welldeabzghi" userId="6657851c-35d9-4326-b5bf-045b30d4ae05" providerId="ADAL" clId="{60946C6D-C089-4DE6-AFED-9B4C0A375221}" dt="2025-07-17T12:12:16.168" v="551" actId="20577"/>
            <ac:spMkLst>
              <pc:docMk/>
              <pc:sldMasterMk cId="594725491" sldId="2147483648"/>
              <pc:sldLayoutMk cId="526031921" sldId="2147483694"/>
              <ac:spMk id="18" creationId="{F81E78EA-4850-973A-2581-A5F2C9E2F1F6}"/>
            </ac:spMkLst>
          </pc:spChg>
        </pc:sldLayoutChg>
        <pc:sldLayoutChg chg="modSp mod setBg">
          <pc:chgData name="Lidia Welldeabzghi" userId="6657851c-35d9-4326-b5bf-045b30d4ae05" providerId="ADAL" clId="{60946C6D-C089-4DE6-AFED-9B4C0A375221}" dt="2025-07-17T12:13:16.919" v="576" actId="20577"/>
          <pc:sldLayoutMkLst>
            <pc:docMk/>
            <pc:sldMasterMk cId="594725491" sldId="2147483648"/>
            <pc:sldLayoutMk cId="1371267343" sldId="2147483695"/>
          </pc:sldLayoutMkLst>
          <pc:spChg chg="mod">
            <ac:chgData name="Lidia Welldeabzghi" userId="6657851c-35d9-4326-b5bf-045b30d4ae05" providerId="ADAL" clId="{60946C6D-C089-4DE6-AFED-9B4C0A375221}" dt="2025-07-17T11:43:15.679" v="293" actId="20577"/>
            <ac:spMkLst>
              <pc:docMk/>
              <pc:sldMasterMk cId="594725491" sldId="2147483648"/>
              <pc:sldLayoutMk cId="1371267343" sldId="2147483695"/>
              <ac:spMk id="8" creationId="{6762ADBB-8493-8188-39DF-44579218CDD7}"/>
            </ac:spMkLst>
          </pc:spChg>
          <pc:spChg chg="mod">
            <ac:chgData name="Lidia Welldeabzghi" userId="6657851c-35d9-4326-b5bf-045b30d4ae05" providerId="ADAL" clId="{60946C6D-C089-4DE6-AFED-9B4C0A375221}" dt="2025-07-17T11:44:08.041" v="328" actId="20577"/>
            <ac:spMkLst>
              <pc:docMk/>
              <pc:sldMasterMk cId="594725491" sldId="2147483648"/>
              <pc:sldLayoutMk cId="1371267343" sldId="2147483695"/>
              <ac:spMk id="11" creationId="{E6B91FC6-2C20-8663-E3D4-17608867DB79}"/>
            </ac:spMkLst>
          </pc:spChg>
          <pc:spChg chg="mod">
            <ac:chgData name="Lidia Welldeabzghi" userId="6657851c-35d9-4326-b5bf-045b30d4ae05" providerId="ADAL" clId="{60946C6D-C089-4DE6-AFED-9B4C0A375221}" dt="2025-07-17T11:38:13.853" v="102" actId="207"/>
            <ac:spMkLst>
              <pc:docMk/>
              <pc:sldMasterMk cId="594725491" sldId="2147483648"/>
              <pc:sldLayoutMk cId="1371267343" sldId="2147483695"/>
              <ac:spMk id="13" creationId="{2B7D950A-61E8-E3E8-FD07-6A3711020317}"/>
            </ac:spMkLst>
          </pc:spChg>
          <pc:spChg chg="mod">
            <ac:chgData name="Lidia Welldeabzghi" userId="6657851c-35d9-4326-b5bf-045b30d4ae05" providerId="ADAL" clId="{60946C6D-C089-4DE6-AFED-9B4C0A375221}" dt="2025-07-17T11:38:23.940" v="106" actId="20577"/>
            <ac:spMkLst>
              <pc:docMk/>
              <pc:sldMasterMk cId="594725491" sldId="2147483648"/>
              <pc:sldLayoutMk cId="1371267343" sldId="2147483695"/>
              <ac:spMk id="14" creationId="{6A7F781A-A5DA-0846-8907-6E9A310D3381}"/>
            </ac:spMkLst>
          </pc:spChg>
          <pc:spChg chg="mod">
            <ac:chgData name="Lidia Welldeabzghi" userId="6657851c-35d9-4326-b5bf-045b30d4ae05" providerId="ADAL" clId="{60946C6D-C089-4DE6-AFED-9B4C0A375221}" dt="2025-07-17T12:13:16.919" v="576" actId="20577"/>
            <ac:spMkLst>
              <pc:docMk/>
              <pc:sldMasterMk cId="594725491" sldId="2147483648"/>
              <pc:sldLayoutMk cId="1371267343" sldId="2147483695"/>
              <ac:spMk id="18" creationId="{F81E78EA-4850-973A-2581-A5F2C9E2F1F6}"/>
            </ac:spMkLst>
          </pc:spChg>
        </pc:sldLayoutChg>
      </pc:sldMasterChg>
    </pc:docChg>
  </pc:docChgLst>
  <pc:docChgLst>
    <pc:chgData name="Hannah Werner" userId="6f96a161-cb2c-4bc7-a90d-3c38d78bf0fc" providerId="ADAL" clId="{3642FD5D-216A-4F88-9C3A-9AD72CD7B952}"/>
    <pc:docChg chg="modSld">
      <pc:chgData name="Hannah Werner" userId="6f96a161-cb2c-4bc7-a90d-3c38d78bf0fc" providerId="ADAL" clId="{3642FD5D-216A-4F88-9C3A-9AD72CD7B952}" dt="2025-07-25T16:04:34.263" v="7" actId="20577"/>
      <pc:docMkLst>
        <pc:docMk/>
      </pc:docMkLst>
      <pc:sldChg chg="modSp mod">
        <pc:chgData name="Hannah Werner" userId="6f96a161-cb2c-4bc7-a90d-3c38d78bf0fc" providerId="ADAL" clId="{3642FD5D-216A-4F88-9C3A-9AD72CD7B952}" dt="2025-07-25T16:04:34.263" v="7" actId="20577"/>
        <pc:sldMkLst>
          <pc:docMk/>
          <pc:sldMk cId="1577499883" sldId="256"/>
        </pc:sldMkLst>
        <pc:spChg chg="mod">
          <ac:chgData name="Hannah Werner" userId="6f96a161-cb2c-4bc7-a90d-3c38d78bf0fc" providerId="ADAL" clId="{3642FD5D-216A-4F88-9C3A-9AD72CD7B952}" dt="2025-07-25T16:04:34.263" v="7" actId="20577"/>
          <ac:spMkLst>
            <pc:docMk/>
            <pc:sldMk cId="1577499883" sldId="256"/>
            <ac:spMk id="4" creationId="{E776DB7E-C9F2-78E4-ED55-3E5ABF5AC29F}"/>
          </ac:spMkLst>
        </pc:spChg>
      </pc:sldChg>
    </pc:docChg>
  </pc:docChgLst>
  <pc:docChgLst>
    <pc:chgData name="Lidia Welldeabzghi" userId="6657851c-35d9-4326-b5bf-045b30d4ae05" providerId="ADAL" clId="{A1C29FD3-6CB2-4813-92E7-E28C6913B629}"/>
    <pc:docChg chg="undo custSel modSld modMainMaster">
      <pc:chgData name="Lidia Welldeabzghi" userId="6657851c-35d9-4326-b5bf-045b30d4ae05" providerId="ADAL" clId="{A1C29FD3-6CB2-4813-92E7-E28C6913B629}" dt="2025-07-25T15:08:52.287" v="174" actId="20577"/>
      <pc:docMkLst>
        <pc:docMk/>
      </pc:docMkLst>
      <pc:sldChg chg="modSp mod">
        <pc:chgData name="Lidia Welldeabzghi" userId="6657851c-35d9-4326-b5bf-045b30d4ae05" providerId="ADAL" clId="{A1C29FD3-6CB2-4813-92E7-E28C6913B629}" dt="2025-07-25T14:57:42.752" v="9" actId="20577"/>
        <pc:sldMkLst>
          <pc:docMk/>
          <pc:sldMk cId="1577499883" sldId="256"/>
        </pc:sldMkLst>
        <pc:spChg chg="mod">
          <ac:chgData name="Lidia Welldeabzghi" userId="6657851c-35d9-4326-b5bf-045b30d4ae05" providerId="ADAL" clId="{A1C29FD3-6CB2-4813-92E7-E28C6913B629}" dt="2025-07-25T14:57:42.752" v="9" actId="20577"/>
          <ac:spMkLst>
            <pc:docMk/>
            <pc:sldMk cId="1577499883" sldId="256"/>
            <ac:spMk id="4" creationId="{E776DB7E-C9F2-78E4-ED55-3E5ABF5AC29F}"/>
          </ac:spMkLst>
        </pc:spChg>
      </pc:sldChg>
      <pc:sldChg chg="modSp mod">
        <pc:chgData name="Lidia Welldeabzghi" userId="6657851c-35d9-4326-b5bf-045b30d4ae05" providerId="ADAL" clId="{A1C29FD3-6CB2-4813-92E7-E28C6913B629}" dt="2025-07-25T15:00:41.175" v="92" actId="20577"/>
        <pc:sldMkLst>
          <pc:docMk/>
          <pc:sldMk cId="4101125436" sldId="277"/>
        </pc:sldMkLst>
        <pc:spChg chg="mod">
          <ac:chgData name="Lidia Welldeabzghi" userId="6657851c-35d9-4326-b5bf-045b30d4ae05" providerId="ADAL" clId="{A1C29FD3-6CB2-4813-92E7-E28C6913B629}" dt="2025-07-25T15:00:41.175" v="92" actId="20577"/>
          <ac:spMkLst>
            <pc:docMk/>
            <pc:sldMk cId="4101125436" sldId="277"/>
            <ac:spMk id="6" creationId="{A2B50033-FA7B-3D44-9C40-AD63FBE1F69D}"/>
          </ac:spMkLst>
        </pc:spChg>
      </pc:sldChg>
      <pc:sldMasterChg chg="modSldLayout">
        <pc:chgData name="Lidia Welldeabzghi" userId="6657851c-35d9-4326-b5bf-045b30d4ae05" providerId="ADAL" clId="{A1C29FD3-6CB2-4813-92E7-E28C6913B629}" dt="2025-07-25T15:08:52.287" v="174" actId="20577"/>
        <pc:sldMasterMkLst>
          <pc:docMk/>
          <pc:sldMasterMk cId="594725491" sldId="2147483648"/>
        </pc:sldMasterMkLst>
        <pc:sldLayoutChg chg="modSp mod">
          <pc:chgData name="Lidia Welldeabzghi" userId="6657851c-35d9-4326-b5bf-045b30d4ae05" providerId="ADAL" clId="{A1C29FD3-6CB2-4813-92E7-E28C6913B629}" dt="2025-07-25T15:08:07.360" v="173" actId="20577"/>
          <pc:sldLayoutMkLst>
            <pc:docMk/>
            <pc:sldMasterMk cId="594725491" sldId="2147483648"/>
            <pc:sldLayoutMk cId="526031921" sldId="2147483694"/>
          </pc:sldLayoutMkLst>
          <pc:spChg chg="mod">
            <ac:chgData name="Lidia Welldeabzghi" userId="6657851c-35d9-4326-b5bf-045b30d4ae05" providerId="ADAL" clId="{A1C29FD3-6CB2-4813-92E7-E28C6913B629}" dt="2025-07-25T15:08:07.360" v="173" actId="20577"/>
            <ac:spMkLst>
              <pc:docMk/>
              <pc:sldMasterMk cId="594725491" sldId="2147483648"/>
              <pc:sldLayoutMk cId="526031921" sldId="2147483694"/>
              <ac:spMk id="11" creationId="{E6B91FC6-2C20-8663-E3D4-17608867DB79}"/>
            </ac:spMkLst>
          </pc:spChg>
        </pc:sldLayoutChg>
        <pc:sldLayoutChg chg="modSp mod">
          <pc:chgData name="Lidia Welldeabzghi" userId="6657851c-35d9-4326-b5bf-045b30d4ae05" providerId="ADAL" clId="{A1C29FD3-6CB2-4813-92E7-E28C6913B629}" dt="2025-07-25T15:08:52.287" v="174" actId="20577"/>
          <pc:sldLayoutMkLst>
            <pc:docMk/>
            <pc:sldMasterMk cId="594725491" sldId="2147483648"/>
            <pc:sldLayoutMk cId="1371267343" sldId="2147483695"/>
          </pc:sldLayoutMkLst>
          <pc:spChg chg="mod">
            <ac:chgData name="Lidia Welldeabzghi" userId="6657851c-35d9-4326-b5bf-045b30d4ae05" providerId="ADAL" clId="{A1C29FD3-6CB2-4813-92E7-E28C6913B629}" dt="2025-07-25T15:08:52.287" v="174" actId="20577"/>
            <ac:spMkLst>
              <pc:docMk/>
              <pc:sldMasterMk cId="594725491" sldId="2147483648"/>
              <pc:sldLayoutMk cId="1371267343" sldId="2147483695"/>
              <ac:spMk id="8" creationId="{6762ADBB-8493-8188-39DF-44579218CDD7}"/>
            </ac:spMkLst>
          </pc:spChg>
        </pc:sldLayoutChg>
      </pc:sldMasterChg>
    </pc:docChg>
  </pc:docChgLst>
  <pc:docChgLst>
    <pc:chgData name="Hannah Werner" userId="6f96a161-cb2c-4bc7-a90d-3c38d78bf0fc" providerId="ADAL" clId="{DBB56EFB-20B3-4AB6-A21D-D65A2BAB493C}"/>
    <pc:docChg chg="modMainMaster">
      <pc:chgData name="Hannah Werner" userId="6f96a161-cb2c-4bc7-a90d-3c38d78bf0fc" providerId="ADAL" clId="{DBB56EFB-20B3-4AB6-A21D-D65A2BAB493C}" dt="2025-07-22T10:42:27.398" v="6" actId="20577"/>
      <pc:docMkLst>
        <pc:docMk/>
      </pc:docMkLst>
      <pc:sldMasterChg chg="modSldLayout">
        <pc:chgData name="Hannah Werner" userId="6f96a161-cb2c-4bc7-a90d-3c38d78bf0fc" providerId="ADAL" clId="{DBB56EFB-20B3-4AB6-A21D-D65A2BAB493C}" dt="2025-07-22T10:42:27.398" v="6" actId="20577"/>
        <pc:sldMasterMkLst>
          <pc:docMk/>
          <pc:sldMasterMk cId="594725491" sldId="2147483648"/>
        </pc:sldMasterMkLst>
        <pc:sldLayoutChg chg="modSp">
          <pc:chgData name="Hannah Werner" userId="6f96a161-cb2c-4bc7-a90d-3c38d78bf0fc" providerId="ADAL" clId="{DBB56EFB-20B3-4AB6-A21D-D65A2BAB493C}" dt="2025-07-22T10:42:27.398" v="6" actId="20577"/>
          <pc:sldLayoutMkLst>
            <pc:docMk/>
            <pc:sldMasterMk cId="594725491" sldId="2147483648"/>
            <pc:sldLayoutMk cId="526031921" sldId="2147483694"/>
          </pc:sldLayoutMkLst>
          <pc:spChg chg="mod">
            <ac:chgData name="Hannah Werner" userId="6f96a161-cb2c-4bc7-a90d-3c38d78bf0fc" providerId="ADAL" clId="{DBB56EFB-20B3-4AB6-A21D-D65A2BAB493C}" dt="2025-07-22T10:42:27.398" v="6" actId="20577"/>
            <ac:spMkLst>
              <pc:docMk/>
              <pc:sldMasterMk cId="594725491" sldId="2147483648"/>
              <pc:sldLayoutMk cId="526031921" sldId="2147483694"/>
              <ac:spMk id="18" creationId="{F81E78EA-4850-973A-2581-A5F2C9E2F1F6}"/>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Kopfzeilenplatzhalter 1">
            <a:extLst>
              <a:ext uri="{FF2B5EF4-FFF2-40B4-BE49-F238E27FC236}">
                <a16:creationId xmlns:a16="http://schemas.microsoft.com/office/drawing/2014/main" id="{987FA34E-11CB-4B57-621B-7178DAB3366F}"/>
              </a:ext>
            </a:extLst>
          </p:cNvPr>
          <p:cNvSpPr>
            <a:spLocks noGrp="1"/>
          </p:cNvSpPr>
          <p:nvPr>
            <p:ph type="hdr" sz="quarter"/>
          </p:nvPr>
        </p:nvSpPr>
        <p:spPr>
          <a:xfrm>
            <a:off x="479424" y="285421"/>
            <a:ext cx="5097336" cy="364199"/>
          </a:xfrm>
          <a:prstGeom prst="rect">
            <a:avLst/>
          </a:prstGeom>
        </p:spPr>
        <p:txBody>
          <a:bodyPr vert="horz" lIns="0" tIns="0" rIns="0" bIns="0" rtlCol="0"/>
          <a:lstStyle>
            <a:lvl1pPr algn="l">
              <a:defRPr sz="1000"/>
            </a:lvl1pPr>
          </a:lstStyle>
          <a:p>
            <a:endParaRPr lang="en-US"/>
          </a:p>
        </p:txBody>
      </p:sp>
      <p:sp>
        <p:nvSpPr>
          <p:cNvPr id="7" name="Datumsplatzhalter 2">
            <a:extLst>
              <a:ext uri="{FF2B5EF4-FFF2-40B4-BE49-F238E27FC236}">
                <a16:creationId xmlns:a16="http://schemas.microsoft.com/office/drawing/2014/main" id="{5D46D53A-EBFE-74D6-43A2-60683CF34304}"/>
              </a:ext>
            </a:extLst>
          </p:cNvPr>
          <p:cNvSpPr>
            <a:spLocks noGrp="1"/>
          </p:cNvSpPr>
          <p:nvPr>
            <p:ph type="dt" idx="1"/>
          </p:nvPr>
        </p:nvSpPr>
        <p:spPr>
          <a:xfrm>
            <a:off x="5576759" y="285421"/>
            <a:ext cx="1058991" cy="365306"/>
          </a:xfrm>
          <a:prstGeom prst="rect">
            <a:avLst/>
          </a:prstGeom>
        </p:spPr>
        <p:txBody>
          <a:bodyPr vert="horz" lIns="0" tIns="0" rIns="0" bIns="0" rtlCol="0"/>
          <a:lstStyle>
            <a:lvl1pPr algn="r">
              <a:defRPr sz="1000"/>
            </a:lvl1pPr>
          </a:lstStyle>
          <a:p>
            <a:fld id="{B806E559-BF99-4EB5-96E4-2C03874DC3F8}" type="datetimeFigureOut">
              <a:rPr lang="en-US" smtClean="0"/>
              <a:pPr/>
              <a:t>7/25/2025</a:t>
            </a:fld>
            <a:endParaRPr lang="en-US"/>
          </a:p>
        </p:txBody>
      </p:sp>
      <p:sp>
        <p:nvSpPr>
          <p:cNvPr id="11" name="Fußzeilenplatzhalter 5">
            <a:extLst>
              <a:ext uri="{FF2B5EF4-FFF2-40B4-BE49-F238E27FC236}">
                <a16:creationId xmlns:a16="http://schemas.microsoft.com/office/drawing/2014/main" id="{7AC1C816-61E1-45B2-73C5-008ABF4BD524}"/>
              </a:ext>
            </a:extLst>
          </p:cNvPr>
          <p:cNvSpPr>
            <a:spLocks noGrp="1"/>
          </p:cNvSpPr>
          <p:nvPr>
            <p:ph type="ftr" sz="quarter" idx="2"/>
          </p:nvPr>
        </p:nvSpPr>
        <p:spPr>
          <a:xfrm>
            <a:off x="479426" y="9544507"/>
            <a:ext cx="5097336" cy="404685"/>
          </a:xfrm>
          <a:prstGeom prst="rect">
            <a:avLst/>
          </a:prstGeom>
        </p:spPr>
        <p:txBody>
          <a:bodyPr vert="horz" lIns="0" tIns="0" rIns="0" bIns="0" rtlCol="0" anchor="b"/>
          <a:lstStyle>
            <a:lvl1pPr algn="l">
              <a:defRPr sz="1000"/>
            </a:lvl1pPr>
          </a:lstStyle>
          <a:p>
            <a:endParaRPr lang="en-US"/>
          </a:p>
        </p:txBody>
      </p:sp>
      <p:sp>
        <p:nvSpPr>
          <p:cNvPr id="12" name="Foliennummernplatzhalter 6">
            <a:extLst>
              <a:ext uri="{FF2B5EF4-FFF2-40B4-BE49-F238E27FC236}">
                <a16:creationId xmlns:a16="http://schemas.microsoft.com/office/drawing/2014/main" id="{93606566-BE85-260F-CB10-833FA2DE2BE2}"/>
              </a:ext>
            </a:extLst>
          </p:cNvPr>
          <p:cNvSpPr>
            <a:spLocks noGrp="1"/>
          </p:cNvSpPr>
          <p:nvPr>
            <p:ph type="sldNum" sz="quarter" idx="3"/>
          </p:nvPr>
        </p:nvSpPr>
        <p:spPr>
          <a:xfrm>
            <a:off x="5576759" y="9544507"/>
            <a:ext cx="1058991" cy="404685"/>
          </a:xfrm>
          <a:prstGeom prst="rect">
            <a:avLst/>
          </a:prstGeom>
        </p:spPr>
        <p:txBody>
          <a:bodyPr vert="horz" lIns="0" tIns="0" rIns="0" bIns="0" rtlCol="0" anchor="b"/>
          <a:lstStyle>
            <a:lvl1pPr algn="r">
              <a:defRPr sz="1000" b="1"/>
            </a:lvl1pPr>
          </a:lstStyle>
          <a:p>
            <a:fld id="{2D61A761-B94D-4EF4-9B3B-85FBF493F6D1}" type="slidenum">
              <a:rPr lang="en-US" smtClean="0"/>
              <a:pPr/>
              <a:t>‹Nr.›</a:t>
            </a:fld>
            <a:endParaRPr lang="en-US"/>
          </a:p>
        </p:txBody>
      </p:sp>
    </p:spTree>
    <p:extLst>
      <p:ext uri="{BB962C8B-B14F-4D97-AF65-F5344CB8AC3E}">
        <p14:creationId xmlns:p14="http://schemas.microsoft.com/office/powerpoint/2010/main" val="2838578480"/>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2" pos="4180" userDrawn="1">
          <p15:clr>
            <a:srgbClr val="F26B43"/>
          </p15:clr>
        </p15:guide>
        <p15:guide id="3" pos="302"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333038" y="285421"/>
            <a:ext cx="5378991" cy="364199"/>
          </a:xfrm>
          <a:prstGeom prst="rect">
            <a:avLst/>
          </a:prstGeom>
        </p:spPr>
        <p:txBody>
          <a:bodyPr vert="horz" lIns="0" tIns="0" rIns="0" bIns="0" rtlCol="0"/>
          <a:lstStyle>
            <a:lvl1pPr algn="l">
              <a:defRPr sz="1000"/>
            </a:lvl1pPr>
          </a:lstStyle>
          <a:p>
            <a:endParaRPr lang="en-US"/>
          </a:p>
        </p:txBody>
      </p:sp>
      <p:sp>
        <p:nvSpPr>
          <p:cNvPr id="3" name="Datumsplatzhalter 2"/>
          <p:cNvSpPr>
            <a:spLocks noGrp="1"/>
          </p:cNvSpPr>
          <p:nvPr>
            <p:ph type="dt" idx="1"/>
          </p:nvPr>
        </p:nvSpPr>
        <p:spPr>
          <a:xfrm>
            <a:off x="5712030" y="285421"/>
            <a:ext cx="1058991" cy="365306"/>
          </a:xfrm>
          <a:prstGeom prst="rect">
            <a:avLst/>
          </a:prstGeom>
        </p:spPr>
        <p:txBody>
          <a:bodyPr vert="horz" lIns="0" tIns="0" rIns="0" bIns="0" rtlCol="0"/>
          <a:lstStyle>
            <a:lvl1pPr algn="r">
              <a:defRPr sz="1000"/>
            </a:lvl1pPr>
          </a:lstStyle>
          <a:p>
            <a:fld id="{B806E559-BF99-4EB5-96E4-2C03874DC3F8}" type="datetimeFigureOut">
              <a:rPr lang="en-US" smtClean="0"/>
              <a:pPr/>
              <a:t>7/25/2025</a:t>
            </a:fld>
            <a:endParaRPr lang="en-US"/>
          </a:p>
        </p:txBody>
      </p:sp>
      <p:sp>
        <p:nvSpPr>
          <p:cNvPr id="4" name="Folienbildplatzhalter 3"/>
          <p:cNvSpPr>
            <a:spLocks noGrp="1" noRot="1" noChangeAspect="1"/>
          </p:cNvSpPr>
          <p:nvPr>
            <p:ph type="sldImg" idx="2"/>
          </p:nvPr>
        </p:nvSpPr>
        <p:spPr>
          <a:xfrm>
            <a:off x="333040" y="752582"/>
            <a:ext cx="6437982" cy="3621781"/>
          </a:xfrm>
          <a:prstGeom prst="rect">
            <a:avLst/>
          </a:prstGeom>
          <a:noFill/>
          <a:ln w="3175">
            <a:solidFill>
              <a:schemeClr val="accent3"/>
            </a:solidFill>
          </a:ln>
        </p:spPr>
        <p:txBody>
          <a:bodyPr vert="horz" lIns="99075" tIns="49538" rIns="99075" bIns="49538" rtlCol="0" anchor="ctr"/>
          <a:lstStyle/>
          <a:p>
            <a:endParaRPr lang="en-US"/>
          </a:p>
        </p:txBody>
      </p:sp>
      <p:sp>
        <p:nvSpPr>
          <p:cNvPr id="5" name="Notizenplatzhalter 4"/>
          <p:cNvSpPr>
            <a:spLocks noGrp="1"/>
          </p:cNvSpPr>
          <p:nvPr>
            <p:ph type="body" sz="quarter" idx="3"/>
          </p:nvPr>
        </p:nvSpPr>
        <p:spPr>
          <a:xfrm>
            <a:off x="333038" y="4374363"/>
            <a:ext cx="6437984" cy="5170143"/>
          </a:xfrm>
          <a:prstGeom prst="rect">
            <a:avLst/>
          </a:prstGeom>
        </p:spPr>
        <p:txBody>
          <a:bodyPr vert="horz" lIns="0" tIns="216000" rIns="0" bIns="0" rtlCol="0"/>
          <a:lstStyle/>
          <a:p>
            <a:r>
              <a:rPr lang="en-US"/>
              <a:t>Add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6" name="Fußzeilenplatzhalter 5"/>
          <p:cNvSpPr>
            <a:spLocks noGrp="1"/>
          </p:cNvSpPr>
          <p:nvPr>
            <p:ph type="ftr" sz="quarter" idx="4"/>
          </p:nvPr>
        </p:nvSpPr>
        <p:spPr>
          <a:xfrm>
            <a:off x="333040" y="9544507"/>
            <a:ext cx="5378991" cy="404685"/>
          </a:xfrm>
          <a:prstGeom prst="rect">
            <a:avLst/>
          </a:prstGeom>
        </p:spPr>
        <p:txBody>
          <a:bodyPr vert="horz" lIns="0" tIns="0" rIns="0" bIns="0" rtlCol="0" anchor="b"/>
          <a:lstStyle>
            <a:lvl1pPr algn="l">
              <a:defRPr sz="1000"/>
            </a:lvl1pPr>
          </a:lstStyle>
          <a:p>
            <a:endParaRPr lang="en-US"/>
          </a:p>
        </p:txBody>
      </p:sp>
      <p:sp>
        <p:nvSpPr>
          <p:cNvPr id="7" name="Foliennummernplatzhalter 6"/>
          <p:cNvSpPr>
            <a:spLocks noGrp="1"/>
          </p:cNvSpPr>
          <p:nvPr>
            <p:ph type="sldNum" sz="quarter" idx="5"/>
          </p:nvPr>
        </p:nvSpPr>
        <p:spPr>
          <a:xfrm>
            <a:off x="5712030" y="9544507"/>
            <a:ext cx="1058991" cy="404685"/>
          </a:xfrm>
          <a:prstGeom prst="rect">
            <a:avLst/>
          </a:prstGeom>
        </p:spPr>
        <p:txBody>
          <a:bodyPr vert="horz" lIns="0" tIns="0" rIns="0" bIns="0" rtlCol="0" anchor="b"/>
          <a:lstStyle>
            <a:lvl1pPr algn="r">
              <a:defRPr sz="1000" b="1"/>
            </a:lvl1pPr>
          </a:lstStyle>
          <a:p>
            <a:fld id="{2D61A761-B94D-4EF4-9B3B-85FBF493F6D1}" type="slidenum">
              <a:rPr lang="en-US" smtClean="0"/>
              <a:pPr/>
              <a:t>‹Nr.›</a:t>
            </a:fld>
            <a:endParaRPr lang="en-US"/>
          </a:p>
        </p:txBody>
      </p:sp>
    </p:spTree>
    <p:extLst>
      <p:ext uri="{BB962C8B-B14F-4D97-AF65-F5344CB8AC3E}">
        <p14:creationId xmlns:p14="http://schemas.microsoft.com/office/powerpoint/2010/main" val="3363648122"/>
      </p:ext>
    </p:extLst>
  </p:cSld>
  <p:clrMap bg1="lt1" tx1="dk1" bg2="lt2" tx2="dk2" accent1="accent1" accent2="accent2" accent3="accent3" accent4="accent4" accent5="accent5" accent6="accent6" hlink="hlink" folHlink="folHlink"/>
  <p:notesStyle>
    <a:lvl1pPr marL="0" algn="l" defTabSz="914400" rtl="0" eaLnBrk="1" latinLnBrk="0" hangingPunct="1">
      <a:spcBef>
        <a:spcPts val="300"/>
      </a:spcBef>
      <a:spcAft>
        <a:spcPts val="300"/>
      </a:spcAft>
      <a:defRPr sz="1200" kern="1200">
        <a:solidFill>
          <a:schemeClr val="tx1"/>
        </a:solidFill>
        <a:latin typeface="+mn-lt"/>
        <a:ea typeface="+mn-ea"/>
        <a:cs typeface="+mn-cs"/>
      </a:defRPr>
    </a:lvl1pPr>
    <a:lvl2pPr marL="0" algn="l" defTabSz="914400" rtl="0" eaLnBrk="1" latinLnBrk="0" hangingPunct="1">
      <a:spcBef>
        <a:spcPts val="1200"/>
      </a:spcBef>
      <a:spcAft>
        <a:spcPts val="300"/>
      </a:spcAft>
      <a:defRPr sz="1600" b="1" kern="1200" cap="all" baseline="0">
        <a:solidFill>
          <a:schemeClr val="tx1"/>
        </a:solidFill>
        <a:latin typeface="+mn-lt"/>
        <a:ea typeface="+mn-ea"/>
        <a:cs typeface="+mn-cs"/>
      </a:defRPr>
    </a:lvl2pPr>
    <a:lvl3pPr marL="216000" indent="-216000" algn="l" defTabSz="914400" rtl="0" eaLnBrk="1" latinLnBrk="0" hangingPunct="1">
      <a:spcBef>
        <a:spcPts val="300"/>
      </a:spcBef>
      <a:spcAft>
        <a:spcPts val="300"/>
      </a:spcAft>
      <a:buFont typeface="Wingdings" panose="05000000000000000000" pitchFamily="2" charset="2"/>
      <a:buChar char="§"/>
      <a:defRPr sz="1200" kern="1200">
        <a:solidFill>
          <a:schemeClr val="tx1"/>
        </a:solidFill>
        <a:latin typeface="+mn-lt"/>
        <a:ea typeface="+mn-ea"/>
        <a:cs typeface="+mn-cs"/>
      </a:defRPr>
    </a:lvl3pPr>
    <a:lvl4pPr marL="432000" indent="-216000" algn="l" defTabSz="914400" rtl="0" eaLnBrk="1" latinLnBrk="0" hangingPunct="1">
      <a:spcBef>
        <a:spcPts val="0"/>
      </a:spcBef>
      <a:spcAft>
        <a:spcPts val="300"/>
      </a:spcAft>
      <a:buFont typeface="Symbol" panose="05050102010706020507" pitchFamily="18" charset="2"/>
      <a:buChar char="-"/>
      <a:defRPr sz="1200" kern="1200">
        <a:solidFill>
          <a:schemeClr val="tx1"/>
        </a:solidFill>
        <a:latin typeface="+mn-lt"/>
        <a:ea typeface="+mn-ea"/>
        <a:cs typeface="+mn-cs"/>
      </a:defRPr>
    </a:lvl4pPr>
    <a:lvl5pPr marL="216000" indent="-216000" algn="l" defTabSz="914400" rtl="0" eaLnBrk="1" latinLnBrk="0" hangingPunct="1">
      <a:spcBef>
        <a:spcPts val="300"/>
      </a:spcBef>
      <a:spcAft>
        <a:spcPts val="300"/>
      </a:spcAft>
      <a:buFont typeface="+mj-lt"/>
      <a:buAutoNum type="arabicPeriod"/>
      <a:defRPr sz="1200" kern="1200">
        <a:solidFill>
          <a:schemeClr val="tx1"/>
        </a:solidFill>
        <a:latin typeface="+mn-lt"/>
        <a:ea typeface="+mn-ea"/>
        <a:cs typeface="+mn-cs"/>
      </a:defRPr>
    </a:lvl5pPr>
    <a:lvl6pPr marL="432000" indent="-216000" algn="l" defTabSz="914400" rtl="0" eaLnBrk="1" latinLnBrk="0" hangingPunct="1">
      <a:spcBef>
        <a:spcPts val="0"/>
      </a:spcBef>
      <a:spcAft>
        <a:spcPts val="300"/>
      </a:spcAft>
      <a:buFont typeface="+mj-lt"/>
      <a:buAutoNum type="alphaLcPeriod"/>
      <a:defRPr sz="1200" kern="1200">
        <a:solidFill>
          <a:schemeClr val="tx1"/>
        </a:solidFill>
        <a:latin typeface="+mn-lt"/>
        <a:ea typeface="+mn-ea"/>
        <a:cs typeface="+mn-cs"/>
      </a:defRPr>
    </a:lvl6pPr>
    <a:lvl7pPr marL="0" algn="l" defTabSz="914400" rtl="0" eaLnBrk="1" latinLnBrk="0" hangingPunct="1">
      <a:spcBef>
        <a:spcPts val="1200"/>
      </a:spcBef>
      <a:spcAft>
        <a:spcPts val="300"/>
      </a:spcAft>
      <a:defRPr sz="1600" b="1" kern="1200">
        <a:gradFill>
          <a:gsLst>
            <a:gs pos="0">
              <a:srgbClr val="E5296B"/>
            </a:gs>
            <a:gs pos="100000">
              <a:srgbClr val="F49719"/>
            </a:gs>
          </a:gsLst>
          <a:lin ang="0" scaled="0"/>
        </a:gradFill>
        <a:latin typeface="+mn-lt"/>
        <a:ea typeface="+mn-ea"/>
        <a:cs typeface="+mn-cs"/>
      </a:defRPr>
    </a:lvl7pPr>
    <a:lvl8pPr marL="0" algn="l" defTabSz="914400" rtl="0" eaLnBrk="1" latinLnBrk="0" hangingPunct="1">
      <a:spcBef>
        <a:spcPts val="300"/>
      </a:spcBef>
      <a:spcAft>
        <a:spcPts val="300"/>
      </a:spcAft>
      <a:defRPr sz="800" kern="1200">
        <a:solidFill>
          <a:schemeClr val="tx1"/>
        </a:solidFill>
        <a:latin typeface="+mn-lt"/>
        <a:ea typeface="+mn-ea"/>
        <a:cs typeface="+mn-cs"/>
      </a:defRPr>
    </a:lvl8pPr>
    <a:lvl9pPr marL="0" algn="l" defTabSz="914400" rtl="0" eaLnBrk="1" latinLnBrk="0" hangingPunct="1">
      <a:spcBef>
        <a:spcPts val="300"/>
      </a:spcBef>
      <a:spcAft>
        <a:spcPts val="300"/>
      </a:spcAft>
      <a:defRPr sz="800" kern="1200">
        <a:solidFill>
          <a:schemeClr val="tx1"/>
        </a:solidFill>
        <a:latin typeface="+mn-lt"/>
        <a:ea typeface="+mn-ea"/>
        <a:cs typeface="+mn-cs"/>
      </a:defRPr>
    </a:lvl9pPr>
  </p:notesStyle>
  <p:extLst>
    <p:ext uri="{620B2872-D7B9-4A21-9093-7833F8D536E1}">
      <p15:sldGuideLst xmlns:p15="http://schemas.microsoft.com/office/powerpoint/2012/main"/>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33375" y="969963"/>
            <a:ext cx="6437313" cy="3621087"/>
          </a:xfrm>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5"/>
          </p:nvPr>
        </p:nvSpPr>
        <p:spPr/>
        <p:txBody>
          <a:bodyPr/>
          <a:lstStyle/>
          <a:p>
            <a:fld id="{2D61A761-B94D-4EF4-9B3B-85FBF493F6D1}" type="slidenum">
              <a:rPr lang="en-US" smtClean="0"/>
              <a:t>1</a:t>
            </a:fld>
            <a:endParaRPr lang="en-US"/>
          </a:p>
        </p:txBody>
      </p:sp>
    </p:spTree>
    <p:extLst>
      <p:ext uri="{BB962C8B-B14F-4D97-AF65-F5344CB8AC3E}">
        <p14:creationId xmlns:p14="http://schemas.microsoft.com/office/powerpoint/2010/main" val="9310472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20">
            <a:extLst>
              <a:ext uri="{FF2B5EF4-FFF2-40B4-BE49-F238E27FC236}">
                <a16:creationId xmlns:a16="http://schemas.microsoft.com/office/drawing/2014/main" id="{DD4CC5E0-272C-FF1C-7902-5B4CCC013466}"/>
              </a:ext>
            </a:extLst>
          </p:cNvPr>
          <p:cNvPicPr preferRelativeResize="0">
            <a:picLocks/>
          </p:cNvPicPr>
          <p:nvPr userDrawn="1"/>
        </p:nvPicPr>
        <p:blipFill rotWithShape="1">
          <a:blip r:embed="rId3"/>
          <a:srcRect/>
          <a:stretch/>
        </p:blipFill>
        <p:spPr bwMode="hidden">
          <a:xfrm>
            <a:off x="-600" y="0"/>
            <a:ext cx="12193200" cy="6858000"/>
          </a:xfrm>
          <a:prstGeom prst="rect">
            <a:avLst/>
          </a:prstGeom>
        </p:spPr>
      </p:pic>
      <p:pic>
        <p:nvPicPr>
          <p:cNvPr id="8" name="Picture 35">
            <a:extLst>
              <a:ext uri="{FF2B5EF4-FFF2-40B4-BE49-F238E27FC236}">
                <a16:creationId xmlns:a16="http://schemas.microsoft.com/office/drawing/2014/main" id="{C5EED5D1-5788-2D8F-2304-9BE6E6EC84CC}"/>
              </a:ext>
            </a:extLst>
          </p:cNvPr>
          <p:cNvPicPr preferRelativeResize="0">
            <a:picLocks noGrp="1" noRot="1" noMove="1" noResize="1" noEditPoints="1" noAdjustHandles="1" noChangeArrowheads="1" noChangeShapeType="1" noCrop="1"/>
          </p:cNvPicPr>
          <p:nvPr userDrawn="1"/>
        </p:nvPicPr>
        <p:blipFill>
          <a:blip r:embed="rId4">
            <a:alphaModFix amt="50000"/>
          </a:blip>
          <a:stretch>
            <a:fillRect/>
          </a:stretch>
        </p:blipFill>
        <p:spPr bwMode="hidden">
          <a:xfrm>
            <a:off x="-600" y="0"/>
            <a:ext cx="12193200" cy="6858000"/>
          </a:xfrm>
          <a:prstGeom prst="rect">
            <a:avLst/>
          </a:prstGeom>
        </p:spPr>
      </p:pic>
      <p:sp>
        <p:nvSpPr>
          <p:cNvPr id="2" name="Titel 1"/>
          <p:cNvSpPr>
            <a:spLocks noGrp="1"/>
          </p:cNvSpPr>
          <p:nvPr>
            <p:ph type="ctrTitle" hasCustomPrompt="1"/>
          </p:nvPr>
        </p:nvSpPr>
        <p:spPr bwMode="black">
          <a:xfrm>
            <a:off x="1127124" y="1700212"/>
            <a:ext cx="9937750" cy="3672787"/>
          </a:xfrm>
        </p:spPr>
        <p:txBody>
          <a:bodyPr tIns="108000" anchor="t"/>
          <a:lstStyle>
            <a:lvl1pPr algn="l">
              <a:defRPr sz="8000">
                <a:solidFill>
                  <a:schemeClr val="bg1"/>
                </a:solidFill>
              </a:defRPr>
            </a:lvl1pPr>
          </a:lstStyle>
          <a:p>
            <a:r>
              <a:rPr lang="de-DE"/>
              <a:t>Add Title</a:t>
            </a:r>
          </a:p>
        </p:txBody>
      </p:sp>
      <p:sp>
        <p:nvSpPr>
          <p:cNvPr id="3" name="Untertitel 2"/>
          <p:cNvSpPr>
            <a:spLocks noGrp="1"/>
          </p:cNvSpPr>
          <p:nvPr>
            <p:ph type="subTitle" idx="1" hasCustomPrompt="1"/>
          </p:nvPr>
        </p:nvSpPr>
        <p:spPr bwMode="black">
          <a:xfrm>
            <a:off x="1127124" y="5373000"/>
            <a:ext cx="9937750" cy="647700"/>
          </a:xfrm>
        </p:spPr>
        <p:txBody>
          <a:bodyPr tIns="108000"/>
          <a:lstStyle>
            <a:lvl1pPr marL="0" indent="0" algn="l">
              <a:spcBef>
                <a:spcPts val="0"/>
              </a:spcBef>
              <a:spcAft>
                <a:spcPts val="0"/>
              </a:spcAft>
              <a:buNone/>
              <a:defRPr sz="1800" b="1" cap="all" baseline="0">
                <a:solidFill>
                  <a:schemeClr val="bg1"/>
                </a:solidFill>
              </a:defRPr>
            </a:lvl1pPr>
            <a:lvl2pPr marL="0" indent="0" algn="l">
              <a:spcBef>
                <a:spcPts val="0"/>
              </a:spcBef>
              <a:spcAft>
                <a:spcPts val="0"/>
              </a:spcAft>
              <a:buNone/>
              <a:defRPr sz="1800" b="1" cap="all" baseline="0">
                <a:solidFill>
                  <a:schemeClr val="bg1"/>
                </a:solidFill>
              </a:defRPr>
            </a:lvl2pPr>
            <a:lvl3pPr marL="0" indent="0" algn="l">
              <a:spcBef>
                <a:spcPts val="0"/>
              </a:spcBef>
              <a:spcAft>
                <a:spcPts val="0"/>
              </a:spcAft>
              <a:buNone/>
              <a:defRPr sz="1800" b="1" cap="all" baseline="0">
                <a:solidFill>
                  <a:schemeClr val="bg1"/>
                </a:solidFill>
              </a:defRPr>
            </a:lvl3pPr>
            <a:lvl4pPr marL="0" indent="0" algn="l">
              <a:spcBef>
                <a:spcPts val="0"/>
              </a:spcBef>
              <a:spcAft>
                <a:spcPts val="0"/>
              </a:spcAft>
              <a:buNone/>
              <a:defRPr sz="1800" b="1" cap="all" baseline="0">
                <a:solidFill>
                  <a:schemeClr val="bg1"/>
                </a:solidFill>
              </a:defRPr>
            </a:lvl4pPr>
            <a:lvl5pPr marL="0" indent="0" algn="l">
              <a:spcBef>
                <a:spcPts val="0"/>
              </a:spcBef>
              <a:spcAft>
                <a:spcPts val="0"/>
              </a:spcAft>
              <a:buNone/>
              <a:defRPr sz="1800" b="1" cap="all" baseline="0">
                <a:solidFill>
                  <a:schemeClr val="bg1"/>
                </a:solidFill>
              </a:defRPr>
            </a:lvl5pPr>
            <a:lvl6pPr marL="0" indent="0" algn="l">
              <a:spcBef>
                <a:spcPts val="0"/>
              </a:spcBef>
              <a:spcAft>
                <a:spcPts val="0"/>
              </a:spcAft>
              <a:buNone/>
              <a:defRPr sz="1800" b="1" cap="all" baseline="0">
                <a:solidFill>
                  <a:schemeClr val="bg1"/>
                </a:solidFill>
              </a:defRPr>
            </a:lvl6pPr>
            <a:lvl7pPr marL="0" indent="0" algn="l">
              <a:spcBef>
                <a:spcPts val="0"/>
              </a:spcBef>
              <a:spcAft>
                <a:spcPts val="0"/>
              </a:spcAft>
              <a:buNone/>
              <a:defRPr sz="1800" b="1" cap="all" baseline="0">
                <a:solidFill>
                  <a:schemeClr val="bg1"/>
                </a:solidFill>
              </a:defRPr>
            </a:lvl7pPr>
            <a:lvl8pPr marL="0" indent="0" algn="l">
              <a:spcBef>
                <a:spcPts val="0"/>
              </a:spcBef>
              <a:spcAft>
                <a:spcPts val="0"/>
              </a:spcAft>
              <a:buNone/>
              <a:defRPr sz="1800" b="1" cap="all" baseline="0">
                <a:solidFill>
                  <a:schemeClr val="bg1"/>
                </a:solidFill>
              </a:defRPr>
            </a:lvl8pPr>
            <a:lvl9pPr marL="0" indent="0" algn="l">
              <a:spcBef>
                <a:spcPts val="0"/>
              </a:spcBef>
              <a:spcAft>
                <a:spcPts val="0"/>
              </a:spcAft>
              <a:buNone/>
              <a:defRPr sz="1800" b="1" cap="all" baseline="0">
                <a:solidFill>
                  <a:schemeClr val="bg1"/>
                </a:solidFill>
              </a:defRPr>
            </a:lvl9pPr>
          </a:lstStyle>
          <a:p>
            <a:pPr lvl="0"/>
            <a:r>
              <a:rPr lang="de-DE"/>
              <a:t>Speakers Name</a:t>
            </a:r>
          </a:p>
        </p:txBody>
      </p:sp>
      <p:sp>
        <p:nvSpPr>
          <p:cNvPr id="4" name="Datumsplatzhalter 3"/>
          <p:cNvSpPr>
            <a:spLocks noGrp="1"/>
          </p:cNvSpPr>
          <p:nvPr>
            <p:ph type="dt" sz="half" idx="10"/>
          </p:nvPr>
        </p:nvSpPr>
        <p:spPr bwMode="black">
          <a:xfrm>
            <a:off x="0" y="0"/>
            <a:ext cx="0" cy="0"/>
          </a:xfrm>
        </p:spPr>
        <p:txBody>
          <a:bodyPr/>
          <a:lstStyle/>
          <a:p>
            <a:r>
              <a:rPr lang="de-DE"/>
              <a:t>Do not Edit Date</a:t>
            </a:r>
          </a:p>
        </p:txBody>
      </p:sp>
      <p:sp>
        <p:nvSpPr>
          <p:cNvPr id="5" name="Fußzeilenplatzhalter 4"/>
          <p:cNvSpPr>
            <a:spLocks noGrp="1"/>
          </p:cNvSpPr>
          <p:nvPr>
            <p:ph type="ftr" sz="quarter" idx="11"/>
          </p:nvPr>
        </p:nvSpPr>
        <p:spPr bwMode="black">
          <a:xfrm>
            <a:off x="0" y="0"/>
            <a:ext cx="0" cy="0"/>
          </a:xfrm>
        </p:spPr>
        <p:txBody>
          <a:bodyPr wrap="none"/>
          <a:lstStyle>
            <a:lvl1pPr>
              <a:defRPr sz="100">
                <a:noFill/>
              </a:defRPr>
            </a:lvl1pPr>
          </a:lstStyle>
          <a:p>
            <a:r>
              <a:rPr lang="de-DE"/>
              <a:t>We Innovate Together.</a:t>
            </a:r>
          </a:p>
        </p:txBody>
      </p:sp>
      <p:sp>
        <p:nvSpPr>
          <p:cNvPr id="6" name="Foliennummernplatzhalter 5"/>
          <p:cNvSpPr>
            <a:spLocks noGrp="1"/>
          </p:cNvSpPr>
          <p:nvPr>
            <p:ph type="sldNum" sz="quarter" idx="12"/>
          </p:nvPr>
        </p:nvSpPr>
        <p:spPr bwMode="black">
          <a:xfrm>
            <a:off x="0" y="0"/>
            <a:ext cx="0" cy="0"/>
          </a:xfrm>
        </p:spPr>
        <p:txBody>
          <a:bodyPr wrap="none"/>
          <a:lstStyle>
            <a:lvl1pPr>
              <a:defRPr sz="100">
                <a:noFill/>
              </a:defRPr>
            </a:lvl1pPr>
          </a:lstStyle>
          <a:p>
            <a:fld id="{802006FE-6571-4354-8775-F8708372C227}" type="slidenum">
              <a:rPr lang="de-DE" smtClean="0"/>
              <a:pPr/>
              <a:t>‹Nr.›</a:t>
            </a:fld>
            <a:endParaRPr lang="de-DE"/>
          </a:p>
        </p:txBody>
      </p:sp>
      <p:sp>
        <p:nvSpPr>
          <p:cNvPr id="14" name="Textplatzhalter 13">
            <a:extLst>
              <a:ext uri="{FF2B5EF4-FFF2-40B4-BE49-F238E27FC236}">
                <a16:creationId xmlns:a16="http://schemas.microsoft.com/office/drawing/2014/main" id="{C8316D9A-0394-02B7-46A0-6E1BCA555174}"/>
              </a:ext>
            </a:extLst>
          </p:cNvPr>
          <p:cNvSpPr>
            <a:spLocks noGrp="1"/>
          </p:cNvSpPr>
          <p:nvPr>
            <p:ph type="body" sz="quarter" idx="13" hasCustomPrompt="1"/>
          </p:nvPr>
        </p:nvSpPr>
        <p:spPr bwMode="black">
          <a:xfrm>
            <a:off x="1127124" y="1268413"/>
            <a:ext cx="9937750" cy="432586"/>
          </a:xfrm>
        </p:spPr>
        <p:txBody>
          <a:bodyPr bIns="144000" anchor="b"/>
          <a:lstStyle>
            <a:lvl1pPr marL="0" indent="0">
              <a:spcBef>
                <a:spcPts val="0"/>
              </a:spcBef>
              <a:spcAft>
                <a:spcPts val="0"/>
              </a:spcAft>
              <a:buFont typeface="Arial" panose="020B0604020202020204" pitchFamily="34" charset="0"/>
              <a:buNone/>
              <a:defRPr sz="1200" b="0" cap="all" baseline="0">
                <a:solidFill>
                  <a:schemeClr val="bg1"/>
                </a:solidFill>
              </a:defRPr>
            </a:lvl1pPr>
            <a:lvl2pPr marL="0" indent="0">
              <a:spcBef>
                <a:spcPts val="0"/>
              </a:spcBef>
              <a:spcAft>
                <a:spcPts val="0"/>
              </a:spcAft>
              <a:buFont typeface="Arial" panose="020B0604020202020204" pitchFamily="34" charset="0"/>
              <a:buNone/>
              <a:defRPr sz="1200" b="0" cap="all" baseline="0">
                <a:solidFill>
                  <a:schemeClr val="bg1"/>
                </a:solidFill>
              </a:defRPr>
            </a:lvl2pPr>
            <a:lvl3pPr marL="0" indent="0">
              <a:spcBef>
                <a:spcPts val="0"/>
              </a:spcBef>
              <a:spcAft>
                <a:spcPts val="0"/>
              </a:spcAft>
              <a:buNone/>
              <a:defRPr sz="1200" b="0" cap="all" baseline="0">
                <a:solidFill>
                  <a:schemeClr val="bg1"/>
                </a:solidFill>
              </a:defRPr>
            </a:lvl3pPr>
            <a:lvl4pPr marL="0" indent="0">
              <a:spcBef>
                <a:spcPts val="0"/>
              </a:spcBef>
              <a:spcAft>
                <a:spcPts val="0"/>
              </a:spcAft>
              <a:buNone/>
              <a:defRPr sz="1200" b="0" cap="all" baseline="0">
                <a:solidFill>
                  <a:schemeClr val="bg1"/>
                </a:solidFill>
              </a:defRPr>
            </a:lvl4pPr>
            <a:lvl5pPr marL="0" indent="0">
              <a:spcBef>
                <a:spcPts val="0"/>
              </a:spcBef>
              <a:spcAft>
                <a:spcPts val="0"/>
              </a:spcAft>
              <a:buFont typeface="Arial" panose="020B0604020202020204" pitchFamily="34" charset="0"/>
              <a:buNone/>
              <a:defRPr sz="1200" b="0" cap="all" baseline="0">
                <a:solidFill>
                  <a:schemeClr val="bg1"/>
                </a:solidFill>
              </a:defRPr>
            </a:lvl5pPr>
            <a:lvl6pPr marL="0" indent="0">
              <a:spcBef>
                <a:spcPts val="0"/>
              </a:spcBef>
              <a:spcAft>
                <a:spcPts val="0"/>
              </a:spcAft>
              <a:buFont typeface="Arial" panose="020B0604020202020204" pitchFamily="34" charset="0"/>
              <a:buNone/>
              <a:defRPr sz="1200" b="0" cap="all" baseline="0">
                <a:solidFill>
                  <a:schemeClr val="bg1"/>
                </a:solidFill>
              </a:defRPr>
            </a:lvl6pPr>
            <a:lvl7pPr marL="0" indent="0">
              <a:spcBef>
                <a:spcPts val="0"/>
              </a:spcBef>
              <a:spcAft>
                <a:spcPts val="0"/>
              </a:spcAft>
              <a:buFont typeface="Arial" panose="020B0604020202020204" pitchFamily="34" charset="0"/>
              <a:buNone/>
              <a:defRPr sz="1200" b="0" cap="all" baseline="0">
                <a:solidFill>
                  <a:schemeClr val="bg1"/>
                </a:solidFill>
              </a:defRPr>
            </a:lvl7pPr>
            <a:lvl8pPr marL="0" indent="0">
              <a:spcBef>
                <a:spcPts val="0"/>
              </a:spcBef>
              <a:spcAft>
                <a:spcPts val="0"/>
              </a:spcAft>
              <a:buFont typeface="Arial" panose="020B0604020202020204" pitchFamily="34" charset="0"/>
              <a:buNone/>
              <a:defRPr sz="1200" b="0" cap="all" baseline="0">
                <a:solidFill>
                  <a:schemeClr val="bg1"/>
                </a:solidFill>
              </a:defRPr>
            </a:lvl8pPr>
            <a:lvl9pPr marL="0" indent="0">
              <a:spcBef>
                <a:spcPts val="0"/>
              </a:spcBef>
              <a:spcAft>
                <a:spcPts val="0"/>
              </a:spcAft>
              <a:buFont typeface="Arial" panose="020B0604020202020204" pitchFamily="34" charset="0"/>
              <a:buNone/>
              <a:defRPr sz="1200" b="0" cap="all" baseline="0">
                <a:solidFill>
                  <a:schemeClr val="bg1"/>
                </a:solidFill>
              </a:defRPr>
            </a:lvl9pPr>
          </a:lstStyle>
          <a:p>
            <a:pPr lvl="0"/>
            <a:r>
              <a:rPr lang="de-DE"/>
              <a:t>Event, Location, Date</a:t>
            </a:r>
          </a:p>
        </p:txBody>
      </p:sp>
      <p:sp>
        <p:nvSpPr>
          <p:cNvPr id="15" name="Freihandform: Form 14">
            <a:extLst>
              <a:ext uri="{FF2B5EF4-FFF2-40B4-BE49-F238E27FC236}">
                <a16:creationId xmlns:a16="http://schemas.microsoft.com/office/drawing/2014/main" id="{A7248047-D175-D884-C764-1FBA5BAC9B7D}"/>
              </a:ext>
            </a:extLst>
          </p:cNvPr>
          <p:cNvSpPr/>
          <p:nvPr userDrawn="1"/>
        </p:nvSpPr>
        <p:spPr bwMode="black">
          <a:xfrm>
            <a:off x="11064874" y="404999"/>
            <a:ext cx="651889" cy="651889"/>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solidFill>
            <a:schemeClr val="bg1"/>
          </a:solidFill>
          <a:ln w="9525" cap="flat">
            <a:noFill/>
            <a:prstDash val="solid"/>
            <a:miter/>
          </a:ln>
        </p:spPr>
        <p:txBody>
          <a:bodyPr rtlCol="0" anchor="ctr"/>
          <a:lstStyle/>
          <a:p>
            <a:endParaRPr lang="de-DE"/>
          </a:p>
        </p:txBody>
      </p:sp>
      <p:sp>
        <p:nvSpPr>
          <p:cNvPr id="10" name="Rechteck: abgerundete Ecken 9">
            <a:extLst>
              <a:ext uri="{FF2B5EF4-FFF2-40B4-BE49-F238E27FC236}">
                <a16:creationId xmlns:a16="http://schemas.microsoft.com/office/drawing/2014/main" id="{C46FAC81-EA8F-EA09-AC74-1C5663B72ECF}"/>
              </a:ext>
            </a:extLst>
          </p:cNvPr>
          <p:cNvSpPr/>
          <p:nvPr userDrawn="1"/>
        </p:nvSpPr>
        <p:spPr bwMode="gray">
          <a:xfrm>
            <a:off x="-2004000" y="188915"/>
            <a:ext cx="1908212" cy="1512085"/>
          </a:xfrm>
          <a:prstGeom prst="roundRect">
            <a:avLst>
              <a:gd name="adj" fmla="val 8399"/>
            </a:avLst>
          </a:prstGeom>
          <a:solidFill>
            <a:schemeClr val="bg1"/>
          </a:solidFill>
          <a:ln w="6350">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t"/>
          <a:lstStyle/>
          <a:p>
            <a:pPr algn="l"/>
            <a:r>
              <a:rPr lang="en-US" sz="1000" b="1">
                <a:solidFill>
                  <a:schemeClr val="tx1"/>
                </a:solidFill>
              </a:rPr>
              <a:t>Title Slide</a:t>
            </a:r>
          </a:p>
          <a:p>
            <a:pPr algn="l"/>
            <a:r>
              <a:rPr lang="en-US" sz="1000">
                <a:solidFill>
                  <a:schemeClr val="tx1"/>
                </a:solidFill>
              </a:rPr>
              <a:t>The Picture in background</a:t>
            </a:r>
            <a:br>
              <a:rPr lang="en-US" sz="1000">
                <a:solidFill>
                  <a:schemeClr val="tx1"/>
                </a:solidFill>
              </a:rPr>
            </a:br>
            <a:r>
              <a:rPr lang="en-US" sz="1000">
                <a:solidFill>
                  <a:schemeClr val="tx1"/>
                </a:solidFill>
              </a:rPr>
              <a:t>can be adjusted.</a:t>
            </a:r>
          </a:p>
          <a:p>
            <a:pPr algn="l"/>
            <a:endParaRPr lang="en-US" sz="1000">
              <a:solidFill>
                <a:schemeClr val="tx1"/>
              </a:solidFill>
            </a:endParaRPr>
          </a:p>
          <a:p>
            <a:pPr algn="l"/>
            <a:r>
              <a:rPr lang="en-US" sz="1000">
                <a:solidFill>
                  <a:schemeClr val="tx1"/>
                </a:solidFill>
              </a:rPr>
              <a:t>Right-click next to the slide, </a:t>
            </a:r>
            <a:r>
              <a:rPr lang="en-US" sz="1000" b="1">
                <a:solidFill>
                  <a:schemeClr val="tx1"/>
                </a:solidFill>
              </a:rPr>
              <a:t>Format background</a:t>
            </a:r>
            <a:r>
              <a:rPr lang="en-US" sz="1000">
                <a:solidFill>
                  <a:schemeClr val="tx1"/>
                </a:solidFill>
              </a:rPr>
              <a:t>, select </a:t>
            </a:r>
            <a:r>
              <a:rPr lang="en-US" sz="1000" b="1">
                <a:solidFill>
                  <a:schemeClr val="tx1"/>
                </a:solidFill>
              </a:rPr>
              <a:t>Picture Fill</a:t>
            </a:r>
            <a:r>
              <a:rPr lang="en-US" sz="1000">
                <a:solidFill>
                  <a:schemeClr val="tx1"/>
                </a:solidFill>
              </a:rPr>
              <a:t>.</a:t>
            </a:r>
            <a:endParaRPr lang="en-US" sz="1000" b="1">
              <a:solidFill>
                <a:schemeClr val="tx1"/>
              </a:solidFill>
            </a:endParaRPr>
          </a:p>
        </p:txBody>
      </p:sp>
    </p:spTree>
    <p:extLst>
      <p:ext uri="{BB962C8B-B14F-4D97-AF65-F5344CB8AC3E}">
        <p14:creationId xmlns:p14="http://schemas.microsoft.com/office/powerpoint/2010/main" val="40431669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250"/>
                                        <p:tgtEl>
                                          <p:spTgt spid="14">
                                            <p:txEl>
                                              <p:pRg st="0" end="0"/>
                                            </p:txEl>
                                          </p:spTgt>
                                        </p:tgtEl>
                                      </p:cBhvr>
                                    </p:animEffect>
                                  </p:childTnLst>
                                </p:cTn>
                              </p:par>
                              <p:par>
                                <p:cTn id="8" presetID="1" presetClass="entr" presetSubtype="0" fill="hold" grpId="0" nodeType="withEffect">
                                  <p:stCondLst>
                                    <p:cond delay="250"/>
                                  </p:stCondLst>
                                  <p:iterate type="lt">
                                    <p:tmAbs val="30"/>
                                  </p:iterate>
                                  <p:childTnLst>
                                    <p:set>
                                      <p:cBhvr>
                                        <p:cTn id="9" dur="1" fill="hold">
                                          <p:stCondLst>
                                            <p:cond delay="0"/>
                                          </p:stCondLst>
                                        </p:cTn>
                                        <p:tgtEl>
                                          <p:spTgt spid="2"/>
                                        </p:tgtEl>
                                        <p:attrNameLst>
                                          <p:attrName>style.visibility</p:attrName>
                                        </p:attrNameLst>
                                      </p:cBhvr>
                                      <p:to>
                                        <p:strVal val="visible"/>
                                      </p:to>
                                    </p:set>
                                  </p:childTnLst>
                                </p:cTn>
                              </p:par>
                              <p:par>
                                <p:cTn id="10" presetID="10" presetClass="entr" presetSubtype="0" fill="hold" grpId="0" nodeType="withEffect">
                                  <p:stCondLst>
                                    <p:cond delay="100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100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14" grpId="0" build="p">
        <p:tmplLst>
          <p:tmpl lvl="1">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250"/>
                        <p:tgtEl>
                          <p:spTgt spid="14"/>
                        </p:tgtEl>
                      </p:cBhvr>
                    </p:animEffect>
                  </p:childTnLst>
                </p:cTn>
              </p:par>
            </p:tnLst>
          </p:tmpl>
        </p:tmplLst>
      </p:bldP>
    </p:bldLst>
  </p:timing>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x Text and 2x Pictur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
        <p:nvSpPr>
          <p:cNvPr id="8" name="Textplatzhalter 7">
            <a:extLst>
              <a:ext uri="{FF2B5EF4-FFF2-40B4-BE49-F238E27FC236}">
                <a16:creationId xmlns:a16="http://schemas.microsoft.com/office/drawing/2014/main" id="{6762ADBB-8493-8188-39DF-44579218CDD7}"/>
              </a:ext>
            </a:extLst>
          </p:cNvPr>
          <p:cNvSpPr>
            <a:spLocks noGrp="1"/>
          </p:cNvSpPr>
          <p:nvPr>
            <p:ph type="body" sz="quarter" idx="13" hasCustomPrompt="1"/>
          </p:nvPr>
        </p:nvSpPr>
        <p:spPr bwMode="gray">
          <a:xfrm>
            <a:off x="695325" y="5157788"/>
            <a:ext cx="4968875" cy="1079498"/>
          </a:xfrm>
        </p:spPr>
        <p:txBody>
          <a:bodyPr/>
          <a:lstStyle/>
          <a:p>
            <a:pPr lvl="0"/>
            <a:r>
              <a:rPr lang="en-US"/>
              <a:t>Add Text</a:t>
            </a:r>
          </a:p>
        </p:txBody>
      </p:sp>
      <p:sp>
        <p:nvSpPr>
          <p:cNvPr id="7" name="Bildplatzhalter 15">
            <a:extLst>
              <a:ext uri="{FF2B5EF4-FFF2-40B4-BE49-F238E27FC236}">
                <a16:creationId xmlns:a16="http://schemas.microsoft.com/office/drawing/2014/main" id="{2B51E92E-7A64-4A0A-8E33-5C9F7FBF25CA}"/>
              </a:ext>
            </a:extLst>
          </p:cNvPr>
          <p:cNvSpPr>
            <a:spLocks noGrp="1"/>
          </p:cNvSpPr>
          <p:nvPr>
            <p:ph type="pic" sz="quarter" idx="14" hasCustomPrompt="1"/>
          </p:nvPr>
        </p:nvSpPr>
        <p:spPr bwMode="gray">
          <a:xfrm>
            <a:off x="695325" y="1916113"/>
            <a:ext cx="5293470" cy="2806700"/>
          </a:xfrm>
          <a:prstGeom prst="roundRect">
            <a:avLst>
              <a:gd name="adj" fmla="val 4525"/>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9" name="Bildplatzhalter 15">
            <a:extLst>
              <a:ext uri="{FF2B5EF4-FFF2-40B4-BE49-F238E27FC236}">
                <a16:creationId xmlns:a16="http://schemas.microsoft.com/office/drawing/2014/main" id="{CE66EF1C-E623-4439-702A-ED5F5C8C14A1}"/>
              </a:ext>
            </a:extLst>
          </p:cNvPr>
          <p:cNvSpPr>
            <a:spLocks noGrp="1"/>
          </p:cNvSpPr>
          <p:nvPr>
            <p:ph type="pic" sz="quarter" idx="15" hasCustomPrompt="1"/>
          </p:nvPr>
        </p:nvSpPr>
        <p:spPr bwMode="gray">
          <a:xfrm>
            <a:off x="6203207" y="1916113"/>
            <a:ext cx="5293470" cy="2806700"/>
          </a:xfrm>
          <a:prstGeom prst="roundRect">
            <a:avLst>
              <a:gd name="adj" fmla="val 4525"/>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0" name="Textplatzhalter 7">
            <a:extLst>
              <a:ext uri="{FF2B5EF4-FFF2-40B4-BE49-F238E27FC236}">
                <a16:creationId xmlns:a16="http://schemas.microsoft.com/office/drawing/2014/main" id="{E8A8023E-DAB9-B05C-7A69-CFE703986E1E}"/>
              </a:ext>
            </a:extLst>
          </p:cNvPr>
          <p:cNvSpPr>
            <a:spLocks noGrp="1"/>
          </p:cNvSpPr>
          <p:nvPr>
            <p:ph type="body" sz="quarter" idx="16" hasCustomPrompt="1"/>
          </p:nvPr>
        </p:nvSpPr>
        <p:spPr bwMode="gray">
          <a:xfrm>
            <a:off x="6203950" y="5157788"/>
            <a:ext cx="4968875" cy="1079498"/>
          </a:xfrm>
        </p:spPr>
        <p:txBody>
          <a:bodyPr/>
          <a:lstStyle/>
          <a:p>
            <a:pPr lvl="0"/>
            <a:r>
              <a:rPr lang="en-US"/>
              <a:t>Add Text</a:t>
            </a:r>
          </a:p>
        </p:txBody>
      </p:sp>
    </p:spTree>
    <p:extLst>
      <p:ext uri="{BB962C8B-B14F-4D97-AF65-F5344CB8AC3E}">
        <p14:creationId xmlns:p14="http://schemas.microsoft.com/office/powerpoint/2010/main" val="27721644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x Text and 3x Pictur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
        <p:nvSpPr>
          <p:cNvPr id="8" name="Textplatzhalter 7">
            <a:extLst>
              <a:ext uri="{FF2B5EF4-FFF2-40B4-BE49-F238E27FC236}">
                <a16:creationId xmlns:a16="http://schemas.microsoft.com/office/drawing/2014/main" id="{6762ADBB-8493-8188-39DF-44579218CDD7}"/>
              </a:ext>
            </a:extLst>
          </p:cNvPr>
          <p:cNvSpPr>
            <a:spLocks noGrp="1"/>
          </p:cNvSpPr>
          <p:nvPr>
            <p:ph type="body" sz="quarter" idx="13" hasCustomPrompt="1"/>
          </p:nvPr>
        </p:nvSpPr>
        <p:spPr bwMode="gray">
          <a:xfrm>
            <a:off x="695325" y="5157788"/>
            <a:ext cx="3244823" cy="1079498"/>
          </a:xfrm>
        </p:spPr>
        <p:txBody>
          <a:bodyPr/>
          <a:lstStyle/>
          <a:p>
            <a:pPr lvl="0"/>
            <a:r>
              <a:rPr lang="en-US"/>
              <a:t>Add Text</a:t>
            </a:r>
          </a:p>
        </p:txBody>
      </p:sp>
      <p:sp>
        <p:nvSpPr>
          <p:cNvPr id="7" name="Bildplatzhalter 15">
            <a:extLst>
              <a:ext uri="{FF2B5EF4-FFF2-40B4-BE49-F238E27FC236}">
                <a16:creationId xmlns:a16="http://schemas.microsoft.com/office/drawing/2014/main" id="{2B51E92E-7A64-4A0A-8E33-5C9F7FBF25CA}"/>
              </a:ext>
            </a:extLst>
          </p:cNvPr>
          <p:cNvSpPr>
            <a:spLocks noGrp="1"/>
          </p:cNvSpPr>
          <p:nvPr>
            <p:ph type="pic" sz="quarter" idx="14" hasCustomPrompt="1"/>
          </p:nvPr>
        </p:nvSpPr>
        <p:spPr bwMode="gray">
          <a:xfrm>
            <a:off x="695325" y="1916113"/>
            <a:ext cx="3456793" cy="2806700"/>
          </a:xfrm>
          <a:prstGeom prst="roundRect">
            <a:avLst>
              <a:gd name="adj" fmla="val 4525"/>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9" name="Bildplatzhalter 15">
            <a:extLst>
              <a:ext uri="{FF2B5EF4-FFF2-40B4-BE49-F238E27FC236}">
                <a16:creationId xmlns:a16="http://schemas.microsoft.com/office/drawing/2014/main" id="{CE66EF1C-E623-4439-702A-ED5F5C8C14A1}"/>
              </a:ext>
            </a:extLst>
          </p:cNvPr>
          <p:cNvSpPr>
            <a:spLocks noGrp="1"/>
          </p:cNvSpPr>
          <p:nvPr>
            <p:ph type="pic" sz="quarter" idx="15" hasCustomPrompt="1"/>
          </p:nvPr>
        </p:nvSpPr>
        <p:spPr bwMode="gray">
          <a:xfrm>
            <a:off x="4368000" y="1916113"/>
            <a:ext cx="3456793" cy="2806700"/>
          </a:xfrm>
          <a:prstGeom prst="roundRect">
            <a:avLst>
              <a:gd name="adj" fmla="val 4525"/>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0" name="Textplatzhalter 7">
            <a:extLst>
              <a:ext uri="{FF2B5EF4-FFF2-40B4-BE49-F238E27FC236}">
                <a16:creationId xmlns:a16="http://schemas.microsoft.com/office/drawing/2014/main" id="{E8A8023E-DAB9-B05C-7A69-CFE703986E1E}"/>
              </a:ext>
            </a:extLst>
          </p:cNvPr>
          <p:cNvSpPr>
            <a:spLocks noGrp="1"/>
          </p:cNvSpPr>
          <p:nvPr>
            <p:ph type="body" sz="quarter" idx="16" hasCustomPrompt="1"/>
          </p:nvPr>
        </p:nvSpPr>
        <p:spPr bwMode="gray">
          <a:xfrm>
            <a:off x="4368743" y="5157788"/>
            <a:ext cx="3244823" cy="1079498"/>
          </a:xfrm>
        </p:spPr>
        <p:txBody>
          <a:bodyPr/>
          <a:lstStyle/>
          <a:p>
            <a:pPr lvl="0"/>
            <a:r>
              <a:rPr lang="en-US"/>
              <a:t>Add Text</a:t>
            </a:r>
          </a:p>
        </p:txBody>
      </p:sp>
      <p:sp>
        <p:nvSpPr>
          <p:cNvPr id="3" name="Bildplatzhalter 15">
            <a:extLst>
              <a:ext uri="{FF2B5EF4-FFF2-40B4-BE49-F238E27FC236}">
                <a16:creationId xmlns:a16="http://schemas.microsoft.com/office/drawing/2014/main" id="{EE1DCBF3-12B7-F025-F0D4-C77AA5771FB7}"/>
              </a:ext>
            </a:extLst>
          </p:cNvPr>
          <p:cNvSpPr>
            <a:spLocks noGrp="1"/>
          </p:cNvSpPr>
          <p:nvPr>
            <p:ph type="pic" sz="quarter" idx="17" hasCustomPrompt="1"/>
          </p:nvPr>
        </p:nvSpPr>
        <p:spPr bwMode="gray">
          <a:xfrm>
            <a:off x="8039207" y="1916113"/>
            <a:ext cx="3456793" cy="2806700"/>
          </a:xfrm>
          <a:prstGeom prst="roundRect">
            <a:avLst>
              <a:gd name="adj" fmla="val 4525"/>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1" name="Textplatzhalter 7">
            <a:extLst>
              <a:ext uri="{FF2B5EF4-FFF2-40B4-BE49-F238E27FC236}">
                <a16:creationId xmlns:a16="http://schemas.microsoft.com/office/drawing/2014/main" id="{A6DF9B28-C41E-34C1-6D60-8FD496BF0144}"/>
              </a:ext>
            </a:extLst>
          </p:cNvPr>
          <p:cNvSpPr>
            <a:spLocks noGrp="1"/>
          </p:cNvSpPr>
          <p:nvPr>
            <p:ph type="body" sz="quarter" idx="18" hasCustomPrompt="1"/>
          </p:nvPr>
        </p:nvSpPr>
        <p:spPr bwMode="gray">
          <a:xfrm>
            <a:off x="8039950" y="5157788"/>
            <a:ext cx="3244823" cy="1079498"/>
          </a:xfrm>
        </p:spPr>
        <p:txBody>
          <a:bodyPr/>
          <a:lstStyle/>
          <a:p>
            <a:pPr lvl="0"/>
            <a:r>
              <a:rPr lang="en-US"/>
              <a:t>Add Text</a:t>
            </a:r>
          </a:p>
        </p:txBody>
      </p:sp>
    </p:spTree>
    <p:extLst>
      <p:ext uri="{BB962C8B-B14F-4D97-AF65-F5344CB8AC3E}">
        <p14:creationId xmlns:p14="http://schemas.microsoft.com/office/powerpoint/2010/main" val="148923855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x Text and 6x Pictur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
        <p:nvSpPr>
          <p:cNvPr id="8" name="Textplatzhalter 7">
            <a:extLst>
              <a:ext uri="{FF2B5EF4-FFF2-40B4-BE49-F238E27FC236}">
                <a16:creationId xmlns:a16="http://schemas.microsoft.com/office/drawing/2014/main" id="{6762ADBB-8493-8188-39DF-44579218CDD7}"/>
              </a:ext>
            </a:extLst>
          </p:cNvPr>
          <p:cNvSpPr>
            <a:spLocks noGrp="1"/>
          </p:cNvSpPr>
          <p:nvPr>
            <p:ph type="body" sz="quarter" idx="13" hasCustomPrompt="1"/>
          </p:nvPr>
        </p:nvSpPr>
        <p:spPr bwMode="gray">
          <a:xfrm>
            <a:off x="695325" y="3429000"/>
            <a:ext cx="3244823" cy="430813"/>
          </a:xfrm>
        </p:spPr>
        <p:txBody>
          <a:bodyPr/>
          <a:lstStyle/>
          <a:p>
            <a:pPr lvl="0"/>
            <a:r>
              <a:rPr lang="en-US"/>
              <a:t>Add Text</a:t>
            </a:r>
          </a:p>
        </p:txBody>
      </p:sp>
      <p:sp>
        <p:nvSpPr>
          <p:cNvPr id="7" name="Bildplatzhalter 15">
            <a:extLst>
              <a:ext uri="{FF2B5EF4-FFF2-40B4-BE49-F238E27FC236}">
                <a16:creationId xmlns:a16="http://schemas.microsoft.com/office/drawing/2014/main" id="{2B51E92E-7A64-4A0A-8E33-5C9F7FBF25CA}"/>
              </a:ext>
            </a:extLst>
          </p:cNvPr>
          <p:cNvSpPr>
            <a:spLocks noGrp="1"/>
          </p:cNvSpPr>
          <p:nvPr>
            <p:ph type="pic" sz="quarter" idx="14" hasCustomPrompt="1"/>
          </p:nvPr>
        </p:nvSpPr>
        <p:spPr bwMode="gray">
          <a:xfrm>
            <a:off x="695325" y="1916113"/>
            <a:ext cx="3456793" cy="1296000"/>
          </a:xfrm>
          <a:prstGeom prst="roundRect">
            <a:avLst>
              <a:gd name="adj" fmla="val 9799"/>
            </a:avLst>
          </a:prstGeom>
        </p:spPr>
        <p:txBody>
          <a:bodyPr tIns="72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9" name="Bildplatzhalter 15">
            <a:extLst>
              <a:ext uri="{FF2B5EF4-FFF2-40B4-BE49-F238E27FC236}">
                <a16:creationId xmlns:a16="http://schemas.microsoft.com/office/drawing/2014/main" id="{CE66EF1C-E623-4439-702A-ED5F5C8C14A1}"/>
              </a:ext>
            </a:extLst>
          </p:cNvPr>
          <p:cNvSpPr>
            <a:spLocks noGrp="1"/>
          </p:cNvSpPr>
          <p:nvPr>
            <p:ph type="pic" sz="quarter" idx="15" hasCustomPrompt="1"/>
          </p:nvPr>
        </p:nvSpPr>
        <p:spPr bwMode="gray">
          <a:xfrm>
            <a:off x="4368000" y="1916113"/>
            <a:ext cx="3456793" cy="1296000"/>
          </a:xfrm>
          <a:prstGeom prst="roundRect">
            <a:avLst>
              <a:gd name="adj" fmla="val 9799"/>
            </a:avLst>
          </a:prstGeom>
        </p:spPr>
        <p:txBody>
          <a:bodyPr tIns="72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0" name="Textplatzhalter 7">
            <a:extLst>
              <a:ext uri="{FF2B5EF4-FFF2-40B4-BE49-F238E27FC236}">
                <a16:creationId xmlns:a16="http://schemas.microsoft.com/office/drawing/2014/main" id="{E8A8023E-DAB9-B05C-7A69-CFE703986E1E}"/>
              </a:ext>
            </a:extLst>
          </p:cNvPr>
          <p:cNvSpPr>
            <a:spLocks noGrp="1"/>
          </p:cNvSpPr>
          <p:nvPr>
            <p:ph type="body" sz="quarter" idx="16" hasCustomPrompt="1"/>
          </p:nvPr>
        </p:nvSpPr>
        <p:spPr bwMode="gray">
          <a:xfrm>
            <a:off x="4368743" y="3429000"/>
            <a:ext cx="3244823" cy="430813"/>
          </a:xfrm>
        </p:spPr>
        <p:txBody>
          <a:bodyPr/>
          <a:lstStyle/>
          <a:p>
            <a:pPr lvl="0"/>
            <a:r>
              <a:rPr lang="en-US"/>
              <a:t>Add Text</a:t>
            </a:r>
          </a:p>
        </p:txBody>
      </p:sp>
      <p:sp>
        <p:nvSpPr>
          <p:cNvPr id="3" name="Bildplatzhalter 15">
            <a:extLst>
              <a:ext uri="{FF2B5EF4-FFF2-40B4-BE49-F238E27FC236}">
                <a16:creationId xmlns:a16="http://schemas.microsoft.com/office/drawing/2014/main" id="{EE1DCBF3-12B7-F025-F0D4-C77AA5771FB7}"/>
              </a:ext>
            </a:extLst>
          </p:cNvPr>
          <p:cNvSpPr>
            <a:spLocks noGrp="1"/>
          </p:cNvSpPr>
          <p:nvPr>
            <p:ph type="pic" sz="quarter" idx="17" hasCustomPrompt="1"/>
          </p:nvPr>
        </p:nvSpPr>
        <p:spPr bwMode="gray">
          <a:xfrm>
            <a:off x="8039207" y="1916113"/>
            <a:ext cx="3456793" cy="1296000"/>
          </a:xfrm>
          <a:prstGeom prst="roundRect">
            <a:avLst>
              <a:gd name="adj" fmla="val 9799"/>
            </a:avLst>
          </a:prstGeom>
        </p:spPr>
        <p:txBody>
          <a:bodyPr tIns="72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1" name="Textplatzhalter 7">
            <a:extLst>
              <a:ext uri="{FF2B5EF4-FFF2-40B4-BE49-F238E27FC236}">
                <a16:creationId xmlns:a16="http://schemas.microsoft.com/office/drawing/2014/main" id="{A6DF9B28-C41E-34C1-6D60-8FD496BF0144}"/>
              </a:ext>
            </a:extLst>
          </p:cNvPr>
          <p:cNvSpPr>
            <a:spLocks noGrp="1"/>
          </p:cNvSpPr>
          <p:nvPr>
            <p:ph type="body" sz="quarter" idx="18" hasCustomPrompt="1"/>
          </p:nvPr>
        </p:nvSpPr>
        <p:spPr bwMode="gray">
          <a:xfrm>
            <a:off x="8039950" y="3429000"/>
            <a:ext cx="3244823" cy="430813"/>
          </a:xfrm>
        </p:spPr>
        <p:txBody>
          <a:bodyPr/>
          <a:lstStyle/>
          <a:p>
            <a:pPr lvl="0"/>
            <a:r>
              <a:rPr lang="en-US"/>
              <a:t>Add Text</a:t>
            </a:r>
          </a:p>
        </p:txBody>
      </p:sp>
      <p:sp>
        <p:nvSpPr>
          <p:cNvPr id="12" name="Textplatzhalter 7">
            <a:extLst>
              <a:ext uri="{FF2B5EF4-FFF2-40B4-BE49-F238E27FC236}">
                <a16:creationId xmlns:a16="http://schemas.microsoft.com/office/drawing/2014/main" id="{1695BAC0-3767-9A9C-028A-F874080DD0D9}"/>
              </a:ext>
            </a:extLst>
          </p:cNvPr>
          <p:cNvSpPr>
            <a:spLocks noGrp="1"/>
          </p:cNvSpPr>
          <p:nvPr>
            <p:ph type="body" sz="quarter" idx="19" hasCustomPrompt="1"/>
          </p:nvPr>
        </p:nvSpPr>
        <p:spPr bwMode="gray">
          <a:xfrm>
            <a:off x="695325" y="5590575"/>
            <a:ext cx="3244823" cy="430813"/>
          </a:xfrm>
        </p:spPr>
        <p:txBody>
          <a:bodyPr/>
          <a:lstStyle/>
          <a:p>
            <a:pPr lvl="0"/>
            <a:r>
              <a:rPr lang="en-US"/>
              <a:t>Add Text</a:t>
            </a:r>
          </a:p>
        </p:txBody>
      </p:sp>
      <p:sp>
        <p:nvSpPr>
          <p:cNvPr id="13" name="Bildplatzhalter 15">
            <a:extLst>
              <a:ext uri="{FF2B5EF4-FFF2-40B4-BE49-F238E27FC236}">
                <a16:creationId xmlns:a16="http://schemas.microsoft.com/office/drawing/2014/main" id="{6D5260E0-AF2C-0C14-FF79-9D69CF0C1C4C}"/>
              </a:ext>
            </a:extLst>
          </p:cNvPr>
          <p:cNvSpPr>
            <a:spLocks noGrp="1"/>
          </p:cNvSpPr>
          <p:nvPr>
            <p:ph type="pic" sz="quarter" idx="20" hasCustomPrompt="1"/>
          </p:nvPr>
        </p:nvSpPr>
        <p:spPr bwMode="gray">
          <a:xfrm>
            <a:off x="695325" y="4077688"/>
            <a:ext cx="3456793" cy="1296000"/>
          </a:xfrm>
          <a:prstGeom prst="roundRect">
            <a:avLst>
              <a:gd name="adj" fmla="val 9799"/>
            </a:avLst>
          </a:prstGeom>
        </p:spPr>
        <p:txBody>
          <a:bodyPr tIns="72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4" name="Bildplatzhalter 15">
            <a:extLst>
              <a:ext uri="{FF2B5EF4-FFF2-40B4-BE49-F238E27FC236}">
                <a16:creationId xmlns:a16="http://schemas.microsoft.com/office/drawing/2014/main" id="{845B8003-C3D9-356C-F39E-D931DBD059B2}"/>
              </a:ext>
            </a:extLst>
          </p:cNvPr>
          <p:cNvSpPr>
            <a:spLocks noGrp="1"/>
          </p:cNvSpPr>
          <p:nvPr>
            <p:ph type="pic" sz="quarter" idx="21" hasCustomPrompt="1"/>
          </p:nvPr>
        </p:nvSpPr>
        <p:spPr bwMode="gray">
          <a:xfrm>
            <a:off x="4368000" y="4077688"/>
            <a:ext cx="3456793" cy="1296000"/>
          </a:xfrm>
          <a:prstGeom prst="roundRect">
            <a:avLst>
              <a:gd name="adj" fmla="val 9799"/>
            </a:avLst>
          </a:prstGeom>
        </p:spPr>
        <p:txBody>
          <a:bodyPr tIns="72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5" name="Textplatzhalter 7">
            <a:extLst>
              <a:ext uri="{FF2B5EF4-FFF2-40B4-BE49-F238E27FC236}">
                <a16:creationId xmlns:a16="http://schemas.microsoft.com/office/drawing/2014/main" id="{51C667F0-3B7D-9837-B476-D84013303217}"/>
              </a:ext>
            </a:extLst>
          </p:cNvPr>
          <p:cNvSpPr>
            <a:spLocks noGrp="1"/>
          </p:cNvSpPr>
          <p:nvPr>
            <p:ph type="body" sz="quarter" idx="22" hasCustomPrompt="1"/>
          </p:nvPr>
        </p:nvSpPr>
        <p:spPr bwMode="gray">
          <a:xfrm>
            <a:off x="4368743" y="5590575"/>
            <a:ext cx="3244823" cy="430813"/>
          </a:xfrm>
        </p:spPr>
        <p:txBody>
          <a:bodyPr/>
          <a:lstStyle/>
          <a:p>
            <a:pPr lvl="0"/>
            <a:r>
              <a:rPr lang="en-US"/>
              <a:t>Add Text</a:t>
            </a:r>
          </a:p>
        </p:txBody>
      </p:sp>
      <p:sp>
        <p:nvSpPr>
          <p:cNvPr id="16" name="Bildplatzhalter 15">
            <a:extLst>
              <a:ext uri="{FF2B5EF4-FFF2-40B4-BE49-F238E27FC236}">
                <a16:creationId xmlns:a16="http://schemas.microsoft.com/office/drawing/2014/main" id="{19920279-C62D-7F7D-982D-66750DD45748}"/>
              </a:ext>
            </a:extLst>
          </p:cNvPr>
          <p:cNvSpPr>
            <a:spLocks noGrp="1"/>
          </p:cNvSpPr>
          <p:nvPr>
            <p:ph type="pic" sz="quarter" idx="23" hasCustomPrompt="1"/>
          </p:nvPr>
        </p:nvSpPr>
        <p:spPr bwMode="gray">
          <a:xfrm>
            <a:off x="8039207" y="4077688"/>
            <a:ext cx="3456793" cy="1296000"/>
          </a:xfrm>
          <a:prstGeom prst="roundRect">
            <a:avLst>
              <a:gd name="adj" fmla="val 9799"/>
            </a:avLst>
          </a:prstGeom>
        </p:spPr>
        <p:txBody>
          <a:bodyPr tIns="72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7" name="Textplatzhalter 7">
            <a:extLst>
              <a:ext uri="{FF2B5EF4-FFF2-40B4-BE49-F238E27FC236}">
                <a16:creationId xmlns:a16="http://schemas.microsoft.com/office/drawing/2014/main" id="{9CADE752-B10F-E615-3251-8725EA0E5569}"/>
              </a:ext>
            </a:extLst>
          </p:cNvPr>
          <p:cNvSpPr>
            <a:spLocks noGrp="1"/>
          </p:cNvSpPr>
          <p:nvPr>
            <p:ph type="body" sz="quarter" idx="24" hasCustomPrompt="1"/>
          </p:nvPr>
        </p:nvSpPr>
        <p:spPr bwMode="gray">
          <a:xfrm>
            <a:off x="8039950" y="5590575"/>
            <a:ext cx="3244823" cy="430813"/>
          </a:xfrm>
        </p:spPr>
        <p:txBody>
          <a:bodyPr/>
          <a:lstStyle/>
          <a:p>
            <a:pPr lvl="0"/>
            <a:r>
              <a:rPr lang="en-US"/>
              <a:t>Add Text</a:t>
            </a:r>
          </a:p>
        </p:txBody>
      </p:sp>
    </p:spTree>
    <p:extLst>
      <p:ext uri="{BB962C8B-B14F-4D97-AF65-F5344CB8AC3E}">
        <p14:creationId xmlns:p14="http://schemas.microsoft.com/office/powerpoint/2010/main" val="492012698"/>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
        <p:nvSpPr>
          <p:cNvPr id="7" name="Bildplatzhalter 15">
            <a:extLst>
              <a:ext uri="{FF2B5EF4-FFF2-40B4-BE49-F238E27FC236}">
                <a16:creationId xmlns:a16="http://schemas.microsoft.com/office/drawing/2014/main" id="{2B51E92E-7A64-4A0A-8E33-5C9F7FBF25CA}"/>
              </a:ext>
            </a:extLst>
          </p:cNvPr>
          <p:cNvSpPr>
            <a:spLocks noGrp="1"/>
          </p:cNvSpPr>
          <p:nvPr>
            <p:ph type="pic" sz="quarter" idx="14" hasCustomPrompt="1"/>
          </p:nvPr>
        </p:nvSpPr>
        <p:spPr bwMode="gray">
          <a:xfrm>
            <a:off x="695325" y="1916112"/>
            <a:ext cx="10801350" cy="4321175"/>
          </a:xfrm>
          <a:prstGeom prst="roundRect">
            <a:avLst>
              <a:gd name="adj" fmla="val 2939"/>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Tree>
    <p:extLst>
      <p:ext uri="{BB962C8B-B14F-4D97-AF65-F5344CB8AC3E}">
        <p14:creationId xmlns:p14="http://schemas.microsoft.com/office/powerpoint/2010/main" val="266975641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x Pictur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
        <p:nvSpPr>
          <p:cNvPr id="7" name="Bildplatzhalter 15">
            <a:extLst>
              <a:ext uri="{FF2B5EF4-FFF2-40B4-BE49-F238E27FC236}">
                <a16:creationId xmlns:a16="http://schemas.microsoft.com/office/drawing/2014/main" id="{2B51E92E-7A64-4A0A-8E33-5C9F7FBF25CA}"/>
              </a:ext>
            </a:extLst>
          </p:cNvPr>
          <p:cNvSpPr>
            <a:spLocks noGrp="1"/>
          </p:cNvSpPr>
          <p:nvPr>
            <p:ph type="pic" sz="quarter" idx="14" hasCustomPrompt="1"/>
          </p:nvPr>
        </p:nvSpPr>
        <p:spPr bwMode="gray">
          <a:xfrm>
            <a:off x="695325" y="1916112"/>
            <a:ext cx="5293470" cy="4321175"/>
          </a:xfrm>
          <a:prstGeom prst="roundRect">
            <a:avLst>
              <a:gd name="adj" fmla="val 2939"/>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9" name="Bildplatzhalter 15">
            <a:extLst>
              <a:ext uri="{FF2B5EF4-FFF2-40B4-BE49-F238E27FC236}">
                <a16:creationId xmlns:a16="http://schemas.microsoft.com/office/drawing/2014/main" id="{CE66EF1C-E623-4439-702A-ED5F5C8C14A1}"/>
              </a:ext>
            </a:extLst>
          </p:cNvPr>
          <p:cNvSpPr>
            <a:spLocks noGrp="1"/>
          </p:cNvSpPr>
          <p:nvPr>
            <p:ph type="pic" sz="quarter" idx="15" hasCustomPrompt="1"/>
          </p:nvPr>
        </p:nvSpPr>
        <p:spPr bwMode="gray">
          <a:xfrm>
            <a:off x="6203207" y="1916112"/>
            <a:ext cx="5293470" cy="4321175"/>
          </a:xfrm>
          <a:prstGeom prst="roundRect">
            <a:avLst>
              <a:gd name="adj" fmla="val 2939"/>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Tree>
    <p:extLst>
      <p:ext uri="{BB962C8B-B14F-4D97-AF65-F5344CB8AC3E}">
        <p14:creationId xmlns:p14="http://schemas.microsoft.com/office/powerpoint/2010/main" val="298015152"/>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x Pictur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
        <p:nvSpPr>
          <p:cNvPr id="7" name="Bildplatzhalter 15">
            <a:extLst>
              <a:ext uri="{FF2B5EF4-FFF2-40B4-BE49-F238E27FC236}">
                <a16:creationId xmlns:a16="http://schemas.microsoft.com/office/drawing/2014/main" id="{2B51E92E-7A64-4A0A-8E33-5C9F7FBF25CA}"/>
              </a:ext>
            </a:extLst>
          </p:cNvPr>
          <p:cNvSpPr>
            <a:spLocks noGrp="1"/>
          </p:cNvSpPr>
          <p:nvPr>
            <p:ph type="pic" sz="quarter" idx="14" hasCustomPrompt="1"/>
          </p:nvPr>
        </p:nvSpPr>
        <p:spPr bwMode="gray">
          <a:xfrm>
            <a:off x="695325" y="1916112"/>
            <a:ext cx="3456793" cy="4321175"/>
          </a:xfrm>
          <a:prstGeom prst="roundRect">
            <a:avLst>
              <a:gd name="adj" fmla="val 3674"/>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9" name="Bildplatzhalter 15">
            <a:extLst>
              <a:ext uri="{FF2B5EF4-FFF2-40B4-BE49-F238E27FC236}">
                <a16:creationId xmlns:a16="http://schemas.microsoft.com/office/drawing/2014/main" id="{CE66EF1C-E623-4439-702A-ED5F5C8C14A1}"/>
              </a:ext>
            </a:extLst>
          </p:cNvPr>
          <p:cNvSpPr>
            <a:spLocks noGrp="1"/>
          </p:cNvSpPr>
          <p:nvPr>
            <p:ph type="pic" sz="quarter" idx="15" hasCustomPrompt="1"/>
          </p:nvPr>
        </p:nvSpPr>
        <p:spPr bwMode="gray">
          <a:xfrm>
            <a:off x="4368000" y="1916112"/>
            <a:ext cx="3456793" cy="4321175"/>
          </a:xfrm>
          <a:prstGeom prst="roundRect">
            <a:avLst>
              <a:gd name="adj" fmla="val 3674"/>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3" name="Bildplatzhalter 15">
            <a:extLst>
              <a:ext uri="{FF2B5EF4-FFF2-40B4-BE49-F238E27FC236}">
                <a16:creationId xmlns:a16="http://schemas.microsoft.com/office/drawing/2014/main" id="{EE1DCBF3-12B7-F025-F0D4-C77AA5771FB7}"/>
              </a:ext>
            </a:extLst>
          </p:cNvPr>
          <p:cNvSpPr>
            <a:spLocks noGrp="1"/>
          </p:cNvSpPr>
          <p:nvPr>
            <p:ph type="pic" sz="quarter" idx="17" hasCustomPrompt="1"/>
          </p:nvPr>
        </p:nvSpPr>
        <p:spPr bwMode="gray">
          <a:xfrm>
            <a:off x="8039207" y="1916112"/>
            <a:ext cx="3456793" cy="4321175"/>
          </a:xfrm>
          <a:prstGeom prst="roundRect">
            <a:avLst>
              <a:gd name="adj" fmla="val 3674"/>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Tree>
    <p:extLst>
      <p:ext uri="{BB962C8B-B14F-4D97-AF65-F5344CB8AC3E}">
        <p14:creationId xmlns:p14="http://schemas.microsoft.com/office/powerpoint/2010/main" val="3044580644"/>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x Pictur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
        <p:nvSpPr>
          <p:cNvPr id="7" name="Bildplatzhalter 15">
            <a:extLst>
              <a:ext uri="{FF2B5EF4-FFF2-40B4-BE49-F238E27FC236}">
                <a16:creationId xmlns:a16="http://schemas.microsoft.com/office/drawing/2014/main" id="{2B51E92E-7A64-4A0A-8E33-5C9F7FBF25CA}"/>
              </a:ext>
            </a:extLst>
          </p:cNvPr>
          <p:cNvSpPr>
            <a:spLocks noGrp="1"/>
          </p:cNvSpPr>
          <p:nvPr>
            <p:ph type="pic" sz="quarter" idx="14" hasCustomPrompt="1"/>
          </p:nvPr>
        </p:nvSpPr>
        <p:spPr bwMode="gray">
          <a:xfrm>
            <a:off x="695325" y="1916113"/>
            <a:ext cx="5293470" cy="2052888"/>
          </a:xfrm>
          <a:prstGeom prst="roundRect">
            <a:avLst>
              <a:gd name="adj" fmla="val 6186"/>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9" name="Bildplatzhalter 15">
            <a:extLst>
              <a:ext uri="{FF2B5EF4-FFF2-40B4-BE49-F238E27FC236}">
                <a16:creationId xmlns:a16="http://schemas.microsoft.com/office/drawing/2014/main" id="{CE66EF1C-E623-4439-702A-ED5F5C8C14A1}"/>
              </a:ext>
            </a:extLst>
          </p:cNvPr>
          <p:cNvSpPr>
            <a:spLocks noGrp="1"/>
          </p:cNvSpPr>
          <p:nvPr>
            <p:ph type="pic" sz="quarter" idx="15" hasCustomPrompt="1"/>
          </p:nvPr>
        </p:nvSpPr>
        <p:spPr bwMode="gray">
          <a:xfrm>
            <a:off x="6203207" y="1916113"/>
            <a:ext cx="5293470" cy="2052888"/>
          </a:xfrm>
          <a:prstGeom prst="roundRect">
            <a:avLst>
              <a:gd name="adj" fmla="val 6186"/>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3" name="Bildplatzhalter 15">
            <a:extLst>
              <a:ext uri="{FF2B5EF4-FFF2-40B4-BE49-F238E27FC236}">
                <a16:creationId xmlns:a16="http://schemas.microsoft.com/office/drawing/2014/main" id="{16C90CC9-1591-D11D-FB11-A39589CB80AB}"/>
              </a:ext>
            </a:extLst>
          </p:cNvPr>
          <p:cNvSpPr>
            <a:spLocks noGrp="1"/>
          </p:cNvSpPr>
          <p:nvPr>
            <p:ph type="pic" sz="quarter" idx="16" hasCustomPrompt="1"/>
          </p:nvPr>
        </p:nvSpPr>
        <p:spPr bwMode="gray">
          <a:xfrm>
            <a:off x="695325" y="4184112"/>
            <a:ext cx="5293470" cy="2052888"/>
          </a:xfrm>
          <a:prstGeom prst="roundRect">
            <a:avLst>
              <a:gd name="adj" fmla="val 6186"/>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8" name="Bildplatzhalter 15">
            <a:extLst>
              <a:ext uri="{FF2B5EF4-FFF2-40B4-BE49-F238E27FC236}">
                <a16:creationId xmlns:a16="http://schemas.microsoft.com/office/drawing/2014/main" id="{E8FDC339-91B4-99FB-C378-CB3403B96EDC}"/>
              </a:ext>
            </a:extLst>
          </p:cNvPr>
          <p:cNvSpPr>
            <a:spLocks noGrp="1"/>
          </p:cNvSpPr>
          <p:nvPr>
            <p:ph type="pic" sz="quarter" idx="17" hasCustomPrompt="1"/>
          </p:nvPr>
        </p:nvSpPr>
        <p:spPr bwMode="gray">
          <a:xfrm>
            <a:off x="6203207" y="4184112"/>
            <a:ext cx="5293470" cy="2052888"/>
          </a:xfrm>
          <a:prstGeom prst="roundRect">
            <a:avLst>
              <a:gd name="adj" fmla="val 6186"/>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Tree>
    <p:extLst>
      <p:ext uri="{BB962C8B-B14F-4D97-AF65-F5344CB8AC3E}">
        <p14:creationId xmlns:p14="http://schemas.microsoft.com/office/powerpoint/2010/main" val="4012958530"/>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x Picture">
    <p:spTree>
      <p:nvGrpSpPr>
        <p:cNvPr id="1" name=""/>
        <p:cNvGrpSpPr/>
        <p:nvPr/>
      </p:nvGrpSpPr>
      <p:grpSpPr>
        <a:xfrm>
          <a:off x="0" y="0"/>
          <a:ext cx="0" cy="0"/>
          <a:chOff x="0" y="0"/>
          <a:chExt cx="0" cy="0"/>
        </a:xfrm>
      </p:grpSpPr>
      <p:sp>
        <p:nvSpPr>
          <p:cNvPr id="7" name="Bildplatzhalter 15">
            <a:extLst>
              <a:ext uri="{FF2B5EF4-FFF2-40B4-BE49-F238E27FC236}">
                <a16:creationId xmlns:a16="http://schemas.microsoft.com/office/drawing/2014/main" id="{2B51E92E-7A64-4A0A-8E33-5C9F7FBF25CA}"/>
              </a:ext>
            </a:extLst>
          </p:cNvPr>
          <p:cNvSpPr>
            <a:spLocks noGrp="1"/>
          </p:cNvSpPr>
          <p:nvPr>
            <p:ph type="pic" sz="quarter" idx="14" hasCustomPrompt="1"/>
          </p:nvPr>
        </p:nvSpPr>
        <p:spPr bwMode="gray">
          <a:xfrm>
            <a:off x="695325" y="1916112"/>
            <a:ext cx="5184775" cy="4319587"/>
          </a:xfrm>
          <a:prstGeom prst="roundRect">
            <a:avLst>
              <a:gd name="adj" fmla="val 2940"/>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9" name="Bildplatzhalter 15">
            <a:extLst>
              <a:ext uri="{FF2B5EF4-FFF2-40B4-BE49-F238E27FC236}">
                <a16:creationId xmlns:a16="http://schemas.microsoft.com/office/drawing/2014/main" id="{CE66EF1C-E623-4439-702A-ED5F5C8C14A1}"/>
              </a:ext>
            </a:extLst>
          </p:cNvPr>
          <p:cNvSpPr>
            <a:spLocks noGrp="1"/>
          </p:cNvSpPr>
          <p:nvPr>
            <p:ph type="pic" sz="quarter" idx="15" hasCustomPrompt="1"/>
          </p:nvPr>
        </p:nvSpPr>
        <p:spPr bwMode="gray">
          <a:xfrm>
            <a:off x="6096001" y="1916112"/>
            <a:ext cx="2591712" cy="2160587"/>
          </a:xfrm>
          <a:prstGeom prst="roundRect">
            <a:avLst>
              <a:gd name="adj" fmla="val 5878"/>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3" name="Bildplatzhalter 15">
            <a:extLst>
              <a:ext uri="{FF2B5EF4-FFF2-40B4-BE49-F238E27FC236}">
                <a16:creationId xmlns:a16="http://schemas.microsoft.com/office/drawing/2014/main" id="{16C90CC9-1591-D11D-FB11-A39589CB80AB}"/>
              </a:ext>
            </a:extLst>
          </p:cNvPr>
          <p:cNvSpPr>
            <a:spLocks noGrp="1"/>
          </p:cNvSpPr>
          <p:nvPr>
            <p:ph type="pic" sz="quarter" idx="16" hasCustomPrompt="1"/>
          </p:nvPr>
        </p:nvSpPr>
        <p:spPr bwMode="gray">
          <a:xfrm>
            <a:off x="8904288" y="1916113"/>
            <a:ext cx="2591712" cy="2160587"/>
          </a:xfrm>
          <a:prstGeom prst="roundRect">
            <a:avLst>
              <a:gd name="adj" fmla="val 5878"/>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8" name="Bildplatzhalter 15">
            <a:extLst>
              <a:ext uri="{FF2B5EF4-FFF2-40B4-BE49-F238E27FC236}">
                <a16:creationId xmlns:a16="http://schemas.microsoft.com/office/drawing/2014/main" id="{E8FDC339-91B4-99FB-C378-CB3403B96EDC}"/>
              </a:ext>
            </a:extLst>
          </p:cNvPr>
          <p:cNvSpPr>
            <a:spLocks noGrp="1"/>
          </p:cNvSpPr>
          <p:nvPr>
            <p:ph type="pic" sz="quarter" idx="17" hasCustomPrompt="1"/>
          </p:nvPr>
        </p:nvSpPr>
        <p:spPr bwMode="gray">
          <a:xfrm>
            <a:off x="6096001" y="4292600"/>
            <a:ext cx="2592388" cy="1944400"/>
          </a:xfrm>
          <a:prstGeom prst="roundRect">
            <a:avLst>
              <a:gd name="adj" fmla="val 6532"/>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5" name="Bildplatzhalter 15">
            <a:extLst>
              <a:ext uri="{FF2B5EF4-FFF2-40B4-BE49-F238E27FC236}">
                <a16:creationId xmlns:a16="http://schemas.microsoft.com/office/drawing/2014/main" id="{9FDB0D05-0B9E-2113-3534-9765BC432B51}"/>
              </a:ext>
            </a:extLst>
          </p:cNvPr>
          <p:cNvSpPr>
            <a:spLocks noGrp="1"/>
          </p:cNvSpPr>
          <p:nvPr>
            <p:ph type="pic" sz="quarter" idx="18" hasCustomPrompt="1"/>
          </p:nvPr>
        </p:nvSpPr>
        <p:spPr bwMode="gray">
          <a:xfrm>
            <a:off x="8904287" y="4292600"/>
            <a:ext cx="2592387" cy="1944400"/>
          </a:xfrm>
          <a:prstGeom prst="roundRect">
            <a:avLst>
              <a:gd name="adj" fmla="val 6532"/>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1610264469"/>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x Picture">
    <p:spTree>
      <p:nvGrpSpPr>
        <p:cNvPr id="1" name=""/>
        <p:cNvGrpSpPr/>
        <p:nvPr/>
      </p:nvGrpSpPr>
      <p:grpSpPr>
        <a:xfrm>
          <a:off x="0" y="0"/>
          <a:ext cx="0" cy="0"/>
          <a:chOff x="0" y="0"/>
          <a:chExt cx="0" cy="0"/>
        </a:xfrm>
      </p:grpSpPr>
      <p:sp>
        <p:nvSpPr>
          <p:cNvPr id="7" name="Bildplatzhalter 15">
            <a:extLst>
              <a:ext uri="{FF2B5EF4-FFF2-40B4-BE49-F238E27FC236}">
                <a16:creationId xmlns:a16="http://schemas.microsoft.com/office/drawing/2014/main" id="{2B51E92E-7A64-4A0A-8E33-5C9F7FBF25CA}"/>
              </a:ext>
            </a:extLst>
          </p:cNvPr>
          <p:cNvSpPr>
            <a:spLocks noGrp="1"/>
          </p:cNvSpPr>
          <p:nvPr>
            <p:ph type="pic" sz="quarter" idx="14" hasCustomPrompt="1"/>
          </p:nvPr>
        </p:nvSpPr>
        <p:spPr bwMode="gray">
          <a:xfrm>
            <a:off x="695326" y="1916112"/>
            <a:ext cx="2592388" cy="4319587"/>
          </a:xfrm>
          <a:prstGeom prst="roundRect">
            <a:avLst>
              <a:gd name="adj" fmla="val 4899"/>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9" name="Bildplatzhalter 15">
            <a:extLst>
              <a:ext uri="{FF2B5EF4-FFF2-40B4-BE49-F238E27FC236}">
                <a16:creationId xmlns:a16="http://schemas.microsoft.com/office/drawing/2014/main" id="{CE66EF1C-E623-4439-702A-ED5F5C8C14A1}"/>
              </a:ext>
            </a:extLst>
          </p:cNvPr>
          <p:cNvSpPr>
            <a:spLocks noGrp="1"/>
          </p:cNvSpPr>
          <p:nvPr>
            <p:ph type="pic" sz="quarter" idx="15" hasCustomPrompt="1"/>
          </p:nvPr>
        </p:nvSpPr>
        <p:spPr bwMode="gray">
          <a:xfrm>
            <a:off x="3503613" y="1916112"/>
            <a:ext cx="5400674" cy="2160587"/>
          </a:xfrm>
          <a:prstGeom prst="roundRect">
            <a:avLst>
              <a:gd name="adj" fmla="val 5878"/>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3" name="Bildplatzhalter 15">
            <a:extLst>
              <a:ext uri="{FF2B5EF4-FFF2-40B4-BE49-F238E27FC236}">
                <a16:creationId xmlns:a16="http://schemas.microsoft.com/office/drawing/2014/main" id="{16C90CC9-1591-D11D-FB11-A39589CB80AB}"/>
              </a:ext>
            </a:extLst>
          </p:cNvPr>
          <p:cNvSpPr>
            <a:spLocks noGrp="1"/>
          </p:cNvSpPr>
          <p:nvPr>
            <p:ph type="pic" sz="quarter" idx="16" hasCustomPrompt="1"/>
          </p:nvPr>
        </p:nvSpPr>
        <p:spPr bwMode="gray">
          <a:xfrm>
            <a:off x="9120188" y="1916113"/>
            <a:ext cx="2375812" cy="2160587"/>
          </a:xfrm>
          <a:prstGeom prst="roundRect">
            <a:avLst>
              <a:gd name="adj" fmla="val 5878"/>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8" name="Bildplatzhalter 15">
            <a:extLst>
              <a:ext uri="{FF2B5EF4-FFF2-40B4-BE49-F238E27FC236}">
                <a16:creationId xmlns:a16="http://schemas.microsoft.com/office/drawing/2014/main" id="{E8FDC339-91B4-99FB-C378-CB3403B96EDC}"/>
              </a:ext>
            </a:extLst>
          </p:cNvPr>
          <p:cNvSpPr>
            <a:spLocks noGrp="1"/>
          </p:cNvSpPr>
          <p:nvPr>
            <p:ph type="pic" sz="quarter" idx="17" hasCustomPrompt="1"/>
          </p:nvPr>
        </p:nvSpPr>
        <p:spPr bwMode="gray">
          <a:xfrm>
            <a:off x="3508242" y="4291299"/>
            <a:ext cx="2371858" cy="1944400"/>
          </a:xfrm>
          <a:prstGeom prst="roundRect">
            <a:avLst>
              <a:gd name="adj" fmla="val 6532"/>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5" name="Bildplatzhalter 15">
            <a:extLst>
              <a:ext uri="{FF2B5EF4-FFF2-40B4-BE49-F238E27FC236}">
                <a16:creationId xmlns:a16="http://schemas.microsoft.com/office/drawing/2014/main" id="{9FDB0D05-0B9E-2113-3534-9765BC432B51}"/>
              </a:ext>
            </a:extLst>
          </p:cNvPr>
          <p:cNvSpPr>
            <a:spLocks noGrp="1"/>
          </p:cNvSpPr>
          <p:nvPr>
            <p:ph type="pic" sz="quarter" idx="18" hasCustomPrompt="1"/>
          </p:nvPr>
        </p:nvSpPr>
        <p:spPr bwMode="gray">
          <a:xfrm>
            <a:off x="6096000" y="4292600"/>
            <a:ext cx="2808288" cy="1944400"/>
          </a:xfrm>
          <a:prstGeom prst="roundRect">
            <a:avLst>
              <a:gd name="adj" fmla="val 6532"/>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7" name="Bildplatzhalter 15">
            <a:extLst>
              <a:ext uri="{FF2B5EF4-FFF2-40B4-BE49-F238E27FC236}">
                <a16:creationId xmlns:a16="http://schemas.microsoft.com/office/drawing/2014/main" id="{B36792B3-CA43-B6C6-D8A7-0B85867C047D}"/>
              </a:ext>
            </a:extLst>
          </p:cNvPr>
          <p:cNvSpPr>
            <a:spLocks noGrp="1"/>
          </p:cNvSpPr>
          <p:nvPr>
            <p:ph type="pic" sz="quarter" idx="19" hasCustomPrompt="1"/>
          </p:nvPr>
        </p:nvSpPr>
        <p:spPr bwMode="gray">
          <a:xfrm>
            <a:off x="9120188" y="4292600"/>
            <a:ext cx="2376486" cy="1944400"/>
          </a:xfrm>
          <a:prstGeom prst="roundRect">
            <a:avLst>
              <a:gd name="adj" fmla="val 6532"/>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3230167244"/>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3" name="Datumsplatzhalter 2"/>
          <p:cNvSpPr>
            <a:spLocks noGrp="1"/>
          </p:cNvSpPr>
          <p:nvPr>
            <p:ph type="dt" sz="half" idx="10"/>
          </p:nvPr>
        </p:nvSpPr>
        <p:spPr bwMode="gray"/>
        <p:txBody>
          <a:bodyPr/>
          <a:lstStyle/>
          <a:p>
            <a:r>
              <a:rPr lang="de-DE"/>
              <a:t>Do not Edit Date</a:t>
            </a:r>
          </a:p>
        </p:txBody>
      </p:sp>
      <p:sp>
        <p:nvSpPr>
          <p:cNvPr id="4" name="Fußzeilenplatzhalter 3"/>
          <p:cNvSpPr>
            <a:spLocks noGrp="1"/>
          </p:cNvSpPr>
          <p:nvPr>
            <p:ph type="ftr" sz="quarter" idx="11"/>
          </p:nvPr>
        </p:nvSpPr>
        <p:spPr bwMode="gray"/>
        <p:txBody>
          <a:bodyPr/>
          <a:lstStyle/>
          <a:p>
            <a:r>
              <a:rPr lang="de-DE"/>
              <a:t>We Innovate Together.</a:t>
            </a:r>
          </a:p>
        </p:txBody>
      </p:sp>
      <p:sp>
        <p:nvSpPr>
          <p:cNvPr id="5" name="Foliennummernplatzhalter 4"/>
          <p:cNvSpPr>
            <a:spLocks noGrp="1"/>
          </p:cNvSpPr>
          <p:nvPr>
            <p:ph type="sldNum" sz="quarter" idx="12"/>
          </p:nvPr>
        </p:nvSpPr>
        <p:spPr bwMode="gray"/>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244020644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16" name="Bildplatzhalter 15">
            <a:extLst>
              <a:ext uri="{FF2B5EF4-FFF2-40B4-BE49-F238E27FC236}">
                <a16:creationId xmlns:a16="http://schemas.microsoft.com/office/drawing/2014/main" id="{46513AF1-997D-E5A1-267E-1CAF4F302DA0}"/>
              </a:ext>
            </a:extLst>
          </p:cNvPr>
          <p:cNvSpPr>
            <a:spLocks noGrp="1"/>
          </p:cNvSpPr>
          <p:nvPr>
            <p:ph type="pic" sz="quarter" idx="14" hasCustomPrompt="1"/>
          </p:nvPr>
        </p:nvSpPr>
        <p:spPr bwMode="gray">
          <a:xfrm>
            <a:off x="695325" y="1484313"/>
            <a:ext cx="2592388" cy="4751387"/>
          </a:xfrm>
          <a:prstGeom prst="roundRect">
            <a:avLst>
              <a:gd name="adj" fmla="val 4899"/>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2" name="Titel 1">
            <a:extLst>
              <a:ext uri="{FF2B5EF4-FFF2-40B4-BE49-F238E27FC236}">
                <a16:creationId xmlns:a16="http://schemas.microsoft.com/office/drawing/2014/main" id="{35790EE5-60B7-9D93-5C83-2E0455A6981D}"/>
              </a:ext>
            </a:extLst>
          </p:cNvPr>
          <p:cNvSpPr>
            <a:spLocks noGrp="1"/>
          </p:cNvSpPr>
          <p:nvPr>
            <p:ph type="title" hasCustomPrompt="1"/>
          </p:nvPr>
        </p:nvSpPr>
        <p:spPr bwMode="gray">
          <a:xfrm>
            <a:off x="695325" y="405000"/>
            <a:ext cx="2592387" cy="431799"/>
          </a:xfrm>
        </p:spPr>
        <p:txBody>
          <a:bodyPr/>
          <a:lstStyle>
            <a:lvl1pPr>
              <a:defRPr sz="2000">
                <a:solidFill>
                  <a:schemeClr val="tx1"/>
                </a:solidFill>
                <a:latin typeface="+mn-lt"/>
              </a:defRPr>
            </a:lvl1pPr>
          </a:lstStyle>
          <a:p>
            <a:r>
              <a:rPr lang="de-DE"/>
              <a:t>Add Title</a:t>
            </a:r>
          </a:p>
        </p:txBody>
      </p:sp>
      <p:sp>
        <p:nvSpPr>
          <p:cNvPr id="9" name="Datumsplatzhalter 3">
            <a:extLst>
              <a:ext uri="{FF2B5EF4-FFF2-40B4-BE49-F238E27FC236}">
                <a16:creationId xmlns:a16="http://schemas.microsoft.com/office/drawing/2014/main" id="{6075F12F-38FC-3D14-AA04-45B7F389CA9D}"/>
              </a:ext>
            </a:extLst>
          </p:cNvPr>
          <p:cNvSpPr>
            <a:spLocks noGrp="1"/>
          </p:cNvSpPr>
          <p:nvPr>
            <p:ph type="dt" sz="half" idx="10"/>
          </p:nvPr>
        </p:nvSpPr>
        <p:spPr bwMode="gray">
          <a:xfrm>
            <a:off x="0" y="0"/>
            <a:ext cx="0" cy="0"/>
          </a:xfrm>
        </p:spPr>
        <p:txBody>
          <a:bodyPr/>
          <a:lstStyle/>
          <a:p>
            <a:r>
              <a:rPr lang="de-DE"/>
              <a:t>Do not Edit Date</a:t>
            </a:r>
          </a:p>
        </p:txBody>
      </p:sp>
      <p:sp>
        <p:nvSpPr>
          <p:cNvPr id="10" name="Fußzeilenplatzhalter 4">
            <a:extLst>
              <a:ext uri="{FF2B5EF4-FFF2-40B4-BE49-F238E27FC236}">
                <a16:creationId xmlns:a16="http://schemas.microsoft.com/office/drawing/2014/main" id="{5790DC47-A954-0E1F-7AAE-1C7ED3A422BD}"/>
              </a:ext>
            </a:extLst>
          </p:cNvPr>
          <p:cNvSpPr>
            <a:spLocks noGrp="1"/>
          </p:cNvSpPr>
          <p:nvPr>
            <p:ph type="ftr" sz="quarter" idx="11"/>
          </p:nvPr>
        </p:nvSpPr>
        <p:spPr bwMode="gray">
          <a:xfrm>
            <a:off x="0" y="0"/>
            <a:ext cx="0" cy="0"/>
          </a:xfrm>
        </p:spPr>
        <p:txBody>
          <a:bodyPr wrap="none"/>
          <a:lstStyle>
            <a:lvl1pPr>
              <a:defRPr sz="100">
                <a:noFill/>
              </a:defRPr>
            </a:lvl1pPr>
          </a:lstStyle>
          <a:p>
            <a:r>
              <a:rPr lang="de-DE"/>
              <a:t>We Innovate Together.</a:t>
            </a:r>
          </a:p>
        </p:txBody>
      </p:sp>
      <p:sp>
        <p:nvSpPr>
          <p:cNvPr id="11" name="Foliennummernplatzhalter 5">
            <a:extLst>
              <a:ext uri="{FF2B5EF4-FFF2-40B4-BE49-F238E27FC236}">
                <a16:creationId xmlns:a16="http://schemas.microsoft.com/office/drawing/2014/main" id="{F5423AC9-9330-25E7-04D4-133596EED19B}"/>
              </a:ext>
            </a:extLst>
          </p:cNvPr>
          <p:cNvSpPr>
            <a:spLocks noGrp="1"/>
          </p:cNvSpPr>
          <p:nvPr>
            <p:ph type="sldNum" sz="quarter" idx="12"/>
          </p:nvPr>
        </p:nvSpPr>
        <p:spPr bwMode="gray">
          <a:xfrm>
            <a:off x="0" y="0"/>
            <a:ext cx="0" cy="0"/>
          </a:xfrm>
        </p:spPr>
        <p:txBody>
          <a:bodyPr wrap="none"/>
          <a:lstStyle>
            <a:lvl1pPr>
              <a:defRPr sz="100">
                <a:noFill/>
              </a:defRPr>
            </a:lvl1pPr>
          </a:lstStyle>
          <a:p>
            <a:fld id="{802006FE-6571-4354-8775-F8708372C227}" type="slidenum">
              <a:rPr lang="de-DE" smtClean="0"/>
              <a:pPr/>
              <a:t>‹Nr.›</a:t>
            </a:fld>
            <a:endParaRPr lang="de-DE"/>
          </a:p>
        </p:txBody>
      </p:sp>
      <p:sp>
        <p:nvSpPr>
          <p:cNvPr id="14" name="Textplatzhalter 13">
            <a:extLst>
              <a:ext uri="{FF2B5EF4-FFF2-40B4-BE49-F238E27FC236}">
                <a16:creationId xmlns:a16="http://schemas.microsoft.com/office/drawing/2014/main" id="{5111B5DF-5951-CD37-8239-25BA23C32616}"/>
              </a:ext>
            </a:extLst>
          </p:cNvPr>
          <p:cNvSpPr>
            <a:spLocks noGrp="1"/>
          </p:cNvSpPr>
          <p:nvPr>
            <p:ph type="body" sz="quarter" idx="13" hasCustomPrompt="1"/>
          </p:nvPr>
        </p:nvSpPr>
        <p:spPr bwMode="gray">
          <a:xfrm>
            <a:off x="4151313" y="1484313"/>
            <a:ext cx="7345362" cy="4751387"/>
          </a:xfrm>
        </p:spPr>
        <p:txBody>
          <a:bodyPr/>
          <a:lstStyle>
            <a:lvl1pPr marL="720000" indent="-720000">
              <a:lnSpc>
                <a:spcPct val="90000"/>
              </a:lnSpc>
              <a:spcBef>
                <a:spcPts val="600"/>
              </a:spcBef>
              <a:spcAft>
                <a:spcPts val="0"/>
              </a:spcAft>
              <a:buFont typeface="+mj-lt"/>
              <a:buAutoNum type="arabicPeriod"/>
              <a:defRPr sz="4800" b="1" cap="all" baseline="0">
                <a:solidFill>
                  <a:schemeClr val="tx1"/>
                </a:solidFill>
              </a:defRPr>
            </a:lvl1pPr>
            <a:lvl2pPr marL="1080000" indent="-360000">
              <a:lnSpc>
                <a:spcPct val="90000"/>
              </a:lnSpc>
              <a:spcBef>
                <a:spcPts val="0"/>
              </a:spcBef>
              <a:spcAft>
                <a:spcPts val="0"/>
              </a:spcAft>
              <a:buSzPct val="50000"/>
              <a:buFont typeface="Segoe UI" panose="020B0502040204020203" pitchFamily="34" charset="0"/>
              <a:buChar char="↗"/>
              <a:defRPr sz="2400" b="0" cap="all" baseline="0">
                <a:solidFill>
                  <a:schemeClr val="tx1"/>
                </a:solidFill>
              </a:defRPr>
            </a:lvl2pPr>
            <a:lvl3pPr marL="1080000" indent="-360000">
              <a:lnSpc>
                <a:spcPct val="90000"/>
              </a:lnSpc>
              <a:spcBef>
                <a:spcPts val="0"/>
              </a:spcBef>
              <a:spcAft>
                <a:spcPts val="0"/>
              </a:spcAft>
              <a:buSzPct val="50000"/>
              <a:buFont typeface="Segoe UI" panose="020B0502040204020203" pitchFamily="34" charset="0"/>
              <a:buChar char="↗"/>
              <a:defRPr sz="2400" b="0" cap="all" baseline="0">
                <a:solidFill>
                  <a:schemeClr val="tx1"/>
                </a:solidFill>
              </a:defRPr>
            </a:lvl3pPr>
            <a:lvl4pPr marL="1080000" indent="-360000">
              <a:lnSpc>
                <a:spcPct val="90000"/>
              </a:lnSpc>
              <a:spcBef>
                <a:spcPts val="0"/>
              </a:spcBef>
              <a:spcAft>
                <a:spcPts val="0"/>
              </a:spcAft>
              <a:buSzPct val="50000"/>
              <a:buFont typeface="Segoe UI" panose="020B0502040204020203" pitchFamily="34" charset="0"/>
              <a:buChar char="↗"/>
              <a:defRPr sz="2400" b="0" cap="all" baseline="0">
                <a:solidFill>
                  <a:schemeClr val="tx1"/>
                </a:solidFill>
              </a:defRPr>
            </a:lvl4pPr>
            <a:lvl5pPr marL="1080000" indent="-360000">
              <a:lnSpc>
                <a:spcPct val="90000"/>
              </a:lnSpc>
              <a:spcBef>
                <a:spcPts val="0"/>
              </a:spcBef>
              <a:spcAft>
                <a:spcPts val="0"/>
              </a:spcAft>
              <a:buSzPct val="50000"/>
              <a:buFont typeface="Segoe UI" panose="020B0502040204020203" pitchFamily="34" charset="0"/>
              <a:buChar char="↗"/>
              <a:defRPr sz="2400" b="0" cap="all" baseline="0">
                <a:solidFill>
                  <a:schemeClr val="tx1"/>
                </a:solidFill>
              </a:defRPr>
            </a:lvl5pPr>
            <a:lvl6pPr marL="1080000" indent="-360000">
              <a:lnSpc>
                <a:spcPct val="90000"/>
              </a:lnSpc>
              <a:spcBef>
                <a:spcPts val="0"/>
              </a:spcBef>
              <a:spcAft>
                <a:spcPts val="0"/>
              </a:spcAft>
              <a:buSzPct val="50000"/>
              <a:buFont typeface="Segoe UI" panose="020B0502040204020203" pitchFamily="34" charset="0"/>
              <a:buChar char="↗"/>
              <a:defRPr sz="2400" b="0" cap="all" baseline="0">
                <a:solidFill>
                  <a:schemeClr val="tx1"/>
                </a:solidFill>
              </a:defRPr>
            </a:lvl6pPr>
            <a:lvl7pPr marL="1080000" indent="-360000">
              <a:lnSpc>
                <a:spcPct val="90000"/>
              </a:lnSpc>
              <a:spcBef>
                <a:spcPts val="0"/>
              </a:spcBef>
              <a:spcAft>
                <a:spcPts val="0"/>
              </a:spcAft>
              <a:buSzPct val="50000"/>
              <a:buFont typeface="Segoe UI" panose="020B0502040204020203" pitchFamily="34" charset="0"/>
              <a:buChar char="↗"/>
              <a:defRPr sz="2400" b="0" cap="all" baseline="0">
                <a:solidFill>
                  <a:schemeClr val="tx1"/>
                </a:solidFill>
              </a:defRPr>
            </a:lvl7pPr>
            <a:lvl8pPr marL="1080000" indent="-360000">
              <a:lnSpc>
                <a:spcPct val="90000"/>
              </a:lnSpc>
              <a:spcBef>
                <a:spcPts val="0"/>
              </a:spcBef>
              <a:spcAft>
                <a:spcPts val="0"/>
              </a:spcAft>
              <a:buSzPct val="50000"/>
              <a:buFont typeface="Segoe UI" panose="020B0502040204020203" pitchFamily="34" charset="0"/>
              <a:buChar char="↗"/>
              <a:defRPr sz="2400" b="0" cap="all" baseline="0">
                <a:solidFill>
                  <a:schemeClr val="tx1"/>
                </a:solidFill>
              </a:defRPr>
            </a:lvl8pPr>
            <a:lvl9pPr marL="1080000" indent="-360000">
              <a:lnSpc>
                <a:spcPct val="90000"/>
              </a:lnSpc>
              <a:spcBef>
                <a:spcPts val="0"/>
              </a:spcBef>
              <a:spcAft>
                <a:spcPts val="0"/>
              </a:spcAft>
              <a:buSzPct val="50000"/>
              <a:buFont typeface="Segoe UI" panose="020B0502040204020203" pitchFamily="34" charset="0"/>
              <a:buChar char="↗"/>
              <a:defRPr sz="2400" b="0" cap="all" baseline="0">
                <a:solidFill>
                  <a:schemeClr val="tx1"/>
                </a:solidFill>
              </a:defRPr>
            </a:lvl9pPr>
          </a:lstStyle>
          <a:p>
            <a:pPr lvl="0"/>
            <a:r>
              <a:rPr lang="en-US"/>
              <a:t>Add Text</a:t>
            </a:r>
          </a:p>
          <a:p>
            <a:pPr lvl="1"/>
            <a:r>
              <a:rPr lang="en-US"/>
              <a:t>Second level</a:t>
            </a:r>
          </a:p>
        </p:txBody>
      </p:sp>
      <p:sp>
        <p:nvSpPr>
          <p:cNvPr id="18" name="Freihandform: Form 17">
            <a:extLst>
              <a:ext uri="{FF2B5EF4-FFF2-40B4-BE49-F238E27FC236}">
                <a16:creationId xmlns:a16="http://schemas.microsoft.com/office/drawing/2014/main" id="{3BC77EF1-83C2-0B02-88E6-3969EFAF8CAE}"/>
              </a:ext>
            </a:extLst>
          </p:cNvPr>
          <p:cNvSpPr/>
          <p:nvPr userDrawn="1"/>
        </p:nvSpPr>
        <p:spPr bwMode="black">
          <a:xfrm>
            <a:off x="11064875" y="405000"/>
            <a:ext cx="651888" cy="651888"/>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gradFill>
            <a:gsLst>
              <a:gs pos="0">
                <a:srgbClr val="E62D69"/>
              </a:gs>
              <a:gs pos="50000">
                <a:srgbClr val="EC6141"/>
              </a:gs>
              <a:gs pos="100000">
                <a:srgbClr val="F39619"/>
              </a:gs>
            </a:gsLst>
            <a:lin ang="0" scaled="1"/>
          </a:gradFill>
          <a:ln w="9525" cap="flat">
            <a:noFill/>
            <a:prstDash val="solid"/>
            <a:miter/>
          </a:ln>
        </p:spPr>
        <p:txBody>
          <a:bodyPr rtlCol="0" anchor="ctr"/>
          <a:lstStyle/>
          <a:p>
            <a:endParaRPr lang="de-DE"/>
          </a:p>
        </p:txBody>
      </p:sp>
    </p:spTree>
    <p:extLst>
      <p:ext uri="{BB962C8B-B14F-4D97-AF65-F5344CB8AC3E}">
        <p14:creationId xmlns:p14="http://schemas.microsoft.com/office/powerpoint/2010/main" val="1398579235"/>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4x Screenshot">
    <p:bg>
      <p:bgPr>
        <a:solidFill>
          <a:schemeClr val="accent1"/>
        </a:solidFill>
        <a:effectLst/>
      </p:bgPr>
    </p:bg>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212EF7B-CD40-E5A4-0811-2E50841DCDF7}"/>
              </a:ext>
            </a:extLst>
          </p:cNvPr>
          <p:cNvSpPr/>
          <p:nvPr userDrawn="1"/>
        </p:nvSpPr>
        <p:spPr bwMode="auto">
          <a:xfrm>
            <a:off x="263999" y="1700213"/>
            <a:ext cx="11664476" cy="4968875"/>
          </a:xfrm>
          <a:prstGeom prst="roundRect">
            <a:avLst>
              <a:gd name="adj" fmla="val 2556"/>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err="1">
              <a:ln>
                <a:noFill/>
              </a:ln>
              <a:solidFill>
                <a:srgbClr val="FFFFFF"/>
              </a:solidFill>
              <a:effectLst/>
              <a:uLnTx/>
              <a:uFillTx/>
              <a:latin typeface="Segoe UI"/>
              <a:ea typeface="+mn-ea"/>
              <a:cs typeface="+mn-cs"/>
            </a:endParaRPr>
          </a:p>
        </p:txBody>
      </p:sp>
      <p:sp>
        <p:nvSpPr>
          <p:cNvPr id="2" name="Titel 1"/>
          <p:cNvSpPr>
            <a:spLocks noGrp="1"/>
          </p:cNvSpPr>
          <p:nvPr>
            <p:ph type="title" hasCustomPrompt="1"/>
          </p:nvPr>
        </p:nvSpPr>
        <p:spPr/>
        <p:txBody>
          <a:bodyPr/>
          <a:lstStyle>
            <a:lvl1pPr>
              <a:defRPr>
                <a:solidFill>
                  <a:schemeClr val="bg1"/>
                </a:solidFill>
              </a:defRPr>
            </a:lvl1pPr>
          </a:lstStyle>
          <a:p>
            <a:r>
              <a:rPr lang="de-DE"/>
              <a:t>Add Title</a:t>
            </a:r>
          </a:p>
        </p:txBody>
      </p:sp>
      <p:sp>
        <p:nvSpPr>
          <p:cNvPr id="4" name="Datumsplatzhalter 3"/>
          <p:cNvSpPr>
            <a:spLocks noGrp="1"/>
          </p:cNvSpPr>
          <p:nvPr>
            <p:ph type="dt" sz="half" idx="10"/>
          </p:nvPr>
        </p:nvSpPr>
        <p:spPr bwMode="gray"/>
        <p:txBody>
          <a:bodyPr/>
          <a:lstStyle>
            <a:lvl1pPr>
              <a:defRPr>
                <a:solidFill>
                  <a:schemeClr val="bg1"/>
                </a:solidFill>
              </a:defRPr>
            </a:lvl1pPr>
          </a:lstStyle>
          <a:p>
            <a:r>
              <a:rPr lang="de-DE"/>
              <a:t>Do not Edit Date</a:t>
            </a:r>
          </a:p>
        </p:txBody>
      </p:sp>
      <p:sp>
        <p:nvSpPr>
          <p:cNvPr id="5" name="Fußzeilenplatzhalter 4"/>
          <p:cNvSpPr>
            <a:spLocks noGrp="1"/>
          </p:cNvSpPr>
          <p:nvPr>
            <p:ph type="ftr" sz="quarter" idx="11"/>
          </p:nvPr>
        </p:nvSpPr>
        <p:spPr bwMode="black"/>
        <p:txBody>
          <a:bodyPr/>
          <a:lstStyle>
            <a:lvl1pPr>
              <a:defRPr>
                <a:solidFill>
                  <a:schemeClr val="bg1"/>
                </a:solidFill>
              </a:defRPr>
            </a:lvl1pPr>
          </a:lstStyle>
          <a:p>
            <a:r>
              <a:rPr lang="de-DE"/>
              <a:t>We Innovate Together.</a:t>
            </a:r>
          </a:p>
        </p:txBody>
      </p:sp>
      <p:sp>
        <p:nvSpPr>
          <p:cNvPr id="6" name="Foliennummernplatzhalter 5"/>
          <p:cNvSpPr>
            <a:spLocks noGrp="1"/>
          </p:cNvSpPr>
          <p:nvPr>
            <p:ph type="sldNum" sz="quarter" idx="12"/>
          </p:nvPr>
        </p:nvSpPr>
        <p:spPr bwMode="black"/>
        <p:txBody>
          <a:bodyPr/>
          <a:lstStyle>
            <a:lvl1pPr>
              <a:defRPr>
                <a:solidFill>
                  <a:schemeClr val="bg1"/>
                </a:solidFill>
              </a:defRPr>
            </a:lvl1pPr>
          </a:lstStyle>
          <a:p>
            <a:fld id="{802006FE-6571-4354-8775-F8708372C227}" type="slidenum">
              <a:rPr lang="de-DE" smtClean="0"/>
              <a:pPr/>
              <a:t>‹Nr.›</a:t>
            </a:fld>
            <a:endParaRPr lang="de-DE"/>
          </a:p>
        </p:txBody>
      </p:sp>
      <p:sp>
        <p:nvSpPr>
          <p:cNvPr id="8" name="Textplatzhalter 7">
            <a:extLst>
              <a:ext uri="{FF2B5EF4-FFF2-40B4-BE49-F238E27FC236}">
                <a16:creationId xmlns:a16="http://schemas.microsoft.com/office/drawing/2014/main" id="{6762ADBB-8493-8188-39DF-44579218CDD7}"/>
              </a:ext>
            </a:extLst>
          </p:cNvPr>
          <p:cNvSpPr>
            <a:spLocks noGrp="1"/>
          </p:cNvSpPr>
          <p:nvPr>
            <p:ph type="body" sz="quarter" idx="13" hasCustomPrompt="1"/>
          </p:nvPr>
        </p:nvSpPr>
        <p:spPr bwMode="gray">
          <a:xfrm>
            <a:off x="695326" y="2133600"/>
            <a:ext cx="3024187" cy="4103686"/>
          </a:xfrm>
        </p:spPr>
        <p:txBody>
          <a:bodyPr/>
          <a:lstStyle>
            <a:lvl2pPr>
              <a:defRPr>
                <a:solidFill>
                  <a:schemeClr val="accent1"/>
                </a:solidFill>
              </a:defRPr>
            </a:lvl2pPr>
          </a:lstStyle>
          <a:p>
            <a:pPr lvl="1"/>
            <a:r>
              <a:rPr lang="en-US"/>
              <a:t>Add Text</a:t>
            </a:r>
          </a:p>
        </p:txBody>
      </p:sp>
      <p:sp>
        <p:nvSpPr>
          <p:cNvPr id="9" name="Freihandform: Form 8">
            <a:extLst>
              <a:ext uri="{FF2B5EF4-FFF2-40B4-BE49-F238E27FC236}">
                <a16:creationId xmlns:a16="http://schemas.microsoft.com/office/drawing/2014/main" id="{842AE02A-0786-3F5E-E413-564C331B20F3}"/>
              </a:ext>
            </a:extLst>
          </p:cNvPr>
          <p:cNvSpPr/>
          <p:nvPr userDrawn="1"/>
        </p:nvSpPr>
        <p:spPr bwMode="black">
          <a:xfrm>
            <a:off x="11407203" y="405000"/>
            <a:ext cx="309560" cy="30956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solidFill>
            <a:schemeClr val="bg1"/>
          </a:solidFill>
          <a:ln w="9525" cap="flat">
            <a:noFill/>
            <a:prstDash val="solid"/>
            <a:miter/>
          </a:ln>
        </p:spPr>
        <p:txBody>
          <a:bodyPr rtlCol="0" anchor="ctr"/>
          <a:lstStyle/>
          <a:p>
            <a:endParaRPr lang="de-DE"/>
          </a:p>
        </p:txBody>
      </p:sp>
      <p:sp>
        <p:nvSpPr>
          <p:cNvPr id="10" name="Bildplatzhalter 15">
            <a:extLst>
              <a:ext uri="{FF2B5EF4-FFF2-40B4-BE49-F238E27FC236}">
                <a16:creationId xmlns:a16="http://schemas.microsoft.com/office/drawing/2014/main" id="{3DF5F8B0-9271-44E2-9203-F3CD2BBD92AE}"/>
              </a:ext>
            </a:extLst>
          </p:cNvPr>
          <p:cNvSpPr>
            <a:spLocks noGrp="1" noChangeAspect="1"/>
          </p:cNvSpPr>
          <p:nvPr>
            <p:ph type="pic" sz="quarter" idx="14" hasCustomPrompt="1"/>
          </p:nvPr>
        </p:nvSpPr>
        <p:spPr bwMode="gray">
          <a:xfrm>
            <a:off x="5016500" y="2495149"/>
            <a:ext cx="3240406" cy="1857600"/>
          </a:xfrm>
          <a:prstGeom prst="rect">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8" name="Textplatzhalter 7">
            <a:extLst>
              <a:ext uri="{FF2B5EF4-FFF2-40B4-BE49-F238E27FC236}">
                <a16:creationId xmlns:a16="http://schemas.microsoft.com/office/drawing/2014/main" id="{F81E78EA-4850-973A-2581-A5F2C9E2F1F6}"/>
              </a:ext>
            </a:extLst>
          </p:cNvPr>
          <p:cNvSpPr>
            <a:spLocks noGrp="1"/>
          </p:cNvSpPr>
          <p:nvPr>
            <p:ph type="body" sz="quarter" idx="15" hasCustomPrompt="1"/>
          </p:nvPr>
        </p:nvSpPr>
        <p:spPr bwMode="gray">
          <a:xfrm>
            <a:off x="5016500" y="2133600"/>
            <a:ext cx="6480175" cy="361549"/>
          </a:xfrm>
        </p:spPr>
        <p:txBody>
          <a:bodyPr/>
          <a:lstStyle>
            <a:lvl1pPr>
              <a:defRPr/>
            </a:lvl1pPr>
            <a:lvl2pPr>
              <a:defRPr>
                <a:solidFill>
                  <a:schemeClr val="accent1"/>
                </a:solidFill>
              </a:defRPr>
            </a:lvl2pPr>
          </a:lstStyle>
          <a:p>
            <a:pPr lvl="1"/>
            <a:r>
              <a:rPr lang="en-US"/>
              <a:t>Add Text</a:t>
            </a:r>
          </a:p>
        </p:txBody>
      </p:sp>
      <p:sp>
        <p:nvSpPr>
          <p:cNvPr id="14" name="Bildplatzhalter 15">
            <a:extLst>
              <a:ext uri="{FF2B5EF4-FFF2-40B4-BE49-F238E27FC236}">
                <a16:creationId xmlns:a16="http://schemas.microsoft.com/office/drawing/2014/main" id="{8DF0068B-FF0A-40C7-80DB-EEA2B57EE5AF}"/>
              </a:ext>
            </a:extLst>
          </p:cNvPr>
          <p:cNvSpPr>
            <a:spLocks noGrp="1" noChangeAspect="1"/>
          </p:cNvSpPr>
          <p:nvPr>
            <p:ph type="pic" sz="quarter" idx="16" hasCustomPrompt="1"/>
          </p:nvPr>
        </p:nvSpPr>
        <p:spPr bwMode="gray">
          <a:xfrm>
            <a:off x="8256906" y="2495149"/>
            <a:ext cx="3240406" cy="1857600"/>
          </a:xfrm>
          <a:prstGeom prst="rect">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5" name="Bildplatzhalter 15">
            <a:extLst>
              <a:ext uri="{FF2B5EF4-FFF2-40B4-BE49-F238E27FC236}">
                <a16:creationId xmlns:a16="http://schemas.microsoft.com/office/drawing/2014/main" id="{D6D96EE1-11F7-78AB-A126-73EBD623CEBC}"/>
              </a:ext>
            </a:extLst>
          </p:cNvPr>
          <p:cNvSpPr>
            <a:spLocks noGrp="1" noChangeAspect="1"/>
          </p:cNvSpPr>
          <p:nvPr>
            <p:ph type="pic" sz="quarter" idx="17" hasCustomPrompt="1"/>
          </p:nvPr>
        </p:nvSpPr>
        <p:spPr bwMode="gray">
          <a:xfrm>
            <a:off x="5016500" y="4352749"/>
            <a:ext cx="3240406" cy="1857600"/>
          </a:xfrm>
          <a:prstGeom prst="rect">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6" name="Bildplatzhalter 15">
            <a:extLst>
              <a:ext uri="{FF2B5EF4-FFF2-40B4-BE49-F238E27FC236}">
                <a16:creationId xmlns:a16="http://schemas.microsoft.com/office/drawing/2014/main" id="{756B2D25-2EED-CE57-2331-37AE62AC58BF}"/>
              </a:ext>
            </a:extLst>
          </p:cNvPr>
          <p:cNvSpPr>
            <a:spLocks noGrp="1" noChangeAspect="1"/>
          </p:cNvSpPr>
          <p:nvPr>
            <p:ph type="pic" sz="quarter" idx="18" hasCustomPrompt="1"/>
          </p:nvPr>
        </p:nvSpPr>
        <p:spPr bwMode="gray">
          <a:xfrm>
            <a:off x="8256906" y="4352749"/>
            <a:ext cx="3240406" cy="1857600"/>
          </a:xfrm>
          <a:prstGeom prst="rect">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Tree>
    <p:extLst>
      <p:ext uri="{BB962C8B-B14F-4D97-AF65-F5344CB8AC3E}">
        <p14:creationId xmlns:p14="http://schemas.microsoft.com/office/powerpoint/2010/main" val="1078072677"/>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9x Screenshot">
    <p:bg>
      <p:bgPr>
        <a:solidFill>
          <a:schemeClr val="accent1"/>
        </a:solidFill>
        <a:effectLst/>
      </p:bgPr>
    </p:bg>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212EF7B-CD40-E5A4-0811-2E50841DCDF7}"/>
              </a:ext>
            </a:extLst>
          </p:cNvPr>
          <p:cNvSpPr/>
          <p:nvPr userDrawn="1"/>
        </p:nvSpPr>
        <p:spPr>
          <a:xfrm>
            <a:off x="263999" y="1700213"/>
            <a:ext cx="11664476" cy="4968875"/>
          </a:xfrm>
          <a:prstGeom prst="roundRect">
            <a:avLst>
              <a:gd name="adj" fmla="val 2556"/>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err="1">
              <a:ln>
                <a:noFill/>
              </a:ln>
              <a:solidFill>
                <a:srgbClr val="FFFFFF"/>
              </a:solidFill>
              <a:effectLst/>
              <a:uLnTx/>
              <a:uFillTx/>
              <a:latin typeface="Segoe UI"/>
              <a:ea typeface="+mn-ea"/>
              <a:cs typeface="+mn-cs"/>
            </a:endParaRPr>
          </a:p>
        </p:txBody>
      </p:sp>
      <p:sp>
        <p:nvSpPr>
          <p:cNvPr id="2" name="Titel 1"/>
          <p:cNvSpPr>
            <a:spLocks noGrp="1"/>
          </p:cNvSpPr>
          <p:nvPr>
            <p:ph type="title" hasCustomPrompt="1"/>
          </p:nvPr>
        </p:nvSpPr>
        <p:spPr/>
        <p:txBody>
          <a:bodyPr/>
          <a:lstStyle>
            <a:lvl1pPr>
              <a:defRPr>
                <a:solidFill>
                  <a:schemeClr val="bg1"/>
                </a:solidFill>
              </a:defRPr>
            </a:lvl1pPr>
          </a:lstStyle>
          <a:p>
            <a:r>
              <a:rPr lang="de-DE"/>
              <a:t>Add Title</a:t>
            </a:r>
          </a:p>
        </p:txBody>
      </p:sp>
      <p:sp>
        <p:nvSpPr>
          <p:cNvPr id="4" name="Datumsplatzhalter 3"/>
          <p:cNvSpPr>
            <a:spLocks noGrp="1"/>
          </p:cNvSpPr>
          <p:nvPr>
            <p:ph type="dt" sz="half" idx="10"/>
          </p:nvPr>
        </p:nvSpPr>
        <p:spPr/>
        <p:txBody>
          <a:bodyPr/>
          <a:lstStyle>
            <a:lvl1pPr>
              <a:defRPr>
                <a:solidFill>
                  <a:schemeClr val="bg1"/>
                </a:solidFill>
              </a:defRPr>
            </a:lvl1pPr>
          </a:lstStyle>
          <a:p>
            <a:r>
              <a:rPr lang="de-DE"/>
              <a:t>Do not Edit Date</a:t>
            </a:r>
          </a:p>
        </p:txBody>
      </p:sp>
      <p:sp>
        <p:nvSpPr>
          <p:cNvPr id="5" name="Fußzeilenplatzhalter 4"/>
          <p:cNvSpPr>
            <a:spLocks noGrp="1"/>
          </p:cNvSpPr>
          <p:nvPr>
            <p:ph type="ftr" sz="quarter" idx="11"/>
          </p:nvPr>
        </p:nvSpPr>
        <p:spPr bwMode="black"/>
        <p:txBody>
          <a:bodyPr/>
          <a:lstStyle>
            <a:lvl1pPr>
              <a:defRPr>
                <a:solidFill>
                  <a:schemeClr val="bg1"/>
                </a:solidFill>
              </a:defRPr>
            </a:lvl1pPr>
          </a:lstStyle>
          <a:p>
            <a:r>
              <a:rPr lang="de-DE"/>
              <a:t>We Innovate Together.</a:t>
            </a:r>
          </a:p>
        </p:txBody>
      </p:sp>
      <p:sp>
        <p:nvSpPr>
          <p:cNvPr id="6" name="Foliennummernplatzhalter 5"/>
          <p:cNvSpPr>
            <a:spLocks noGrp="1"/>
          </p:cNvSpPr>
          <p:nvPr>
            <p:ph type="sldNum" sz="quarter" idx="12"/>
          </p:nvPr>
        </p:nvSpPr>
        <p:spPr bwMode="black"/>
        <p:txBody>
          <a:bodyPr/>
          <a:lstStyle>
            <a:lvl1pPr>
              <a:defRPr>
                <a:solidFill>
                  <a:schemeClr val="bg1"/>
                </a:solidFill>
              </a:defRPr>
            </a:lvl1pPr>
          </a:lstStyle>
          <a:p>
            <a:fld id="{802006FE-6571-4354-8775-F8708372C227}" type="slidenum">
              <a:rPr lang="de-DE" smtClean="0"/>
              <a:pPr/>
              <a:t>‹Nr.›</a:t>
            </a:fld>
            <a:endParaRPr lang="de-DE"/>
          </a:p>
        </p:txBody>
      </p:sp>
      <p:sp>
        <p:nvSpPr>
          <p:cNvPr id="8" name="Textplatzhalter 7">
            <a:extLst>
              <a:ext uri="{FF2B5EF4-FFF2-40B4-BE49-F238E27FC236}">
                <a16:creationId xmlns:a16="http://schemas.microsoft.com/office/drawing/2014/main" id="{6762ADBB-8493-8188-39DF-44579218CDD7}"/>
              </a:ext>
            </a:extLst>
          </p:cNvPr>
          <p:cNvSpPr>
            <a:spLocks noGrp="1"/>
          </p:cNvSpPr>
          <p:nvPr>
            <p:ph type="body" sz="quarter" idx="13" hasCustomPrompt="1"/>
          </p:nvPr>
        </p:nvSpPr>
        <p:spPr bwMode="gray">
          <a:xfrm>
            <a:off x="695326" y="2133600"/>
            <a:ext cx="3024187" cy="4103686"/>
          </a:xfrm>
        </p:spPr>
        <p:txBody>
          <a:bodyPr/>
          <a:lstStyle>
            <a:lvl2pPr>
              <a:defRPr>
                <a:solidFill>
                  <a:schemeClr val="accent1"/>
                </a:solidFill>
              </a:defRPr>
            </a:lvl2pPr>
          </a:lstStyle>
          <a:p>
            <a:pPr lvl="1"/>
            <a:r>
              <a:rPr lang="en-US"/>
              <a:t>Add Text</a:t>
            </a:r>
          </a:p>
        </p:txBody>
      </p:sp>
      <p:sp>
        <p:nvSpPr>
          <p:cNvPr id="9" name="Freihandform: Form 8">
            <a:extLst>
              <a:ext uri="{FF2B5EF4-FFF2-40B4-BE49-F238E27FC236}">
                <a16:creationId xmlns:a16="http://schemas.microsoft.com/office/drawing/2014/main" id="{842AE02A-0786-3F5E-E413-564C331B20F3}"/>
              </a:ext>
            </a:extLst>
          </p:cNvPr>
          <p:cNvSpPr/>
          <p:nvPr userDrawn="1"/>
        </p:nvSpPr>
        <p:spPr bwMode="black">
          <a:xfrm>
            <a:off x="11407203" y="405000"/>
            <a:ext cx="309560" cy="30956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solidFill>
            <a:schemeClr val="bg1"/>
          </a:solidFill>
          <a:ln w="9525" cap="flat">
            <a:noFill/>
            <a:prstDash val="solid"/>
            <a:miter/>
          </a:ln>
        </p:spPr>
        <p:txBody>
          <a:bodyPr rtlCol="0" anchor="ctr"/>
          <a:lstStyle/>
          <a:p>
            <a:endParaRPr lang="de-DE"/>
          </a:p>
        </p:txBody>
      </p:sp>
      <p:sp>
        <p:nvSpPr>
          <p:cNvPr id="10" name="Bildplatzhalter 15">
            <a:extLst>
              <a:ext uri="{FF2B5EF4-FFF2-40B4-BE49-F238E27FC236}">
                <a16:creationId xmlns:a16="http://schemas.microsoft.com/office/drawing/2014/main" id="{3DF5F8B0-9271-44E2-9203-F3CD2BBD92AE}"/>
              </a:ext>
            </a:extLst>
          </p:cNvPr>
          <p:cNvSpPr>
            <a:spLocks noGrp="1" noChangeAspect="1"/>
          </p:cNvSpPr>
          <p:nvPr>
            <p:ph type="pic" sz="quarter" idx="14" hasCustomPrompt="1"/>
          </p:nvPr>
        </p:nvSpPr>
        <p:spPr bwMode="gray">
          <a:xfrm>
            <a:off x="5016000" y="2495151"/>
            <a:ext cx="2160000" cy="1238244"/>
          </a:xfrm>
          <a:prstGeom prst="rect">
            <a:avLst/>
          </a:prstGeom>
        </p:spPr>
        <p:txBody>
          <a:bodyPr tIns="900000" anchor="ctr"/>
          <a:lstStyle>
            <a:lvl1pPr algn="ctr">
              <a:spcBef>
                <a:spcPts val="0"/>
              </a:spcBef>
              <a:spcAft>
                <a:spcPts val="0"/>
              </a:spcAft>
              <a:defRPr sz="800"/>
            </a:lvl1pPr>
          </a:lstStyle>
          <a:p>
            <a:r>
              <a:rPr lang="de-DE" noProof="1"/>
              <a:t> </a:t>
            </a:r>
          </a:p>
        </p:txBody>
      </p:sp>
      <p:sp>
        <p:nvSpPr>
          <p:cNvPr id="18" name="Textplatzhalter 7">
            <a:extLst>
              <a:ext uri="{FF2B5EF4-FFF2-40B4-BE49-F238E27FC236}">
                <a16:creationId xmlns:a16="http://schemas.microsoft.com/office/drawing/2014/main" id="{F81E78EA-4850-973A-2581-A5F2C9E2F1F6}"/>
              </a:ext>
            </a:extLst>
          </p:cNvPr>
          <p:cNvSpPr>
            <a:spLocks noGrp="1"/>
          </p:cNvSpPr>
          <p:nvPr>
            <p:ph type="body" sz="quarter" idx="15" hasCustomPrompt="1"/>
          </p:nvPr>
        </p:nvSpPr>
        <p:spPr bwMode="gray">
          <a:xfrm>
            <a:off x="5016500" y="2133600"/>
            <a:ext cx="6480175" cy="361549"/>
          </a:xfrm>
        </p:spPr>
        <p:txBody>
          <a:bodyPr/>
          <a:lstStyle>
            <a:lvl1pPr>
              <a:defRPr/>
            </a:lvl1pPr>
            <a:lvl2pPr>
              <a:defRPr>
                <a:solidFill>
                  <a:schemeClr val="accent1"/>
                </a:solidFill>
              </a:defRPr>
            </a:lvl2pPr>
          </a:lstStyle>
          <a:p>
            <a:pPr lvl="1"/>
            <a:r>
              <a:rPr lang="en-US"/>
              <a:t>Add Text</a:t>
            </a:r>
          </a:p>
        </p:txBody>
      </p:sp>
      <p:sp>
        <p:nvSpPr>
          <p:cNvPr id="14" name="Bildplatzhalter 15">
            <a:extLst>
              <a:ext uri="{FF2B5EF4-FFF2-40B4-BE49-F238E27FC236}">
                <a16:creationId xmlns:a16="http://schemas.microsoft.com/office/drawing/2014/main" id="{8DF0068B-FF0A-40C7-80DB-EEA2B57EE5AF}"/>
              </a:ext>
            </a:extLst>
          </p:cNvPr>
          <p:cNvSpPr>
            <a:spLocks noGrp="1" noChangeAspect="1"/>
          </p:cNvSpPr>
          <p:nvPr>
            <p:ph type="pic" sz="quarter" idx="16" hasCustomPrompt="1"/>
          </p:nvPr>
        </p:nvSpPr>
        <p:spPr bwMode="gray">
          <a:xfrm>
            <a:off x="7176000" y="2495151"/>
            <a:ext cx="2160000" cy="1238244"/>
          </a:xfrm>
          <a:prstGeom prst="rect">
            <a:avLst/>
          </a:prstGeom>
        </p:spPr>
        <p:txBody>
          <a:bodyPr tIns="900000" anchor="ctr"/>
          <a:lstStyle>
            <a:lvl1pPr algn="ctr">
              <a:spcBef>
                <a:spcPts val="0"/>
              </a:spcBef>
              <a:spcAft>
                <a:spcPts val="0"/>
              </a:spcAft>
              <a:defRPr sz="800"/>
            </a:lvl1pPr>
          </a:lstStyle>
          <a:p>
            <a:r>
              <a:rPr lang="de-DE" noProof="1"/>
              <a:t> </a:t>
            </a:r>
          </a:p>
        </p:txBody>
      </p:sp>
      <p:sp>
        <p:nvSpPr>
          <p:cNvPr id="15" name="Bildplatzhalter 15">
            <a:extLst>
              <a:ext uri="{FF2B5EF4-FFF2-40B4-BE49-F238E27FC236}">
                <a16:creationId xmlns:a16="http://schemas.microsoft.com/office/drawing/2014/main" id="{D6D96EE1-11F7-78AB-A126-73EBD623CEBC}"/>
              </a:ext>
            </a:extLst>
          </p:cNvPr>
          <p:cNvSpPr>
            <a:spLocks noGrp="1" noChangeAspect="1"/>
          </p:cNvSpPr>
          <p:nvPr>
            <p:ph type="pic" sz="quarter" idx="17" hasCustomPrompt="1"/>
          </p:nvPr>
        </p:nvSpPr>
        <p:spPr bwMode="gray">
          <a:xfrm>
            <a:off x="9336000" y="2493653"/>
            <a:ext cx="2160000" cy="1238244"/>
          </a:xfrm>
          <a:prstGeom prst="rect">
            <a:avLst/>
          </a:prstGeom>
        </p:spPr>
        <p:txBody>
          <a:bodyPr tIns="900000" anchor="ctr"/>
          <a:lstStyle>
            <a:lvl1pPr algn="ctr">
              <a:spcBef>
                <a:spcPts val="0"/>
              </a:spcBef>
              <a:spcAft>
                <a:spcPts val="0"/>
              </a:spcAft>
              <a:defRPr sz="800"/>
            </a:lvl1pPr>
          </a:lstStyle>
          <a:p>
            <a:r>
              <a:rPr lang="de-DE" noProof="1"/>
              <a:t> </a:t>
            </a:r>
          </a:p>
        </p:txBody>
      </p:sp>
      <p:sp>
        <p:nvSpPr>
          <p:cNvPr id="16" name="Bildplatzhalter 15">
            <a:extLst>
              <a:ext uri="{FF2B5EF4-FFF2-40B4-BE49-F238E27FC236}">
                <a16:creationId xmlns:a16="http://schemas.microsoft.com/office/drawing/2014/main" id="{756B2D25-2EED-CE57-2331-37AE62AC58BF}"/>
              </a:ext>
            </a:extLst>
          </p:cNvPr>
          <p:cNvSpPr>
            <a:spLocks noGrp="1" noChangeAspect="1"/>
          </p:cNvSpPr>
          <p:nvPr>
            <p:ph type="pic" sz="quarter" idx="18" hasCustomPrompt="1"/>
          </p:nvPr>
        </p:nvSpPr>
        <p:spPr bwMode="gray">
          <a:xfrm>
            <a:off x="5016000" y="3733395"/>
            <a:ext cx="2160000" cy="1238244"/>
          </a:xfrm>
          <a:prstGeom prst="rect">
            <a:avLst/>
          </a:prstGeom>
        </p:spPr>
        <p:txBody>
          <a:bodyPr tIns="900000" anchor="ctr"/>
          <a:lstStyle>
            <a:lvl1pPr algn="ctr">
              <a:spcBef>
                <a:spcPts val="0"/>
              </a:spcBef>
              <a:spcAft>
                <a:spcPts val="0"/>
              </a:spcAft>
              <a:defRPr sz="800"/>
            </a:lvl1pPr>
          </a:lstStyle>
          <a:p>
            <a:r>
              <a:rPr lang="de-DE" noProof="1"/>
              <a:t> </a:t>
            </a:r>
          </a:p>
        </p:txBody>
      </p:sp>
      <p:sp>
        <p:nvSpPr>
          <p:cNvPr id="17" name="Bildplatzhalter 15">
            <a:extLst>
              <a:ext uri="{FF2B5EF4-FFF2-40B4-BE49-F238E27FC236}">
                <a16:creationId xmlns:a16="http://schemas.microsoft.com/office/drawing/2014/main" id="{3AB78AA8-0EF8-295E-DC33-B27ECAE159C1}"/>
              </a:ext>
            </a:extLst>
          </p:cNvPr>
          <p:cNvSpPr>
            <a:spLocks noGrp="1" noChangeAspect="1"/>
          </p:cNvSpPr>
          <p:nvPr>
            <p:ph type="pic" sz="quarter" idx="19" hasCustomPrompt="1"/>
          </p:nvPr>
        </p:nvSpPr>
        <p:spPr bwMode="gray">
          <a:xfrm>
            <a:off x="7176000" y="3733395"/>
            <a:ext cx="2160000" cy="1238244"/>
          </a:xfrm>
          <a:prstGeom prst="rect">
            <a:avLst/>
          </a:prstGeom>
        </p:spPr>
        <p:txBody>
          <a:bodyPr tIns="900000" anchor="ctr"/>
          <a:lstStyle>
            <a:lvl1pPr algn="ctr">
              <a:spcBef>
                <a:spcPts val="0"/>
              </a:spcBef>
              <a:spcAft>
                <a:spcPts val="0"/>
              </a:spcAft>
              <a:defRPr sz="800"/>
            </a:lvl1pPr>
          </a:lstStyle>
          <a:p>
            <a:r>
              <a:rPr lang="de-DE" noProof="1"/>
              <a:t> </a:t>
            </a:r>
          </a:p>
        </p:txBody>
      </p:sp>
      <p:sp>
        <p:nvSpPr>
          <p:cNvPr id="19" name="Bildplatzhalter 15">
            <a:extLst>
              <a:ext uri="{FF2B5EF4-FFF2-40B4-BE49-F238E27FC236}">
                <a16:creationId xmlns:a16="http://schemas.microsoft.com/office/drawing/2014/main" id="{3D3FD315-A03A-BB22-09DC-508A37DC7F76}"/>
              </a:ext>
            </a:extLst>
          </p:cNvPr>
          <p:cNvSpPr>
            <a:spLocks noGrp="1" noChangeAspect="1"/>
          </p:cNvSpPr>
          <p:nvPr>
            <p:ph type="pic" sz="quarter" idx="20" hasCustomPrompt="1"/>
          </p:nvPr>
        </p:nvSpPr>
        <p:spPr bwMode="gray">
          <a:xfrm>
            <a:off x="9336000" y="3733395"/>
            <a:ext cx="2160000" cy="1238244"/>
          </a:xfrm>
          <a:prstGeom prst="rect">
            <a:avLst/>
          </a:prstGeom>
        </p:spPr>
        <p:txBody>
          <a:bodyPr tIns="900000" anchor="ctr"/>
          <a:lstStyle>
            <a:lvl1pPr algn="ctr">
              <a:spcBef>
                <a:spcPts val="0"/>
              </a:spcBef>
              <a:spcAft>
                <a:spcPts val="0"/>
              </a:spcAft>
              <a:defRPr sz="800"/>
            </a:lvl1pPr>
          </a:lstStyle>
          <a:p>
            <a:r>
              <a:rPr lang="de-DE" noProof="1"/>
              <a:t> </a:t>
            </a:r>
          </a:p>
        </p:txBody>
      </p:sp>
      <p:sp>
        <p:nvSpPr>
          <p:cNvPr id="20" name="Bildplatzhalter 15">
            <a:extLst>
              <a:ext uri="{FF2B5EF4-FFF2-40B4-BE49-F238E27FC236}">
                <a16:creationId xmlns:a16="http://schemas.microsoft.com/office/drawing/2014/main" id="{067178E0-8A8D-826D-1720-1420D4C8758F}"/>
              </a:ext>
            </a:extLst>
          </p:cNvPr>
          <p:cNvSpPr>
            <a:spLocks noGrp="1" noChangeAspect="1"/>
          </p:cNvSpPr>
          <p:nvPr>
            <p:ph type="pic" sz="quarter" idx="21" hasCustomPrompt="1"/>
          </p:nvPr>
        </p:nvSpPr>
        <p:spPr bwMode="gray">
          <a:xfrm>
            <a:off x="5016588" y="4971639"/>
            <a:ext cx="2160000" cy="1238244"/>
          </a:xfrm>
          <a:prstGeom prst="rect">
            <a:avLst/>
          </a:prstGeom>
        </p:spPr>
        <p:txBody>
          <a:bodyPr tIns="900000" anchor="ctr"/>
          <a:lstStyle>
            <a:lvl1pPr algn="ctr">
              <a:spcBef>
                <a:spcPts val="0"/>
              </a:spcBef>
              <a:spcAft>
                <a:spcPts val="0"/>
              </a:spcAft>
              <a:defRPr sz="800"/>
            </a:lvl1pPr>
          </a:lstStyle>
          <a:p>
            <a:r>
              <a:rPr lang="de-DE" noProof="1"/>
              <a:t> </a:t>
            </a:r>
          </a:p>
        </p:txBody>
      </p:sp>
      <p:sp>
        <p:nvSpPr>
          <p:cNvPr id="21" name="Bildplatzhalter 15">
            <a:extLst>
              <a:ext uri="{FF2B5EF4-FFF2-40B4-BE49-F238E27FC236}">
                <a16:creationId xmlns:a16="http://schemas.microsoft.com/office/drawing/2014/main" id="{5F8322BE-00D4-7D6B-A48B-37D2454F9B50}"/>
              </a:ext>
            </a:extLst>
          </p:cNvPr>
          <p:cNvSpPr>
            <a:spLocks noGrp="1" noChangeAspect="1"/>
          </p:cNvSpPr>
          <p:nvPr>
            <p:ph type="pic" sz="quarter" idx="22" hasCustomPrompt="1"/>
          </p:nvPr>
        </p:nvSpPr>
        <p:spPr bwMode="gray">
          <a:xfrm>
            <a:off x="7176000" y="4971639"/>
            <a:ext cx="2160000" cy="1238244"/>
          </a:xfrm>
          <a:prstGeom prst="rect">
            <a:avLst/>
          </a:prstGeom>
        </p:spPr>
        <p:txBody>
          <a:bodyPr tIns="900000" anchor="ctr"/>
          <a:lstStyle>
            <a:lvl1pPr algn="ctr">
              <a:spcBef>
                <a:spcPts val="0"/>
              </a:spcBef>
              <a:spcAft>
                <a:spcPts val="0"/>
              </a:spcAft>
              <a:defRPr sz="800"/>
            </a:lvl1pPr>
          </a:lstStyle>
          <a:p>
            <a:r>
              <a:rPr lang="de-DE" noProof="1"/>
              <a:t> </a:t>
            </a:r>
          </a:p>
        </p:txBody>
      </p:sp>
      <p:sp>
        <p:nvSpPr>
          <p:cNvPr id="22" name="Bildplatzhalter 15">
            <a:extLst>
              <a:ext uri="{FF2B5EF4-FFF2-40B4-BE49-F238E27FC236}">
                <a16:creationId xmlns:a16="http://schemas.microsoft.com/office/drawing/2014/main" id="{2B0FECE4-F61E-14E7-6CEE-719AFB5D03A9}"/>
              </a:ext>
            </a:extLst>
          </p:cNvPr>
          <p:cNvSpPr>
            <a:spLocks noGrp="1" noChangeAspect="1"/>
          </p:cNvSpPr>
          <p:nvPr>
            <p:ph type="pic" sz="quarter" idx="23" hasCustomPrompt="1"/>
          </p:nvPr>
        </p:nvSpPr>
        <p:spPr bwMode="gray">
          <a:xfrm>
            <a:off x="9336000" y="4971639"/>
            <a:ext cx="2160000" cy="1238244"/>
          </a:xfrm>
          <a:prstGeom prst="rect">
            <a:avLst/>
          </a:prstGeom>
        </p:spPr>
        <p:txBody>
          <a:bodyPr tIns="900000" anchor="ctr"/>
          <a:lstStyle>
            <a:lvl1pPr algn="ctr">
              <a:spcBef>
                <a:spcPts val="0"/>
              </a:spcBef>
              <a:spcAft>
                <a:spcPts val="0"/>
              </a:spcAft>
              <a:defRPr sz="800"/>
            </a:lvl1pPr>
          </a:lstStyle>
          <a:p>
            <a:r>
              <a:rPr lang="de-DE" noProof="1"/>
              <a:t> </a:t>
            </a:r>
          </a:p>
        </p:txBody>
      </p:sp>
    </p:spTree>
    <p:extLst>
      <p:ext uri="{BB962C8B-B14F-4D97-AF65-F5344CB8AC3E}">
        <p14:creationId xmlns:p14="http://schemas.microsoft.com/office/powerpoint/2010/main" val="4122334834"/>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bg1"/>
        </a:solidFill>
        <a:effectLst/>
      </p:bgPr>
    </p:bg>
    <p:spTree>
      <p:nvGrpSpPr>
        <p:cNvPr id="1" name=""/>
        <p:cNvGrpSpPr/>
        <p:nvPr/>
      </p:nvGrpSpPr>
      <p:grpSpPr>
        <a:xfrm>
          <a:off x="0" y="0"/>
          <a:ext cx="0" cy="0"/>
          <a:chOff x="0" y="0"/>
          <a:chExt cx="0" cy="0"/>
        </a:xfrm>
      </p:grpSpPr>
      <p:pic>
        <p:nvPicPr>
          <p:cNvPr id="8" name="Picture 35">
            <a:extLst>
              <a:ext uri="{FF2B5EF4-FFF2-40B4-BE49-F238E27FC236}">
                <a16:creationId xmlns:a16="http://schemas.microsoft.com/office/drawing/2014/main" id="{C5EED5D1-5788-2D8F-2304-9BE6E6EC84CC}"/>
              </a:ext>
            </a:extLst>
          </p:cNvPr>
          <p:cNvPicPr preferRelativeResize="0">
            <a:picLocks/>
          </p:cNvPicPr>
          <p:nvPr userDrawn="1"/>
        </p:nvPicPr>
        <p:blipFill>
          <a:blip r:embed="rId2">
            <a:alphaModFix amt="50000"/>
          </a:blip>
          <a:stretch>
            <a:fillRect/>
          </a:stretch>
        </p:blipFill>
        <p:spPr bwMode="hidden">
          <a:xfrm>
            <a:off x="0" y="0"/>
            <a:ext cx="12193200" cy="6858000"/>
          </a:xfrm>
          <a:prstGeom prst="rect">
            <a:avLst/>
          </a:prstGeom>
        </p:spPr>
      </p:pic>
      <p:sp>
        <p:nvSpPr>
          <p:cNvPr id="2" name="Titel 1"/>
          <p:cNvSpPr>
            <a:spLocks noGrp="1"/>
          </p:cNvSpPr>
          <p:nvPr>
            <p:ph type="ctrTitle" hasCustomPrompt="1"/>
          </p:nvPr>
        </p:nvSpPr>
        <p:spPr bwMode="black">
          <a:xfrm>
            <a:off x="695324" y="620713"/>
            <a:ext cx="9072564" cy="4321175"/>
          </a:xfrm>
        </p:spPr>
        <p:txBody>
          <a:bodyPr tIns="108000" anchor="t"/>
          <a:lstStyle>
            <a:lvl1pPr algn="l">
              <a:defRPr sz="8000">
                <a:gradFill>
                  <a:gsLst>
                    <a:gs pos="0">
                      <a:srgbClr val="E62D69"/>
                    </a:gs>
                    <a:gs pos="50000">
                      <a:srgbClr val="EC6141"/>
                    </a:gs>
                    <a:gs pos="100000">
                      <a:srgbClr val="F39619"/>
                    </a:gs>
                  </a:gsLst>
                  <a:lin ang="0" scaled="1"/>
                </a:gradFill>
              </a:defRPr>
            </a:lvl1pPr>
          </a:lstStyle>
          <a:p>
            <a:r>
              <a:rPr lang="de-DE"/>
              <a:t>Add Quote</a:t>
            </a:r>
          </a:p>
        </p:txBody>
      </p:sp>
      <p:sp>
        <p:nvSpPr>
          <p:cNvPr id="18" name="Datumsplatzhalter 17">
            <a:extLst>
              <a:ext uri="{FF2B5EF4-FFF2-40B4-BE49-F238E27FC236}">
                <a16:creationId xmlns:a16="http://schemas.microsoft.com/office/drawing/2014/main" id="{C7E62C94-2DCE-DF31-C13D-EAA4200FB7D7}"/>
              </a:ext>
            </a:extLst>
          </p:cNvPr>
          <p:cNvSpPr>
            <a:spLocks noGrp="1"/>
          </p:cNvSpPr>
          <p:nvPr>
            <p:ph type="dt" sz="half" idx="16"/>
          </p:nvPr>
        </p:nvSpPr>
        <p:spPr/>
        <p:txBody>
          <a:bodyPr/>
          <a:lstStyle/>
          <a:p>
            <a:r>
              <a:rPr lang="de-DE" noProof="1"/>
              <a:t>Do not Edit Date</a:t>
            </a:r>
          </a:p>
        </p:txBody>
      </p:sp>
      <p:sp>
        <p:nvSpPr>
          <p:cNvPr id="19" name="Fußzeilenplatzhalter 18">
            <a:extLst>
              <a:ext uri="{FF2B5EF4-FFF2-40B4-BE49-F238E27FC236}">
                <a16:creationId xmlns:a16="http://schemas.microsoft.com/office/drawing/2014/main" id="{97490AEC-AB08-7FF0-18CC-3E775BA9A790}"/>
              </a:ext>
            </a:extLst>
          </p:cNvPr>
          <p:cNvSpPr>
            <a:spLocks noGrp="1"/>
          </p:cNvSpPr>
          <p:nvPr>
            <p:ph type="ftr" sz="quarter" idx="17"/>
          </p:nvPr>
        </p:nvSpPr>
        <p:spPr bwMode="black"/>
        <p:txBody>
          <a:bodyPr/>
          <a:lstStyle/>
          <a:p>
            <a:r>
              <a:rPr lang="de-DE"/>
              <a:t>We Innovate Together.</a:t>
            </a:r>
          </a:p>
        </p:txBody>
      </p:sp>
      <p:sp>
        <p:nvSpPr>
          <p:cNvPr id="20" name="Foliennummernplatzhalter 19">
            <a:extLst>
              <a:ext uri="{FF2B5EF4-FFF2-40B4-BE49-F238E27FC236}">
                <a16:creationId xmlns:a16="http://schemas.microsoft.com/office/drawing/2014/main" id="{588D59A1-6535-A20C-31FB-F7183CD13951}"/>
              </a:ext>
            </a:extLst>
          </p:cNvPr>
          <p:cNvSpPr>
            <a:spLocks noGrp="1"/>
          </p:cNvSpPr>
          <p:nvPr>
            <p:ph type="sldNum" sz="quarter" idx="18"/>
          </p:nvPr>
        </p:nvSpPr>
        <p:spPr bwMode="black"/>
        <p:txBody>
          <a:bodyPr/>
          <a:lstStyle/>
          <a:p>
            <a:fld id="{802006FE-6571-4354-8775-F8708372C227}" type="slidenum">
              <a:rPr lang="de-DE" smtClean="0"/>
              <a:pPr/>
              <a:t>‹Nr.›</a:t>
            </a:fld>
            <a:endParaRPr lang="de-DE"/>
          </a:p>
        </p:txBody>
      </p:sp>
      <p:sp>
        <p:nvSpPr>
          <p:cNvPr id="21" name="Freihandform: Form 20">
            <a:extLst>
              <a:ext uri="{FF2B5EF4-FFF2-40B4-BE49-F238E27FC236}">
                <a16:creationId xmlns:a16="http://schemas.microsoft.com/office/drawing/2014/main" id="{79764DF6-1C4C-A36F-4FC9-548C1BA4BAE5}"/>
              </a:ext>
            </a:extLst>
          </p:cNvPr>
          <p:cNvSpPr/>
          <p:nvPr userDrawn="1"/>
        </p:nvSpPr>
        <p:spPr bwMode="black">
          <a:xfrm>
            <a:off x="11407203" y="405000"/>
            <a:ext cx="309560" cy="30956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gradFill>
            <a:gsLst>
              <a:gs pos="0">
                <a:srgbClr val="E62D69"/>
              </a:gs>
              <a:gs pos="50000">
                <a:srgbClr val="EC6141"/>
              </a:gs>
              <a:gs pos="100000">
                <a:srgbClr val="F39619"/>
              </a:gs>
            </a:gsLst>
            <a:lin ang="0" scaled="1"/>
          </a:gradFill>
          <a:ln w="9525" cap="flat">
            <a:noFill/>
            <a:prstDash val="solid"/>
            <a:miter/>
          </a:ln>
        </p:spPr>
        <p:txBody>
          <a:bodyPr rtlCol="0" anchor="ctr"/>
          <a:lstStyle/>
          <a:p>
            <a:endParaRPr lang="de-DE"/>
          </a:p>
        </p:txBody>
      </p:sp>
      <p:sp>
        <p:nvSpPr>
          <p:cNvPr id="23" name="Textplatzhalter 12">
            <a:extLst>
              <a:ext uri="{FF2B5EF4-FFF2-40B4-BE49-F238E27FC236}">
                <a16:creationId xmlns:a16="http://schemas.microsoft.com/office/drawing/2014/main" id="{28594590-773F-95F3-E0DF-A1C8EF8EF263}"/>
              </a:ext>
            </a:extLst>
          </p:cNvPr>
          <p:cNvSpPr>
            <a:spLocks noGrp="1"/>
          </p:cNvSpPr>
          <p:nvPr>
            <p:ph type="body" sz="quarter" idx="15" hasCustomPrompt="1"/>
          </p:nvPr>
        </p:nvSpPr>
        <p:spPr bwMode="black">
          <a:xfrm>
            <a:off x="696000" y="5373502"/>
            <a:ext cx="5400000" cy="863786"/>
          </a:xfrm>
        </p:spPr>
        <p:txBody>
          <a:bodyPr/>
          <a:lstStyle/>
          <a:p>
            <a:pPr lvl="0"/>
            <a:r>
              <a:rPr lang="en-US"/>
              <a:t>Add Text</a:t>
            </a:r>
          </a:p>
        </p:txBody>
      </p:sp>
    </p:spTree>
    <p:extLst>
      <p:ext uri="{BB962C8B-B14F-4D97-AF65-F5344CB8AC3E}">
        <p14:creationId xmlns:p14="http://schemas.microsoft.com/office/powerpoint/2010/main" val="2482683145"/>
      </p:ext>
    </p:extLst>
  </p:cSld>
  <p:clrMapOvr>
    <a:masterClrMapping/>
  </p:clrMapOvr>
  <p:transition>
    <p:fade/>
  </p:transition>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Quote wirh Pict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Picture 3">
            <a:extLst>
              <a:ext uri="{FF2B5EF4-FFF2-40B4-BE49-F238E27FC236}">
                <a16:creationId xmlns:a16="http://schemas.microsoft.com/office/drawing/2014/main" id="{68E77FC9-4FB1-0D17-B856-086CB3B6C6B8}"/>
              </a:ext>
            </a:extLst>
          </p:cNvPr>
          <p:cNvPicPr/>
          <p:nvPr userDrawn="1"/>
        </p:nvPicPr>
        <p:blipFill rotWithShape="1">
          <a:blip r:embed="rId3"/>
          <a:srcRect l="13884" t="31835" r="24424" b="6473"/>
          <a:stretch/>
        </p:blipFill>
        <p:spPr bwMode="hidden">
          <a:xfrm>
            <a:off x="0" y="0"/>
            <a:ext cx="12191010" cy="6858000"/>
          </a:xfrm>
          <a:prstGeom prst="rect">
            <a:avLst/>
          </a:prstGeom>
        </p:spPr>
      </p:pic>
      <p:pic>
        <p:nvPicPr>
          <p:cNvPr id="8" name="Picture 35">
            <a:extLst>
              <a:ext uri="{FF2B5EF4-FFF2-40B4-BE49-F238E27FC236}">
                <a16:creationId xmlns:a16="http://schemas.microsoft.com/office/drawing/2014/main" id="{C5EED5D1-5788-2D8F-2304-9BE6E6EC84CC}"/>
              </a:ext>
            </a:extLst>
          </p:cNvPr>
          <p:cNvPicPr preferRelativeResize="0">
            <a:picLocks noGrp="1" noRot="1" noMove="1" noResize="1" noEditPoints="1" noAdjustHandles="1" noChangeArrowheads="1" noChangeShapeType="1" noCrop="1"/>
          </p:cNvPicPr>
          <p:nvPr userDrawn="1"/>
        </p:nvPicPr>
        <p:blipFill>
          <a:blip r:embed="rId4">
            <a:alphaModFix amt="50000"/>
          </a:blip>
          <a:stretch>
            <a:fillRect/>
          </a:stretch>
        </p:blipFill>
        <p:spPr bwMode="hidden">
          <a:xfrm>
            <a:off x="0" y="0"/>
            <a:ext cx="12193200" cy="6858000"/>
          </a:xfrm>
          <a:prstGeom prst="rect">
            <a:avLst/>
          </a:prstGeom>
        </p:spPr>
      </p:pic>
      <p:sp>
        <p:nvSpPr>
          <p:cNvPr id="2" name="Titel 1"/>
          <p:cNvSpPr>
            <a:spLocks noGrp="1"/>
          </p:cNvSpPr>
          <p:nvPr>
            <p:ph type="ctrTitle" hasCustomPrompt="1"/>
          </p:nvPr>
        </p:nvSpPr>
        <p:spPr bwMode="black">
          <a:xfrm>
            <a:off x="695324" y="620713"/>
            <a:ext cx="9072564" cy="4321175"/>
          </a:xfrm>
        </p:spPr>
        <p:txBody>
          <a:bodyPr tIns="108000" anchor="t"/>
          <a:lstStyle>
            <a:lvl1pPr algn="l">
              <a:defRPr sz="8000">
                <a:solidFill>
                  <a:schemeClr val="bg1"/>
                </a:solidFill>
              </a:defRPr>
            </a:lvl1pPr>
          </a:lstStyle>
          <a:p>
            <a:r>
              <a:rPr lang="de-DE"/>
              <a:t>Add Quote</a:t>
            </a:r>
          </a:p>
        </p:txBody>
      </p:sp>
      <p:sp>
        <p:nvSpPr>
          <p:cNvPr id="9" name="Datumsplatzhalter 8">
            <a:extLst>
              <a:ext uri="{FF2B5EF4-FFF2-40B4-BE49-F238E27FC236}">
                <a16:creationId xmlns:a16="http://schemas.microsoft.com/office/drawing/2014/main" id="{7E9CCE47-3F79-8159-3222-D27F89D325EA}"/>
              </a:ext>
            </a:extLst>
          </p:cNvPr>
          <p:cNvSpPr>
            <a:spLocks noGrp="1"/>
          </p:cNvSpPr>
          <p:nvPr>
            <p:ph type="dt" sz="half" idx="10"/>
          </p:nvPr>
        </p:nvSpPr>
        <p:spPr/>
        <p:txBody>
          <a:bodyPr/>
          <a:lstStyle>
            <a:lvl1pPr>
              <a:defRPr>
                <a:solidFill>
                  <a:schemeClr val="bg1"/>
                </a:solidFill>
              </a:defRPr>
            </a:lvl1pPr>
          </a:lstStyle>
          <a:p>
            <a:r>
              <a:rPr lang="de-DE" noProof="1"/>
              <a:t>Do not Edit Date</a:t>
            </a:r>
          </a:p>
        </p:txBody>
      </p:sp>
      <p:sp>
        <p:nvSpPr>
          <p:cNvPr id="10" name="Fußzeilenplatzhalter 9">
            <a:extLst>
              <a:ext uri="{FF2B5EF4-FFF2-40B4-BE49-F238E27FC236}">
                <a16:creationId xmlns:a16="http://schemas.microsoft.com/office/drawing/2014/main" id="{36A11368-C3D7-9E43-99F4-21D6413D75B3}"/>
              </a:ext>
            </a:extLst>
          </p:cNvPr>
          <p:cNvSpPr>
            <a:spLocks noGrp="1"/>
          </p:cNvSpPr>
          <p:nvPr>
            <p:ph type="ftr" sz="quarter" idx="11"/>
          </p:nvPr>
        </p:nvSpPr>
        <p:spPr bwMode="black"/>
        <p:txBody>
          <a:bodyPr/>
          <a:lstStyle>
            <a:lvl1pPr>
              <a:defRPr>
                <a:solidFill>
                  <a:schemeClr val="bg1"/>
                </a:solidFill>
              </a:defRPr>
            </a:lvl1pPr>
          </a:lstStyle>
          <a:p>
            <a:r>
              <a:rPr lang="de-DE" err="1"/>
              <a:t>We</a:t>
            </a:r>
            <a:r>
              <a:rPr lang="de-DE"/>
              <a:t> Innovate </a:t>
            </a:r>
            <a:r>
              <a:rPr lang="de-DE" err="1"/>
              <a:t>Together</a:t>
            </a:r>
            <a:r>
              <a:rPr lang="de-DE"/>
              <a:t>.</a:t>
            </a:r>
          </a:p>
        </p:txBody>
      </p:sp>
      <p:sp>
        <p:nvSpPr>
          <p:cNvPr id="11" name="Foliennummernplatzhalter 10">
            <a:extLst>
              <a:ext uri="{FF2B5EF4-FFF2-40B4-BE49-F238E27FC236}">
                <a16:creationId xmlns:a16="http://schemas.microsoft.com/office/drawing/2014/main" id="{1168285F-A525-5BCF-61A2-F79BE0CF5282}"/>
              </a:ext>
            </a:extLst>
          </p:cNvPr>
          <p:cNvSpPr>
            <a:spLocks noGrp="1"/>
          </p:cNvSpPr>
          <p:nvPr>
            <p:ph type="sldNum" sz="quarter" idx="12"/>
          </p:nvPr>
        </p:nvSpPr>
        <p:spPr bwMode="black"/>
        <p:txBody>
          <a:bodyPr/>
          <a:lstStyle>
            <a:lvl1pPr>
              <a:defRPr>
                <a:solidFill>
                  <a:schemeClr val="bg1"/>
                </a:solidFill>
              </a:defRPr>
            </a:lvl1pPr>
          </a:lstStyle>
          <a:p>
            <a:fld id="{802006FE-6571-4354-8775-F8708372C227}" type="slidenum">
              <a:rPr lang="de-DE" smtClean="0"/>
              <a:pPr/>
              <a:t>‹Nr.›</a:t>
            </a:fld>
            <a:endParaRPr lang="de-DE"/>
          </a:p>
        </p:txBody>
      </p:sp>
      <p:sp>
        <p:nvSpPr>
          <p:cNvPr id="13" name="Freihandform: Form 12">
            <a:extLst>
              <a:ext uri="{FF2B5EF4-FFF2-40B4-BE49-F238E27FC236}">
                <a16:creationId xmlns:a16="http://schemas.microsoft.com/office/drawing/2014/main" id="{37C2B736-5CFC-CDBF-8AAE-F86E04145194}"/>
              </a:ext>
            </a:extLst>
          </p:cNvPr>
          <p:cNvSpPr/>
          <p:nvPr userDrawn="1"/>
        </p:nvSpPr>
        <p:spPr bwMode="black">
          <a:xfrm>
            <a:off x="11407203" y="405000"/>
            <a:ext cx="309560" cy="30956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solidFill>
            <a:schemeClr val="bg1"/>
          </a:solidFill>
          <a:ln w="9525" cap="flat">
            <a:noFill/>
            <a:prstDash val="solid"/>
            <a:miter/>
          </a:ln>
        </p:spPr>
        <p:txBody>
          <a:bodyPr rtlCol="0" anchor="ctr"/>
          <a:lstStyle/>
          <a:p>
            <a:endParaRPr lang="de-DE"/>
          </a:p>
        </p:txBody>
      </p:sp>
      <p:sp>
        <p:nvSpPr>
          <p:cNvPr id="16" name="Textplatzhalter 12">
            <a:extLst>
              <a:ext uri="{FF2B5EF4-FFF2-40B4-BE49-F238E27FC236}">
                <a16:creationId xmlns:a16="http://schemas.microsoft.com/office/drawing/2014/main" id="{C22E428D-1769-C6B5-122D-57CDFAFBACB8}"/>
              </a:ext>
            </a:extLst>
          </p:cNvPr>
          <p:cNvSpPr>
            <a:spLocks noGrp="1"/>
          </p:cNvSpPr>
          <p:nvPr>
            <p:ph type="body" sz="quarter" idx="15" hasCustomPrompt="1"/>
          </p:nvPr>
        </p:nvSpPr>
        <p:spPr bwMode="black">
          <a:xfrm>
            <a:off x="696000" y="5373688"/>
            <a:ext cx="5400000" cy="8636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Add Text</a:t>
            </a:r>
          </a:p>
        </p:txBody>
      </p:sp>
      <p:sp>
        <p:nvSpPr>
          <p:cNvPr id="3" name="Rechteck: abgerundete Ecken 2">
            <a:extLst>
              <a:ext uri="{FF2B5EF4-FFF2-40B4-BE49-F238E27FC236}">
                <a16:creationId xmlns:a16="http://schemas.microsoft.com/office/drawing/2014/main" id="{53043037-D2AE-E982-0547-5950173AE19B}"/>
              </a:ext>
            </a:extLst>
          </p:cNvPr>
          <p:cNvSpPr/>
          <p:nvPr userDrawn="1"/>
        </p:nvSpPr>
        <p:spPr bwMode="gray">
          <a:xfrm>
            <a:off x="-2004000" y="188915"/>
            <a:ext cx="1908212" cy="1512085"/>
          </a:xfrm>
          <a:prstGeom prst="roundRect">
            <a:avLst>
              <a:gd name="adj" fmla="val 8399"/>
            </a:avLst>
          </a:prstGeom>
          <a:solidFill>
            <a:schemeClr val="bg1"/>
          </a:solidFill>
          <a:ln w="6350">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t"/>
          <a:lstStyle/>
          <a:p>
            <a:pPr algn="l"/>
            <a:r>
              <a:rPr lang="en-US" sz="1000" b="1">
                <a:solidFill>
                  <a:schemeClr val="tx1"/>
                </a:solidFill>
              </a:rPr>
              <a:t>Quote Slide</a:t>
            </a:r>
          </a:p>
          <a:p>
            <a:pPr algn="l"/>
            <a:r>
              <a:rPr lang="en-US" sz="1000">
                <a:solidFill>
                  <a:schemeClr val="tx1"/>
                </a:solidFill>
              </a:rPr>
              <a:t>The Picture in background</a:t>
            </a:r>
            <a:br>
              <a:rPr lang="en-US" sz="1000">
                <a:solidFill>
                  <a:schemeClr val="tx1"/>
                </a:solidFill>
              </a:rPr>
            </a:br>
            <a:r>
              <a:rPr lang="en-US" sz="1000">
                <a:solidFill>
                  <a:schemeClr val="tx1"/>
                </a:solidFill>
              </a:rPr>
              <a:t>can be adjusted.</a:t>
            </a:r>
          </a:p>
          <a:p>
            <a:pPr algn="l"/>
            <a:endParaRPr lang="en-US" sz="1000">
              <a:solidFill>
                <a:schemeClr val="tx1"/>
              </a:solidFill>
            </a:endParaRPr>
          </a:p>
          <a:p>
            <a:pPr algn="l"/>
            <a:r>
              <a:rPr lang="en-US" sz="1000">
                <a:solidFill>
                  <a:schemeClr val="tx1"/>
                </a:solidFill>
              </a:rPr>
              <a:t>Right-click next to the slide, </a:t>
            </a:r>
            <a:r>
              <a:rPr lang="en-US" sz="1000" b="1">
                <a:solidFill>
                  <a:schemeClr val="tx1"/>
                </a:solidFill>
              </a:rPr>
              <a:t>Format background</a:t>
            </a:r>
            <a:r>
              <a:rPr lang="en-US" sz="1000">
                <a:solidFill>
                  <a:schemeClr val="tx1"/>
                </a:solidFill>
              </a:rPr>
              <a:t>, select </a:t>
            </a:r>
            <a:r>
              <a:rPr lang="en-US" sz="1000" b="1">
                <a:solidFill>
                  <a:schemeClr val="tx1"/>
                </a:solidFill>
              </a:rPr>
              <a:t>Picture Fill</a:t>
            </a:r>
            <a:r>
              <a:rPr lang="en-US" sz="1000">
                <a:solidFill>
                  <a:schemeClr val="tx1"/>
                </a:solidFill>
              </a:rPr>
              <a:t>.</a:t>
            </a:r>
            <a:endParaRPr lang="en-US" sz="1000" b="1">
              <a:solidFill>
                <a:schemeClr val="tx1"/>
              </a:solidFill>
            </a:endParaRPr>
          </a:p>
        </p:txBody>
      </p:sp>
    </p:spTree>
    <p:extLst>
      <p:ext uri="{BB962C8B-B14F-4D97-AF65-F5344CB8AC3E}">
        <p14:creationId xmlns:p14="http://schemas.microsoft.com/office/powerpoint/2010/main" val="3702023027"/>
      </p:ext>
    </p:extLst>
  </p:cSld>
  <p:clrMapOvr>
    <a:masterClrMapping/>
  </p:clrMapOvr>
  <p:transition>
    <p:fade/>
  </p:transition>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tart / End">
    <p:spTree>
      <p:nvGrpSpPr>
        <p:cNvPr id="1" name=""/>
        <p:cNvGrpSpPr/>
        <p:nvPr/>
      </p:nvGrpSpPr>
      <p:grpSpPr>
        <a:xfrm>
          <a:off x="0" y="0"/>
          <a:ext cx="0" cy="0"/>
          <a:chOff x="0" y="0"/>
          <a:chExt cx="0" cy="0"/>
        </a:xfrm>
      </p:grpSpPr>
      <p:grpSp>
        <p:nvGrpSpPr>
          <p:cNvPr id="15" name="Gruppieren 14">
            <a:extLst>
              <a:ext uri="{FF2B5EF4-FFF2-40B4-BE49-F238E27FC236}">
                <a16:creationId xmlns:a16="http://schemas.microsoft.com/office/drawing/2014/main" id="{4033B77A-5FDA-DD7B-1662-D970A14BAF1F}"/>
              </a:ext>
            </a:extLst>
          </p:cNvPr>
          <p:cNvGrpSpPr/>
          <p:nvPr userDrawn="1"/>
        </p:nvGrpSpPr>
        <p:grpSpPr>
          <a:xfrm>
            <a:off x="5401687" y="2709333"/>
            <a:ext cx="1388626" cy="1438611"/>
            <a:chOff x="4990783" y="2709333"/>
            <a:chExt cx="2982182" cy="3089528"/>
          </a:xfrm>
          <a:solidFill>
            <a:srgbClr val="CECDCC"/>
          </a:solidFill>
        </p:grpSpPr>
        <p:sp>
          <p:nvSpPr>
            <p:cNvPr id="16" name="Freihandform: Form 15">
              <a:extLst>
                <a:ext uri="{FF2B5EF4-FFF2-40B4-BE49-F238E27FC236}">
                  <a16:creationId xmlns:a16="http://schemas.microsoft.com/office/drawing/2014/main" id="{C2F2EBB3-8405-9D63-251F-3BA6CCCAE77D}"/>
                </a:ext>
              </a:extLst>
            </p:cNvPr>
            <p:cNvSpPr/>
            <p:nvPr userDrawn="1"/>
          </p:nvSpPr>
          <p:spPr>
            <a:xfrm>
              <a:off x="5702491" y="2709333"/>
              <a:ext cx="1542668" cy="1542669"/>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grpFill/>
            <a:ln w="9525" cap="flat">
              <a:noFill/>
              <a:prstDash val="solid"/>
              <a:miter/>
            </a:ln>
          </p:spPr>
          <p:txBody>
            <a:bodyPr rtlCol="0" anchor="ctr"/>
            <a:lstStyle/>
            <a:p>
              <a:endParaRPr lang="de-DE"/>
            </a:p>
          </p:txBody>
        </p:sp>
        <p:grpSp>
          <p:nvGrpSpPr>
            <p:cNvPr id="17" name="Gruppieren 16">
              <a:extLst>
                <a:ext uri="{FF2B5EF4-FFF2-40B4-BE49-F238E27FC236}">
                  <a16:creationId xmlns:a16="http://schemas.microsoft.com/office/drawing/2014/main" id="{E41E94FA-DA35-0FAF-DA92-EFEFCEEF9FB4}"/>
                </a:ext>
              </a:extLst>
            </p:cNvPr>
            <p:cNvGrpSpPr/>
            <p:nvPr userDrawn="1"/>
          </p:nvGrpSpPr>
          <p:grpSpPr>
            <a:xfrm>
              <a:off x="4990783" y="4705391"/>
              <a:ext cx="2982182" cy="1093470"/>
              <a:chOff x="7716000" y="4067746"/>
              <a:chExt cx="2982182" cy="1093470"/>
            </a:xfrm>
            <a:grpFill/>
          </p:grpSpPr>
          <p:sp>
            <p:nvSpPr>
              <p:cNvPr id="18" name="Freihandform: Form 17">
                <a:extLst>
                  <a:ext uri="{FF2B5EF4-FFF2-40B4-BE49-F238E27FC236}">
                    <a16:creationId xmlns:a16="http://schemas.microsoft.com/office/drawing/2014/main" id="{CC135402-3904-19A5-9E21-BA5534BFC940}"/>
                  </a:ext>
                </a:extLst>
              </p:cNvPr>
              <p:cNvSpPr/>
              <p:nvPr/>
            </p:nvSpPr>
            <p:spPr>
              <a:xfrm>
                <a:off x="7716000" y="4070699"/>
                <a:ext cx="2982182" cy="1090517"/>
              </a:xfrm>
              <a:custGeom>
                <a:avLst/>
                <a:gdLst>
                  <a:gd name="connsiteX0" fmla="*/ 615696 w 2982182"/>
                  <a:gd name="connsiteY0" fmla="*/ 597789 h 1090517"/>
                  <a:gd name="connsiteX1" fmla="*/ 606457 w 2982182"/>
                  <a:gd name="connsiteY1" fmla="*/ 437102 h 1090517"/>
                  <a:gd name="connsiteX2" fmla="*/ 548831 w 2982182"/>
                  <a:gd name="connsiteY2" fmla="*/ 322231 h 1090517"/>
                  <a:gd name="connsiteX3" fmla="*/ 449580 w 2982182"/>
                  <a:gd name="connsiteY3" fmla="*/ 253365 h 1090517"/>
                  <a:gd name="connsiteX4" fmla="*/ 315659 w 2982182"/>
                  <a:gd name="connsiteY4" fmla="*/ 230219 h 1090517"/>
                  <a:gd name="connsiteX5" fmla="*/ 184976 w 2982182"/>
                  <a:gd name="connsiteY5" fmla="*/ 253365 h 1090517"/>
                  <a:gd name="connsiteX6" fmla="*/ 85534 w 2982182"/>
                  <a:gd name="connsiteY6" fmla="*/ 317849 h 1090517"/>
                  <a:gd name="connsiteX7" fmla="*/ 22289 w 2982182"/>
                  <a:gd name="connsiteY7" fmla="*/ 416243 h 1090517"/>
                  <a:gd name="connsiteX8" fmla="*/ 0 w 2982182"/>
                  <a:gd name="connsiteY8" fmla="*/ 541115 h 1090517"/>
                  <a:gd name="connsiteX9" fmla="*/ 22289 w 2982182"/>
                  <a:gd name="connsiteY9" fmla="*/ 670846 h 1090517"/>
                  <a:gd name="connsiteX10" fmla="*/ 86582 w 2982182"/>
                  <a:gd name="connsiteY10" fmla="*/ 770858 h 1090517"/>
                  <a:gd name="connsiteX11" fmla="*/ 189167 w 2982182"/>
                  <a:gd name="connsiteY11" fmla="*/ 835343 h 1090517"/>
                  <a:gd name="connsiteX12" fmla="*/ 326517 w 2982182"/>
                  <a:gd name="connsiteY12" fmla="*/ 858012 h 1090517"/>
                  <a:gd name="connsiteX13" fmla="*/ 418910 w 2982182"/>
                  <a:gd name="connsiteY13" fmla="*/ 847535 h 1090517"/>
                  <a:gd name="connsiteX14" fmla="*/ 508064 w 2982182"/>
                  <a:gd name="connsiteY14" fmla="*/ 815435 h 1090517"/>
                  <a:gd name="connsiteX15" fmla="*/ 581978 w 2982182"/>
                  <a:gd name="connsiteY15" fmla="*/ 761619 h 1090517"/>
                  <a:gd name="connsiteX16" fmla="*/ 487966 w 2982182"/>
                  <a:gd name="connsiteY16" fmla="*/ 668846 h 1090517"/>
                  <a:gd name="connsiteX17" fmla="*/ 443770 w 2982182"/>
                  <a:gd name="connsiteY17" fmla="*/ 698754 h 1090517"/>
                  <a:gd name="connsiteX18" fmla="*/ 386715 w 2982182"/>
                  <a:gd name="connsiteY18" fmla="*/ 717613 h 1090517"/>
                  <a:gd name="connsiteX19" fmla="*/ 328898 w 2982182"/>
                  <a:gd name="connsiteY19" fmla="*/ 724281 h 1090517"/>
                  <a:gd name="connsiteX20" fmla="*/ 239173 w 2982182"/>
                  <a:gd name="connsiteY20" fmla="*/ 707803 h 1090517"/>
                  <a:gd name="connsiteX21" fmla="*/ 178880 w 2982182"/>
                  <a:gd name="connsiteY21" fmla="*/ 663226 h 1090517"/>
                  <a:gd name="connsiteX22" fmla="*/ 151733 w 2982182"/>
                  <a:gd name="connsiteY22" fmla="*/ 597789 h 1090517"/>
                  <a:gd name="connsiteX23" fmla="*/ 615601 w 2982182"/>
                  <a:gd name="connsiteY23" fmla="*/ 597789 h 1090517"/>
                  <a:gd name="connsiteX24" fmla="*/ 154210 w 2982182"/>
                  <a:gd name="connsiteY24" fmla="*/ 476060 h 1090517"/>
                  <a:gd name="connsiteX25" fmla="*/ 189357 w 2982182"/>
                  <a:gd name="connsiteY25" fmla="*/ 411766 h 1090517"/>
                  <a:gd name="connsiteX26" fmla="*/ 246793 w 2982182"/>
                  <a:gd name="connsiteY26" fmla="*/ 373190 h 1090517"/>
                  <a:gd name="connsiteX27" fmla="*/ 320516 w 2982182"/>
                  <a:gd name="connsiteY27" fmla="*/ 360331 h 1090517"/>
                  <a:gd name="connsiteX28" fmla="*/ 395859 w 2982182"/>
                  <a:gd name="connsiteY28" fmla="*/ 373190 h 1090517"/>
                  <a:gd name="connsiteX29" fmla="*/ 449294 w 2982182"/>
                  <a:gd name="connsiteY29" fmla="*/ 411766 h 1090517"/>
                  <a:gd name="connsiteX30" fmla="*/ 474821 w 2982182"/>
                  <a:gd name="connsiteY30" fmla="*/ 476060 h 1090517"/>
                  <a:gd name="connsiteX31" fmla="*/ 154210 w 2982182"/>
                  <a:gd name="connsiteY31" fmla="*/ 476060 h 1090517"/>
                  <a:gd name="connsiteX32" fmla="*/ 713327 w 2982182"/>
                  <a:gd name="connsiteY32" fmla="*/ 95 h 1090517"/>
                  <a:gd name="connsiteX33" fmla="*/ 713327 w 2982182"/>
                  <a:gd name="connsiteY33" fmla="*/ 842296 h 1090517"/>
                  <a:gd name="connsiteX34" fmla="*/ 860298 w 2982182"/>
                  <a:gd name="connsiteY34" fmla="*/ 842296 h 1090517"/>
                  <a:gd name="connsiteX35" fmla="*/ 860298 w 2982182"/>
                  <a:gd name="connsiteY35" fmla="*/ 573596 h 1090517"/>
                  <a:gd name="connsiteX36" fmla="*/ 1092803 w 2982182"/>
                  <a:gd name="connsiteY36" fmla="*/ 842296 h 1090517"/>
                  <a:gd name="connsiteX37" fmla="*/ 1269968 w 2982182"/>
                  <a:gd name="connsiteY37" fmla="*/ 842296 h 1090517"/>
                  <a:gd name="connsiteX38" fmla="*/ 1269968 w 2982182"/>
                  <a:gd name="connsiteY38" fmla="*/ 831437 h 1090517"/>
                  <a:gd name="connsiteX39" fmla="*/ 994029 w 2982182"/>
                  <a:gd name="connsiteY39" fmla="*/ 527780 h 1090517"/>
                  <a:gd name="connsiteX40" fmla="*/ 1236250 w 2982182"/>
                  <a:gd name="connsiteY40" fmla="*/ 256699 h 1090517"/>
                  <a:gd name="connsiteX41" fmla="*/ 1236250 w 2982182"/>
                  <a:gd name="connsiteY41" fmla="*/ 248221 h 1090517"/>
                  <a:gd name="connsiteX42" fmla="*/ 1060323 w 2982182"/>
                  <a:gd name="connsiteY42" fmla="*/ 248221 h 1090517"/>
                  <a:gd name="connsiteX43" fmla="*/ 860298 w 2982182"/>
                  <a:gd name="connsiteY43" fmla="*/ 486823 h 1090517"/>
                  <a:gd name="connsiteX44" fmla="*/ 860298 w 2982182"/>
                  <a:gd name="connsiteY44" fmla="*/ 0 h 1090517"/>
                  <a:gd name="connsiteX45" fmla="*/ 713327 w 2982182"/>
                  <a:gd name="connsiteY45" fmla="*/ 0 h 1090517"/>
                  <a:gd name="connsiteX46" fmla="*/ 1484471 w 2982182"/>
                  <a:gd name="connsiteY46" fmla="*/ 245936 h 1090517"/>
                  <a:gd name="connsiteX47" fmla="*/ 1484471 w 2982182"/>
                  <a:gd name="connsiteY47" fmla="*/ 842391 h 1090517"/>
                  <a:gd name="connsiteX48" fmla="*/ 1337501 w 2982182"/>
                  <a:gd name="connsiteY48" fmla="*/ 842391 h 1090517"/>
                  <a:gd name="connsiteX49" fmla="*/ 1337501 w 2982182"/>
                  <a:gd name="connsiteY49" fmla="*/ 245936 h 1090517"/>
                  <a:gd name="connsiteX50" fmla="*/ 1484471 w 2982182"/>
                  <a:gd name="connsiteY50" fmla="*/ 245936 h 1090517"/>
                  <a:gd name="connsiteX51" fmla="*/ 1945958 w 2982182"/>
                  <a:gd name="connsiteY51" fmla="*/ 714661 h 1090517"/>
                  <a:gd name="connsiteX52" fmla="*/ 1877473 w 2982182"/>
                  <a:gd name="connsiteY52" fmla="*/ 701421 h 1090517"/>
                  <a:gd name="connsiteX53" fmla="*/ 1824038 w 2982182"/>
                  <a:gd name="connsiteY53" fmla="*/ 665036 h 1090517"/>
                  <a:gd name="connsiteX54" fmla="*/ 1789462 w 2982182"/>
                  <a:gd name="connsiteY54" fmla="*/ 611410 h 1090517"/>
                  <a:gd name="connsiteX55" fmla="*/ 1777270 w 2982182"/>
                  <a:gd name="connsiteY55" fmla="*/ 545973 h 1090517"/>
                  <a:gd name="connsiteX56" fmla="*/ 1788700 w 2982182"/>
                  <a:gd name="connsiteY56" fmla="*/ 480536 h 1090517"/>
                  <a:gd name="connsiteX57" fmla="*/ 1821847 w 2982182"/>
                  <a:gd name="connsiteY57" fmla="*/ 426911 h 1090517"/>
                  <a:gd name="connsiteX58" fmla="*/ 1874806 w 2982182"/>
                  <a:gd name="connsiteY58" fmla="*/ 390525 h 1090517"/>
                  <a:gd name="connsiteX59" fmla="*/ 1945958 w 2982182"/>
                  <a:gd name="connsiteY59" fmla="*/ 377285 h 1090517"/>
                  <a:gd name="connsiteX60" fmla="*/ 2017014 w 2982182"/>
                  <a:gd name="connsiteY60" fmla="*/ 390525 h 1090517"/>
                  <a:gd name="connsiteX61" fmla="*/ 2070068 w 2982182"/>
                  <a:gd name="connsiteY61" fmla="*/ 426911 h 1090517"/>
                  <a:gd name="connsiteX62" fmla="*/ 2103215 w 2982182"/>
                  <a:gd name="connsiteY62" fmla="*/ 480536 h 1090517"/>
                  <a:gd name="connsiteX63" fmla="*/ 2114645 w 2982182"/>
                  <a:gd name="connsiteY63" fmla="*/ 545973 h 1090517"/>
                  <a:gd name="connsiteX64" fmla="*/ 2102453 w 2982182"/>
                  <a:gd name="connsiteY64" fmla="*/ 611410 h 1090517"/>
                  <a:gd name="connsiteX65" fmla="*/ 2067878 w 2982182"/>
                  <a:gd name="connsiteY65" fmla="*/ 665036 h 1090517"/>
                  <a:gd name="connsiteX66" fmla="*/ 2014442 w 2982182"/>
                  <a:gd name="connsiteY66" fmla="*/ 701421 h 1090517"/>
                  <a:gd name="connsiteX67" fmla="*/ 1945958 w 2982182"/>
                  <a:gd name="connsiteY67" fmla="*/ 714661 h 1090517"/>
                  <a:gd name="connsiteX68" fmla="*/ 1945958 w 2982182"/>
                  <a:gd name="connsiteY68" fmla="*/ 714661 h 1090517"/>
                  <a:gd name="connsiteX69" fmla="*/ 1764030 w 2982182"/>
                  <a:gd name="connsiteY69" fmla="*/ 1090517 h 1090517"/>
                  <a:gd name="connsiteX70" fmla="*/ 1764030 w 2982182"/>
                  <a:gd name="connsiteY70" fmla="*/ 772382 h 1090517"/>
                  <a:gd name="connsiteX71" fmla="*/ 1803749 w 2982182"/>
                  <a:gd name="connsiteY71" fmla="*/ 812959 h 1090517"/>
                  <a:gd name="connsiteX72" fmla="*/ 1855184 w 2982182"/>
                  <a:gd name="connsiteY72" fmla="*/ 838867 h 1090517"/>
                  <a:gd name="connsiteX73" fmla="*/ 1910239 w 2982182"/>
                  <a:gd name="connsiteY73" fmla="*/ 852678 h 1090517"/>
                  <a:gd name="connsiteX74" fmla="*/ 1961674 w 2982182"/>
                  <a:gd name="connsiteY74" fmla="*/ 856679 h 1090517"/>
                  <a:gd name="connsiteX75" fmla="*/ 2088833 w 2982182"/>
                  <a:gd name="connsiteY75" fmla="*/ 832580 h 1090517"/>
                  <a:gd name="connsiteX76" fmla="*/ 2183225 w 2982182"/>
                  <a:gd name="connsiteY76" fmla="*/ 766286 h 1090517"/>
                  <a:gd name="connsiteX77" fmla="*/ 2241709 w 2982182"/>
                  <a:gd name="connsiteY77" fmla="*/ 667512 h 1090517"/>
                  <a:gd name="connsiteX78" fmla="*/ 2261807 w 2982182"/>
                  <a:gd name="connsiteY78" fmla="*/ 545783 h 1090517"/>
                  <a:gd name="connsiteX79" fmla="*/ 2239899 w 2982182"/>
                  <a:gd name="connsiteY79" fmla="*/ 423482 h 1090517"/>
                  <a:gd name="connsiteX80" fmla="*/ 2178082 w 2982182"/>
                  <a:gd name="connsiteY80" fmla="*/ 324898 h 1090517"/>
                  <a:gd name="connsiteX81" fmla="*/ 2081879 w 2982182"/>
                  <a:gd name="connsiteY81" fmla="*/ 258794 h 1090517"/>
                  <a:gd name="connsiteX82" fmla="*/ 1957007 w 2982182"/>
                  <a:gd name="connsiteY82" fmla="*/ 234887 h 1090517"/>
                  <a:gd name="connsiteX83" fmla="*/ 1887093 w 2982182"/>
                  <a:gd name="connsiteY83" fmla="*/ 244888 h 1090517"/>
                  <a:gd name="connsiteX84" fmla="*/ 1819656 w 2982182"/>
                  <a:gd name="connsiteY84" fmla="*/ 275844 h 1090517"/>
                  <a:gd name="connsiteX85" fmla="*/ 1764221 w 2982182"/>
                  <a:gd name="connsiteY85" fmla="*/ 330041 h 1090517"/>
                  <a:gd name="connsiteX86" fmla="*/ 1754600 w 2982182"/>
                  <a:gd name="connsiteY86" fmla="*/ 248126 h 1090517"/>
                  <a:gd name="connsiteX87" fmla="*/ 1617250 w 2982182"/>
                  <a:gd name="connsiteY87" fmla="*/ 248126 h 1090517"/>
                  <a:gd name="connsiteX88" fmla="*/ 1617250 w 2982182"/>
                  <a:gd name="connsiteY88" fmla="*/ 1090327 h 1090517"/>
                  <a:gd name="connsiteX89" fmla="*/ 1764221 w 2982182"/>
                  <a:gd name="connsiteY89" fmla="*/ 1090327 h 1090517"/>
                  <a:gd name="connsiteX90" fmla="*/ 2836355 w 2982182"/>
                  <a:gd name="connsiteY90" fmla="*/ 330232 h 1090517"/>
                  <a:gd name="connsiteX91" fmla="*/ 2789968 w 2982182"/>
                  <a:gd name="connsiteY91" fmla="*/ 278987 h 1090517"/>
                  <a:gd name="connsiteX92" fmla="*/ 2724055 w 2982182"/>
                  <a:gd name="connsiteY92" fmla="*/ 245650 h 1090517"/>
                  <a:gd name="connsiteX93" fmla="*/ 2647093 w 2982182"/>
                  <a:gd name="connsiteY93" fmla="*/ 233839 h 1090517"/>
                  <a:gd name="connsiteX94" fmla="*/ 2525649 w 2982182"/>
                  <a:gd name="connsiteY94" fmla="*/ 253079 h 1090517"/>
                  <a:gd name="connsiteX95" fmla="*/ 2427256 w 2982182"/>
                  <a:gd name="connsiteY95" fmla="*/ 311944 h 1090517"/>
                  <a:gd name="connsiteX96" fmla="*/ 2361343 w 2982182"/>
                  <a:gd name="connsiteY96" fmla="*/ 409575 h 1090517"/>
                  <a:gd name="connsiteX97" fmla="*/ 2337435 w 2982182"/>
                  <a:gd name="connsiteY97" fmla="*/ 544735 h 1090517"/>
                  <a:gd name="connsiteX98" fmla="*/ 2360581 w 2982182"/>
                  <a:gd name="connsiteY98" fmla="*/ 682085 h 1090517"/>
                  <a:gd name="connsiteX99" fmla="*/ 2424589 w 2982182"/>
                  <a:gd name="connsiteY99" fmla="*/ 781050 h 1090517"/>
                  <a:gd name="connsiteX100" fmla="*/ 2521363 w 2982182"/>
                  <a:gd name="connsiteY100" fmla="*/ 840867 h 1090517"/>
                  <a:gd name="connsiteX101" fmla="*/ 2643473 w 2982182"/>
                  <a:gd name="connsiteY101" fmla="*/ 860298 h 1090517"/>
                  <a:gd name="connsiteX102" fmla="*/ 2696909 w 2982182"/>
                  <a:gd name="connsiteY102" fmla="*/ 853250 h 1090517"/>
                  <a:gd name="connsiteX103" fmla="*/ 2752154 w 2982182"/>
                  <a:gd name="connsiteY103" fmla="*/ 833533 h 1090517"/>
                  <a:gd name="connsiteX104" fmla="*/ 2801398 w 2982182"/>
                  <a:gd name="connsiteY104" fmla="*/ 801243 h 1090517"/>
                  <a:gd name="connsiteX105" fmla="*/ 2836355 w 2982182"/>
                  <a:gd name="connsiteY105" fmla="*/ 755428 h 1090517"/>
                  <a:gd name="connsiteX106" fmla="*/ 2843594 w 2982182"/>
                  <a:gd name="connsiteY106" fmla="*/ 842201 h 1090517"/>
                  <a:gd name="connsiteX107" fmla="*/ 2982182 w 2982182"/>
                  <a:gd name="connsiteY107" fmla="*/ 842201 h 1090517"/>
                  <a:gd name="connsiteX108" fmla="*/ 2982182 w 2982182"/>
                  <a:gd name="connsiteY108" fmla="*/ 248221 h 1090517"/>
                  <a:gd name="connsiteX109" fmla="*/ 2841212 w 2982182"/>
                  <a:gd name="connsiteY109" fmla="*/ 248221 h 1090517"/>
                  <a:gd name="connsiteX110" fmla="*/ 2836355 w 2982182"/>
                  <a:gd name="connsiteY110" fmla="*/ 330137 h 1090517"/>
                  <a:gd name="connsiteX111" fmla="*/ 2836355 w 2982182"/>
                  <a:gd name="connsiteY111" fmla="*/ 330137 h 1090517"/>
                  <a:gd name="connsiteX112" fmla="*/ 2660428 w 2982182"/>
                  <a:gd name="connsiteY112" fmla="*/ 365189 h 1090517"/>
                  <a:gd name="connsiteX113" fmla="*/ 2736342 w 2982182"/>
                  <a:gd name="connsiteY113" fmla="*/ 380619 h 1090517"/>
                  <a:gd name="connsiteX114" fmla="*/ 2790539 w 2982182"/>
                  <a:gd name="connsiteY114" fmla="*/ 421386 h 1090517"/>
                  <a:gd name="connsiteX115" fmla="*/ 2823020 w 2982182"/>
                  <a:gd name="connsiteY115" fmla="*/ 479203 h 1090517"/>
                  <a:gd name="connsiteX116" fmla="*/ 2833878 w 2982182"/>
                  <a:gd name="connsiteY116" fmla="*/ 545306 h 1090517"/>
                  <a:gd name="connsiteX117" fmla="*/ 2823020 w 2982182"/>
                  <a:gd name="connsiteY117" fmla="*/ 611410 h 1090517"/>
                  <a:gd name="connsiteX118" fmla="*/ 2790539 w 2982182"/>
                  <a:gd name="connsiteY118" fmla="*/ 669227 h 1090517"/>
                  <a:gd name="connsiteX119" fmla="*/ 2736342 w 2982182"/>
                  <a:gd name="connsiteY119" fmla="*/ 709994 h 1090517"/>
                  <a:gd name="connsiteX120" fmla="*/ 2660428 w 2982182"/>
                  <a:gd name="connsiteY120" fmla="*/ 725424 h 1090517"/>
                  <a:gd name="connsiteX121" fmla="*/ 2591753 w 2982182"/>
                  <a:gd name="connsiteY121" fmla="*/ 713137 h 1090517"/>
                  <a:gd name="connsiteX122" fmla="*/ 2535936 w 2982182"/>
                  <a:gd name="connsiteY122" fmla="*/ 677609 h 1090517"/>
                  <a:gd name="connsiteX123" fmla="*/ 2498408 w 2982182"/>
                  <a:gd name="connsiteY123" fmla="*/ 620744 h 1090517"/>
                  <a:gd name="connsiteX124" fmla="*/ 2484596 w 2982182"/>
                  <a:gd name="connsiteY124" fmla="*/ 544639 h 1090517"/>
                  <a:gd name="connsiteX125" fmla="*/ 2498408 w 2982182"/>
                  <a:gd name="connsiteY125" fmla="*/ 468725 h 1090517"/>
                  <a:gd name="connsiteX126" fmla="*/ 2535936 w 2982182"/>
                  <a:gd name="connsiteY126" fmla="*/ 412337 h 1090517"/>
                  <a:gd name="connsiteX127" fmla="*/ 2591753 w 2982182"/>
                  <a:gd name="connsiteY127" fmla="*/ 377190 h 1090517"/>
                  <a:gd name="connsiteX128" fmla="*/ 2660428 w 2982182"/>
                  <a:gd name="connsiteY128" fmla="*/ 365189 h 1090517"/>
                  <a:gd name="connsiteX129" fmla="*/ 2660428 w 2982182"/>
                  <a:gd name="connsiteY129" fmla="*/ 365189 h 109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2982182" h="1090517">
                    <a:moveTo>
                      <a:pt x="615696" y="597789"/>
                    </a:moveTo>
                    <a:cubicBezTo>
                      <a:pt x="621316" y="536543"/>
                      <a:pt x="618077" y="483108"/>
                      <a:pt x="606457" y="437102"/>
                    </a:cubicBezTo>
                    <a:cubicBezTo>
                      <a:pt x="594836" y="391096"/>
                      <a:pt x="575501" y="352996"/>
                      <a:pt x="548831" y="322231"/>
                    </a:cubicBezTo>
                    <a:cubicBezTo>
                      <a:pt x="522161" y="291656"/>
                      <a:pt x="489014" y="268605"/>
                      <a:pt x="449580" y="253365"/>
                    </a:cubicBezTo>
                    <a:cubicBezTo>
                      <a:pt x="410242" y="237935"/>
                      <a:pt x="365474" y="230219"/>
                      <a:pt x="315659" y="230219"/>
                    </a:cubicBezTo>
                    <a:cubicBezTo>
                      <a:pt x="267272" y="230410"/>
                      <a:pt x="223647" y="238030"/>
                      <a:pt x="184976" y="253365"/>
                    </a:cubicBezTo>
                    <a:cubicBezTo>
                      <a:pt x="146209" y="268605"/>
                      <a:pt x="113062" y="290132"/>
                      <a:pt x="85534" y="317849"/>
                    </a:cubicBezTo>
                    <a:cubicBezTo>
                      <a:pt x="58007" y="345758"/>
                      <a:pt x="36957" y="378524"/>
                      <a:pt x="22289" y="416243"/>
                    </a:cubicBezTo>
                    <a:cubicBezTo>
                      <a:pt x="7620" y="454247"/>
                      <a:pt x="191" y="495776"/>
                      <a:pt x="0" y="541115"/>
                    </a:cubicBezTo>
                    <a:cubicBezTo>
                      <a:pt x="191" y="588931"/>
                      <a:pt x="7429" y="632079"/>
                      <a:pt x="22289" y="670846"/>
                    </a:cubicBezTo>
                    <a:cubicBezTo>
                      <a:pt x="36957" y="709803"/>
                      <a:pt x="58388" y="743141"/>
                      <a:pt x="86582" y="770858"/>
                    </a:cubicBezTo>
                    <a:cubicBezTo>
                      <a:pt x="114681" y="798767"/>
                      <a:pt x="148876" y="820293"/>
                      <a:pt x="189167" y="835343"/>
                    </a:cubicBezTo>
                    <a:cubicBezTo>
                      <a:pt x="229362" y="850202"/>
                      <a:pt x="275273" y="857822"/>
                      <a:pt x="326517" y="858012"/>
                    </a:cubicBezTo>
                    <a:cubicBezTo>
                      <a:pt x="356997" y="858012"/>
                      <a:pt x="387763" y="854583"/>
                      <a:pt x="418910" y="847535"/>
                    </a:cubicBezTo>
                    <a:cubicBezTo>
                      <a:pt x="450247" y="840296"/>
                      <a:pt x="479965" y="829628"/>
                      <a:pt x="508064" y="815435"/>
                    </a:cubicBezTo>
                    <a:cubicBezTo>
                      <a:pt x="536162" y="801148"/>
                      <a:pt x="560642" y="783336"/>
                      <a:pt x="581978" y="761619"/>
                    </a:cubicBezTo>
                    <a:lnTo>
                      <a:pt x="487966" y="668846"/>
                    </a:lnTo>
                    <a:cubicBezTo>
                      <a:pt x="476345" y="680466"/>
                      <a:pt x="461677" y="690563"/>
                      <a:pt x="443770" y="698754"/>
                    </a:cubicBezTo>
                    <a:cubicBezTo>
                      <a:pt x="425863" y="706946"/>
                      <a:pt x="406813" y="713232"/>
                      <a:pt x="386715" y="717613"/>
                    </a:cubicBezTo>
                    <a:cubicBezTo>
                      <a:pt x="366617" y="721995"/>
                      <a:pt x="347377" y="724281"/>
                      <a:pt x="328898" y="724281"/>
                    </a:cubicBezTo>
                    <a:cubicBezTo>
                      <a:pt x="294323" y="724091"/>
                      <a:pt x="264224" y="718661"/>
                      <a:pt x="239173" y="707803"/>
                    </a:cubicBezTo>
                    <a:cubicBezTo>
                      <a:pt x="213836" y="696944"/>
                      <a:pt x="193834" y="682085"/>
                      <a:pt x="178880" y="663226"/>
                    </a:cubicBezTo>
                    <a:cubicBezTo>
                      <a:pt x="164211" y="644366"/>
                      <a:pt x="154972" y="622459"/>
                      <a:pt x="151733" y="597789"/>
                    </a:cubicBezTo>
                    <a:lnTo>
                      <a:pt x="615601" y="597789"/>
                    </a:lnTo>
                    <a:close/>
                    <a:moveTo>
                      <a:pt x="154210" y="476060"/>
                    </a:moveTo>
                    <a:cubicBezTo>
                      <a:pt x="161639" y="450342"/>
                      <a:pt x="173260" y="428911"/>
                      <a:pt x="189357" y="411766"/>
                    </a:cubicBezTo>
                    <a:cubicBezTo>
                      <a:pt x="205264" y="394716"/>
                      <a:pt x="224504" y="381857"/>
                      <a:pt x="246793" y="373190"/>
                    </a:cubicBezTo>
                    <a:cubicBezTo>
                      <a:pt x="269272" y="364522"/>
                      <a:pt x="293751" y="360331"/>
                      <a:pt x="320516" y="360331"/>
                    </a:cubicBezTo>
                    <a:cubicBezTo>
                      <a:pt x="348806" y="360331"/>
                      <a:pt x="373951" y="364522"/>
                      <a:pt x="395859" y="373190"/>
                    </a:cubicBezTo>
                    <a:cubicBezTo>
                      <a:pt x="417767" y="381857"/>
                      <a:pt x="435578" y="394716"/>
                      <a:pt x="449294" y="411766"/>
                    </a:cubicBezTo>
                    <a:cubicBezTo>
                      <a:pt x="462915" y="428816"/>
                      <a:pt x="471392" y="450342"/>
                      <a:pt x="474821" y="476060"/>
                    </a:cubicBezTo>
                    <a:lnTo>
                      <a:pt x="154210" y="476060"/>
                    </a:lnTo>
                    <a:close/>
                    <a:moveTo>
                      <a:pt x="713327" y="95"/>
                    </a:moveTo>
                    <a:lnTo>
                      <a:pt x="713327" y="842296"/>
                    </a:lnTo>
                    <a:lnTo>
                      <a:pt x="860298" y="842296"/>
                    </a:lnTo>
                    <a:lnTo>
                      <a:pt x="860298" y="573596"/>
                    </a:lnTo>
                    <a:lnTo>
                      <a:pt x="1092803" y="842296"/>
                    </a:lnTo>
                    <a:lnTo>
                      <a:pt x="1269968" y="842296"/>
                    </a:lnTo>
                    <a:lnTo>
                      <a:pt x="1269968" y="831437"/>
                    </a:lnTo>
                    <a:lnTo>
                      <a:pt x="994029" y="527780"/>
                    </a:lnTo>
                    <a:lnTo>
                      <a:pt x="1236250" y="256699"/>
                    </a:lnTo>
                    <a:lnTo>
                      <a:pt x="1236250" y="248221"/>
                    </a:lnTo>
                    <a:lnTo>
                      <a:pt x="1060323" y="248221"/>
                    </a:lnTo>
                    <a:lnTo>
                      <a:pt x="860298" y="486823"/>
                    </a:lnTo>
                    <a:lnTo>
                      <a:pt x="860298" y="0"/>
                    </a:lnTo>
                    <a:lnTo>
                      <a:pt x="713327" y="0"/>
                    </a:lnTo>
                    <a:close/>
                    <a:moveTo>
                      <a:pt x="1484471" y="245936"/>
                    </a:moveTo>
                    <a:lnTo>
                      <a:pt x="1484471" y="842391"/>
                    </a:lnTo>
                    <a:lnTo>
                      <a:pt x="1337501" y="842391"/>
                    </a:lnTo>
                    <a:lnTo>
                      <a:pt x="1337501" y="245936"/>
                    </a:lnTo>
                    <a:lnTo>
                      <a:pt x="1484471" y="245936"/>
                    </a:lnTo>
                    <a:close/>
                    <a:moveTo>
                      <a:pt x="1945958" y="714661"/>
                    </a:moveTo>
                    <a:cubicBezTo>
                      <a:pt x="1920812" y="714470"/>
                      <a:pt x="1897952" y="709994"/>
                      <a:pt x="1877473" y="701421"/>
                    </a:cubicBezTo>
                    <a:cubicBezTo>
                      <a:pt x="1856804" y="692563"/>
                      <a:pt x="1839087" y="680561"/>
                      <a:pt x="1824038" y="665036"/>
                    </a:cubicBezTo>
                    <a:cubicBezTo>
                      <a:pt x="1809179" y="649605"/>
                      <a:pt x="1797749" y="631698"/>
                      <a:pt x="1789462" y="611410"/>
                    </a:cubicBezTo>
                    <a:cubicBezTo>
                      <a:pt x="1781461" y="591122"/>
                      <a:pt x="1777270" y="569214"/>
                      <a:pt x="1777270" y="545973"/>
                    </a:cubicBezTo>
                    <a:cubicBezTo>
                      <a:pt x="1777270" y="522732"/>
                      <a:pt x="1781080" y="500825"/>
                      <a:pt x="1788700" y="480536"/>
                    </a:cubicBezTo>
                    <a:cubicBezTo>
                      <a:pt x="1796320" y="460248"/>
                      <a:pt x="1807369" y="442341"/>
                      <a:pt x="1821847" y="426911"/>
                    </a:cubicBezTo>
                    <a:cubicBezTo>
                      <a:pt x="1836325" y="411480"/>
                      <a:pt x="1853946" y="399383"/>
                      <a:pt x="1874806" y="390525"/>
                    </a:cubicBezTo>
                    <a:cubicBezTo>
                      <a:pt x="1895666" y="381857"/>
                      <a:pt x="1919383" y="377476"/>
                      <a:pt x="1945958" y="377285"/>
                    </a:cubicBezTo>
                    <a:cubicBezTo>
                      <a:pt x="1972437" y="377476"/>
                      <a:pt x="1996154" y="381953"/>
                      <a:pt x="2017014" y="390525"/>
                    </a:cubicBezTo>
                    <a:cubicBezTo>
                      <a:pt x="2037874" y="399383"/>
                      <a:pt x="2055590" y="411385"/>
                      <a:pt x="2070068" y="426911"/>
                    </a:cubicBezTo>
                    <a:cubicBezTo>
                      <a:pt x="2084546" y="442341"/>
                      <a:pt x="2095595" y="460248"/>
                      <a:pt x="2103215" y="480536"/>
                    </a:cubicBezTo>
                    <a:cubicBezTo>
                      <a:pt x="2110835" y="500825"/>
                      <a:pt x="2114645" y="522732"/>
                      <a:pt x="2114645" y="545973"/>
                    </a:cubicBezTo>
                    <a:cubicBezTo>
                      <a:pt x="2114645" y="569214"/>
                      <a:pt x="2110454" y="591122"/>
                      <a:pt x="2102453" y="611410"/>
                    </a:cubicBezTo>
                    <a:cubicBezTo>
                      <a:pt x="2094452" y="631698"/>
                      <a:pt x="2082737" y="649605"/>
                      <a:pt x="2067878" y="665036"/>
                    </a:cubicBezTo>
                    <a:cubicBezTo>
                      <a:pt x="2053018" y="680466"/>
                      <a:pt x="2035112" y="692563"/>
                      <a:pt x="2014442" y="701421"/>
                    </a:cubicBezTo>
                    <a:cubicBezTo>
                      <a:pt x="1993964" y="709994"/>
                      <a:pt x="1971104" y="714470"/>
                      <a:pt x="1945958" y="714661"/>
                    </a:cubicBezTo>
                    <a:lnTo>
                      <a:pt x="1945958" y="714661"/>
                    </a:lnTo>
                    <a:close/>
                    <a:moveTo>
                      <a:pt x="1764030" y="1090517"/>
                    </a:moveTo>
                    <a:lnTo>
                      <a:pt x="1764030" y="772382"/>
                    </a:lnTo>
                    <a:cubicBezTo>
                      <a:pt x="1774889" y="788670"/>
                      <a:pt x="1788128" y="802100"/>
                      <a:pt x="1803749" y="812959"/>
                    </a:cubicBezTo>
                    <a:cubicBezTo>
                      <a:pt x="1819656" y="823817"/>
                      <a:pt x="1836706" y="832676"/>
                      <a:pt x="1855184" y="838867"/>
                    </a:cubicBezTo>
                    <a:cubicBezTo>
                      <a:pt x="1873472" y="845344"/>
                      <a:pt x="1891951" y="849916"/>
                      <a:pt x="1910239" y="852678"/>
                    </a:cubicBezTo>
                    <a:cubicBezTo>
                      <a:pt x="1928717" y="855440"/>
                      <a:pt x="1945767" y="856679"/>
                      <a:pt x="1961674" y="856679"/>
                    </a:cubicBezTo>
                    <a:cubicBezTo>
                      <a:pt x="2009299" y="856488"/>
                      <a:pt x="2051876" y="848487"/>
                      <a:pt x="2088833" y="832580"/>
                    </a:cubicBezTo>
                    <a:cubicBezTo>
                      <a:pt x="2125980" y="816673"/>
                      <a:pt x="2157508" y="794671"/>
                      <a:pt x="2183225" y="766286"/>
                    </a:cubicBezTo>
                    <a:cubicBezTo>
                      <a:pt x="2208752" y="737997"/>
                      <a:pt x="2228374" y="705041"/>
                      <a:pt x="2241709" y="667512"/>
                    </a:cubicBezTo>
                    <a:cubicBezTo>
                      <a:pt x="2254949" y="629984"/>
                      <a:pt x="2261807" y="589407"/>
                      <a:pt x="2261807" y="545783"/>
                    </a:cubicBezTo>
                    <a:cubicBezTo>
                      <a:pt x="2261616" y="501777"/>
                      <a:pt x="2254377" y="461010"/>
                      <a:pt x="2239899" y="423482"/>
                    </a:cubicBezTo>
                    <a:cubicBezTo>
                      <a:pt x="2225421" y="385953"/>
                      <a:pt x="2204942" y="352996"/>
                      <a:pt x="2178082" y="324898"/>
                    </a:cubicBezTo>
                    <a:cubicBezTo>
                      <a:pt x="2151412" y="296609"/>
                      <a:pt x="2119217" y="274701"/>
                      <a:pt x="2081879" y="258794"/>
                    </a:cubicBezTo>
                    <a:cubicBezTo>
                      <a:pt x="2044541" y="243173"/>
                      <a:pt x="2002917" y="235077"/>
                      <a:pt x="1957007" y="234887"/>
                    </a:cubicBezTo>
                    <a:cubicBezTo>
                      <a:pt x="1934337" y="234887"/>
                      <a:pt x="1911001" y="238125"/>
                      <a:pt x="1887093" y="244888"/>
                    </a:cubicBezTo>
                    <a:cubicBezTo>
                      <a:pt x="1863376" y="251555"/>
                      <a:pt x="1840897" y="261747"/>
                      <a:pt x="1819656" y="275844"/>
                    </a:cubicBezTo>
                    <a:cubicBezTo>
                      <a:pt x="1798130" y="289941"/>
                      <a:pt x="1779746" y="307943"/>
                      <a:pt x="1764221" y="330041"/>
                    </a:cubicBezTo>
                    <a:lnTo>
                      <a:pt x="1754600" y="248126"/>
                    </a:lnTo>
                    <a:lnTo>
                      <a:pt x="1617250" y="248126"/>
                    </a:lnTo>
                    <a:lnTo>
                      <a:pt x="1617250" y="1090327"/>
                    </a:lnTo>
                    <a:lnTo>
                      <a:pt x="1764221" y="1090327"/>
                    </a:lnTo>
                    <a:close/>
                    <a:moveTo>
                      <a:pt x="2836355" y="330232"/>
                    </a:moveTo>
                    <a:cubicBezTo>
                      <a:pt x="2824924" y="310325"/>
                      <a:pt x="2809494" y="293275"/>
                      <a:pt x="2789968" y="278987"/>
                    </a:cubicBezTo>
                    <a:cubicBezTo>
                      <a:pt x="2770441" y="264509"/>
                      <a:pt x="2748629" y="253460"/>
                      <a:pt x="2724055" y="245650"/>
                    </a:cubicBezTo>
                    <a:cubicBezTo>
                      <a:pt x="2699576" y="237839"/>
                      <a:pt x="2673858" y="233839"/>
                      <a:pt x="2647093" y="233839"/>
                    </a:cubicBezTo>
                    <a:cubicBezTo>
                      <a:pt x="2603564" y="233648"/>
                      <a:pt x="2562987" y="240030"/>
                      <a:pt x="2525649" y="253079"/>
                    </a:cubicBezTo>
                    <a:cubicBezTo>
                      <a:pt x="2488121" y="266129"/>
                      <a:pt x="2455355" y="285845"/>
                      <a:pt x="2427256" y="311944"/>
                    </a:cubicBezTo>
                    <a:cubicBezTo>
                      <a:pt x="2399157" y="338042"/>
                      <a:pt x="2377250" y="370618"/>
                      <a:pt x="2361343" y="409575"/>
                    </a:cubicBezTo>
                    <a:cubicBezTo>
                      <a:pt x="2345722" y="448342"/>
                      <a:pt x="2337626" y="493490"/>
                      <a:pt x="2337435" y="544735"/>
                    </a:cubicBezTo>
                    <a:cubicBezTo>
                      <a:pt x="2337626" y="596932"/>
                      <a:pt x="2345246" y="642747"/>
                      <a:pt x="2360581" y="682085"/>
                    </a:cubicBezTo>
                    <a:cubicBezTo>
                      <a:pt x="2375821" y="721614"/>
                      <a:pt x="2397157" y="754571"/>
                      <a:pt x="2424589" y="781050"/>
                    </a:cubicBezTo>
                    <a:cubicBezTo>
                      <a:pt x="2451926" y="807720"/>
                      <a:pt x="2484215" y="827627"/>
                      <a:pt x="2521363" y="840867"/>
                    </a:cubicBezTo>
                    <a:cubicBezTo>
                      <a:pt x="2558510" y="854107"/>
                      <a:pt x="2599278" y="860584"/>
                      <a:pt x="2643473" y="860298"/>
                    </a:cubicBezTo>
                    <a:cubicBezTo>
                      <a:pt x="2660333" y="859917"/>
                      <a:pt x="2678049" y="857726"/>
                      <a:pt x="2696909" y="853250"/>
                    </a:cubicBezTo>
                    <a:cubicBezTo>
                      <a:pt x="2715578" y="848868"/>
                      <a:pt x="2734056" y="842201"/>
                      <a:pt x="2752154" y="833533"/>
                    </a:cubicBezTo>
                    <a:cubicBezTo>
                      <a:pt x="2770251" y="824865"/>
                      <a:pt x="2786444" y="814102"/>
                      <a:pt x="2801398" y="801243"/>
                    </a:cubicBezTo>
                    <a:cubicBezTo>
                      <a:pt x="2816066" y="788194"/>
                      <a:pt x="2827687" y="772954"/>
                      <a:pt x="2836355" y="755428"/>
                    </a:cubicBezTo>
                    <a:lnTo>
                      <a:pt x="2843594" y="842201"/>
                    </a:lnTo>
                    <a:lnTo>
                      <a:pt x="2982182" y="842201"/>
                    </a:lnTo>
                    <a:lnTo>
                      <a:pt x="2982182" y="248221"/>
                    </a:lnTo>
                    <a:lnTo>
                      <a:pt x="2841212" y="248221"/>
                    </a:lnTo>
                    <a:lnTo>
                      <a:pt x="2836355" y="330137"/>
                    </a:lnTo>
                    <a:lnTo>
                      <a:pt x="2836355" y="330137"/>
                    </a:lnTo>
                    <a:close/>
                    <a:moveTo>
                      <a:pt x="2660428" y="365189"/>
                    </a:moveTo>
                    <a:cubicBezTo>
                      <a:pt x="2689384" y="365379"/>
                      <a:pt x="2714625" y="370618"/>
                      <a:pt x="2736342" y="380619"/>
                    </a:cubicBezTo>
                    <a:cubicBezTo>
                      <a:pt x="2758059" y="390620"/>
                      <a:pt x="2776157" y="404336"/>
                      <a:pt x="2790539" y="421386"/>
                    </a:cubicBezTo>
                    <a:cubicBezTo>
                      <a:pt x="2805017" y="438436"/>
                      <a:pt x="2815876" y="457771"/>
                      <a:pt x="2823020" y="479203"/>
                    </a:cubicBezTo>
                    <a:cubicBezTo>
                      <a:pt x="2830259" y="500539"/>
                      <a:pt x="2833878" y="522542"/>
                      <a:pt x="2833878" y="545306"/>
                    </a:cubicBezTo>
                    <a:cubicBezTo>
                      <a:pt x="2833878" y="568071"/>
                      <a:pt x="2830259" y="590074"/>
                      <a:pt x="2823020" y="611410"/>
                    </a:cubicBezTo>
                    <a:cubicBezTo>
                      <a:pt x="2815781" y="632936"/>
                      <a:pt x="2804922" y="651986"/>
                      <a:pt x="2790539" y="669227"/>
                    </a:cubicBezTo>
                    <a:cubicBezTo>
                      <a:pt x="2776061" y="686276"/>
                      <a:pt x="2757964" y="699992"/>
                      <a:pt x="2736342" y="709994"/>
                    </a:cubicBezTo>
                    <a:cubicBezTo>
                      <a:pt x="2714625" y="720090"/>
                      <a:pt x="2689384" y="725234"/>
                      <a:pt x="2660428" y="725424"/>
                    </a:cubicBezTo>
                    <a:cubicBezTo>
                      <a:pt x="2635949" y="725424"/>
                      <a:pt x="2612993" y="721233"/>
                      <a:pt x="2591753" y="713137"/>
                    </a:cubicBezTo>
                    <a:cubicBezTo>
                      <a:pt x="2570512" y="704945"/>
                      <a:pt x="2552033" y="693039"/>
                      <a:pt x="2535936" y="677609"/>
                    </a:cubicBezTo>
                    <a:cubicBezTo>
                      <a:pt x="2519839" y="661892"/>
                      <a:pt x="2507171" y="643033"/>
                      <a:pt x="2498408" y="620744"/>
                    </a:cubicBezTo>
                    <a:cubicBezTo>
                      <a:pt x="2489359" y="598265"/>
                      <a:pt x="2484787" y="572929"/>
                      <a:pt x="2484596" y="544639"/>
                    </a:cubicBezTo>
                    <a:cubicBezTo>
                      <a:pt x="2484787" y="516350"/>
                      <a:pt x="2489454" y="491014"/>
                      <a:pt x="2498408" y="468725"/>
                    </a:cubicBezTo>
                    <a:cubicBezTo>
                      <a:pt x="2507266" y="446627"/>
                      <a:pt x="2519934" y="427768"/>
                      <a:pt x="2535936" y="412337"/>
                    </a:cubicBezTo>
                    <a:cubicBezTo>
                      <a:pt x="2552033" y="397097"/>
                      <a:pt x="2570512" y="385191"/>
                      <a:pt x="2591753" y="377190"/>
                    </a:cubicBezTo>
                    <a:cubicBezTo>
                      <a:pt x="2612993" y="369189"/>
                      <a:pt x="2635949" y="365189"/>
                      <a:pt x="2660428" y="365189"/>
                    </a:cubicBezTo>
                    <a:lnTo>
                      <a:pt x="2660428" y="365189"/>
                    </a:lnTo>
                    <a:close/>
                  </a:path>
                </a:pathLst>
              </a:custGeom>
              <a:grpFill/>
              <a:ln w="9525" cap="flat">
                <a:noFill/>
                <a:prstDash val="solid"/>
                <a:miter/>
              </a:ln>
            </p:spPr>
            <p:txBody>
              <a:bodyPr rtlCol="0" anchor="ctr"/>
              <a:lstStyle/>
              <a:p>
                <a:endParaRPr lang="de-DE"/>
              </a:p>
            </p:txBody>
          </p:sp>
          <p:sp>
            <p:nvSpPr>
              <p:cNvPr id="19" name="Freihandform: Form 18">
                <a:extLst>
                  <a:ext uri="{FF2B5EF4-FFF2-40B4-BE49-F238E27FC236}">
                    <a16:creationId xmlns:a16="http://schemas.microsoft.com/office/drawing/2014/main" id="{5D98F930-210A-721A-561C-D494169BE4F7}"/>
                  </a:ext>
                </a:extLst>
              </p:cNvPr>
              <p:cNvSpPr/>
              <p:nvPr/>
            </p:nvSpPr>
            <p:spPr>
              <a:xfrm>
                <a:off x="9052548" y="4067746"/>
                <a:ext cx="149732" cy="149733"/>
              </a:xfrm>
              <a:custGeom>
                <a:avLst/>
                <a:gdLst>
                  <a:gd name="connsiteX0" fmla="*/ 149733 w 149732"/>
                  <a:gd name="connsiteY0" fmla="*/ 74867 h 149733"/>
                  <a:gd name="connsiteX1" fmla="*/ 74866 w 149732"/>
                  <a:gd name="connsiteY1" fmla="*/ 149733 h 149733"/>
                  <a:gd name="connsiteX2" fmla="*/ 0 w 149732"/>
                  <a:gd name="connsiteY2" fmla="*/ 74867 h 149733"/>
                  <a:gd name="connsiteX3" fmla="*/ 74866 w 149732"/>
                  <a:gd name="connsiteY3" fmla="*/ 0 h 149733"/>
                  <a:gd name="connsiteX4" fmla="*/ 149733 w 149732"/>
                  <a:gd name="connsiteY4" fmla="*/ 74867 h 149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 h="149733">
                    <a:moveTo>
                      <a:pt x="149733" y="74867"/>
                    </a:moveTo>
                    <a:cubicBezTo>
                      <a:pt x="149733" y="116205"/>
                      <a:pt x="116205" y="149733"/>
                      <a:pt x="74866" y="149733"/>
                    </a:cubicBezTo>
                    <a:cubicBezTo>
                      <a:pt x="33528" y="149733"/>
                      <a:pt x="0" y="116205"/>
                      <a:pt x="0" y="74867"/>
                    </a:cubicBezTo>
                    <a:cubicBezTo>
                      <a:pt x="0" y="33528"/>
                      <a:pt x="33528" y="0"/>
                      <a:pt x="74866" y="0"/>
                    </a:cubicBezTo>
                    <a:cubicBezTo>
                      <a:pt x="116205" y="0"/>
                      <a:pt x="149733" y="33528"/>
                      <a:pt x="149733" y="74867"/>
                    </a:cubicBezTo>
                    <a:close/>
                  </a:path>
                </a:pathLst>
              </a:custGeom>
              <a:grpFill/>
              <a:ln w="9525" cap="flat">
                <a:noFill/>
                <a:prstDash val="solid"/>
                <a:miter/>
              </a:ln>
            </p:spPr>
            <p:txBody>
              <a:bodyPr rtlCol="0" anchor="ctr"/>
              <a:lstStyle/>
              <a:p>
                <a:endParaRPr lang="de-DE"/>
              </a:p>
            </p:txBody>
          </p:sp>
        </p:grpSp>
      </p:grpSp>
      <p:sp>
        <p:nvSpPr>
          <p:cNvPr id="10" name="Freihandform: Form 9">
            <a:extLst>
              <a:ext uri="{FF2B5EF4-FFF2-40B4-BE49-F238E27FC236}">
                <a16:creationId xmlns:a16="http://schemas.microsoft.com/office/drawing/2014/main" id="{AFF82AF0-E2AD-57E9-3643-26A4BEF588CF}"/>
              </a:ext>
            </a:extLst>
          </p:cNvPr>
          <p:cNvSpPr/>
          <p:nvPr userDrawn="1"/>
        </p:nvSpPr>
        <p:spPr bwMode="black">
          <a:xfrm>
            <a:off x="5733087" y="2709333"/>
            <a:ext cx="718329" cy="71833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gradFill>
            <a:gsLst>
              <a:gs pos="0">
                <a:srgbClr val="E62D69"/>
              </a:gs>
              <a:gs pos="50000">
                <a:srgbClr val="EC6141"/>
              </a:gs>
              <a:gs pos="100000">
                <a:srgbClr val="F39619"/>
              </a:gs>
            </a:gsLst>
            <a:lin ang="0" scaled="1"/>
          </a:gradFill>
          <a:ln w="9525" cap="flat">
            <a:noFill/>
            <a:prstDash val="solid"/>
            <a:miter/>
          </a:ln>
        </p:spPr>
        <p:txBody>
          <a:bodyPr rtlCol="0" anchor="ctr"/>
          <a:lstStyle/>
          <a:p>
            <a:endParaRPr lang="de-DE"/>
          </a:p>
        </p:txBody>
      </p:sp>
      <p:grpSp>
        <p:nvGrpSpPr>
          <p:cNvPr id="11" name="Gruppieren 10">
            <a:extLst>
              <a:ext uri="{FF2B5EF4-FFF2-40B4-BE49-F238E27FC236}">
                <a16:creationId xmlns:a16="http://schemas.microsoft.com/office/drawing/2014/main" id="{337807F1-CE29-32F4-BD41-AB59015DF9D5}"/>
              </a:ext>
            </a:extLst>
          </p:cNvPr>
          <p:cNvGrpSpPr/>
          <p:nvPr userDrawn="1"/>
        </p:nvGrpSpPr>
        <p:grpSpPr bwMode="black">
          <a:xfrm>
            <a:off x="5401687" y="3638780"/>
            <a:ext cx="1388626" cy="509164"/>
            <a:chOff x="7716000" y="4067746"/>
            <a:chExt cx="2982182" cy="1093470"/>
          </a:xfrm>
        </p:grpSpPr>
        <p:sp>
          <p:nvSpPr>
            <p:cNvPr id="12" name="Freihandform: Form 11">
              <a:extLst>
                <a:ext uri="{FF2B5EF4-FFF2-40B4-BE49-F238E27FC236}">
                  <a16:creationId xmlns:a16="http://schemas.microsoft.com/office/drawing/2014/main" id="{C0256FE2-A2B2-54CE-DE2C-A6F5A93CE6A9}"/>
                </a:ext>
              </a:extLst>
            </p:cNvPr>
            <p:cNvSpPr/>
            <p:nvPr/>
          </p:nvSpPr>
          <p:spPr bwMode="black">
            <a:xfrm>
              <a:off x="7716000" y="4070699"/>
              <a:ext cx="2982182" cy="1090517"/>
            </a:xfrm>
            <a:custGeom>
              <a:avLst/>
              <a:gdLst>
                <a:gd name="connsiteX0" fmla="*/ 615696 w 2982182"/>
                <a:gd name="connsiteY0" fmla="*/ 597789 h 1090517"/>
                <a:gd name="connsiteX1" fmla="*/ 606457 w 2982182"/>
                <a:gd name="connsiteY1" fmla="*/ 437102 h 1090517"/>
                <a:gd name="connsiteX2" fmla="*/ 548831 w 2982182"/>
                <a:gd name="connsiteY2" fmla="*/ 322231 h 1090517"/>
                <a:gd name="connsiteX3" fmla="*/ 449580 w 2982182"/>
                <a:gd name="connsiteY3" fmla="*/ 253365 h 1090517"/>
                <a:gd name="connsiteX4" fmla="*/ 315659 w 2982182"/>
                <a:gd name="connsiteY4" fmla="*/ 230219 h 1090517"/>
                <a:gd name="connsiteX5" fmla="*/ 184976 w 2982182"/>
                <a:gd name="connsiteY5" fmla="*/ 253365 h 1090517"/>
                <a:gd name="connsiteX6" fmla="*/ 85534 w 2982182"/>
                <a:gd name="connsiteY6" fmla="*/ 317849 h 1090517"/>
                <a:gd name="connsiteX7" fmla="*/ 22289 w 2982182"/>
                <a:gd name="connsiteY7" fmla="*/ 416243 h 1090517"/>
                <a:gd name="connsiteX8" fmla="*/ 0 w 2982182"/>
                <a:gd name="connsiteY8" fmla="*/ 541115 h 1090517"/>
                <a:gd name="connsiteX9" fmla="*/ 22289 w 2982182"/>
                <a:gd name="connsiteY9" fmla="*/ 670846 h 1090517"/>
                <a:gd name="connsiteX10" fmla="*/ 86582 w 2982182"/>
                <a:gd name="connsiteY10" fmla="*/ 770858 h 1090517"/>
                <a:gd name="connsiteX11" fmla="*/ 189167 w 2982182"/>
                <a:gd name="connsiteY11" fmla="*/ 835343 h 1090517"/>
                <a:gd name="connsiteX12" fmla="*/ 326517 w 2982182"/>
                <a:gd name="connsiteY12" fmla="*/ 858012 h 1090517"/>
                <a:gd name="connsiteX13" fmla="*/ 418910 w 2982182"/>
                <a:gd name="connsiteY13" fmla="*/ 847535 h 1090517"/>
                <a:gd name="connsiteX14" fmla="*/ 508064 w 2982182"/>
                <a:gd name="connsiteY14" fmla="*/ 815435 h 1090517"/>
                <a:gd name="connsiteX15" fmla="*/ 581978 w 2982182"/>
                <a:gd name="connsiteY15" fmla="*/ 761619 h 1090517"/>
                <a:gd name="connsiteX16" fmla="*/ 487966 w 2982182"/>
                <a:gd name="connsiteY16" fmla="*/ 668846 h 1090517"/>
                <a:gd name="connsiteX17" fmla="*/ 443770 w 2982182"/>
                <a:gd name="connsiteY17" fmla="*/ 698754 h 1090517"/>
                <a:gd name="connsiteX18" fmla="*/ 386715 w 2982182"/>
                <a:gd name="connsiteY18" fmla="*/ 717613 h 1090517"/>
                <a:gd name="connsiteX19" fmla="*/ 328898 w 2982182"/>
                <a:gd name="connsiteY19" fmla="*/ 724281 h 1090517"/>
                <a:gd name="connsiteX20" fmla="*/ 239173 w 2982182"/>
                <a:gd name="connsiteY20" fmla="*/ 707803 h 1090517"/>
                <a:gd name="connsiteX21" fmla="*/ 178880 w 2982182"/>
                <a:gd name="connsiteY21" fmla="*/ 663226 h 1090517"/>
                <a:gd name="connsiteX22" fmla="*/ 151733 w 2982182"/>
                <a:gd name="connsiteY22" fmla="*/ 597789 h 1090517"/>
                <a:gd name="connsiteX23" fmla="*/ 615601 w 2982182"/>
                <a:gd name="connsiteY23" fmla="*/ 597789 h 1090517"/>
                <a:gd name="connsiteX24" fmla="*/ 154210 w 2982182"/>
                <a:gd name="connsiteY24" fmla="*/ 476060 h 1090517"/>
                <a:gd name="connsiteX25" fmla="*/ 189357 w 2982182"/>
                <a:gd name="connsiteY25" fmla="*/ 411766 h 1090517"/>
                <a:gd name="connsiteX26" fmla="*/ 246793 w 2982182"/>
                <a:gd name="connsiteY26" fmla="*/ 373190 h 1090517"/>
                <a:gd name="connsiteX27" fmla="*/ 320516 w 2982182"/>
                <a:gd name="connsiteY27" fmla="*/ 360331 h 1090517"/>
                <a:gd name="connsiteX28" fmla="*/ 395859 w 2982182"/>
                <a:gd name="connsiteY28" fmla="*/ 373190 h 1090517"/>
                <a:gd name="connsiteX29" fmla="*/ 449294 w 2982182"/>
                <a:gd name="connsiteY29" fmla="*/ 411766 h 1090517"/>
                <a:gd name="connsiteX30" fmla="*/ 474821 w 2982182"/>
                <a:gd name="connsiteY30" fmla="*/ 476060 h 1090517"/>
                <a:gd name="connsiteX31" fmla="*/ 154210 w 2982182"/>
                <a:gd name="connsiteY31" fmla="*/ 476060 h 1090517"/>
                <a:gd name="connsiteX32" fmla="*/ 713327 w 2982182"/>
                <a:gd name="connsiteY32" fmla="*/ 95 h 1090517"/>
                <a:gd name="connsiteX33" fmla="*/ 713327 w 2982182"/>
                <a:gd name="connsiteY33" fmla="*/ 842296 h 1090517"/>
                <a:gd name="connsiteX34" fmla="*/ 860298 w 2982182"/>
                <a:gd name="connsiteY34" fmla="*/ 842296 h 1090517"/>
                <a:gd name="connsiteX35" fmla="*/ 860298 w 2982182"/>
                <a:gd name="connsiteY35" fmla="*/ 573596 h 1090517"/>
                <a:gd name="connsiteX36" fmla="*/ 1092803 w 2982182"/>
                <a:gd name="connsiteY36" fmla="*/ 842296 h 1090517"/>
                <a:gd name="connsiteX37" fmla="*/ 1269968 w 2982182"/>
                <a:gd name="connsiteY37" fmla="*/ 842296 h 1090517"/>
                <a:gd name="connsiteX38" fmla="*/ 1269968 w 2982182"/>
                <a:gd name="connsiteY38" fmla="*/ 831437 h 1090517"/>
                <a:gd name="connsiteX39" fmla="*/ 994029 w 2982182"/>
                <a:gd name="connsiteY39" fmla="*/ 527780 h 1090517"/>
                <a:gd name="connsiteX40" fmla="*/ 1236250 w 2982182"/>
                <a:gd name="connsiteY40" fmla="*/ 256699 h 1090517"/>
                <a:gd name="connsiteX41" fmla="*/ 1236250 w 2982182"/>
                <a:gd name="connsiteY41" fmla="*/ 248221 h 1090517"/>
                <a:gd name="connsiteX42" fmla="*/ 1060323 w 2982182"/>
                <a:gd name="connsiteY42" fmla="*/ 248221 h 1090517"/>
                <a:gd name="connsiteX43" fmla="*/ 860298 w 2982182"/>
                <a:gd name="connsiteY43" fmla="*/ 486823 h 1090517"/>
                <a:gd name="connsiteX44" fmla="*/ 860298 w 2982182"/>
                <a:gd name="connsiteY44" fmla="*/ 0 h 1090517"/>
                <a:gd name="connsiteX45" fmla="*/ 713327 w 2982182"/>
                <a:gd name="connsiteY45" fmla="*/ 0 h 1090517"/>
                <a:gd name="connsiteX46" fmla="*/ 1484471 w 2982182"/>
                <a:gd name="connsiteY46" fmla="*/ 245936 h 1090517"/>
                <a:gd name="connsiteX47" fmla="*/ 1484471 w 2982182"/>
                <a:gd name="connsiteY47" fmla="*/ 842391 h 1090517"/>
                <a:gd name="connsiteX48" fmla="*/ 1337501 w 2982182"/>
                <a:gd name="connsiteY48" fmla="*/ 842391 h 1090517"/>
                <a:gd name="connsiteX49" fmla="*/ 1337501 w 2982182"/>
                <a:gd name="connsiteY49" fmla="*/ 245936 h 1090517"/>
                <a:gd name="connsiteX50" fmla="*/ 1484471 w 2982182"/>
                <a:gd name="connsiteY50" fmla="*/ 245936 h 1090517"/>
                <a:gd name="connsiteX51" fmla="*/ 1945958 w 2982182"/>
                <a:gd name="connsiteY51" fmla="*/ 714661 h 1090517"/>
                <a:gd name="connsiteX52" fmla="*/ 1877473 w 2982182"/>
                <a:gd name="connsiteY52" fmla="*/ 701421 h 1090517"/>
                <a:gd name="connsiteX53" fmla="*/ 1824038 w 2982182"/>
                <a:gd name="connsiteY53" fmla="*/ 665036 h 1090517"/>
                <a:gd name="connsiteX54" fmla="*/ 1789462 w 2982182"/>
                <a:gd name="connsiteY54" fmla="*/ 611410 h 1090517"/>
                <a:gd name="connsiteX55" fmla="*/ 1777270 w 2982182"/>
                <a:gd name="connsiteY55" fmla="*/ 545973 h 1090517"/>
                <a:gd name="connsiteX56" fmla="*/ 1788700 w 2982182"/>
                <a:gd name="connsiteY56" fmla="*/ 480536 h 1090517"/>
                <a:gd name="connsiteX57" fmla="*/ 1821847 w 2982182"/>
                <a:gd name="connsiteY57" fmla="*/ 426911 h 1090517"/>
                <a:gd name="connsiteX58" fmla="*/ 1874806 w 2982182"/>
                <a:gd name="connsiteY58" fmla="*/ 390525 h 1090517"/>
                <a:gd name="connsiteX59" fmla="*/ 1945958 w 2982182"/>
                <a:gd name="connsiteY59" fmla="*/ 377285 h 1090517"/>
                <a:gd name="connsiteX60" fmla="*/ 2017014 w 2982182"/>
                <a:gd name="connsiteY60" fmla="*/ 390525 h 1090517"/>
                <a:gd name="connsiteX61" fmla="*/ 2070068 w 2982182"/>
                <a:gd name="connsiteY61" fmla="*/ 426911 h 1090517"/>
                <a:gd name="connsiteX62" fmla="*/ 2103215 w 2982182"/>
                <a:gd name="connsiteY62" fmla="*/ 480536 h 1090517"/>
                <a:gd name="connsiteX63" fmla="*/ 2114645 w 2982182"/>
                <a:gd name="connsiteY63" fmla="*/ 545973 h 1090517"/>
                <a:gd name="connsiteX64" fmla="*/ 2102453 w 2982182"/>
                <a:gd name="connsiteY64" fmla="*/ 611410 h 1090517"/>
                <a:gd name="connsiteX65" fmla="*/ 2067878 w 2982182"/>
                <a:gd name="connsiteY65" fmla="*/ 665036 h 1090517"/>
                <a:gd name="connsiteX66" fmla="*/ 2014442 w 2982182"/>
                <a:gd name="connsiteY66" fmla="*/ 701421 h 1090517"/>
                <a:gd name="connsiteX67" fmla="*/ 1945958 w 2982182"/>
                <a:gd name="connsiteY67" fmla="*/ 714661 h 1090517"/>
                <a:gd name="connsiteX68" fmla="*/ 1945958 w 2982182"/>
                <a:gd name="connsiteY68" fmla="*/ 714661 h 1090517"/>
                <a:gd name="connsiteX69" fmla="*/ 1764030 w 2982182"/>
                <a:gd name="connsiteY69" fmla="*/ 1090517 h 1090517"/>
                <a:gd name="connsiteX70" fmla="*/ 1764030 w 2982182"/>
                <a:gd name="connsiteY70" fmla="*/ 772382 h 1090517"/>
                <a:gd name="connsiteX71" fmla="*/ 1803749 w 2982182"/>
                <a:gd name="connsiteY71" fmla="*/ 812959 h 1090517"/>
                <a:gd name="connsiteX72" fmla="*/ 1855184 w 2982182"/>
                <a:gd name="connsiteY72" fmla="*/ 838867 h 1090517"/>
                <a:gd name="connsiteX73" fmla="*/ 1910239 w 2982182"/>
                <a:gd name="connsiteY73" fmla="*/ 852678 h 1090517"/>
                <a:gd name="connsiteX74" fmla="*/ 1961674 w 2982182"/>
                <a:gd name="connsiteY74" fmla="*/ 856679 h 1090517"/>
                <a:gd name="connsiteX75" fmla="*/ 2088833 w 2982182"/>
                <a:gd name="connsiteY75" fmla="*/ 832580 h 1090517"/>
                <a:gd name="connsiteX76" fmla="*/ 2183225 w 2982182"/>
                <a:gd name="connsiteY76" fmla="*/ 766286 h 1090517"/>
                <a:gd name="connsiteX77" fmla="*/ 2241709 w 2982182"/>
                <a:gd name="connsiteY77" fmla="*/ 667512 h 1090517"/>
                <a:gd name="connsiteX78" fmla="*/ 2261807 w 2982182"/>
                <a:gd name="connsiteY78" fmla="*/ 545783 h 1090517"/>
                <a:gd name="connsiteX79" fmla="*/ 2239899 w 2982182"/>
                <a:gd name="connsiteY79" fmla="*/ 423482 h 1090517"/>
                <a:gd name="connsiteX80" fmla="*/ 2178082 w 2982182"/>
                <a:gd name="connsiteY80" fmla="*/ 324898 h 1090517"/>
                <a:gd name="connsiteX81" fmla="*/ 2081879 w 2982182"/>
                <a:gd name="connsiteY81" fmla="*/ 258794 h 1090517"/>
                <a:gd name="connsiteX82" fmla="*/ 1957007 w 2982182"/>
                <a:gd name="connsiteY82" fmla="*/ 234887 h 1090517"/>
                <a:gd name="connsiteX83" fmla="*/ 1887093 w 2982182"/>
                <a:gd name="connsiteY83" fmla="*/ 244888 h 1090517"/>
                <a:gd name="connsiteX84" fmla="*/ 1819656 w 2982182"/>
                <a:gd name="connsiteY84" fmla="*/ 275844 h 1090517"/>
                <a:gd name="connsiteX85" fmla="*/ 1764221 w 2982182"/>
                <a:gd name="connsiteY85" fmla="*/ 330041 h 1090517"/>
                <a:gd name="connsiteX86" fmla="*/ 1754600 w 2982182"/>
                <a:gd name="connsiteY86" fmla="*/ 248126 h 1090517"/>
                <a:gd name="connsiteX87" fmla="*/ 1617250 w 2982182"/>
                <a:gd name="connsiteY87" fmla="*/ 248126 h 1090517"/>
                <a:gd name="connsiteX88" fmla="*/ 1617250 w 2982182"/>
                <a:gd name="connsiteY88" fmla="*/ 1090327 h 1090517"/>
                <a:gd name="connsiteX89" fmla="*/ 1764221 w 2982182"/>
                <a:gd name="connsiteY89" fmla="*/ 1090327 h 1090517"/>
                <a:gd name="connsiteX90" fmla="*/ 2836355 w 2982182"/>
                <a:gd name="connsiteY90" fmla="*/ 330232 h 1090517"/>
                <a:gd name="connsiteX91" fmla="*/ 2789968 w 2982182"/>
                <a:gd name="connsiteY91" fmla="*/ 278987 h 1090517"/>
                <a:gd name="connsiteX92" fmla="*/ 2724055 w 2982182"/>
                <a:gd name="connsiteY92" fmla="*/ 245650 h 1090517"/>
                <a:gd name="connsiteX93" fmla="*/ 2647093 w 2982182"/>
                <a:gd name="connsiteY93" fmla="*/ 233839 h 1090517"/>
                <a:gd name="connsiteX94" fmla="*/ 2525649 w 2982182"/>
                <a:gd name="connsiteY94" fmla="*/ 253079 h 1090517"/>
                <a:gd name="connsiteX95" fmla="*/ 2427256 w 2982182"/>
                <a:gd name="connsiteY95" fmla="*/ 311944 h 1090517"/>
                <a:gd name="connsiteX96" fmla="*/ 2361343 w 2982182"/>
                <a:gd name="connsiteY96" fmla="*/ 409575 h 1090517"/>
                <a:gd name="connsiteX97" fmla="*/ 2337435 w 2982182"/>
                <a:gd name="connsiteY97" fmla="*/ 544735 h 1090517"/>
                <a:gd name="connsiteX98" fmla="*/ 2360581 w 2982182"/>
                <a:gd name="connsiteY98" fmla="*/ 682085 h 1090517"/>
                <a:gd name="connsiteX99" fmla="*/ 2424589 w 2982182"/>
                <a:gd name="connsiteY99" fmla="*/ 781050 h 1090517"/>
                <a:gd name="connsiteX100" fmla="*/ 2521363 w 2982182"/>
                <a:gd name="connsiteY100" fmla="*/ 840867 h 1090517"/>
                <a:gd name="connsiteX101" fmla="*/ 2643473 w 2982182"/>
                <a:gd name="connsiteY101" fmla="*/ 860298 h 1090517"/>
                <a:gd name="connsiteX102" fmla="*/ 2696909 w 2982182"/>
                <a:gd name="connsiteY102" fmla="*/ 853250 h 1090517"/>
                <a:gd name="connsiteX103" fmla="*/ 2752154 w 2982182"/>
                <a:gd name="connsiteY103" fmla="*/ 833533 h 1090517"/>
                <a:gd name="connsiteX104" fmla="*/ 2801398 w 2982182"/>
                <a:gd name="connsiteY104" fmla="*/ 801243 h 1090517"/>
                <a:gd name="connsiteX105" fmla="*/ 2836355 w 2982182"/>
                <a:gd name="connsiteY105" fmla="*/ 755428 h 1090517"/>
                <a:gd name="connsiteX106" fmla="*/ 2843594 w 2982182"/>
                <a:gd name="connsiteY106" fmla="*/ 842201 h 1090517"/>
                <a:gd name="connsiteX107" fmla="*/ 2982182 w 2982182"/>
                <a:gd name="connsiteY107" fmla="*/ 842201 h 1090517"/>
                <a:gd name="connsiteX108" fmla="*/ 2982182 w 2982182"/>
                <a:gd name="connsiteY108" fmla="*/ 248221 h 1090517"/>
                <a:gd name="connsiteX109" fmla="*/ 2841212 w 2982182"/>
                <a:gd name="connsiteY109" fmla="*/ 248221 h 1090517"/>
                <a:gd name="connsiteX110" fmla="*/ 2836355 w 2982182"/>
                <a:gd name="connsiteY110" fmla="*/ 330137 h 1090517"/>
                <a:gd name="connsiteX111" fmla="*/ 2836355 w 2982182"/>
                <a:gd name="connsiteY111" fmla="*/ 330137 h 1090517"/>
                <a:gd name="connsiteX112" fmla="*/ 2660428 w 2982182"/>
                <a:gd name="connsiteY112" fmla="*/ 365189 h 1090517"/>
                <a:gd name="connsiteX113" fmla="*/ 2736342 w 2982182"/>
                <a:gd name="connsiteY113" fmla="*/ 380619 h 1090517"/>
                <a:gd name="connsiteX114" fmla="*/ 2790539 w 2982182"/>
                <a:gd name="connsiteY114" fmla="*/ 421386 h 1090517"/>
                <a:gd name="connsiteX115" fmla="*/ 2823020 w 2982182"/>
                <a:gd name="connsiteY115" fmla="*/ 479203 h 1090517"/>
                <a:gd name="connsiteX116" fmla="*/ 2833878 w 2982182"/>
                <a:gd name="connsiteY116" fmla="*/ 545306 h 1090517"/>
                <a:gd name="connsiteX117" fmla="*/ 2823020 w 2982182"/>
                <a:gd name="connsiteY117" fmla="*/ 611410 h 1090517"/>
                <a:gd name="connsiteX118" fmla="*/ 2790539 w 2982182"/>
                <a:gd name="connsiteY118" fmla="*/ 669227 h 1090517"/>
                <a:gd name="connsiteX119" fmla="*/ 2736342 w 2982182"/>
                <a:gd name="connsiteY119" fmla="*/ 709994 h 1090517"/>
                <a:gd name="connsiteX120" fmla="*/ 2660428 w 2982182"/>
                <a:gd name="connsiteY120" fmla="*/ 725424 h 1090517"/>
                <a:gd name="connsiteX121" fmla="*/ 2591753 w 2982182"/>
                <a:gd name="connsiteY121" fmla="*/ 713137 h 1090517"/>
                <a:gd name="connsiteX122" fmla="*/ 2535936 w 2982182"/>
                <a:gd name="connsiteY122" fmla="*/ 677609 h 1090517"/>
                <a:gd name="connsiteX123" fmla="*/ 2498408 w 2982182"/>
                <a:gd name="connsiteY123" fmla="*/ 620744 h 1090517"/>
                <a:gd name="connsiteX124" fmla="*/ 2484596 w 2982182"/>
                <a:gd name="connsiteY124" fmla="*/ 544639 h 1090517"/>
                <a:gd name="connsiteX125" fmla="*/ 2498408 w 2982182"/>
                <a:gd name="connsiteY125" fmla="*/ 468725 h 1090517"/>
                <a:gd name="connsiteX126" fmla="*/ 2535936 w 2982182"/>
                <a:gd name="connsiteY126" fmla="*/ 412337 h 1090517"/>
                <a:gd name="connsiteX127" fmla="*/ 2591753 w 2982182"/>
                <a:gd name="connsiteY127" fmla="*/ 377190 h 1090517"/>
                <a:gd name="connsiteX128" fmla="*/ 2660428 w 2982182"/>
                <a:gd name="connsiteY128" fmla="*/ 365189 h 1090517"/>
                <a:gd name="connsiteX129" fmla="*/ 2660428 w 2982182"/>
                <a:gd name="connsiteY129" fmla="*/ 365189 h 109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2982182" h="1090517">
                  <a:moveTo>
                    <a:pt x="615696" y="597789"/>
                  </a:moveTo>
                  <a:cubicBezTo>
                    <a:pt x="621316" y="536543"/>
                    <a:pt x="618077" y="483108"/>
                    <a:pt x="606457" y="437102"/>
                  </a:cubicBezTo>
                  <a:cubicBezTo>
                    <a:pt x="594836" y="391096"/>
                    <a:pt x="575501" y="352996"/>
                    <a:pt x="548831" y="322231"/>
                  </a:cubicBezTo>
                  <a:cubicBezTo>
                    <a:pt x="522161" y="291656"/>
                    <a:pt x="489014" y="268605"/>
                    <a:pt x="449580" y="253365"/>
                  </a:cubicBezTo>
                  <a:cubicBezTo>
                    <a:pt x="410242" y="237935"/>
                    <a:pt x="365474" y="230219"/>
                    <a:pt x="315659" y="230219"/>
                  </a:cubicBezTo>
                  <a:cubicBezTo>
                    <a:pt x="267272" y="230410"/>
                    <a:pt x="223647" y="238030"/>
                    <a:pt x="184976" y="253365"/>
                  </a:cubicBezTo>
                  <a:cubicBezTo>
                    <a:pt x="146209" y="268605"/>
                    <a:pt x="113062" y="290132"/>
                    <a:pt x="85534" y="317849"/>
                  </a:cubicBezTo>
                  <a:cubicBezTo>
                    <a:pt x="58007" y="345758"/>
                    <a:pt x="36957" y="378524"/>
                    <a:pt x="22289" y="416243"/>
                  </a:cubicBezTo>
                  <a:cubicBezTo>
                    <a:pt x="7620" y="454247"/>
                    <a:pt x="191" y="495776"/>
                    <a:pt x="0" y="541115"/>
                  </a:cubicBezTo>
                  <a:cubicBezTo>
                    <a:pt x="191" y="588931"/>
                    <a:pt x="7429" y="632079"/>
                    <a:pt x="22289" y="670846"/>
                  </a:cubicBezTo>
                  <a:cubicBezTo>
                    <a:pt x="36957" y="709803"/>
                    <a:pt x="58388" y="743141"/>
                    <a:pt x="86582" y="770858"/>
                  </a:cubicBezTo>
                  <a:cubicBezTo>
                    <a:pt x="114681" y="798767"/>
                    <a:pt x="148876" y="820293"/>
                    <a:pt x="189167" y="835343"/>
                  </a:cubicBezTo>
                  <a:cubicBezTo>
                    <a:pt x="229362" y="850202"/>
                    <a:pt x="275273" y="857822"/>
                    <a:pt x="326517" y="858012"/>
                  </a:cubicBezTo>
                  <a:cubicBezTo>
                    <a:pt x="356997" y="858012"/>
                    <a:pt x="387763" y="854583"/>
                    <a:pt x="418910" y="847535"/>
                  </a:cubicBezTo>
                  <a:cubicBezTo>
                    <a:pt x="450247" y="840296"/>
                    <a:pt x="479965" y="829628"/>
                    <a:pt x="508064" y="815435"/>
                  </a:cubicBezTo>
                  <a:cubicBezTo>
                    <a:pt x="536162" y="801148"/>
                    <a:pt x="560642" y="783336"/>
                    <a:pt x="581978" y="761619"/>
                  </a:cubicBezTo>
                  <a:lnTo>
                    <a:pt x="487966" y="668846"/>
                  </a:lnTo>
                  <a:cubicBezTo>
                    <a:pt x="476345" y="680466"/>
                    <a:pt x="461677" y="690563"/>
                    <a:pt x="443770" y="698754"/>
                  </a:cubicBezTo>
                  <a:cubicBezTo>
                    <a:pt x="425863" y="706946"/>
                    <a:pt x="406813" y="713232"/>
                    <a:pt x="386715" y="717613"/>
                  </a:cubicBezTo>
                  <a:cubicBezTo>
                    <a:pt x="366617" y="721995"/>
                    <a:pt x="347377" y="724281"/>
                    <a:pt x="328898" y="724281"/>
                  </a:cubicBezTo>
                  <a:cubicBezTo>
                    <a:pt x="294323" y="724091"/>
                    <a:pt x="264224" y="718661"/>
                    <a:pt x="239173" y="707803"/>
                  </a:cubicBezTo>
                  <a:cubicBezTo>
                    <a:pt x="213836" y="696944"/>
                    <a:pt x="193834" y="682085"/>
                    <a:pt x="178880" y="663226"/>
                  </a:cubicBezTo>
                  <a:cubicBezTo>
                    <a:pt x="164211" y="644366"/>
                    <a:pt x="154972" y="622459"/>
                    <a:pt x="151733" y="597789"/>
                  </a:cubicBezTo>
                  <a:lnTo>
                    <a:pt x="615601" y="597789"/>
                  </a:lnTo>
                  <a:close/>
                  <a:moveTo>
                    <a:pt x="154210" y="476060"/>
                  </a:moveTo>
                  <a:cubicBezTo>
                    <a:pt x="161639" y="450342"/>
                    <a:pt x="173260" y="428911"/>
                    <a:pt x="189357" y="411766"/>
                  </a:cubicBezTo>
                  <a:cubicBezTo>
                    <a:pt x="205264" y="394716"/>
                    <a:pt x="224504" y="381857"/>
                    <a:pt x="246793" y="373190"/>
                  </a:cubicBezTo>
                  <a:cubicBezTo>
                    <a:pt x="269272" y="364522"/>
                    <a:pt x="293751" y="360331"/>
                    <a:pt x="320516" y="360331"/>
                  </a:cubicBezTo>
                  <a:cubicBezTo>
                    <a:pt x="348806" y="360331"/>
                    <a:pt x="373951" y="364522"/>
                    <a:pt x="395859" y="373190"/>
                  </a:cubicBezTo>
                  <a:cubicBezTo>
                    <a:pt x="417767" y="381857"/>
                    <a:pt x="435578" y="394716"/>
                    <a:pt x="449294" y="411766"/>
                  </a:cubicBezTo>
                  <a:cubicBezTo>
                    <a:pt x="462915" y="428816"/>
                    <a:pt x="471392" y="450342"/>
                    <a:pt x="474821" y="476060"/>
                  </a:cubicBezTo>
                  <a:lnTo>
                    <a:pt x="154210" y="476060"/>
                  </a:lnTo>
                  <a:close/>
                  <a:moveTo>
                    <a:pt x="713327" y="95"/>
                  </a:moveTo>
                  <a:lnTo>
                    <a:pt x="713327" y="842296"/>
                  </a:lnTo>
                  <a:lnTo>
                    <a:pt x="860298" y="842296"/>
                  </a:lnTo>
                  <a:lnTo>
                    <a:pt x="860298" y="573596"/>
                  </a:lnTo>
                  <a:lnTo>
                    <a:pt x="1092803" y="842296"/>
                  </a:lnTo>
                  <a:lnTo>
                    <a:pt x="1269968" y="842296"/>
                  </a:lnTo>
                  <a:lnTo>
                    <a:pt x="1269968" y="831437"/>
                  </a:lnTo>
                  <a:lnTo>
                    <a:pt x="994029" y="527780"/>
                  </a:lnTo>
                  <a:lnTo>
                    <a:pt x="1236250" y="256699"/>
                  </a:lnTo>
                  <a:lnTo>
                    <a:pt x="1236250" y="248221"/>
                  </a:lnTo>
                  <a:lnTo>
                    <a:pt x="1060323" y="248221"/>
                  </a:lnTo>
                  <a:lnTo>
                    <a:pt x="860298" y="486823"/>
                  </a:lnTo>
                  <a:lnTo>
                    <a:pt x="860298" y="0"/>
                  </a:lnTo>
                  <a:lnTo>
                    <a:pt x="713327" y="0"/>
                  </a:lnTo>
                  <a:close/>
                  <a:moveTo>
                    <a:pt x="1484471" y="245936"/>
                  </a:moveTo>
                  <a:lnTo>
                    <a:pt x="1484471" y="842391"/>
                  </a:lnTo>
                  <a:lnTo>
                    <a:pt x="1337501" y="842391"/>
                  </a:lnTo>
                  <a:lnTo>
                    <a:pt x="1337501" y="245936"/>
                  </a:lnTo>
                  <a:lnTo>
                    <a:pt x="1484471" y="245936"/>
                  </a:lnTo>
                  <a:close/>
                  <a:moveTo>
                    <a:pt x="1945958" y="714661"/>
                  </a:moveTo>
                  <a:cubicBezTo>
                    <a:pt x="1920812" y="714470"/>
                    <a:pt x="1897952" y="709994"/>
                    <a:pt x="1877473" y="701421"/>
                  </a:cubicBezTo>
                  <a:cubicBezTo>
                    <a:pt x="1856804" y="692563"/>
                    <a:pt x="1839087" y="680561"/>
                    <a:pt x="1824038" y="665036"/>
                  </a:cubicBezTo>
                  <a:cubicBezTo>
                    <a:pt x="1809179" y="649605"/>
                    <a:pt x="1797749" y="631698"/>
                    <a:pt x="1789462" y="611410"/>
                  </a:cubicBezTo>
                  <a:cubicBezTo>
                    <a:pt x="1781461" y="591122"/>
                    <a:pt x="1777270" y="569214"/>
                    <a:pt x="1777270" y="545973"/>
                  </a:cubicBezTo>
                  <a:cubicBezTo>
                    <a:pt x="1777270" y="522732"/>
                    <a:pt x="1781080" y="500825"/>
                    <a:pt x="1788700" y="480536"/>
                  </a:cubicBezTo>
                  <a:cubicBezTo>
                    <a:pt x="1796320" y="460248"/>
                    <a:pt x="1807369" y="442341"/>
                    <a:pt x="1821847" y="426911"/>
                  </a:cubicBezTo>
                  <a:cubicBezTo>
                    <a:pt x="1836325" y="411480"/>
                    <a:pt x="1853946" y="399383"/>
                    <a:pt x="1874806" y="390525"/>
                  </a:cubicBezTo>
                  <a:cubicBezTo>
                    <a:pt x="1895666" y="381857"/>
                    <a:pt x="1919383" y="377476"/>
                    <a:pt x="1945958" y="377285"/>
                  </a:cubicBezTo>
                  <a:cubicBezTo>
                    <a:pt x="1972437" y="377476"/>
                    <a:pt x="1996154" y="381953"/>
                    <a:pt x="2017014" y="390525"/>
                  </a:cubicBezTo>
                  <a:cubicBezTo>
                    <a:pt x="2037874" y="399383"/>
                    <a:pt x="2055590" y="411385"/>
                    <a:pt x="2070068" y="426911"/>
                  </a:cubicBezTo>
                  <a:cubicBezTo>
                    <a:pt x="2084546" y="442341"/>
                    <a:pt x="2095595" y="460248"/>
                    <a:pt x="2103215" y="480536"/>
                  </a:cubicBezTo>
                  <a:cubicBezTo>
                    <a:pt x="2110835" y="500825"/>
                    <a:pt x="2114645" y="522732"/>
                    <a:pt x="2114645" y="545973"/>
                  </a:cubicBezTo>
                  <a:cubicBezTo>
                    <a:pt x="2114645" y="569214"/>
                    <a:pt x="2110454" y="591122"/>
                    <a:pt x="2102453" y="611410"/>
                  </a:cubicBezTo>
                  <a:cubicBezTo>
                    <a:pt x="2094452" y="631698"/>
                    <a:pt x="2082737" y="649605"/>
                    <a:pt x="2067878" y="665036"/>
                  </a:cubicBezTo>
                  <a:cubicBezTo>
                    <a:pt x="2053018" y="680466"/>
                    <a:pt x="2035112" y="692563"/>
                    <a:pt x="2014442" y="701421"/>
                  </a:cubicBezTo>
                  <a:cubicBezTo>
                    <a:pt x="1993964" y="709994"/>
                    <a:pt x="1971104" y="714470"/>
                    <a:pt x="1945958" y="714661"/>
                  </a:cubicBezTo>
                  <a:lnTo>
                    <a:pt x="1945958" y="714661"/>
                  </a:lnTo>
                  <a:close/>
                  <a:moveTo>
                    <a:pt x="1764030" y="1090517"/>
                  </a:moveTo>
                  <a:lnTo>
                    <a:pt x="1764030" y="772382"/>
                  </a:lnTo>
                  <a:cubicBezTo>
                    <a:pt x="1774889" y="788670"/>
                    <a:pt x="1788128" y="802100"/>
                    <a:pt x="1803749" y="812959"/>
                  </a:cubicBezTo>
                  <a:cubicBezTo>
                    <a:pt x="1819656" y="823817"/>
                    <a:pt x="1836706" y="832676"/>
                    <a:pt x="1855184" y="838867"/>
                  </a:cubicBezTo>
                  <a:cubicBezTo>
                    <a:pt x="1873472" y="845344"/>
                    <a:pt x="1891951" y="849916"/>
                    <a:pt x="1910239" y="852678"/>
                  </a:cubicBezTo>
                  <a:cubicBezTo>
                    <a:pt x="1928717" y="855440"/>
                    <a:pt x="1945767" y="856679"/>
                    <a:pt x="1961674" y="856679"/>
                  </a:cubicBezTo>
                  <a:cubicBezTo>
                    <a:pt x="2009299" y="856488"/>
                    <a:pt x="2051876" y="848487"/>
                    <a:pt x="2088833" y="832580"/>
                  </a:cubicBezTo>
                  <a:cubicBezTo>
                    <a:pt x="2125980" y="816673"/>
                    <a:pt x="2157508" y="794671"/>
                    <a:pt x="2183225" y="766286"/>
                  </a:cubicBezTo>
                  <a:cubicBezTo>
                    <a:pt x="2208752" y="737997"/>
                    <a:pt x="2228374" y="705041"/>
                    <a:pt x="2241709" y="667512"/>
                  </a:cubicBezTo>
                  <a:cubicBezTo>
                    <a:pt x="2254949" y="629984"/>
                    <a:pt x="2261807" y="589407"/>
                    <a:pt x="2261807" y="545783"/>
                  </a:cubicBezTo>
                  <a:cubicBezTo>
                    <a:pt x="2261616" y="501777"/>
                    <a:pt x="2254377" y="461010"/>
                    <a:pt x="2239899" y="423482"/>
                  </a:cubicBezTo>
                  <a:cubicBezTo>
                    <a:pt x="2225421" y="385953"/>
                    <a:pt x="2204942" y="352996"/>
                    <a:pt x="2178082" y="324898"/>
                  </a:cubicBezTo>
                  <a:cubicBezTo>
                    <a:pt x="2151412" y="296609"/>
                    <a:pt x="2119217" y="274701"/>
                    <a:pt x="2081879" y="258794"/>
                  </a:cubicBezTo>
                  <a:cubicBezTo>
                    <a:pt x="2044541" y="243173"/>
                    <a:pt x="2002917" y="235077"/>
                    <a:pt x="1957007" y="234887"/>
                  </a:cubicBezTo>
                  <a:cubicBezTo>
                    <a:pt x="1934337" y="234887"/>
                    <a:pt x="1911001" y="238125"/>
                    <a:pt x="1887093" y="244888"/>
                  </a:cubicBezTo>
                  <a:cubicBezTo>
                    <a:pt x="1863376" y="251555"/>
                    <a:pt x="1840897" y="261747"/>
                    <a:pt x="1819656" y="275844"/>
                  </a:cubicBezTo>
                  <a:cubicBezTo>
                    <a:pt x="1798130" y="289941"/>
                    <a:pt x="1779746" y="307943"/>
                    <a:pt x="1764221" y="330041"/>
                  </a:cubicBezTo>
                  <a:lnTo>
                    <a:pt x="1754600" y="248126"/>
                  </a:lnTo>
                  <a:lnTo>
                    <a:pt x="1617250" y="248126"/>
                  </a:lnTo>
                  <a:lnTo>
                    <a:pt x="1617250" y="1090327"/>
                  </a:lnTo>
                  <a:lnTo>
                    <a:pt x="1764221" y="1090327"/>
                  </a:lnTo>
                  <a:close/>
                  <a:moveTo>
                    <a:pt x="2836355" y="330232"/>
                  </a:moveTo>
                  <a:cubicBezTo>
                    <a:pt x="2824924" y="310325"/>
                    <a:pt x="2809494" y="293275"/>
                    <a:pt x="2789968" y="278987"/>
                  </a:cubicBezTo>
                  <a:cubicBezTo>
                    <a:pt x="2770441" y="264509"/>
                    <a:pt x="2748629" y="253460"/>
                    <a:pt x="2724055" y="245650"/>
                  </a:cubicBezTo>
                  <a:cubicBezTo>
                    <a:pt x="2699576" y="237839"/>
                    <a:pt x="2673858" y="233839"/>
                    <a:pt x="2647093" y="233839"/>
                  </a:cubicBezTo>
                  <a:cubicBezTo>
                    <a:pt x="2603564" y="233648"/>
                    <a:pt x="2562987" y="240030"/>
                    <a:pt x="2525649" y="253079"/>
                  </a:cubicBezTo>
                  <a:cubicBezTo>
                    <a:pt x="2488121" y="266129"/>
                    <a:pt x="2455355" y="285845"/>
                    <a:pt x="2427256" y="311944"/>
                  </a:cubicBezTo>
                  <a:cubicBezTo>
                    <a:pt x="2399157" y="338042"/>
                    <a:pt x="2377250" y="370618"/>
                    <a:pt x="2361343" y="409575"/>
                  </a:cubicBezTo>
                  <a:cubicBezTo>
                    <a:pt x="2345722" y="448342"/>
                    <a:pt x="2337626" y="493490"/>
                    <a:pt x="2337435" y="544735"/>
                  </a:cubicBezTo>
                  <a:cubicBezTo>
                    <a:pt x="2337626" y="596932"/>
                    <a:pt x="2345246" y="642747"/>
                    <a:pt x="2360581" y="682085"/>
                  </a:cubicBezTo>
                  <a:cubicBezTo>
                    <a:pt x="2375821" y="721614"/>
                    <a:pt x="2397157" y="754571"/>
                    <a:pt x="2424589" y="781050"/>
                  </a:cubicBezTo>
                  <a:cubicBezTo>
                    <a:pt x="2451926" y="807720"/>
                    <a:pt x="2484215" y="827627"/>
                    <a:pt x="2521363" y="840867"/>
                  </a:cubicBezTo>
                  <a:cubicBezTo>
                    <a:pt x="2558510" y="854107"/>
                    <a:pt x="2599278" y="860584"/>
                    <a:pt x="2643473" y="860298"/>
                  </a:cubicBezTo>
                  <a:cubicBezTo>
                    <a:pt x="2660333" y="859917"/>
                    <a:pt x="2678049" y="857726"/>
                    <a:pt x="2696909" y="853250"/>
                  </a:cubicBezTo>
                  <a:cubicBezTo>
                    <a:pt x="2715578" y="848868"/>
                    <a:pt x="2734056" y="842201"/>
                    <a:pt x="2752154" y="833533"/>
                  </a:cubicBezTo>
                  <a:cubicBezTo>
                    <a:pt x="2770251" y="824865"/>
                    <a:pt x="2786444" y="814102"/>
                    <a:pt x="2801398" y="801243"/>
                  </a:cubicBezTo>
                  <a:cubicBezTo>
                    <a:pt x="2816066" y="788194"/>
                    <a:pt x="2827687" y="772954"/>
                    <a:pt x="2836355" y="755428"/>
                  </a:cubicBezTo>
                  <a:lnTo>
                    <a:pt x="2843594" y="842201"/>
                  </a:lnTo>
                  <a:lnTo>
                    <a:pt x="2982182" y="842201"/>
                  </a:lnTo>
                  <a:lnTo>
                    <a:pt x="2982182" y="248221"/>
                  </a:lnTo>
                  <a:lnTo>
                    <a:pt x="2841212" y="248221"/>
                  </a:lnTo>
                  <a:lnTo>
                    <a:pt x="2836355" y="330137"/>
                  </a:lnTo>
                  <a:lnTo>
                    <a:pt x="2836355" y="330137"/>
                  </a:lnTo>
                  <a:close/>
                  <a:moveTo>
                    <a:pt x="2660428" y="365189"/>
                  </a:moveTo>
                  <a:cubicBezTo>
                    <a:pt x="2689384" y="365379"/>
                    <a:pt x="2714625" y="370618"/>
                    <a:pt x="2736342" y="380619"/>
                  </a:cubicBezTo>
                  <a:cubicBezTo>
                    <a:pt x="2758059" y="390620"/>
                    <a:pt x="2776157" y="404336"/>
                    <a:pt x="2790539" y="421386"/>
                  </a:cubicBezTo>
                  <a:cubicBezTo>
                    <a:pt x="2805017" y="438436"/>
                    <a:pt x="2815876" y="457771"/>
                    <a:pt x="2823020" y="479203"/>
                  </a:cubicBezTo>
                  <a:cubicBezTo>
                    <a:pt x="2830259" y="500539"/>
                    <a:pt x="2833878" y="522542"/>
                    <a:pt x="2833878" y="545306"/>
                  </a:cubicBezTo>
                  <a:cubicBezTo>
                    <a:pt x="2833878" y="568071"/>
                    <a:pt x="2830259" y="590074"/>
                    <a:pt x="2823020" y="611410"/>
                  </a:cubicBezTo>
                  <a:cubicBezTo>
                    <a:pt x="2815781" y="632936"/>
                    <a:pt x="2804922" y="651986"/>
                    <a:pt x="2790539" y="669227"/>
                  </a:cubicBezTo>
                  <a:cubicBezTo>
                    <a:pt x="2776061" y="686276"/>
                    <a:pt x="2757964" y="699992"/>
                    <a:pt x="2736342" y="709994"/>
                  </a:cubicBezTo>
                  <a:cubicBezTo>
                    <a:pt x="2714625" y="720090"/>
                    <a:pt x="2689384" y="725234"/>
                    <a:pt x="2660428" y="725424"/>
                  </a:cubicBezTo>
                  <a:cubicBezTo>
                    <a:pt x="2635949" y="725424"/>
                    <a:pt x="2612993" y="721233"/>
                    <a:pt x="2591753" y="713137"/>
                  </a:cubicBezTo>
                  <a:cubicBezTo>
                    <a:pt x="2570512" y="704945"/>
                    <a:pt x="2552033" y="693039"/>
                    <a:pt x="2535936" y="677609"/>
                  </a:cubicBezTo>
                  <a:cubicBezTo>
                    <a:pt x="2519839" y="661892"/>
                    <a:pt x="2507171" y="643033"/>
                    <a:pt x="2498408" y="620744"/>
                  </a:cubicBezTo>
                  <a:cubicBezTo>
                    <a:pt x="2489359" y="598265"/>
                    <a:pt x="2484787" y="572929"/>
                    <a:pt x="2484596" y="544639"/>
                  </a:cubicBezTo>
                  <a:cubicBezTo>
                    <a:pt x="2484787" y="516350"/>
                    <a:pt x="2489454" y="491014"/>
                    <a:pt x="2498408" y="468725"/>
                  </a:cubicBezTo>
                  <a:cubicBezTo>
                    <a:pt x="2507266" y="446627"/>
                    <a:pt x="2519934" y="427768"/>
                    <a:pt x="2535936" y="412337"/>
                  </a:cubicBezTo>
                  <a:cubicBezTo>
                    <a:pt x="2552033" y="397097"/>
                    <a:pt x="2570512" y="385191"/>
                    <a:pt x="2591753" y="377190"/>
                  </a:cubicBezTo>
                  <a:cubicBezTo>
                    <a:pt x="2612993" y="369189"/>
                    <a:pt x="2635949" y="365189"/>
                    <a:pt x="2660428" y="365189"/>
                  </a:cubicBezTo>
                  <a:lnTo>
                    <a:pt x="2660428" y="365189"/>
                  </a:lnTo>
                  <a:close/>
                </a:path>
              </a:pathLst>
            </a:custGeom>
            <a:solidFill>
              <a:srgbClr val="1D1D1B"/>
            </a:solidFill>
            <a:ln w="9525" cap="flat">
              <a:noFill/>
              <a:prstDash val="solid"/>
              <a:miter/>
            </a:ln>
          </p:spPr>
          <p:txBody>
            <a:bodyPr rtlCol="0" anchor="ctr"/>
            <a:lstStyle/>
            <a:p>
              <a:endParaRPr lang="de-DE"/>
            </a:p>
          </p:txBody>
        </p:sp>
        <p:sp>
          <p:nvSpPr>
            <p:cNvPr id="13" name="Freihandform: Form 12">
              <a:extLst>
                <a:ext uri="{FF2B5EF4-FFF2-40B4-BE49-F238E27FC236}">
                  <a16:creationId xmlns:a16="http://schemas.microsoft.com/office/drawing/2014/main" id="{F034560C-5F1E-9ED4-B42C-F7B8E314EBA0}"/>
                </a:ext>
              </a:extLst>
            </p:cNvPr>
            <p:cNvSpPr/>
            <p:nvPr/>
          </p:nvSpPr>
          <p:spPr bwMode="black">
            <a:xfrm>
              <a:off x="9052548" y="4067746"/>
              <a:ext cx="149732" cy="149733"/>
            </a:xfrm>
            <a:custGeom>
              <a:avLst/>
              <a:gdLst>
                <a:gd name="connsiteX0" fmla="*/ 149733 w 149732"/>
                <a:gd name="connsiteY0" fmla="*/ 74867 h 149733"/>
                <a:gd name="connsiteX1" fmla="*/ 74866 w 149732"/>
                <a:gd name="connsiteY1" fmla="*/ 149733 h 149733"/>
                <a:gd name="connsiteX2" fmla="*/ 0 w 149732"/>
                <a:gd name="connsiteY2" fmla="*/ 74867 h 149733"/>
                <a:gd name="connsiteX3" fmla="*/ 74866 w 149732"/>
                <a:gd name="connsiteY3" fmla="*/ 0 h 149733"/>
                <a:gd name="connsiteX4" fmla="*/ 149733 w 149732"/>
                <a:gd name="connsiteY4" fmla="*/ 74867 h 149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 h="149733">
                  <a:moveTo>
                    <a:pt x="149733" y="74867"/>
                  </a:moveTo>
                  <a:cubicBezTo>
                    <a:pt x="149733" y="116205"/>
                    <a:pt x="116205" y="149733"/>
                    <a:pt x="74866" y="149733"/>
                  </a:cubicBezTo>
                  <a:cubicBezTo>
                    <a:pt x="33528" y="149733"/>
                    <a:pt x="0" y="116205"/>
                    <a:pt x="0" y="74867"/>
                  </a:cubicBezTo>
                  <a:cubicBezTo>
                    <a:pt x="0" y="33528"/>
                    <a:pt x="33528" y="0"/>
                    <a:pt x="74866" y="0"/>
                  </a:cubicBezTo>
                  <a:cubicBezTo>
                    <a:pt x="116205" y="0"/>
                    <a:pt x="149733" y="33528"/>
                    <a:pt x="149733" y="74867"/>
                  </a:cubicBezTo>
                  <a:close/>
                </a:path>
              </a:pathLst>
            </a:custGeom>
            <a:gradFill>
              <a:gsLst>
                <a:gs pos="0">
                  <a:srgbClr val="E62D69"/>
                </a:gs>
                <a:gs pos="50000">
                  <a:srgbClr val="E84351"/>
                </a:gs>
                <a:gs pos="100000">
                  <a:srgbClr val="EA5A39"/>
                </a:gs>
              </a:gsLst>
              <a:lin ang="0" scaled="1"/>
            </a:gradFill>
            <a:ln w="9525" cap="flat">
              <a:noFill/>
              <a:prstDash val="solid"/>
              <a:miter/>
            </a:ln>
          </p:spPr>
          <p:txBody>
            <a:bodyPr rtlCol="0" anchor="ctr"/>
            <a:lstStyle/>
            <a:p>
              <a:endParaRPr lang="de-DE"/>
            </a:p>
          </p:txBody>
        </p:sp>
      </p:grpSp>
    </p:spTree>
    <p:extLst>
      <p:ext uri="{BB962C8B-B14F-4D97-AF65-F5344CB8AC3E}">
        <p14:creationId xmlns:p14="http://schemas.microsoft.com/office/powerpoint/2010/main" val="28294602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
                                        <p:tgtEl>
                                          <p:spTgt spid="10"/>
                                        </p:tgtEl>
                                      </p:cBhvr>
                                    </p:animEffect>
                                  </p:childTnLst>
                                </p:cTn>
                              </p:par>
                              <p:par>
                                <p:cTn id="8" presetID="22" presetClass="entr" presetSubtype="2" fill="hold" nodeType="withEffect">
                                  <p:stCondLst>
                                    <p:cond delay="500"/>
                                  </p:stCondLst>
                                  <p:childTnLst>
                                    <p:set>
                                      <p:cBhvr>
                                        <p:cTn id="9" dur="1" fill="hold">
                                          <p:stCondLst>
                                            <p:cond delay="0"/>
                                          </p:stCondLst>
                                        </p:cTn>
                                        <p:tgtEl>
                                          <p:spTgt spid="11"/>
                                        </p:tgtEl>
                                        <p:attrNameLst>
                                          <p:attrName>style.visibility</p:attrName>
                                        </p:attrNameLst>
                                      </p:cBhvr>
                                      <p:to>
                                        <p:strVal val="visible"/>
                                      </p:to>
                                    </p:set>
                                    <p:animEffect transition="in" filter="wipe(right)">
                                      <p:cBhvr>
                                        <p:cTn id="10" dur="2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500"/>
                                  </p:stCondLst>
                                  <p:childTnLst>
                                    <p:animEffect transition="out" filter="fade">
                                      <p:cBhvr>
                                        <p:cTn id="14" dur="500"/>
                                        <p:tgtEl>
                                          <p:spTgt spid="15"/>
                                        </p:tgtEl>
                                      </p:cBhvr>
                                    </p:animEffect>
                                    <p:set>
                                      <p:cBhvr>
                                        <p:cTn id="15"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8" name="Round Single Corner of Rectangle 7">
            <a:extLst>
              <a:ext uri="{FF2B5EF4-FFF2-40B4-BE49-F238E27FC236}">
                <a16:creationId xmlns:a16="http://schemas.microsoft.com/office/drawing/2014/main" id="{2F5CACCB-1CEC-1DE2-BD19-E4D118F49614}"/>
              </a:ext>
            </a:extLst>
          </p:cNvPr>
          <p:cNvSpPr/>
          <p:nvPr userDrawn="1"/>
        </p:nvSpPr>
        <p:spPr>
          <a:xfrm rot="10800000">
            <a:off x="8116956" y="0"/>
            <a:ext cx="4075044" cy="6858000"/>
          </a:xfrm>
          <a:prstGeom prst="round1Rect">
            <a:avLst>
              <a:gd name="adj" fmla="val 4486"/>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E6A34C87-45D1-1760-3CB5-76724FD11F59}"/>
              </a:ext>
            </a:extLst>
          </p:cNvPr>
          <p:cNvSpPr>
            <a:spLocks noGrp="1"/>
          </p:cNvSpPr>
          <p:nvPr>
            <p:ph type="dt" sz="half" idx="10"/>
          </p:nvPr>
        </p:nvSpPr>
        <p:spPr/>
        <p:txBody>
          <a:bodyPr/>
          <a:lstStyle/>
          <a:p>
            <a:endParaRPr lang="en-US"/>
          </a:p>
        </p:txBody>
      </p:sp>
      <p:sp>
        <p:nvSpPr>
          <p:cNvPr id="12" name="Rectangle 11">
            <a:extLst>
              <a:ext uri="{FF2B5EF4-FFF2-40B4-BE49-F238E27FC236}">
                <a16:creationId xmlns:a16="http://schemas.microsoft.com/office/drawing/2014/main" id="{972FCCA8-F0F9-A183-809D-51BF83CF411B}"/>
              </a:ext>
            </a:extLst>
          </p:cNvPr>
          <p:cNvSpPr/>
          <p:nvPr userDrawn="1"/>
        </p:nvSpPr>
        <p:spPr>
          <a:xfrm>
            <a:off x="8116956" y="1069369"/>
            <a:ext cx="3970683" cy="1632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494FF37-27BE-EE49-0479-E8702FF092CE}"/>
              </a:ext>
            </a:extLst>
          </p:cNvPr>
          <p:cNvSpPr txBox="1"/>
          <p:nvPr userDrawn="1"/>
        </p:nvSpPr>
        <p:spPr>
          <a:xfrm>
            <a:off x="318437" y="3659661"/>
            <a:ext cx="7439272" cy="646331"/>
          </a:xfrm>
          <a:prstGeom prst="rect">
            <a:avLst/>
          </a:prstGeom>
          <a:noFill/>
        </p:spPr>
        <p:txBody>
          <a:bodyPr wrap="square" rtlCol="0">
            <a:spAutoFit/>
          </a:bodyPr>
          <a:lstStyle/>
          <a:p>
            <a:r>
              <a:rPr lang="en-US" b="1">
                <a:solidFill>
                  <a:schemeClr val="accent1"/>
                </a:solidFill>
                <a:latin typeface="Segoe UI" panose="020B0502040204020203" pitchFamily="34" charset="0"/>
                <a:cs typeface="Segoe UI" panose="020B0502040204020203" pitchFamily="34" charset="0"/>
              </a:rPr>
              <a:t>WIE HAST DU VON UNS ERFAHREN?</a:t>
            </a:r>
          </a:p>
          <a:p>
            <a:endParaRPr lang="en-US" b="1">
              <a:solidFill>
                <a:schemeClr val="accent1"/>
              </a:solidFill>
              <a:latin typeface="Segoe UI" panose="020B0502040204020203" pitchFamily="34" charset="0"/>
              <a:cs typeface="Segoe UI" panose="020B0502040204020203" pitchFamily="34" charset="0"/>
            </a:endParaRPr>
          </a:p>
        </p:txBody>
      </p:sp>
      <p:sp>
        <p:nvSpPr>
          <p:cNvPr id="10" name="TextBox 9">
            <a:extLst>
              <a:ext uri="{FF2B5EF4-FFF2-40B4-BE49-F238E27FC236}">
                <a16:creationId xmlns:a16="http://schemas.microsoft.com/office/drawing/2014/main" id="{D3AA3513-45CA-D0CB-063F-3DEF8E3B6FCD}"/>
              </a:ext>
            </a:extLst>
          </p:cNvPr>
          <p:cNvSpPr txBox="1"/>
          <p:nvPr userDrawn="1"/>
        </p:nvSpPr>
        <p:spPr>
          <a:xfrm>
            <a:off x="318437" y="694163"/>
            <a:ext cx="7600663" cy="307777"/>
          </a:xfrm>
          <a:prstGeom prst="rect">
            <a:avLst/>
          </a:prstGeom>
          <a:noFill/>
        </p:spPr>
        <p:txBody>
          <a:bodyPr wrap="square" rtlCol="0">
            <a:spAutoFit/>
          </a:bodyPr>
          <a:lstStyle/>
          <a:p>
            <a:r>
              <a:rPr lang="de-DE" sz="1400" b="0">
                <a:latin typeface="Segoe UI" panose="020B0502040204020203" pitchFamily="34" charset="0"/>
                <a:cs typeface="Segoe UI" panose="020B0502040204020203" pitchFamily="34" charset="0"/>
              </a:rPr>
              <a:t>Dies ist das offizielle </a:t>
            </a:r>
            <a:r>
              <a:rPr lang="de-DE" sz="1400" b="0" err="1">
                <a:latin typeface="Segoe UI" panose="020B0502040204020203" pitchFamily="34" charset="0"/>
                <a:cs typeface="Segoe UI" panose="020B0502040204020203" pitchFamily="34" charset="0"/>
              </a:rPr>
              <a:t>Application</a:t>
            </a:r>
            <a:r>
              <a:rPr lang="de-DE" sz="1400" b="0">
                <a:latin typeface="Segoe UI" panose="020B0502040204020203" pitchFamily="34" charset="0"/>
                <a:cs typeface="Segoe UI" panose="020B0502040204020203" pitchFamily="34" charset="0"/>
              </a:rPr>
              <a:t> Template für die Teilnahme an den ekipa Projekten </a:t>
            </a:r>
            <a:endParaRPr lang="en-US" sz="1400" b="0">
              <a:latin typeface="Segoe UI" panose="020B0502040204020203" pitchFamily="34" charset="0"/>
              <a:cs typeface="Segoe UI" panose="020B0502040204020203" pitchFamily="34" charset="0"/>
            </a:endParaRPr>
          </a:p>
        </p:txBody>
      </p:sp>
      <p:sp>
        <p:nvSpPr>
          <p:cNvPr id="13" name="TextBox 12">
            <a:extLst>
              <a:ext uri="{FF2B5EF4-FFF2-40B4-BE49-F238E27FC236}">
                <a16:creationId xmlns:a16="http://schemas.microsoft.com/office/drawing/2014/main" id="{188A2A38-B7EA-270F-7F75-FA6D97CEE343}"/>
              </a:ext>
            </a:extLst>
          </p:cNvPr>
          <p:cNvSpPr txBox="1"/>
          <p:nvPr userDrawn="1"/>
        </p:nvSpPr>
        <p:spPr>
          <a:xfrm>
            <a:off x="8246853" y="238428"/>
            <a:ext cx="1340110" cy="477054"/>
          </a:xfrm>
          <a:prstGeom prst="rect">
            <a:avLst/>
          </a:prstGeom>
          <a:noFill/>
        </p:spPr>
        <p:txBody>
          <a:bodyPr wrap="none" rtlCol="0">
            <a:spAutoFit/>
          </a:bodyPr>
          <a:lstStyle/>
          <a:p>
            <a:r>
              <a:rPr lang="en-US" sz="2500" b="1">
                <a:solidFill>
                  <a:schemeClr val="bg1"/>
                </a:solidFill>
                <a:latin typeface="Segoe UI" panose="020B0502040204020203" pitchFamily="34" charset="0"/>
                <a:cs typeface="Segoe UI" panose="020B0502040204020203" pitchFamily="34" charset="0"/>
              </a:rPr>
              <a:t>INHALT</a:t>
            </a:r>
          </a:p>
        </p:txBody>
      </p:sp>
      <p:sp>
        <p:nvSpPr>
          <p:cNvPr id="16" name="TextBox 15">
            <a:extLst>
              <a:ext uri="{FF2B5EF4-FFF2-40B4-BE49-F238E27FC236}">
                <a16:creationId xmlns:a16="http://schemas.microsoft.com/office/drawing/2014/main" id="{5F8397AA-E398-929E-0C83-31AB9C22E568}"/>
              </a:ext>
            </a:extLst>
          </p:cNvPr>
          <p:cNvSpPr txBox="1"/>
          <p:nvPr userDrawn="1"/>
        </p:nvSpPr>
        <p:spPr>
          <a:xfrm>
            <a:off x="8320970" y="1324033"/>
            <a:ext cx="3170625" cy="3805272"/>
          </a:xfrm>
          <a:prstGeom prst="rect">
            <a:avLst/>
          </a:prstGeom>
          <a:noFill/>
        </p:spPr>
        <p:txBody>
          <a:bodyPr wrap="square" rtlCol="0">
            <a:spAutoFit/>
          </a:bodyPr>
          <a:lstStyle/>
          <a:p>
            <a:pPr marL="342900" indent="-342900">
              <a:lnSpc>
                <a:spcPct val="250000"/>
              </a:lnSpc>
              <a:buFont typeface="+mj-lt"/>
              <a:buAutoNum type="arabicPeriod"/>
            </a:pPr>
            <a:r>
              <a:rPr lang="en-US" sz="2000" b="1" dirty="0">
                <a:solidFill>
                  <a:schemeClr val="bg1"/>
                </a:solidFill>
                <a:latin typeface="Segoe UI" panose="020B0502040204020203" pitchFamily="34" charset="0"/>
                <a:cs typeface="Segoe UI" panose="020B0502040204020203" pitchFamily="34" charset="0"/>
              </a:rPr>
              <a:t>KURZBESCHREIBUNG</a:t>
            </a:r>
          </a:p>
          <a:p>
            <a:pPr marL="342900" indent="-342900">
              <a:lnSpc>
                <a:spcPct val="250000"/>
              </a:lnSpc>
              <a:buFont typeface="+mj-lt"/>
              <a:buAutoNum type="arabicPeriod"/>
            </a:pPr>
            <a:r>
              <a:rPr lang="en-US" sz="2000" b="1" dirty="0">
                <a:solidFill>
                  <a:schemeClr val="bg1"/>
                </a:solidFill>
                <a:latin typeface="Segoe UI" panose="020B0502040204020203" pitchFamily="34" charset="0"/>
                <a:cs typeface="Segoe UI" panose="020B0502040204020203" pitchFamily="34" charset="0"/>
              </a:rPr>
              <a:t>LÖSUNG</a:t>
            </a:r>
          </a:p>
          <a:p>
            <a:pPr marL="342900" indent="-342900">
              <a:lnSpc>
                <a:spcPct val="250000"/>
              </a:lnSpc>
              <a:buFont typeface="+mj-lt"/>
              <a:buAutoNum type="arabicPeriod"/>
            </a:pPr>
            <a:r>
              <a:rPr lang="en-US" sz="2000" b="1" dirty="0">
                <a:solidFill>
                  <a:schemeClr val="bg1"/>
                </a:solidFill>
                <a:latin typeface="Segoe UI" panose="020B0502040204020203" pitchFamily="34" charset="0"/>
                <a:cs typeface="Segoe UI" panose="020B0502040204020203" pitchFamily="34" charset="0"/>
              </a:rPr>
              <a:t>PILOT ANGEBOT</a:t>
            </a:r>
          </a:p>
          <a:p>
            <a:pPr marL="342900" indent="-342900">
              <a:lnSpc>
                <a:spcPct val="250000"/>
              </a:lnSpc>
              <a:buFont typeface="+mj-lt"/>
              <a:buAutoNum type="arabicPeriod"/>
            </a:pPr>
            <a:r>
              <a:rPr lang="en-US" sz="2000" b="1" dirty="0">
                <a:solidFill>
                  <a:schemeClr val="bg1"/>
                </a:solidFill>
                <a:latin typeface="Segoe UI" panose="020B0502040204020203" pitchFamily="34" charset="0"/>
                <a:cs typeface="Segoe UI" panose="020B0502040204020203" pitchFamily="34" charset="0"/>
              </a:rPr>
              <a:t>KOLLABORATION</a:t>
            </a:r>
          </a:p>
          <a:p>
            <a:pPr marL="342900" indent="-342900">
              <a:lnSpc>
                <a:spcPct val="250000"/>
              </a:lnSpc>
              <a:buFont typeface="+mj-lt"/>
              <a:buAutoNum type="arabicPeriod"/>
            </a:pPr>
            <a:endParaRPr lang="en-US" sz="2000" b="1" dirty="0">
              <a:solidFill>
                <a:schemeClr val="bg1"/>
              </a:solidFill>
              <a:latin typeface="Segoe UI" panose="020B0502040204020203" pitchFamily="34" charset="0"/>
              <a:cs typeface="Segoe UI" panose="020B0502040204020203" pitchFamily="34" charset="0"/>
            </a:endParaRPr>
          </a:p>
        </p:txBody>
      </p:sp>
      <p:sp>
        <p:nvSpPr>
          <p:cNvPr id="17" name="TextBox 16">
            <a:extLst>
              <a:ext uri="{FF2B5EF4-FFF2-40B4-BE49-F238E27FC236}">
                <a16:creationId xmlns:a16="http://schemas.microsoft.com/office/drawing/2014/main" id="{678FD7C5-F4DE-5444-BABD-7E12F3D92A85}"/>
              </a:ext>
            </a:extLst>
          </p:cNvPr>
          <p:cNvSpPr txBox="1"/>
          <p:nvPr userDrawn="1"/>
        </p:nvSpPr>
        <p:spPr>
          <a:xfrm>
            <a:off x="355409" y="1615601"/>
            <a:ext cx="7439272" cy="369332"/>
          </a:xfrm>
          <a:prstGeom prst="rect">
            <a:avLst/>
          </a:prstGeom>
          <a:noFill/>
        </p:spPr>
        <p:txBody>
          <a:bodyPr wrap="square" rtlCol="0">
            <a:spAutoFit/>
          </a:bodyPr>
          <a:lstStyle/>
          <a:p>
            <a:r>
              <a:rPr lang="en-US" b="1" err="1">
                <a:solidFill>
                  <a:schemeClr val="accent1"/>
                </a:solidFill>
                <a:latin typeface="Segoe UI" panose="020B0502040204020203" pitchFamily="34" charset="0"/>
                <a:cs typeface="Segoe UI" panose="020B0502040204020203" pitchFamily="34" charset="0"/>
              </a:rPr>
              <a:t>CHECKLISTE</a:t>
            </a:r>
            <a:r>
              <a:rPr lang="en-US" b="1">
                <a:solidFill>
                  <a:schemeClr val="accent1"/>
                </a:solidFill>
                <a:latin typeface="Segoe UI" panose="020B0502040204020203" pitchFamily="34" charset="0"/>
                <a:cs typeface="Segoe UI" panose="020B0502040204020203" pitchFamily="34" charset="0"/>
              </a:rPr>
              <a:t> FÜR </a:t>
            </a:r>
            <a:r>
              <a:rPr lang="en-US" b="1" err="1">
                <a:solidFill>
                  <a:schemeClr val="accent1"/>
                </a:solidFill>
                <a:latin typeface="Segoe UI" panose="020B0502040204020203" pitchFamily="34" charset="0"/>
                <a:cs typeface="Segoe UI" panose="020B0502040204020203" pitchFamily="34" charset="0"/>
              </a:rPr>
              <a:t>DEINE</a:t>
            </a:r>
            <a:r>
              <a:rPr lang="en-US" b="1">
                <a:solidFill>
                  <a:schemeClr val="accent1"/>
                </a:solidFill>
                <a:latin typeface="Segoe UI" panose="020B0502040204020203" pitchFamily="34" charset="0"/>
                <a:cs typeface="Segoe UI" panose="020B0502040204020203" pitchFamily="34" charset="0"/>
              </a:rPr>
              <a:t> </a:t>
            </a:r>
            <a:r>
              <a:rPr lang="en-US" b="1" err="1">
                <a:solidFill>
                  <a:schemeClr val="accent1"/>
                </a:solidFill>
                <a:latin typeface="Segoe UI" panose="020B0502040204020203" pitchFamily="34" charset="0"/>
                <a:cs typeface="Segoe UI" panose="020B0502040204020203" pitchFamily="34" charset="0"/>
              </a:rPr>
              <a:t>TEILNAHME</a:t>
            </a:r>
            <a:endParaRPr lang="en-US" b="1">
              <a:solidFill>
                <a:schemeClr val="accent1"/>
              </a:solidFill>
              <a:latin typeface="Segoe UI" panose="020B0502040204020203" pitchFamily="34" charset="0"/>
              <a:cs typeface="Segoe UI" panose="020B0502040204020203" pitchFamily="34" charset="0"/>
            </a:endParaRPr>
          </a:p>
        </p:txBody>
      </p:sp>
      <p:sp>
        <p:nvSpPr>
          <p:cNvPr id="20" name="Rectangle 19">
            <a:extLst>
              <a:ext uri="{FF2B5EF4-FFF2-40B4-BE49-F238E27FC236}">
                <a16:creationId xmlns:a16="http://schemas.microsoft.com/office/drawing/2014/main" id="{64AE0E53-D6C9-00D8-DF42-09F73A32927B}"/>
              </a:ext>
            </a:extLst>
          </p:cNvPr>
          <p:cNvSpPr/>
          <p:nvPr userDrawn="1"/>
        </p:nvSpPr>
        <p:spPr>
          <a:xfrm>
            <a:off x="0" y="1080321"/>
            <a:ext cx="8116956" cy="160204"/>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a:extLst>
              <a:ext uri="{FF2B5EF4-FFF2-40B4-BE49-F238E27FC236}">
                <a16:creationId xmlns:a16="http://schemas.microsoft.com/office/drawing/2014/main" id="{8A296120-CB68-2C6A-077D-8E4080D17E1D}"/>
              </a:ext>
            </a:extLst>
          </p:cNvPr>
          <p:cNvCxnSpPr>
            <a:cxnSpLocks/>
          </p:cNvCxnSpPr>
          <p:nvPr userDrawn="1"/>
        </p:nvCxnSpPr>
        <p:spPr>
          <a:xfrm>
            <a:off x="8116956" y="2224855"/>
            <a:ext cx="3889987"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65787DC9-A647-68DF-43A6-36F46DA5133A}"/>
              </a:ext>
            </a:extLst>
          </p:cNvPr>
          <p:cNvCxnSpPr>
            <a:cxnSpLocks/>
          </p:cNvCxnSpPr>
          <p:nvPr userDrawn="1"/>
        </p:nvCxnSpPr>
        <p:spPr>
          <a:xfrm>
            <a:off x="8116956" y="2986855"/>
            <a:ext cx="3889987"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77B78ED3-8DB9-CA88-C84F-7D913A52EB4F}"/>
              </a:ext>
            </a:extLst>
          </p:cNvPr>
          <p:cNvCxnSpPr>
            <a:cxnSpLocks/>
          </p:cNvCxnSpPr>
          <p:nvPr userDrawn="1"/>
        </p:nvCxnSpPr>
        <p:spPr>
          <a:xfrm>
            <a:off x="8116956" y="3748855"/>
            <a:ext cx="3889987"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2E4CF50B-2F6F-B203-142B-B987EE6F7866}"/>
              </a:ext>
            </a:extLst>
          </p:cNvPr>
          <p:cNvSpPr txBox="1"/>
          <p:nvPr userDrawn="1"/>
        </p:nvSpPr>
        <p:spPr>
          <a:xfrm>
            <a:off x="318437" y="256780"/>
            <a:ext cx="3939668" cy="477054"/>
          </a:xfrm>
          <a:prstGeom prst="rect">
            <a:avLst/>
          </a:prstGeom>
          <a:noFill/>
        </p:spPr>
        <p:txBody>
          <a:bodyPr wrap="none" rtlCol="0" anchor="ctr">
            <a:spAutoFit/>
          </a:bodyPr>
          <a:lstStyle/>
          <a:p>
            <a:r>
              <a:rPr lang="en-US" sz="2500" b="1">
                <a:solidFill>
                  <a:schemeClr val="tx2">
                    <a:lumMod val="10000"/>
                  </a:schemeClr>
                </a:solidFill>
                <a:latin typeface="Segoe UI" panose="020B0502040204020203" pitchFamily="34" charset="0"/>
                <a:cs typeface="Segoe UI" panose="020B0502040204020203" pitchFamily="34" charset="0"/>
              </a:rPr>
              <a:t>APPLICATION TEMPLATE</a:t>
            </a:r>
          </a:p>
        </p:txBody>
      </p:sp>
      <p:sp>
        <p:nvSpPr>
          <p:cNvPr id="3" name="Freihandform: Form 2">
            <a:extLst>
              <a:ext uri="{FF2B5EF4-FFF2-40B4-BE49-F238E27FC236}">
                <a16:creationId xmlns:a16="http://schemas.microsoft.com/office/drawing/2014/main" id="{B4364EC6-6169-F34A-A739-D42711ECBF3E}"/>
              </a:ext>
            </a:extLst>
          </p:cNvPr>
          <p:cNvSpPr/>
          <p:nvPr userDrawn="1"/>
        </p:nvSpPr>
        <p:spPr bwMode="black">
          <a:xfrm>
            <a:off x="11407203" y="405000"/>
            <a:ext cx="309560" cy="30956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solidFill>
            <a:schemeClr val="bg1"/>
          </a:solidFill>
          <a:ln w="9525" cap="flat">
            <a:noFill/>
            <a:prstDash val="solid"/>
            <a:miter/>
          </a:ln>
        </p:spPr>
        <p:txBody>
          <a:bodyPr rtlCol="0" anchor="ctr"/>
          <a:lstStyle/>
          <a:p>
            <a:endParaRPr lang="de-DE"/>
          </a:p>
        </p:txBody>
      </p:sp>
      <p:cxnSp>
        <p:nvCxnSpPr>
          <p:cNvPr id="6" name="Straight Connector 35">
            <a:extLst>
              <a:ext uri="{FF2B5EF4-FFF2-40B4-BE49-F238E27FC236}">
                <a16:creationId xmlns:a16="http://schemas.microsoft.com/office/drawing/2014/main" id="{21299B71-245C-B8F8-1DA1-D24425D5A56D}"/>
              </a:ext>
            </a:extLst>
          </p:cNvPr>
          <p:cNvCxnSpPr>
            <a:cxnSpLocks/>
          </p:cNvCxnSpPr>
          <p:nvPr userDrawn="1"/>
        </p:nvCxnSpPr>
        <p:spPr>
          <a:xfrm>
            <a:off x="8116956" y="4581128"/>
            <a:ext cx="3889987"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grpSp>
        <p:nvGrpSpPr>
          <p:cNvPr id="9" name="Group 31">
            <a:extLst>
              <a:ext uri="{FF2B5EF4-FFF2-40B4-BE49-F238E27FC236}">
                <a16:creationId xmlns:a16="http://schemas.microsoft.com/office/drawing/2014/main" id="{EE94E164-C1F1-DD16-FC33-CA859DF4F26A}"/>
              </a:ext>
            </a:extLst>
          </p:cNvPr>
          <p:cNvGrpSpPr/>
          <p:nvPr userDrawn="1"/>
        </p:nvGrpSpPr>
        <p:grpSpPr>
          <a:xfrm>
            <a:off x="355409" y="4176190"/>
            <a:ext cx="6573183" cy="1527531"/>
            <a:chOff x="291887" y="4018473"/>
            <a:chExt cx="5680379" cy="1527531"/>
          </a:xfrm>
        </p:grpSpPr>
        <p:sp>
          <p:nvSpPr>
            <p:cNvPr id="11" name="TextBox 20">
              <a:extLst>
                <a:ext uri="{FF2B5EF4-FFF2-40B4-BE49-F238E27FC236}">
                  <a16:creationId xmlns:a16="http://schemas.microsoft.com/office/drawing/2014/main" id="{383C9508-6DD3-C743-D9B8-15A55051A0C0}"/>
                </a:ext>
              </a:extLst>
            </p:cNvPr>
            <p:cNvSpPr txBox="1"/>
            <p:nvPr userDrawn="1"/>
          </p:nvSpPr>
          <p:spPr>
            <a:xfrm>
              <a:off x="355409" y="4036815"/>
              <a:ext cx="1711534" cy="338554"/>
            </a:xfrm>
            <a:prstGeom prst="rect">
              <a:avLst/>
            </a:prstGeom>
            <a:noFill/>
          </p:spPr>
          <p:txBody>
            <a:bodyPr wrap="none" rtlCol="0">
              <a:spAutoFit/>
            </a:bodyPr>
            <a:lstStyle/>
            <a:p>
              <a:pPr marL="285750" indent="-285750">
                <a:buFont typeface="Segoe UI" panose="020B0502040204020203" pitchFamily="34" charset="0"/>
                <a:buChar char="⃣"/>
              </a:pPr>
              <a:r>
                <a:rPr lang="en-US" sz="1600"/>
                <a:t>ekipa Newsletter</a:t>
              </a:r>
            </a:p>
          </p:txBody>
        </p:sp>
        <p:sp>
          <p:nvSpPr>
            <p:cNvPr id="14" name="TextBox 21">
              <a:extLst>
                <a:ext uri="{FF2B5EF4-FFF2-40B4-BE49-F238E27FC236}">
                  <a16:creationId xmlns:a16="http://schemas.microsoft.com/office/drawing/2014/main" id="{97CCAF3A-747C-172B-A404-246AF7E054AE}"/>
                </a:ext>
              </a:extLst>
            </p:cNvPr>
            <p:cNvSpPr txBox="1"/>
            <p:nvPr userDrawn="1"/>
          </p:nvSpPr>
          <p:spPr>
            <a:xfrm>
              <a:off x="355409" y="4423951"/>
              <a:ext cx="1689870" cy="338554"/>
            </a:xfrm>
            <a:prstGeom prst="rect">
              <a:avLst/>
            </a:prstGeom>
            <a:noFill/>
          </p:spPr>
          <p:txBody>
            <a:bodyPr wrap="none" rtlCol="0">
              <a:spAutoFit/>
            </a:bodyPr>
            <a:lstStyle/>
            <a:p>
              <a:pPr marL="285750" indent="-285750">
                <a:buFont typeface="Segoe UI" panose="020B0502040204020203" pitchFamily="34" charset="0"/>
                <a:buChar char="⃣"/>
              </a:pPr>
              <a:r>
                <a:rPr lang="en-US" sz="1600"/>
                <a:t>LinkedIn Posting</a:t>
              </a:r>
            </a:p>
          </p:txBody>
        </p:sp>
        <p:sp>
          <p:nvSpPr>
            <p:cNvPr id="15" name="TextBox 22">
              <a:extLst>
                <a:ext uri="{FF2B5EF4-FFF2-40B4-BE49-F238E27FC236}">
                  <a16:creationId xmlns:a16="http://schemas.microsoft.com/office/drawing/2014/main" id="{79A0D88D-E097-C8ED-68E8-96C05C8A678A}"/>
                </a:ext>
              </a:extLst>
            </p:cNvPr>
            <p:cNvSpPr txBox="1"/>
            <p:nvPr userDrawn="1"/>
          </p:nvSpPr>
          <p:spPr>
            <a:xfrm>
              <a:off x="355409" y="4811056"/>
              <a:ext cx="1862696" cy="338554"/>
            </a:xfrm>
            <a:prstGeom prst="rect">
              <a:avLst/>
            </a:prstGeom>
            <a:noFill/>
          </p:spPr>
          <p:txBody>
            <a:bodyPr wrap="none" rtlCol="0">
              <a:spAutoFit/>
            </a:bodyPr>
            <a:lstStyle/>
            <a:p>
              <a:pPr marL="285750" indent="-285750">
                <a:buFont typeface="Segoe UI" panose="020B0502040204020203" pitchFamily="34" charset="0"/>
                <a:buChar char="⃣"/>
              </a:pPr>
              <a:r>
                <a:rPr lang="en-US" sz="1600" kern="1200">
                  <a:solidFill>
                    <a:schemeClr val="tx1"/>
                  </a:solidFill>
                  <a:latin typeface="+mn-lt"/>
                  <a:ea typeface="+mn-ea"/>
                  <a:cs typeface="+mn-cs"/>
                </a:rPr>
                <a:t>LinkedIn </a:t>
              </a:r>
              <a:r>
                <a:rPr lang="en-US" sz="1600" kern="1200" err="1">
                  <a:solidFill>
                    <a:schemeClr val="tx1"/>
                  </a:solidFill>
                  <a:latin typeface="+mn-lt"/>
                  <a:ea typeface="+mn-ea"/>
                  <a:cs typeface="+mn-cs"/>
                </a:rPr>
                <a:t>Nachricht</a:t>
              </a:r>
              <a:endParaRPr lang="en-US" sz="1600" kern="1200">
                <a:solidFill>
                  <a:schemeClr val="tx1"/>
                </a:solidFill>
                <a:latin typeface="+mn-lt"/>
                <a:ea typeface="+mn-ea"/>
                <a:cs typeface="+mn-cs"/>
              </a:endParaRPr>
            </a:p>
          </p:txBody>
        </p:sp>
        <p:sp>
          <p:nvSpPr>
            <p:cNvPr id="18" name="TextBox 23">
              <a:extLst>
                <a:ext uri="{FF2B5EF4-FFF2-40B4-BE49-F238E27FC236}">
                  <a16:creationId xmlns:a16="http://schemas.microsoft.com/office/drawing/2014/main" id="{18D45B06-08DC-9440-AB30-7EC795C3E14A}"/>
                </a:ext>
              </a:extLst>
            </p:cNvPr>
            <p:cNvSpPr txBox="1"/>
            <p:nvPr userDrawn="1"/>
          </p:nvSpPr>
          <p:spPr>
            <a:xfrm>
              <a:off x="2271628" y="4029359"/>
              <a:ext cx="1500862" cy="338554"/>
            </a:xfrm>
            <a:prstGeom prst="rect">
              <a:avLst/>
            </a:prstGeom>
            <a:noFill/>
          </p:spPr>
          <p:txBody>
            <a:bodyPr wrap="none" rtlCol="0">
              <a:spAutoFit/>
            </a:bodyPr>
            <a:lstStyle/>
            <a:p>
              <a:pPr marL="285750" indent="-285750">
                <a:buFont typeface="Segoe UI" panose="020B0502040204020203" pitchFamily="34" charset="0"/>
                <a:buChar char="⃣"/>
              </a:pPr>
              <a:r>
                <a:rPr lang="en-US" sz="1600"/>
                <a:t>ekipa Website</a:t>
              </a:r>
            </a:p>
          </p:txBody>
        </p:sp>
        <p:sp>
          <p:nvSpPr>
            <p:cNvPr id="19" name="TextBox 24">
              <a:extLst>
                <a:ext uri="{FF2B5EF4-FFF2-40B4-BE49-F238E27FC236}">
                  <a16:creationId xmlns:a16="http://schemas.microsoft.com/office/drawing/2014/main" id="{96A41D51-4A68-D3F2-18A0-E61CDBEDCFBA}"/>
                </a:ext>
              </a:extLst>
            </p:cNvPr>
            <p:cNvSpPr txBox="1"/>
            <p:nvPr userDrawn="1"/>
          </p:nvSpPr>
          <p:spPr>
            <a:xfrm>
              <a:off x="2271628" y="4795496"/>
              <a:ext cx="1494989" cy="338554"/>
            </a:xfrm>
            <a:prstGeom prst="rect">
              <a:avLst/>
            </a:prstGeom>
            <a:noFill/>
          </p:spPr>
          <p:txBody>
            <a:bodyPr wrap="none" rtlCol="0">
              <a:spAutoFit/>
            </a:bodyPr>
            <a:lstStyle/>
            <a:p>
              <a:pPr marL="285750" indent="-285750">
                <a:buFont typeface="Segoe UI" panose="020B0502040204020203" pitchFamily="34" charset="0"/>
                <a:buChar char="⃣"/>
              </a:pPr>
              <a:r>
                <a:rPr lang="en-US" sz="1600"/>
                <a:t>Google </a:t>
              </a:r>
              <a:r>
                <a:rPr lang="en-US" sz="1600" err="1"/>
                <a:t>Suche</a:t>
              </a:r>
              <a:endParaRPr lang="en-US" sz="1600"/>
            </a:p>
          </p:txBody>
        </p:sp>
        <p:sp>
          <p:nvSpPr>
            <p:cNvPr id="34" name="TextBox 25">
              <a:extLst>
                <a:ext uri="{FF2B5EF4-FFF2-40B4-BE49-F238E27FC236}">
                  <a16:creationId xmlns:a16="http://schemas.microsoft.com/office/drawing/2014/main" id="{1ADF604F-FB85-FFC1-CFED-FFF4D22E443D}"/>
                </a:ext>
              </a:extLst>
            </p:cNvPr>
            <p:cNvSpPr txBox="1"/>
            <p:nvPr userDrawn="1"/>
          </p:nvSpPr>
          <p:spPr>
            <a:xfrm>
              <a:off x="3943614" y="4382847"/>
              <a:ext cx="2028652" cy="338554"/>
            </a:xfrm>
            <a:prstGeom prst="rect">
              <a:avLst/>
            </a:prstGeom>
            <a:noFill/>
          </p:spPr>
          <p:txBody>
            <a:bodyPr wrap="none" rtlCol="0">
              <a:spAutoFit/>
            </a:bodyPr>
            <a:lstStyle/>
            <a:p>
              <a:pPr marL="285750" indent="-285750">
                <a:buFont typeface="Segoe UI" panose="020B0502040204020203" pitchFamily="34" charset="0"/>
                <a:buChar char="⃣"/>
              </a:pPr>
              <a:r>
                <a:rPr lang="en-US" sz="1600"/>
                <a:t>Social Media Posting</a:t>
              </a:r>
            </a:p>
          </p:txBody>
        </p:sp>
        <p:sp>
          <p:nvSpPr>
            <p:cNvPr id="37" name="TextBox 26">
              <a:extLst>
                <a:ext uri="{FF2B5EF4-FFF2-40B4-BE49-F238E27FC236}">
                  <a16:creationId xmlns:a16="http://schemas.microsoft.com/office/drawing/2014/main" id="{2AEAE600-7F4E-0773-A246-2ED477EABF42}"/>
                </a:ext>
              </a:extLst>
            </p:cNvPr>
            <p:cNvSpPr txBox="1"/>
            <p:nvPr userDrawn="1"/>
          </p:nvSpPr>
          <p:spPr>
            <a:xfrm>
              <a:off x="2271628" y="4400133"/>
              <a:ext cx="1240265" cy="338554"/>
            </a:xfrm>
            <a:prstGeom prst="rect">
              <a:avLst/>
            </a:prstGeom>
            <a:noFill/>
          </p:spPr>
          <p:txBody>
            <a:bodyPr wrap="none" rtlCol="0">
              <a:spAutoFit/>
            </a:bodyPr>
            <a:lstStyle/>
            <a:p>
              <a:pPr marL="285750" indent="-285750">
                <a:buFont typeface="Segoe UI" panose="020B0502040204020203" pitchFamily="34" charset="0"/>
                <a:buChar char="⃣"/>
              </a:pPr>
              <a:r>
                <a:rPr lang="en-US" sz="1600"/>
                <a:t>Universität</a:t>
              </a:r>
            </a:p>
          </p:txBody>
        </p:sp>
        <p:sp>
          <p:nvSpPr>
            <p:cNvPr id="38" name="TextBox 27">
              <a:extLst>
                <a:ext uri="{FF2B5EF4-FFF2-40B4-BE49-F238E27FC236}">
                  <a16:creationId xmlns:a16="http://schemas.microsoft.com/office/drawing/2014/main" id="{023DC068-4D38-D8F2-0966-110CB24F4BA5}"/>
                </a:ext>
              </a:extLst>
            </p:cNvPr>
            <p:cNvSpPr txBox="1"/>
            <p:nvPr userDrawn="1"/>
          </p:nvSpPr>
          <p:spPr>
            <a:xfrm>
              <a:off x="3943614" y="4018473"/>
              <a:ext cx="1146468" cy="338554"/>
            </a:xfrm>
            <a:prstGeom prst="rect">
              <a:avLst/>
            </a:prstGeom>
            <a:noFill/>
          </p:spPr>
          <p:txBody>
            <a:bodyPr wrap="none" rtlCol="0">
              <a:spAutoFit/>
            </a:bodyPr>
            <a:lstStyle/>
            <a:p>
              <a:pPr marL="285750" indent="-285750">
                <a:buFont typeface="Segoe UI" panose="020B0502040204020203" pitchFamily="34" charset="0"/>
                <a:buChar char="⃣"/>
              </a:pPr>
              <a:r>
                <a:rPr lang="en-US" sz="1600"/>
                <a:t>Mailing</a:t>
              </a:r>
            </a:p>
          </p:txBody>
        </p:sp>
        <p:sp>
          <p:nvSpPr>
            <p:cNvPr id="39" name="TextBox 28">
              <a:extLst>
                <a:ext uri="{FF2B5EF4-FFF2-40B4-BE49-F238E27FC236}">
                  <a16:creationId xmlns:a16="http://schemas.microsoft.com/office/drawing/2014/main" id="{A537EAA7-D18F-CD17-B53F-0B5D63588EB2}"/>
                </a:ext>
              </a:extLst>
            </p:cNvPr>
            <p:cNvSpPr txBox="1"/>
            <p:nvPr userDrawn="1"/>
          </p:nvSpPr>
          <p:spPr>
            <a:xfrm>
              <a:off x="3943614" y="4791306"/>
              <a:ext cx="1601156" cy="338554"/>
            </a:xfrm>
            <a:prstGeom prst="rect">
              <a:avLst/>
            </a:prstGeom>
            <a:noFill/>
          </p:spPr>
          <p:txBody>
            <a:bodyPr wrap="none" rtlCol="0">
              <a:spAutoFit/>
            </a:bodyPr>
            <a:lstStyle/>
            <a:p>
              <a:pPr marL="285750" indent="-285750">
                <a:buFont typeface="Segoe UI" panose="020B0502040204020203" pitchFamily="34" charset="0"/>
                <a:buChar char="⃣"/>
              </a:pPr>
              <a:r>
                <a:rPr lang="en-US" sz="1600"/>
                <a:t>Freund/Kollege</a:t>
              </a:r>
            </a:p>
          </p:txBody>
        </p:sp>
        <p:sp>
          <p:nvSpPr>
            <p:cNvPr id="40" name="TextBox 29">
              <a:extLst>
                <a:ext uri="{FF2B5EF4-FFF2-40B4-BE49-F238E27FC236}">
                  <a16:creationId xmlns:a16="http://schemas.microsoft.com/office/drawing/2014/main" id="{17AC1EC4-695C-65F2-7314-BAC8A5777D2B}"/>
                </a:ext>
              </a:extLst>
            </p:cNvPr>
            <p:cNvSpPr txBox="1"/>
            <p:nvPr userDrawn="1"/>
          </p:nvSpPr>
          <p:spPr>
            <a:xfrm>
              <a:off x="291887" y="5207450"/>
              <a:ext cx="853859" cy="338554"/>
            </a:xfrm>
            <a:prstGeom prst="rect">
              <a:avLst/>
            </a:prstGeom>
            <a:noFill/>
          </p:spPr>
          <p:txBody>
            <a:bodyPr wrap="square" rtlCol="0">
              <a:spAutoFit/>
            </a:bodyPr>
            <a:lstStyle/>
            <a:p>
              <a:r>
                <a:rPr lang="en-US" sz="1600"/>
                <a:t>Andere:</a:t>
              </a:r>
            </a:p>
          </p:txBody>
        </p:sp>
      </p:grpSp>
      <p:sp>
        <p:nvSpPr>
          <p:cNvPr id="41" name="Text Placeholder 2">
            <a:extLst>
              <a:ext uri="{FF2B5EF4-FFF2-40B4-BE49-F238E27FC236}">
                <a16:creationId xmlns:a16="http://schemas.microsoft.com/office/drawing/2014/main" id="{4872C896-2498-2056-0499-58BB8C2EB0B4}"/>
              </a:ext>
            </a:extLst>
          </p:cNvPr>
          <p:cNvSpPr>
            <a:spLocks noGrp="1"/>
          </p:cNvSpPr>
          <p:nvPr>
            <p:ph type="body" idx="21" hasCustomPrompt="1"/>
          </p:nvPr>
        </p:nvSpPr>
        <p:spPr>
          <a:xfrm>
            <a:off x="1211622" y="5374864"/>
            <a:ext cx="3272216" cy="307778"/>
          </a:xfrm>
        </p:spPr>
        <p:txBody>
          <a:bodyPr anchor="ctr">
            <a:normAutofit/>
          </a:bodyPr>
          <a:lstStyle>
            <a:lvl1pPr marL="0" indent="0">
              <a:buNone/>
              <a:defRPr sz="1200">
                <a:solidFill>
                  <a:schemeClr val="accent1"/>
                </a:solidFill>
                <a:latin typeface="+mn-lt"/>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Hier </a:t>
            </a:r>
            <a:r>
              <a:rPr lang="en-GB" err="1"/>
              <a:t>eintragen</a:t>
            </a:r>
            <a:endParaRPr lang="en-GB"/>
          </a:p>
        </p:txBody>
      </p:sp>
    </p:spTree>
    <p:extLst>
      <p:ext uri="{BB962C8B-B14F-4D97-AF65-F5344CB8AC3E}">
        <p14:creationId xmlns:p14="http://schemas.microsoft.com/office/powerpoint/2010/main" val="25039052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4x Screenshot">
    <p:bg>
      <p:bgPr>
        <a:solidFill>
          <a:schemeClr val="accent3"/>
        </a:solidFill>
        <a:effectLst/>
      </p:bgPr>
    </p:bg>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212EF7B-CD40-E5A4-0811-2E50841DCDF7}"/>
              </a:ext>
            </a:extLst>
          </p:cNvPr>
          <p:cNvSpPr/>
          <p:nvPr userDrawn="1"/>
        </p:nvSpPr>
        <p:spPr bwMode="auto">
          <a:xfrm>
            <a:off x="263999" y="1116097"/>
            <a:ext cx="11664476" cy="5552991"/>
          </a:xfrm>
          <a:prstGeom prst="roundRect">
            <a:avLst>
              <a:gd name="adj" fmla="val 2556"/>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err="1">
              <a:ln>
                <a:noFill/>
              </a:ln>
              <a:solidFill>
                <a:srgbClr val="FFFFFF"/>
              </a:solidFill>
              <a:effectLst/>
              <a:uLnTx/>
              <a:uFillTx/>
              <a:latin typeface="Segoe UI"/>
              <a:ea typeface="+mn-ea"/>
              <a:cs typeface="+mn-cs"/>
            </a:endParaRPr>
          </a:p>
        </p:txBody>
      </p:sp>
      <p:sp>
        <p:nvSpPr>
          <p:cNvPr id="2" name="Titel 1"/>
          <p:cNvSpPr>
            <a:spLocks noGrp="1"/>
          </p:cNvSpPr>
          <p:nvPr>
            <p:ph type="title" hasCustomPrompt="1"/>
          </p:nvPr>
        </p:nvSpPr>
        <p:spPr>
          <a:xfrm>
            <a:off x="695325" y="620714"/>
            <a:ext cx="3468805" cy="460487"/>
          </a:xfrm>
        </p:spPr>
        <p:txBody>
          <a:bodyPr/>
          <a:lstStyle>
            <a:lvl1pPr>
              <a:defRPr>
                <a:solidFill>
                  <a:schemeClr val="bg1"/>
                </a:solidFill>
              </a:defRPr>
            </a:lvl1pPr>
          </a:lstStyle>
          <a:p>
            <a:r>
              <a:rPr lang="de-DE"/>
              <a:t>1. </a:t>
            </a:r>
            <a:r>
              <a:rPr lang="de-DE" err="1"/>
              <a:t>EiNLEITUNG</a:t>
            </a:r>
            <a:endParaRPr lang="de-DE"/>
          </a:p>
        </p:txBody>
      </p:sp>
      <p:sp>
        <p:nvSpPr>
          <p:cNvPr id="4" name="Datumsplatzhalter 3"/>
          <p:cNvSpPr>
            <a:spLocks noGrp="1"/>
          </p:cNvSpPr>
          <p:nvPr>
            <p:ph type="dt" sz="half" idx="10"/>
          </p:nvPr>
        </p:nvSpPr>
        <p:spPr bwMode="gray"/>
        <p:txBody>
          <a:bodyPr/>
          <a:lstStyle>
            <a:lvl1pPr>
              <a:defRPr>
                <a:solidFill>
                  <a:schemeClr val="bg1"/>
                </a:solidFill>
              </a:defRPr>
            </a:lvl1pPr>
          </a:lstStyle>
          <a:p>
            <a:r>
              <a:rPr lang="de-DE"/>
              <a:t>Do not Edit Date</a:t>
            </a:r>
          </a:p>
        </p:txBody>
      </p:sp>
      <p:sp>
        <p:nvSpPr>
          <p:cNvPr id="5" name="Fußzeilenplatzhalter 4"/>
          <p:cNvSpPr>
            <a:spLocks noGrp="1"/>
          </p:cNvSpPr>
          <p:nvPr>
            <p:ph type="ftr" sz="quarter" idx="11"/>
          </p:nvPr>
        </p:nvSpPr>
        <p:spPr bwMode="black"/>
        <p:txBody>
          <a:bodyPr/>
          <a:lstStyle>
            <a:lvl1pPr>
              <a:defRPr>
                <a:solidFill>
                  <a:schemeClr val="bg1"/>
                </a:solidFill>
              </a:defRPr>
            </a:lvl1pPr>
          </a:lstStyle>
          <a:p>
            <a:r>
              <a:rPr lang="de-DE"/>
              <a:t>APPLICATION TEMPLATE</a:t>
            </a:r>
          </a:p>
        </p:txBody>
      </p:sp>
      <p:sp>
        <p:nvSpPr>
          <p:cNvPr id="6" name="Foliennummernplatzhalter 5"/>
          <p:cNvSpPr>
            <a:spLocks noGrp="1"/>
          </p:cNvSpPr>
          <p:nvPr>
            <p:ph type="sldNum" sz="quarter" idx="12"/>
          </p:nvPr>
        </p:nvSpPr>
        <p:spPr bwMode="black"/>
        <p:txBody>
          <a:bodyPr/>
          <a:lstStyle>
            <a:lvl1pPr>
              <a:defRPr>
                <a:solidFill>
                  <a:schemeClr val="bg1"/>
                </a:solidFill>
              </a:defRPr>
            </a:lvl1pPr>
          </a:lstStyle>
          <a:p>
            <a:fld id="{802006FE-6571-4354-8775-F8708372C227}" type="slidenum">
              <a:rPr lang="de-DE" smtClean="0"/>
              <a:pPr/>
              <a:t>‹Nr.›</a:t>
            </a:fld>
            <a:endParaRPr lang="de-DE"/>
          </a:p>
        </p:txBody>
      </p:sp>
      <p:sp>
        <p:nvSpPr>
          <p:cNvPr id="9" name="Freihandform: Form 8">
            <a:extLst>
              <a:ext uri="{FF2B5EF4-FFF2-40B4-BE49-F238E27FC236}">
                <a16:creationId xmlns:a16="http://schemas.microsoft.com/office/drawing/2014/main" id="{842AE02A-0786-3F5E-E413-564C331B20F3}"/>
              </a:ext>
            </a:extLst>
          </p:cNvPr>
          <p:cNvSpPr/>
          <p:nvPr userDrawn="1"/>
        </p:nvSpPr>
        <p:spPr bwMode="black">
          <a:xfrm>
            <a:off x="11407203" y="405000"/>
            <a:ext cx="309560" cy="30956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solidFill>
            <a:schemeClr val="bg1"/>
          </a:solidFill>
          <a:ln w="9525" cap="flat">
            <a:noFill/>
            <a:prstDash val="solid"/>
            <a:miter/>
          </a:ln>
        </p:spPr>
        <p:txBody>
          <a:bodyPr rtlCol="0" anchor="ctr"/>
          <a:lstStyle/>
          <a:p>
            <a:endParaRPr lang="de-DE"/>
          </a:p>
        </p:txBody>
      </p:sp>
      <p:sp>
        <p:nvSpPr>
          <p:cNvPr id="3" name="TextBox 11">
            <a:extLst>
              <a:ext uri="{FF2B5EF4-FFF2-40B4-BE49-F238E27FC236}">
                <a16:creationId xmlns:a16="http://schemas.microsoft.com/office/drawing/2014/main" id="{0A38192B-4771-1587-B48B-8416387E6452}"/>
              </a:ext>
            </a:extLst>
          </p:cNvPr>
          <p:cNvSpPr txBox="1"/>
          <p:nvPr userDrawn="1"/>
        </p:nvSpPr>
        <p:spPr>
          <a:xfrm>
            <a:off x="244153" y="1124744"/>
            <a:ext cx="2528256" cy="369332"/>
          </a:xfrm>
          <a:prstGeom prst="rect">
            <a:avLst/>
          </a:prstGeom>
          <a:noFill/>
        </p:spPr>
        <p:txBody>
          <a:bodyPr wrap="none" rtlCol="0" anchor="ctr">
            <a:spAutoFit/>
          </a:bodyPr>
          <a:lstStyle/>
          <a:p>
            <a:r>
              <a:rPr lang="en-US" b="1">
                <a:solidFill>
                  <a:schemeClr val="accent1"/>
                </a:solidFill>
                <a:latin typeface="Segoe UI" panose="020B0502040204020203" pitchFamily="34" charset="0"/>
                <a:cs typeface="Segoe UI" panose="020B0502040204020203" pitchFamily="34" charset="0"/>
              </a:rPr>
              <a:t>TEAM INFORMATION</a:t>
            </a:r>
          </a:p>
        </p:txBody>
      </p:sp>
      <p:sp>
        <p:nvSpPr>
          <p:cNvPr id="11" name="TextBox 17">
            <a:extLst>
              <a:ext uri="{FF2B5EF4-FFF2-40B4-BE49-F238E27FC236}">
                <a16:creationId xmlns:a16="http://schemas.microsoft.com/office/drawing/2014/main" id="{073214E7-5807-9FC0-CC9B-5F549C3469C7}"/>
              </a:ext>
            </a:extLst>
          </p:cNvPr>
          <p:cNvSpPr txBox="1"/>
          <p:nvPr userDrawn="1"/>
        </p:nvSpPr>
        <p:spPr>
          <a:xfrm>
            <a:off x="260782" y="1563662"/>
            <a:ext cx="1982274" cy="307777"/>
          </a:xfrm>
          <a:prstGeom prst="rect">
            <a:avLst/>
          </a:prstGeom>
          <a:noFill/>
        </p:spPr>
        <p:txBody>
          <a:bodyPr wrap="none" rtlCol="0" anchor="ctr">
            <a:spAutoFit/>
          </a:bodyPr>
          <a:lstStyle/>
          <a:p>
            <a:r>
              <a:rPr lang="en-US" sz="1400" b="1">
                <a:solidFill>
                  <a:schemeClr val="bg2"/>
                </a:solidFill>
                <a:latin typeface="Segoe UI" panose="020B0502040204020203" pitchFamily="34" charset="0"/>
                <a:cs typeface="Segoe UI" panose="020B0502040204020203" pitchFamily="34" charset="0"/>
              </a:rPr>
              <a:t>BUNDESLAND, LAND</a:t>
            </a:r>
          </a:p>
        </p:txBody>
      </p:sp>
      <p:sp>
        <p:nvSpPr>
          <p:cNvPr id="12" name="TextBox 19">
            <a:extLst>
              <a:ext uri="{FF2B5EF4-FFF2-40B4-BE49-F238E27FC236}">
                <a16:creationId xmlns:a16="http://schemas.microsoft.com/office/drawing/2014/main" id="{95239789-6882-9A7A-667E-D63CC37AE217}"/>
              </a:ext>
            </a:extLst>
          </p:cNvPr>
          <p:cNvSpPr txBox="1"/>
          <p:nvPr userDrawn="1"/>
        </p:nvSpPr>
        <p:spPr>
          <a:xfrm>
            <a:off x="260782" y="3968250"/>
            <a:ext cx="2404120" cy="307777"/>
          </a:xfrm>
          <a:prstGeom prst="rect">
            <a:avLst/>
          </a:prstGeom>
          <a:noFill/>
        </p:spPr>
        <p:txBody>
          <a:bodyPr wrap="none" rtlCol="0" anchor="ctr">
            <a:spAutoFit/>
          </a:bodyPr>
          <a:lstStyle/>
          <a:p>
            <a:r>
              <a:rPr lang="en-US" sz="1400" b="1">
                <a:solidFill>
                  <a:schemeClr val="bg2"/>
                </a:solidFill>
                <a:latin typeface="Segoe UI" panose="020B0502040204020203" pitchFamily="34" charset="0"/>
                <a:cs typeface="Segoe UI" panose="020B0502040204020203" pitchFamily="34" charset="0"/>
              </a:rPr>
              <a:t>WEBSITE (falls zutreffend)</a:t>
            </a:r>
          </a:p>
        </p:txBody>
      </p:sp>
      <p:sp>
        <p:nvSpPr>
          <p:cNvPr id="13" name="TextBox 20">
            <a:extLst>
              <a:ext uri="{FF2B5EF4-FFF2-40B4-BE49-F238E27FC236}">
                <a16:creationId xmlns:a16="http://schemas.microsoft.com/office/drawing/2014/main" id="{7D82A22B-C20A-A630-C323-C1AE8807A178}"/>
              </a:ext>
            </a:extLst>
          </p:cNvPr>
          <p:cNvSpPr txBox="1"/>
          <p:nvPr userDrawn="1"/>
        </p:nvSpPr>
        <p:spPr>
          <a:xfrm>
            <a:off x="260782" y="4797037"/>
            <a:ext cx="2484270" cy="307777"/>
          </a:xfrm>
          <a:prstGeom prst="rect">
            <a:avLst/>
          </a:prstGeom>
          <a:noFill/>
        </p:spPr>
        <p:txBody>
          <a:bodyPr wrap="none" rtlCol="0" anchor="ctr">
            <a:spAutoFit/>
          </a:bodyPr>
          <a:lstStyle/>
          <a:p>
            <a:r>
              <a:rPr lang="en-US" sz="1400" b="1">
                <a:solidFill>
                  <a:schemeClr val="bg2"/>
                </a:solidFill>
                <a:latin typeface="Segoe UI" panose="020B0502040204020203" pitchFamily="34" charset="0"/>
                <a:cs typeface="Segoe UI" panose="020B0502040204020203" pitchFamily="34" charset="0"/>
              </a:rPr>
              <a:t>LINKEDIN (falls zutreffend)</a:t>
            </a:r>
          </a:p>
        </p:txBody>
      </p:sp>
      <p:sp>
        <p:nvSpPr>
          <p:cNvPr id="17" name="Text Placeholder 2">
            <a:extLst>
              <a:ext uri="{FF2B5EF4-FFF2-40B4-BE49-F238E27FC236}">
                <a16:creationId xmlns:a16="http://schemas.microsoft.com/office/drawing/2014/main" id="{4E05124E-C7F5-B622-7CC9-25F73A009097}"/>
              </a:ext>
            </a:extLst>
          </p:cNvPr>
          <p:cNvSpPr>
            <a:spLocks noGrp="1"/>
          </p:cNvSpPr>
          <p:nvPr>
            <p:ph type="body" idx="19" hasCustomPrompt="1"/>
          </p:nvPr>
        </p:nvSpPr>
        <p:spPr>
          <a:xfrm>
            <a:off x="343283" y="1872596"/>
            <a:ext cx="3263995" cy="307778"/>
          </a:xfrm>
        </p:spPr>
        <p:txBody>
          <a:bodyPr>
            <a:normAutofit/>
          </a:bodyPr>
          <a:lstStyle>
            <a:lvl1pPr marL="0" indent="0">
              <a:buNone/>
              <a:defRPr sz="12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Hier </a:t>
            </a:r>
            <a:r>
              <a:rPr lang="en-GB" err="1"/>
              <a:t>eintragen</a:t>
            </a:r>
            <a:endParaRPr lang="en-GB"/>
          </a:p>
        </p:txBody>
      </p:sp>
      <p:cxnSp>
        <p:nvCxnSpPr>
          <p:cNvPr id="19" name="Straight Connector 8">
            <a:extLst>
              <a:ext uri="{FF2B5EF4-FFF2-40B4-BE49-F238E27FC236}">
                <a16:creationId xmlns:a16="http://schemas.microsoft.com/office/drawing/2014/main" id="{04D6075B-C008-082F-D920-FF03E3942205}"/>
              </a:ext>
            </a:extLst>
          </p:cNvPr>
          <p:cNvCxnSpPr>
            <a:cxnSpLocks/>
          </p:cNvCxnSpPr>
          <p:nvPr userDrawn="1"/>
        </p:nvCxnSpPr>
        <p:spPr>
          <a:xfrm>
            <a:off x="343283" y="1502722"/>
            <a:ext cx="3331721" cy="4002"/>
          </a:xfrm>
          <a:prstGeom prst="line">
            <a:avLst/>
          </a:prstGeom>
          <a:ln>
            <a:solidFill>
              <a:schemeClr val="tx2">
                <a:lumMod val="10000"/>
              </a:schemeClr>
            </a:solidFill>
          </a:ln>
        </p:spPr>
        <p:style>
          <a:lnRef idx="2">
            <a:schemeClr val="accent1"/>
          </a:lnRef>
          <a:fillRef idx="0">
            <a:schemeClr val="accent1"/>
          </a:fillRef>
          <a:effectRef idx="1">
            <a:schemeClr val="accent1"/>
          </a:effectRef>
          <a:fontRef idx="minor">
            <a:schemeClr val="tx1"/>
          </a:fontRef>
        </p:style>
      </p:cxnSp>
      <p:sp>
        <p:nvSpPr>
          <p:cNvPr id="20" name="Text Placeholder 2">
            <a:extLst>
              <a:ext uri="{FF2B5EF4-FFF2-40B4-BE49-F238E27FC236}">
                <a16:creationId xmlns:a16="http://schemas.microsoft.com/office/drawing/2014/main" id="{59561E07-233E-CAA0-5305-FFDDD5EEB164}"/>
              </a:ext>
            </a:extLst>
          </p:cNvPr>
          <p:cNvSpPr>
            <a:spLocks noGrp="1"/>
          </p:cNvSpPr>
          <p:nvPr>
            <p:ph type="body" idx="20" hasCustomPrompt="1"/>
          </p:nvPr>
        </p:nvSpPr>
        <p:spPr>
          <a:xfrm>
            <a:off x="356581" y="4306005"/>
            <a:ext cx="3272216" cy="307778"/>
          </a:xfrm>
        </p:spPr>
        <p:txBody>
          <a:bodyPr>
            <a:normAutofit/>
          </a:bodyPr>
          <a:lstStyle>
            <a:lvl1pPr marL="0" indent="0">
              <a:buNone/>
              <a:defRPr sz="12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Hier eintragen</a:t>
            </a:r>
          </a:p>
        </p:txBody>
      </p:sp>
      <p:sp>
        <p:nvSpPr>
          <p:cNvPr id="21" name="Text Placeholder 2">
            <a:extLst>
              <a:ext uri="{FF2B5EF4-FFF2-40B4-BE49-F238E27FC236}">
                <a16:creationId xmlns:a16="http://schemas.microsoft.com/office/drawing/2014/main" id="{1B361098-A246-3093-FF3A-18AAF2D12A1A}"/>
              </a:ext>
            </a:extLst>
          </p:cNvPr>
          <p:cNvSpPr>
            <a:spLocks noGrp="1"/>
          </p:cNvSpPr>
          <p:nvPr>
            <p:ph type="body" idx="21" hasCustomPrompt="1"/>
          </p:nvPr>
        </p:nvSpPr>
        <p:spPr>
          <a:xfrm>
            <a:off x="356581" y="5118199"/>
            <a:ext cx="3272216" cy="307778"/>
          </a:xfrm>
        </p:spPr>
        <p:txBody>
          <a:bodyPr>
            <a:normAutofit/>
          </a:bodyPr>
          <a:lstStyle>
            <a:lvl1pPr marL="0" indent="0">
              <a:buNone/>
              <a:defRPr sz="12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Hier </a:t>
            </a:r>
            <a:r>
              <a:rPr lang="en-GB" err="1"/>
              <a:t>eintragen</a:t>
            </a:r>
            <a:endParaRPr lang="en-GB"/>
          </a:p>
        </p:txBody>
      </p:sp>
      <p:cxnSp>
        <p:nvCxnSpPr>
          <p:cNvPr id="22" name="Straight Connector 29">
            <a:extLst>
              <a:ext uri="{FF2B5EF4-FFF2-40B4-BE49-F238E27FC236}">
                <a16:creationId xmlns:a16="http://schemas.microsoft.com/office/drawing/2014/main" id="{1A9A80CA-72C7-4D8A-8323-D52811D05BA1}"/>
              </a:ext>
            </a:extLst>
          </p:cNvPr>
          <p:cNvCxnSpPr>
            <a:cxnSpLocks/>
          </p:cNvCxnSpPr>
          <p:nvPr userDrawn="1"/>
        </p:nvCxnSpPr>
        <p:spPr>
          <a:xfrm>
            <a:off x="343283" y="3924706"/>
            <a:ext cx="3300216"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30">
            <a:extLst>
              <a:ext uri="{FF2B5EF4-FFF2-40B4-BE49-F238E27FC236}">
                <a16:creationId xmlns:a16="http://schemas.microsoft.com/office/drawing/2014/main" id="{C29275EE-5ADE-142A-3152-50E43780B4E4}"/>
              </a:ext>
            </a:extLst>
          </p:cNvPr>
          <p:cNvCxnSpPr>
            <a:cxnSpLocks/>
          </p:cNvCxnSpPr>
          <p:nvPr userDrawn="1"/>
        </p:nvCxnSpPr>
        <p:spPr>
          <a:xfrm>
            <a:off x="343283" y="4755650"/>
            <a:ext cx="3283587"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sp>
        <p:nvSpPr>
          <p:cNvPr id="24" name="TextBox 1">
            <a:extLst>
              <a:ext uri="{FF2B5EF4-FFF2-40B4-BE49-F238E27FC236}">
                <a16:creationId xmlns:a16="http://schemas.microsoft.com/office/drawing/2014/main" id="{704685AD-22E9-2680-34B3-2C9BB706DF1D}"/>
              </a:ext>
            </a:extLst>
          </p:cNvPr>
          <p:cNvSpPr txBox="1"/>
          <p:nvPr userDrawn="1"/>
        </p:nvSpPr>
        <p:spPr>
          <a:xfrm>
            <a:off x="260782" y="2348070"/>
            <a:ext cx="2784737" cy="307777"/>
          </a:xfrm>
          <a:prstGeom prst="rect">
            <a:avLst/>
          </a:prstGeom>
          <a:noFill/>
        </p:spPr>
        <p:txBody>
          <a:bodyPr wrap="none" rtlCol="0" anchor="ctr">
            <a:spAutoFit/>
          </a:bodyPr>
          <a:lstStyle/>
          <a:p>
            <a:r>
              <a:rPr lang="en-US" sz="1400" b="1">
                <a:solidFill>
                  <a:schemeClr val="bg2"/>
                </a:solidFill>
                <a:latin typeface="Segoe UI" panose="020B0502040204020203" pitchFamily="34" charset="0"/>
                <a:cs typeface="Segoe UI" panose="020B0502040204020203" pitchFamily="34" charset="0"/>
              </a:rPr>
              <a:t>UNIVERSITÄT (falls zutreffend)</a:t>
            </a:r>
          </a:p>
        </p:txBody>
      </p:sp>
      <p:sp>
        <p:nvSpPr>
          <p:cNvPr id="25" name="Text Placeholder 2">
            <a:extLst>
              <a:ext uri="{FF2B5EF4-FFF2-40B4-BE49-F238E27FC236}">
                <a16:creationId xmlns:a16="http://schemas.microsoft.com/office/drawing/2014/main" id="{C29F02F4-1206-4871-C5F8-83A7BD843C72}"/>
              </a:ext>
            </a:extLst>
          </p:cNvPr>
          <p:cNvSpPr>
            <a:spLocks noGrp="1"/>
          </p:cNvSpPr>
          <p:nvPr>
            <p:ph type="body" idx="22" hasCustomPrompt="1"/>
          </p:nvPr>
        </p:nvSpPr>
        <p:spPr>
          <a:xfrm>
            <a:off x="356581" y="2674244"/>
            <a:ext cx="3272216" cy="307778"/>
          </a:xfrm>
        </p:spPr>
        <p:txBody>
          <a:bodyPr>
            <a:normAutofit/>
          </a:bodyPr>
          <a:lstStyle>
            <a:lvl1pPr marL="0" indent="0">
              <a:buNone/>
              <a:defRPr sz="12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Hier eintragen</a:t>
            </a:r>
          </a:p>
        </p:txBody>
      </p:sp>
      <p:cxnSp>
        <p:nvCxnSpPr>
          <p:cNvPr id="26" name="Straight Connector 6">
            <a:extLst>
              <a:ext uri="{FF2B5EF4-FFF2-40B4-BE49-F238E27FC236}">
                <a16:creationId xmlns:a16="http://schemas.microsoft.com/office/drawing/2014/main" id="{870D1399-0288-B449-7B04-A9CD827B2574}"/>
              </a:ext>
            </a:extLst>
          </p:cNvPr>
          <p:cNvCxnSpPr>
            <a:cxnSpLocks/>
          </p:cNvCxnSpPr>
          <p:nvPr userDrawn="1"/>
        </p:nvCxnSpPr>
        <p:spPr>
          <a:xfrm>
            <a:off x="343283" y="2304526"/>
            <a:ext cx="3300216"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sp>
        <p:nvSpPr>
          <p:cNvPr id="27" name="TextBox 23">
            <a:extLst>
              <a:ext uri="{FF2B5EF4-FFF2-40B4-BE49-F238E27FC236}">
                <a16:creationId xmlns:a16="http://schemas.microsoft.com/office/drawing/2014/main" id="{39C98C73-C27A-532C-8CFD-FADBFA4B54A3}"/>
              </a:ext>
            </a:extLst>
          </p:cNvPr>
          <p:cNvSpPr txBox="1"/>
          <p:nvPr userDrawn="1"/>
        </p:nvSpPr>
        <p:spPr>
          <a:xfrm>
            <a:off x="260782" y="3151766"/>
            <a:ext cx="3258008" cy="307777"/>
          </a:xfrm>
          <a:prstGeom prst="rect">
            <a:avLst/>
          </a:prstGeom>
          <a:noFill/>
        </p:spPr>
        <p:txBody>
          <a:bodyPr wrap="none" rtlCol="0" anchor="ctr">
            <a:spAutoFit/>
          </a:bodyPr>
          <a:lstStyle/>
          <a:p>
            <a:r>
              <a:rPr lang="en-US" sz="1400" b="1">
                <a:solidFill>
                  <a:schemeClr val="bg2"/>
                </a:solidFill>
                <a:latin typeface="Segoe UI" panose="020B0502040204020203" pitchFamily="34" charset="0"/>
                <a:cs typeface="Segoe UI" panose="020B0502040204020203" pitchFamily="34" charset="0"/>
              </a:rPr>
              <a:t>GRÜNDUNGSJAHR (falls zutreffend)</a:t>
            </a:r>
          </a:p>
        </p:txBody>
      </p:sp>
      <p:sp>
        <p:nvSpPr>
          <p:cNvPr id="28" name="Text Placeholder 2">
            <a:extLst>
              <a:ext uri="{FF2B5EF4-FFF2-40B4-BE49-F238E27FC236}">
                <a16:creationId xmlns:a16="http://schemas.microsoft.com/office/drawing/2014/main" id="{9CF8E8C7-0273-0156-1E27-78388ABBA079}"/>
              </a:ext>
            </a:extLst>
          </p:cNvPr>
          <p:cNvSpPr>
            <a:spLocks noGrp="1"/>
          </p:cNvSpPr>
          <p:nvPr>
            <p:ph type="body" idx="23" hasCustomPrompt="1"/>
          </p:nvPr>
        </p:nvSpPr>
        <p:spPr>
          <a:xfrm>
            <a:off x="356581" y="3477940"/>
            <a:ext cx="3272216" cy="307778"/>
          </a:xfrm>
        </p:spPr>
        <p:txBody>
          <a:bodyPr>
            <a:normAutofit/>
          </a:bodyPr>
          <a:lstStyle>
            <a:lvl1pPr marL="0" indent="0">
              <a:buNone/>
              <a:defRPr sz="12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Hier </a:t>
            </a:r>
            <a:r>
              <a:rPr lang="en-GB" err="1"/>
              <a:t>eintragen</a:t>
            </a:r>
            <a:endParaRPr lang="en-GB"/>
          </a:p>
        </p:txBody>
      </p:sp>
      <p:cxnSp>
        <p:nvCxnSpPr>
          <p:cNvPr id="29" name="Straight Connector 28">
            <a:extLst>
              <a:ext uri="{FF2B5EF4-FFF2-40B4-BE49-F238E27FC236}">
                <a16:creationId xmlns:a16="http://schemas.microsoft.com/office/drawing/2014/main" id="{13A9F39E-924F-B055-E174-8519E4F4E7B6}"/>
              </a:ext>
            </a:extLst>
          </p:cNvPr>
          <p:cNvCxnSpPr>
            <a:cxnSpLocks/>
          </p:cNvCxnSpPr>
          <p:nvPr userDrawn="1"/>
        </p:nvCxnSpPr>
        <p:spPr>
          <a:xfrm>
            <a:off x="343283" y="3108222"/>
            <a:ext cx="3300216"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sp>
        <p:nvSpPr>
          <p:cNvPr id="30" name="Picture Placeholder 2">
            <a:extLst>
              <a:ext uri="{FF2B5EF4-FFF2-40B4-BE49-F238E27FC236}">
                <a16:creationId xmlns:a16="http://schemas.microsoft.com/office/drawing/2014/main" id="{9B23DEE2-2044-28C1-6DC0-C2DCAE64D604}"/>
              </a:ext>
            </a:extLst>
          </p:cNvPr>
          <p:cNvSpPr>
            <a:spLocks noGrp="1"/>
          </p:cNvSpPr>
          <p:nvPr>
            <p:ph type="pic" idx="24" hasCustomPrompt="1"/>
          </p:nvPr>
        </p:nvSpPr>
        <p:spPr>
          <a:xfrm>
            <a:off x="1609228" y="5712577"/>
            <a:ext cx="1999148" cy="884776"/>
          </a:xfrm>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Logo</a:t>
            </a:r>
          </a:p>
        </p:txBody>
      </p:sp>
      <p:sp>
        <p:nvSpPr>
          <p:cNvPr id="31" name="TextBox 37">
            <a:extLst>
              <a:ext uri="{FF2B5EF4-FFF2-40B4-BE49-F238E27FC236}">
                <a16:creationId xmlns:a16="http://schemas.microsoft.com/office/drawing/2014/main" id="{A8851735-AD20-3F16-D32B-FC671B0E37DF}"/>
              </a:ext>
            </a:extLst>
          </p:cNvPr>
          <p:cNvSpPr txBox="1"/>
          <p:nvPr userDrawn="1"/>
        </p:nvSpPr>
        <p:spPr>
          <a:xfrm>
            <a:off x="260782" y="5729769"/>
            <a:ext cx="1348446" cy="738664"/>
          </a:xfrm>
          <a:prstGeom prst="rect">
            <a:avLst/>
          </a:prstGeom>
          <a:noFill/>
        </p:spPr>
        <p:txBody>
          <a:bodyPr wrap="square" rtlCol="0" anchor="ctr">
            <a:spAutoFit/>
          </a:bodyPr>
          <a:lstStyle/>
          <a:p>
            <a:r>
              <a:rPr lang="en-US" sz="1400" b="1">
                <a:solidFill>
                  <a:schemeClr val="bg2"/>
                </a:solidFill>
                <a:latin typeface="Segoe UI" panose="020B0502040204020203" pitchFamily="34" charset="0"/>
                <a:cs typeface="Segoe UI" panose="020B0502040204020203" pitchFamily="34" charset="0"/>
              </a:rPr>
              <a:t>LOGO</a:t>
            </a:r>
            <a:br>
              <a:rPr lang="en-US" sz="1400" b="1">
                <a:solidFill>
                  <a:schemeClr val="bg2"/>
                </a:solidFill>
                <a:latin typeface="Segoe UI" panose="020B0502040204020203" pitchFamily="34" charset="0"/>
                <a:cs typeface="Segoe UI" panose="020B0502040204020203" pitchFamily="34" charset="0"/>
              </a:rPr>
            </a:br>
            <a:r>
              <a:rPr lang="en-US" sz="1400" b="1">
                <a:solidFill>
                  <a:schemeClr val="bg2"/>
                </a:solidFill>
                <a:latin typeface="Segoe UI" panose="020B0502040204020203" pitchFamily="34" charset="0"/>
                <a:cs typeface="Segoe UI" panose="020B0502040204020203" pitchFamily="34" charset="0"/>
              </a:rPr>
              <a:t>(falls zutreffend)</a:t>
            </a:r>
          </a:p>
        </p:txBody>
      </p:sp>
      <p:cxnSp>
        <p:nvCxnSpPr>
          <p:cNvPr id="32" name="Straight Connector 38">
            <a:extLst>
              <a:ext uri="{FF2B5EF4-FFF2-40B4-BE49-F238E27FC236}">
                <a16:creationId xmlns:a16="http://schemas.microsoft.com/office/drawing/2014/main" id="{78CA7BF0-183B-5219-19A4-5F851B153648}"/>
              </a:ext>
            </a:extLst>
          </p:cNvPr>
          <p:cNvCxnSpPr>
            <a:cxnSpLocks/>
          </p:cNvCxnSpPr>
          <p:nvPr userDrawn="1"/>
        </p:nvCxnSpPr>
        <p:spPr>
          <a:xfrm>
            <a:off x="343283" y="5561191"/>
            <a:ext cx="3283587"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sp>
        <p:nvSpPr>
          <p:cNvPr id="33" name="TextBox 9">
            <a:extLst>
              <a:ext uri="{FF2B5EF4-FFF2-40B4-BE49-F238E27FC236}">
                <a16:creationId xmlns:a16="http://schemas.microsoft.com/office/drawing/2014/main" id="{680B8144-094F-B32F-7CC8-ABCBC268D678}"/>
              </a:ext>
            </a:extLst>
          </p:cNvPr>
          <p:cNvSpPr txBox="1"/>
          <p:nvPr userDrawn="1"/>
        </p:nvSpPr>
        <p:spPr>
          <a:xfrm>
            <a:off x="4079776" y="1108400"/>
            <a:ext cx="846578" cy="369332"/>
          </a:xfrm>
          <a:prstGeom prst="rect">
            <a:avLst/>
          </a:prstGeom>
          <a:noFill/>
        </p:spPr>
        <p:txBody>
          <a:bodyPr wrap="none" rtlCol="0" anchor="ctr">
            <a:spAutoFit/>
          </a:bodyPr>
          <a:lstStyle/>
          <a:p>
            <a:r>
              <a:rPr lang="en-US" b="1">
                <a:solidFill>
                  <a:schemeClr val="accent1"/>
                </a:solidFill>
                <a:latin typeface="Segoe UI" panose="020B0502040204020203" pitchFamily="34" charset="0"/>
                <a:cs typeface="Segoe UI" panose="020B0502040204020203" pitchFamily="34" charset="0"/>
              </a:rPr>
              <a:t>PITCH</a:t>
            </a:r>
          </a:p>
        </p:txBody>
      </p:sp>
      <p:sp>
        <p:nvSpPr>
          <p:cNvPr id="34" name="TextBox 10">
            <a:extLst>
              <a:ext uri="{FF2B5EF4-FFF2-40B4-BE49-F238E27FC236}">
                <a16:creationId xmlns:a16="http://schemas.microsoft.com/office/drawing/2014/main" id="{939F9FDE-74A1-1B13-3814-5E0258102688}"/>
              </a:ext>
            </a:extLst>
          </p:cNvPr>
          <p:cNvSpPr txBox="1"/>
          <p:nvPr userDrawn="1"/>
        </p:nvSpPr>
        <p:spPr>
          <a:xfrm>
            <a:off x="8388199" y="1137364"/>
            <a:ext cx="829138" cy="369332"/>
          </a:xfrm>
          <a:prstGeom prst="rect">
            <a:avLst/>
          </a:prstGeom>
          <a:noFill/>
        </p:spPr>
        <p:txBody>
          <a:bodyPr wrap="none" rtlCol="0" anchor="ctr">
            <a:spAutoFit/>
          </a:bodyPr>
          <a:lstStyle/>
          <a:p>
            <a:r>
              <a:rPr lang="en-US" b="1">
                <a:solidFill>
                  <a:schemeClr val="bg1"/>
                </a:solidFill>
                <a:latin typeface="Segoe UI" panose="020B0502040204020203" pitchFamily="34" charset="0"/>
                <a:cs typeface="Segoe UI" panose="020B0502040204020203" pitchFamily="34" charset="0"/>
              </a:rPr>
              <a:t>TEAM</a:t>
            </a:r>
          </a:p>
        </p:txBody>
      </p:sp>
      <p:sp>
        <p:nvSpPr>
          <p:cNvPr id="35" name="Text Placeholder 2">
            <a:extLst>
              <a:ext uri="{FF2B5EF4-FFF2-40B4-BE49-F238E27FC236}">
                <a16:creationId xmlns:a16="http://schemas.microsoft.com/office/drawing/2014/main" id="{738E641C-9831-EE7F-EFCA-0D11D543B35B}"/>
              </a:ext>
            </a:extLst>
          </p:cNvPr>
          <p:cNvSpPr>
            <a:spLocks noGrp="1"/>
          </p:cNvSpPr>
          <p:nvPr>
            <p:ph type="body" idx="13" hasCustomPrompt="1"/>
          </p:nvPr>
        </p:nvSpPr>
        <p:spPr>
          <a:xfrm>
            <a:off x="8388200" y="2521939"/>
            <a:ext cx="3455708" cy="4075414"/>
          </a:xfrm>
        </p:spPr>
        <p:txBody>
          <a:bodyPr>
            <a:normAutofit/>
          </a:bodyPr>
          <a:lstStyle>
            <a:lvl1pPr marL="0" indent="0">
              <a:buNone/>
              <a:defRPr sz="12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a:t>Gib uns eine kurze Einführung zu deinem Team und Unternehmen. Welche relevanten Qualifikationen und Erfahrungen bringt ihr im Bereich eurer gewählten Fokus Area mit?</a:t>
            </a:r>
            <a:endParaRPr lang="en-GB"/>
          </a:p>
        </p:txBody>
      </p:sp>
      <p:sp>
        <p:nvSpPr>
          <p:cNvPr id="36" name="Text Placeholder 2">
            <a:extLst>
              <a:ext uri="{FF2B5EF4-FFF2-40B4-BE49-F238E27FC236}">
                <a16:creationId xmlns:a16="http://schemas.microsoft.com/office/drawing/2014/main" id="{99044117-82E4-42DD-FE8F-7E2A8B3A1BB3}"/>
              </a:ext>
            </a:extLst>
          </p:cNvPr>
          <p:cNvSpPr>
            <a:spLocks noGrp="1"/>
          </p:cNvSpPr>
          <p:nvPr>
            <p:ph type="body" idx="16" hasCustomPrompt="1"/>
          </p:nvPr>
        </p:nvSpPr>
        <p:spPr>
          <a:xfrm>
            <a:off x="8388199" y="1558950"/>
            <a:ext cx="1787151" cy="780292"/>
          </a:xfrm>
        </p:spPr>
        <p:txBody>
          <a:bodyPr anchor="t">
            <a:normAutofit/>
          </a:bodyPr>
          <a:lstStyle>
            <a:lvl1pPr marL="0" indent="0">
              <a:buNone/>
              <a:defRPr sz="1400" b="1">
                <a:solidFill>
                  <a:schemeClr val="accent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TEAM NAME</a:t>
            </a:r>
          </a:p>
        </p:txBody>
      </p:sp>
      <p:sp>
        <p:nvSpPr>
          <p:cNvPr id="37" name="Text Placeholder 2">
            <a:extLst>
              <a:ext uri="{FF2B5EF4-FFF2-40B4-BE49-F238E27FC236}">
                <a16:creationId xmlns:a16="http://schemas.microsoft.com/office/drawing/2014/main" id="{7957ECFC-D7F2-4086-2835-9D741D4CCFF1}"/>
              </a:ext>
            </a:extLst>
          </p:cNvPr>
          <p:cNvSpPr>
            <a:spLocks noGrp="1"/>
          </p:cNvSpPr>
          <p:nvPr>
            <p:ph type="body" idx="25" hasCustomPrompt="1"/>
          </p:nvPr>
        </p:nvSpPr>
        <p:spPr>
          <a:xfrm>
            <a:off x="4164130" y="2521939"/>
            <a:ext cx="3779647" cy="4075414"/>
          </a:xfrm>
        </p:spPr>
        <p:txBody>
          <a:bodyPr>
            <a:normAutofit/>
          </a:bodyPr>
          <a:lstStyle>
            <a:lvl1pPr marL="0" indent="0">
              <a:buNone/>
              <a:defRPr sz="12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a:t>Gib uns eine kurze Einführung zu deiner Lösung.</a:t>
            </a:r>
            <a:endParaRPr lang="en-GB"/>
          </a:p>
        </p:txBody>
      </p:sp>
      <p:sp>
        <p:nvSpPr>
          <p:cNvPr id="38" name="Text Placeholder 2">
            <a:extLst>
              <a:ext uri="{FF2B5EF4-FFF2-40B4-BE49-F238E27FC236}">
                <a16:creationId xmlns:a16="http://schemas.microsoft.com/office/drawing/2014/main" id="{9B8ECDA8-3CF2-A113-01A1-C00358ACF397}"/>
              </a:ext>
            </a:extLst>
          </p:cNvPr>
          <p:cNvSpPr>
            <a:spLocks noGrp="1"/>
          </p:cNvSpPr>
          <p:nvPr>
            <p:ph type="body" idx="26" hasCustomPrompt="1"/>
          </p:nvPr>
        </p:nvSpPr>
        <p:spPr>
          <a:xfrm>
            <a:off x="4164130" y="1558950"/>
            <a:ext cx="3630622" cy="772882"/>
          </a:xfrm>
        </p:spPr>
        <p:txBody>
          <a:bodyPr anchor="t">
            <a:normAutofit/>
          </a:bodyPr>
          <a:lstStyle>
            <a:lvl1pPr marL="0" indent="0">
              <a:buNone/>
              <a:defRPr sz="1400" b="1">
                <a:solidFill>
                  <a:schemeClr val="accent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err="1"/>
              <a:t>LÖSUNGSNAME</a:t>
            </a:r>
            <a:endParaRPr lang="en-GB"/>
          </a:p>
        </p:txBody>
      </p:sp>
      <p:sp>
        <p:nvSpPr>
          <p:cNvPr id="39" name="Picture Placeholder 2">
            <a:extLst>
              <a:ext uri="{FF2B5EF4-FFF2-40B4-BE49-F238E27FC236}">
                <a16:creationId xmlns:a16="http://schemas.microsoft.com/office/drawing/2014/main" id="{17CD1FB4-AE57-3DCA-A0B6-C17C56BDF1E8}"/>
              </a:ext>
            </a:extLst>
          </p:cNvPr>
          <p:cNvSpPr>
            <a:spLocks noGrp="1"/>
          </p:cNvSpPr>
          <p:nvPr>
            <p:ph type="pic" idx="27" hasCustomPrompt="1"/>
          </p:nvPr>
        </p:nvSpPr>
        <p:spPr>
          <a:xfrm>
            <a:off x="10231671" y="1203735"/>
            <a:ext cx="1612237" cy="1142580"/>
          </a:xfrm>
        </p:spPr>
        <p:txBody>
          <a:bodyPr>
            <a:normAutofit/>
          </a:bodyPr>
          <a:lstStyle>
            <a:lvl1pPr marL="0" indent="0">
              <a:buNone/>
              <a:defRPr sz="14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err="1"/>
              <a:t>TeamPhoto</a:t>
            </a:r>
            <a:r>
              <a:rPr lang="en-US"/>
              <a:t> (</a:t>
            </a:r>
            <a:r>
              <a:rPr lang="en-US" err="1"/>
              <a:t>freiwillig</a:t>
            </a:r>
            <a:r>
              <a:rPr lang="en-US"/>
              <a:t>)</a:t>
            </a:r>
          </a:p>
        </p:txBody>
      </p:sp>
      <p:sp>
        <p:nvSpPr>
          <p:cNvPr id="8" name="TextBox 9">
            <a:extLst>
              <a:ext uri="{FF2B5EF4-FFF2-40B4-BE49-F238E27FC236}">
                <a16:creationId xmlns:a16="http://schemas.microsoft.com/office/drawing/2014/main" id="{05BE2C1D-5E2F-224F-0F30-01C9FFD776EA}"/>
              </a:ext>
            </a:extLst>
          </p:cNvPr>
          <p:cNvSpPr txBox="1"/>
          <p:nvPr userDrawn="1"/>
        </p:nvSpPr>
        <p:spPr>
          <a:xfrm>
            <a:off x="8266697" y="1124744"/>
            <a:ext cx="829138" cy="369332"/>
          </a:xfrm>
          <a:prstGeom prst="rect">
            <a:avLst/>
          </a:prstGeom>
          <a:noFill/>
        </p:spPr>
        <p:txBody>
          <a:bodyPr wrap="none" rtlCol="0" anchor="ctr">
            <a:spAutoFit/>
          </a:bodyPr>
          <a:lstStyle/>
          <a:p>
            <a:r>
              <a:rPr lang="en-US" b="1">
                <a:solidFill>
                  <a:schemeClr val="accent1"/>
                </a:solidFill>
                <a:latin typeface="Segoe UI" panose="020B0502040204020203" pitchFamily="34" charset="0"/>
                <a:cs typeface="Segoe UI" panose="020B0502040204020203" pitchFamily="34" charset="0"/>
              </a:rPr>
              <a:t>TEAM</a:t>
            </a:r>
          </a:p>
        </p:txBody>
      </p:sp>
    </p:spTree>
    <p:extLst>
      <p:ext uri="{BB962C8B-B14F-4D97-AF65-F5344CB8AC3E}">
        <p14:creationId xmlns:p14="http://schemas.microsoft.com/office/powerpoint/2010/main" val="3933187461"/>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1x Screenshot">
    <p:bg>
      <p:bgPr>
        <a:solidFill>
          <a:schemeClr val="accent3"/>
        </a:solidFill>
        <a:effectLst/>
      </p:bgPr>
    </p:bg>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212EF7B-CD40-E5A4-0811-2E50841DCDF7}"/>
              </a:ext>
            </a:extLst>
          </p:cNvPr>
          <p:cNvSpPr/>
          <p:nvPr userDrawn="1"/>
        </p:nvSpPr>
        <p:spPr bwMode="auto">
          <a:xfrm>
            <a:off x="263999" y="1124744"/>
            <a:ext cx="11664476" cy="5544345"/>
          </a:xfrm>
          <a:prstGeom prst="roundRect">
            <a:avLst>
              <a:gd name="adj" fmla="val 2556"/>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1450" marR="0" lvl="1" indent="-171450" algn="l" defTabSz="914400" rtl="0" eaLnBrk="1" fontAlgn="auto" latinLnBrk="0" hangingPunct="1">
              <a:lnSpc>
                <a:spcPct val="100000"/>
              </a:lnSpc>
              <a:spcBef>
                <a:spcPts val="1200"/>
              </a:spcBef>
              <a:spcAft>
                <a:spcPts val="300"/>
              </a:spcAft>
              <a:buClrTx/>
              <a:buSzTx/>
              <a:buFont typeface="Arial" panose="020B0604020202020204" pitchFamily="34" charset="0"/>
              <a:buNone/>
              <a:tabLst/>
              <a:defRPr/>
            </a:pPr>
            <a:r>
              <a:rPr lang="en-US" b="1">
                <a:latin typeface="Segoe UI" panose="020B0502040204020203" pitchFamily="34" charset="0"/>
                <a:cs typeface="Segoe UI" panose="020B0502040204020203" pitchFamily="34" charset="0"/>
              </a:rPr>
              <a:t>GEWÜNSCHTES ERGEBNIS ODER KOLLABORATIONSMODELL</a:t>
            </a:r>
            <a:endParaRPr lang="de-DE"/>
          </a:p>
        </p:txBody>
      </p:sp>
      <p:sp>
        <p:nvSpPr>
          <p:cNvPr id="2" name="Titel 1"/>
          <p:cNvSpPr>
            <a:spLocks noGrp="1"/>
          </p:cNvSpPr>
          <p:nvPr>
            <p:ph type="title" hasCustomPrompt="1"/>
          </p:nvPr>
        </p:nvSpPr>
        <p:spPr>
          <a:xfrm>
            <a:off x="695325" y="620714"/>
            <a:ext cx="10152975" cy="432022"/>
          </a:xfrm>
        </p:spPr>
        <p:txBody>
          <a:bodyPr/>
          <a:lstStyle>
            <a:lvl1pPr>
              <a:defRPr>
                <a:solidFill>
                  <a:schemeClr val="bg1"/>
                </a:solidFill>
              </a:defRPr>
            </a:lvl1pPr>
          </a:lstStyle>
          <a:p>
            <a:r>
              <a:rPr lang="de-DE"/>
              <a:t>Add Title</a:t>
            </a:r>
          </a:p>
        </p:txBody>
      </p:sp>
      <p:sp>
        <p:nvSpPr>
          <p:cNvPr id="4" name="Datumsplatzhalter 3"/>
          <p:cNvSpPr>
            <a:spLocks noGrp="1"/>
          </p:cNvSpPr>
          <p:nvPr>
            <p:ph type="dt" sz="half" idx="10"/>
          </p:nvPr>
        </p:nvSpPr>
        <p:spPr bwMode="gray"/>
        <p:txBody>
          <a:bodyPr/>
          <a:lstStyle>
            <a:lvl1pPr>
              <a:defRPr>
                <a:solidFill>
                  <a:schemeClr val="bg1"/>
                </a:solidFill>
              </a:defRPr>
            </a:lvl1pPr>
          </a:lstStyle>
          <a:p>
            <a:r>
              <a:rPr lang="de-DE"/>
              <a:t>Do not Edit Date</a:t>
            </a:r>
          </a:p>
        </p:txBody>
      </p:sp>
      <p:sp>
        <p:nvSpPr>
          <p:cNvPr id="5" name="Fußzeilenplatzhalter 4"/>
          <p:cNvSpPr>
            <a:spLocks noGrp="1"/>
          </p:cNvSpPr>
          <p:nvPr>
            <p:ph type="ftr" sz="quarter" idx="11"/>
          </p:nvPr>
        </p:nvSpPr>
        <p:spPr bwMode="black"/>
        <p:txBody>
          <a:bodyPr/>
          <a:lstStyle>
            <a:lvl1pPr>
              <a:defRPr>
                <a:solidFill>
                  <a:schemeClr val="bg1"/>
                </a:solidFill>
              </a:defRPr>
            </a:lvl1pPr>
          </a:lstStyle>
          <a:p>
            <a:r>
              <a:rPr lang="de-DE"/>
              <a:t>We Innovate Together.</a:t>
            </a:r>
          </a:p>
        </p:txBody>
      </p:sp>
      <p:sp>
        <p:nvSpPr>
          <p:cNvPr id="6" name="Foliennummernplatzhalter 5"/>
          <p:cNvSpPr>
            <a:spLocks noGrp="1"/>
          </p:cNvSpPr>
          <p:nvPr>
            <p:ph type="sldNum" sz="quarter" idx="12"/>
          </p:nvPr>
        </p:nvSpPr>
        <p:spPr bwMode="black"/>
        <p:txBody>
          <a:bodyPr/>
          <a:lstStyle>
            <a:lvl1pPr>
              <a:defRPr>
                <a:solidFill>
                  <a:schemeClr val="bg1"/>
                </a:solidFill>
              </a:defRPr>
            </a:lvl1pPr>
          </a:lstStyle>
          <a:p>
            <a:fld id="{802006FE-6571-4354-8775-F8708372C227}" type="slidenum">
              <a:rPr lang="de-DE" smtClean="0"/>
              <a:pPr/>
              <a:t>‹Nr.›</a:t>
            </a:fld>
            <a:endParaRPr lang="de-DE"/>
          </a:p>
        </p:txBody>
      </p:sp>
      <p:sp>
        <p:nvSpPr>
          <p:cNvPr id="8" name="Textplatzhalter 7">
            <a:extLst>
              <a:ext uri="{FF2B5EF4-FFF2-40B4-BE49-F238E27FC236}">
                <a16:creationId xmlns:a16="http://schemas.microsoft.com/office/drawing/2014/main" id="{6762ADBB-8493-8188-39DF-44579218CDD7}"/>
              </a:ext>
            </a:extLst>
          </p:cNvPr>
          <p:cNvSpPr>
            <a:spLocks noGrp="1"/>
          </p:cNvSpPr>
          <p:nvPr>
            <p:ph type="body" sz="quarter" idx="13"/>
          </p:nvPr>
        </p:nvSpPr>
        <p:spPr bwMode="gray">
          <a:xfrm>
            <a:off x="695326" y="1772479"/>
            <a:ext cx="3024187" cy="4654411"/>
          </a:xfr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a:lvl1pPr>
            <a:lvl2pPr marL="0" marR="0" indent="0" algn="l" defTabSz="914400" rtl="0" eaLnBrk="1" fontAlgn="auto" latinLnBrk="0" hangingPunct="1">
              <a:lnSpc>
                <a:spcPct val="100000"/>
              </a:lnSpc>
              <a:spcBef>
                <a:spcPts val="1200"/>
              </a:spcBef>
              <a:spcAft>
                <a:spcPts val="300"/>
              </a:spcAft>
              <a:buClrTx/>
              <a:buSzTx/>
              <a:buFont typeface="Arial" panose="020B0604020202020204" pitchFamily="34" charset="0"/>
              <a:buNone/>
              <a:tabLst/>
              <a:defRPr sz="1200" b="0" cap="none">
                <a:solidFill>
                  <a:schemeClr val="tx1"/>
                </a:solidFill>
              </a:defRPr>
            </a:lvl2pPr>
          </a:lstStyle>
          <a:p>
            <a:pPr lvl="1"/>
            <a:endParaRPr lang="en-US"/>
          </a:p>
        </p:txBody>
      </p:sp>
      <p:sp>
        <p:nvSpPr>
          <p:cNvPr id="9" name="Freihandform: Form 8">
            <a:extLst>
              <a:ext uri="{FF2B5EF4-FFF2-40B4-BE49-F238E27FC236}">
                <a16:creationId xmlns:a16="http://schemas.microsoft.com/office/drawing/2014/main" id="{842AE02A-0786-3F5E-E413-564C331B20F3}"/>
              </a:ext>
            </a:extLst>
          </p:cNvPr>
          <p:cNvSpPr/>
          <p:nvPr userDrawn="1"/>
        </p:nvSpPr>
        <p:spPr bwMode="black">
          <a:xfrm>
            <a:off x="11407203" y="405000"/>
            <a:ext cx="309560" cy="30956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solidFill>
            <a:schemeClr val="bg1"/>
          </a:solidFill>
          <a:ln w="9525" cap="flat">
            <a:noFill/>
            <a:prstDash val="solid"/>
            <a:miter/>
          </a:ln>
        </p:spPr>
        <p:txBody>
          <a:bodyPr rtlCol="0" anchor="ctr"/>
          <a:lstStyle/>
          <a:p>
            <a:endParaRPr lang="de-DE"/>
          </a:p>
        </p:txBody>
      </p:sp>
      <p:sp>
        <p:nvSpPr>
          <p:cNvPr id="18" name="Textplatzhalter 7">
            <a:extLst>
              <a:ext uri="{FF2B5EF4-FFF2-40B4-BE49-F238E27FC236}">
                <a16:creationId xmlns:a16="http://schemas.microsoft.com/office/drawing/2014/main" id="{F81E78EA-4850-973A-2581-A5F2C9E2F1F6}"/>
              </a:ext>
            </a:extLst>
          </p:cNvPr>
          <p:cNvSpPr>
            <a:spLocks noGrp="1"/>
          </p:cNvSpPr>
          <p:nvPr>
            <p:ph type="body" sz="quarter" idx="15" hasCustomPrompt="1"/>
          </p:nvPr>
        </p:nvSpPr>
        <p:spPr bwMode="gray">
          <a:xfrm>
            <a:off x="5016500" y="1772478"/>
            <a:ext cx="6480175" cy="2974530"/>
          </a:xfrm>
        </p:spPr>
        <p:txBody>
          <a:bodyPr/>
          <a:lstStyle>
            <a:lvl1pPr marL="171450" indent="-171450">
              <a:buFont typeface="Arial" panose="020B0604020202020204" pitchFamily="34" charset="0"/>
              <a:buChar char="•"/>
              <a:defRPr/>
            </a:lvl1pPr>
            <a:lvl2pPr marL="285750" marR="0" indent="-2857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sz="1200" b="0" cap="none">
                <a:solidFill>
                  <a:schemeClr val="tx1"/>
                </a:solidFill>
              </a:defRPr>
            </a:lvl2pPr>
          </a:lstStyle>
          <a:p>
            <a:pPr lvl="0"/>
            <a:r>
              <a:rPr lang="de-DE"/>
              <a:t>Stelle deine Lösung und den aktuellen Entwicklungsstand vor. Wenn du mehr Platz benötigst, kannst du die Folie am Ende kopieren und einfügen. Zur Unterstützung, kannst du die Lösung oder das Konzept durch Bilder von Prototypen, Produkten, Grafiken usw. visualisieren.</a:t>
            </a:r>
            <a:endParaRPr lang="en-GB"/>
          </a:p>
          <a:p>
            <a:pPr lvl="1"/>
            <a:endParaRPr lang="en-US"/>
          </a:p>
        </p:txBody>
      </p:sp>
      <p:sp>
        <p:nvSpPr>
          <p:cNvPr id="12" name="Textfeld 11">
            <a:extLst>
              <a:ext uri="{FF2B5EF4-FFF2-40B4-BE49-F238E27FC236}">
                <a16:creationId xmlns:a16="http://schemas.microsoft.com/office/drawing/2014/main" id="{53B02669-AC3A-C396-57F5-8593694B432B}"/>
              </a:ext>
            </a:extLst>
          </p:cNvPr>
          <p:cNvSpPr txBox="1"/>
          <p:nvPr userDrawn="1"/>
        </p:nvSpPr>
        <p:spPr bwMode="gray">
          <a:xfrm>
            <a:off x="695324" y="1484314"/>
            <a:ext cx="3024187" cy="288165"/>
          </a:xfrm>
          <a:prstGeom prst="rect">
            <a:avLst/>
          </a:prstGeom>
          <a:noFill/>
        </p:spPr>
        <p:txBody>
          <a:bodyPr wrap="square" lIns="0" tIns="0" rIns="0" bIns="0" rtlCol="0">
            <a:noAutofit/>
          </a:bodyPr>
          <a:lstStyle/>
          <a:p>
            <a:pPr marL="0" indent="0" algn="l">
              <a:spcBef>
                <a:spcPts val="300"/>
              </a:spcBef>
              <a:spcAft>
                <a:spcPts val="300"/>
              </a:spcAft>
              <a:buFont typeface="Wingdings" panose="05000000000000000000" pitchFamily="2" charset="2"/>
              <a:buNone/>
            </a:pPr>
            <a:r>
              <a:rPr lang="de-DE" sz="1400" b="1">
                <a:solidFill>
                  <a:schemeClr val="accent1"/>
                </a:solidFill>
              </a:rPr>
              <a:t>KRITERIEN &amp; GUIDELINES</a:t>
            </a:r>
          </a:p>
        </p:txBody>
      </p:sp>
      <p:sp>
        <p:nvSpPr>
          <p:cNvPr id="13" name="Textfeld 12">
            <a:extLst>
              <a:ext uri="{FF2B5EF4-FFF2-40B4-BE49-F238E27FC236}">
                <a16:creationId xmlns:a16="http://schemas.microsoft.com/office/drawing/2014/main" id="{2B7D950A-61E8-E3E8-FD07-6A3711020317}"/>
              </a:ext>
            </a:extLst>
          </p:cNvPr>
          <p:cNvSpPr txBox="1"/>
          <p:nvPr userDrawn="1"/>
        </p:nvSpPr>
        <p:spPr bwMode="gray">
          <a:xfrm>
            <a:off x="4999036" y="1516653"/>
            <a:ext cx="5777484" cy="288165"/>
          </a:xfrm>
          <a:prstGeom prst="rect">
            <a:avLst/>
          </a:prstGeom>
          <a:noFill/>
        </p:spPr>
        <p:txBody>
          <a:bodyPr wrap="square" lIns="0" tIns="0" rIns="0" bIns="0" rtlCol="0">
            <a:noAutofit/>
          </a:bodyPr>
          <a:lstStyle/>
          <a:p>
            <a:r>
              <a:rPr lang="en-US" sz="1400" b="1" err="1">
                <a:solidFill>
                  <a:schemeClr val="accent1"/>
                </a:solidFill>
                <a:latin typeface="Segoe UI" panose="020B0502040204020203" pitchFamily="34" charset="0"/>
                <a:cs typeface="Segoe UI" panose="020B0502040204020203" pitchFamily="34" charset="0"/>
              </a:rPr>
              <a:t>DETAILLIERTE</a:t>
            </a:r>
            <a:r>
              <a:rPr lang="en-US" sz="1400" b="1">
                <a:solidFill>
                  <a:schemeClr val="accent1"/>
                </a:solidFill>
                <a:latin typeface="Segoe UI" panose="020B0502040204020203" pitchFamily="34" charset="0"/>
                <a:cs typeface="Segoe UI" panose="020B0502040204020203" pitchFamily="34" charset="0"/>
              </a:rPr>
              <a:t> </a:t>
            </a:r>
            <a:r>
              <a:rPr lang="en-US" sz="1400" b="1" err="1">
                <a:solidFill>
                  <a:schemeClr val="accent1"/>
                </a:solidFill>
                <a:latin typeface="Segoe UI" panose="020B0502040204020203" pitchFamily="34" charset="0"/>
                <a:cs typeface="Segoe UI" panose="020B0502040204020203" pitchFamily="34" charset="0"/>
              </a:rPr>
              <a:t>LÖSUNG</a:t>
            </a:r>
            <a:endParaRPr lang="en-US" sz="1400" b="1">
              <a:solidFill>
                <a:schemeClr val="accent1"/>
              </a:solidFill>
              <a:latin typeface="Segoe UI" panose="020B0502040204020203" pitchFamily="34" charset="0"/>
              <a:cs typeface="Segoe UI" panose="020B0502040204020203" pitchFamily="34" charset="0"/>
            </a:endParaRPr>
          </a:p>
        </p:txBody>
      </p:sp>
      <p:sp>
        <p:nvSpPr>
          <p:cNvPr id="3" name="Bildplatzhalter 15">
            <a:extLst>
              <a:ext uri="{FF2B5EF4-FFF2-40B4-BE49-F238E27FC236}">
                <a16:creationId xmlns:a16="http://schemas.microsoft.com/office/drawing/2014/main" id="{3E9F8EC0-8C26-D2B3-F876-430BA6B31575}"/>
              </a:ext>
            </a:extLst>
          </p:cNvPr>
          <p:cNvSpPr>
            <a:spLocks noGrp="1" noChangeAspect="1"/>
          </p:cNvSpPr>
          <p:nvPr>
            <p:ph type="pic" sz="quarter" idx="14" hasCustomPrompt="1"/>
          </p:nvPr>
        </p:nvSpPr>
        <p:spPr bwMode="gray">
          <a:xfrm>
            <a:off x="5015834" y="4869160"/>
            <a:ext cx="3247174" cy="1557730"/>
          </a:xfrm>
          <a:prstGeom prst="rect">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0" name="Bildplatzhalter 15">
            <a:extLst>
              <a:ext uri="{FF2B5EF4-FFF2-40B4-BE49-F238E27FC236}">
                <a16:creationId xmlns:a16="http://schemas.microsoft.com/office/drawing/2014/main" id="{642148B6-5ECE-865F-36F4-B68AC1D3024E}"/>
              </a:ext>
            </a:extLst>
          </p:cNvPr>
          <p:cNvSpPr>
            <a:spLocks noGrp="1" noChangeAspect="1"/>
          </p:cNvSpPr>
          <p:nvPr>
            <p:ph type="pic" sz="quarter" idx="16" hasCustomPrompt="1"/>
          </p:nvPr>
        </p:nvSpPr>
        <p:spPr bwMode="gray">
          <a:xfrm>
            <a:off x="8256240" y="4869160"/>
            <a:ext cx="3247174" cy="1557730"/>
          </a:xfrm>
          <a:prstGeom prst="rect">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Tree>
    <p:extLst>
      <p:ext uri="{BB962C8B-B14F-4D97-AF65-F5344CB8AC3E}">
        <p14:creationId xmlns:p14="http://schemas.microsoft.com/office/powerpoint/2010/main" val="678386672"/>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2_1x Screenshot">
    <p:bg>
      <p:bgPr>
        <a:solidFill>
          <a:schemeClr val="accent3"/>
        </a:solidFill>
        <a:effectLst/>
      </p:bgPr>
    </p:bg>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212EF7B-CD40-E5A4-0811-2E50841DCDF7}"/>
              </a:ext>
            </a:extLst>
          </p:cNvPr>
          <p:cNvSpPr/>
          <p:nvPr userDrawn="1"/>
        </p:nvSpPr>
        <p:spPr bwMode="auto">
          <a:xfrm>
            <a:off x="263999" y="1124744"/>
            <a:ext cx="11664476" cy="5544345"/>
          </a:xfrm>
          <a:prstGeom prst="roundRect">
            <a:avLst>
              <a:gd name="adj" fmla="val 2556"/>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2" name="Titel 1"/>
          <p:cNvSpPr>
            <a:spLocks noGrp="1"/>
          </p:cNvSpPr>
          <p:nvPr>
            <p:ph type="title" hasCustomPrompt="1"/>
          </p:nvPr>
        </p:nvSpPr>
        <p:spPr>
          <a:xfrm>
            <a:off x="695325" y="620714"/>
            <a:ext cx="10152975" cy="432022"/>
          </a:xfrm>
        </p:spPr>
        <p:txBody>
          <a:bodyPr/>
          <a:lstStyle>
            <a:lvl1pPr>
              <a:defRPr>
                <a:solidFill>
                  <a:schemeClr val="bg1"/>
                </a:solidFill>
              </a:defRPr>
            </a:lvl1pPr>
          </a:lstStyle>
          <a:p>
            <a:r>
              <a:rPr lang="de-DE"/>
              <a:t>Add Title</a:t>
            </a:r>
          </a:p>
        </p:txBody>
      </p:sp>
      <p:sp>
        <p:nvSpPr>
          <p:cNvPr id="4" name="Datumsplatzhalter 3"/>
          <p:cNvSpPr>
            <a:spLocks noGrp="1"/>
          </p:cNvSpPr>
          <p:nvPr>
            <p:ph type="dt" sz="half" idx="10"/>
          </p:nvPr>
        </p:nvSpPr>
        <p:spPr bwMode="gray"/>
        <p:txBody>
          <a:bodyPr/>
          <a:lstStyle>
            <a:lvl1pPr>
              <a:defRPr>
                <a:solidFill>
                  <a:schemeClr val="bg1"/>
                </a:solidFill>
              </a:defRPr>
            </a:lvl1pPr>
          </a:lstStyle>
          <a:p>
            <a:r>
              <a:rPr lang="de-DE"/>
              <a:t>Do not Edit Date</a:t>
            </a:r>
          </a:p>
        </p:txBody>
      </p:sp>
      <p:sp>
        <p:nvSpPr>
          <p:cNvPr id="5" name="Fußzeilenplatzhalter 4"/>
          <p:cNvSpPr>
            <a:spLocks noGrp="1"/>
          </p:cNvSpPr>
          <p:nvPr>
            <p:ph type="ftr" sz="quarter" idx="11"/>
          </p:nvPr>
        </p:nvSpPr>
        <p:spPr bwMode="black"/>
        <p:txBody>
          <a:bodyPr/>
          <a:lstStyle>
            <a:lvl1pPr>
              <a:defRPr>
                <a:solidFill>
                  <a:schemeClr val="bg1"/>
                </a:solidFill>
              </a:defRPr>
            </a:lvl1pPr>
          </a:lstStyle>
          <a:p>
            <a:r>
              <a:rPr lang="de-DE"/>
              <a:t>We Innovate Together.</a:t>
            </a:r>
          </a:p>
        </p:txBody>
      </p:sp>
      <p:sp>
        <p:nvSpPr>
          <p:cNvPr id="6" name="Foliennummernplatzhalter 5"/>
          <p:cNvSpPr>
            <a:spLocks noGrp="1"/>
          </p:cNvSpPr>
          <p:nvPr>
            <p:ph type="sldNum" sz="quarter" idx="12"/>
          </p:nvPr>
        </p:nvSpPr>
        <p:spPr bwMode="black"/>
        <p:txBody>
          <a:bodyPr/>
          <a:lstStyle>
            <a:lvl1pPr>
              <a:defRPr>
                <a:solidFill>
                  <a:schemeClr val="bg1"/>
                </a:solidFill>
              </a:defRPr>
            </a:lvl1pPr>
          </a:lstStyle>
          <a:p>
            <a:fld id="{802006FE-6571-4354-8775-F8708372C227}" type="slidenum">
              <a:rPr lang="de-DE" smtClean="0"/>
              <a:pPr/>
              <a:t>‹Nr.›</a:t>
            </a:fld>
            <a:endParaRPr lang="de-DE"/>
          </a:p>
        </p:txBody>
      </p:sp>
      <p:sp>
        <p:nvSpPr>
          <p:cNvPr id="9" name="Freihandform: Form 8">
            <a:extLst>
              <a:ext uri="{FF2B5EF4-FFF2-40B4-BE49-F238E27FC236}">
                <a16:creationId xmlns:a16="http://schemas.microsoft.com/office/drawing/2014/main" id="{842AE02A-0786-3F5E-E413-564C331B20F3}"/>
              </a:ext>
            </a:extLst>
          </p:cNvPr>
          <p:cNvSpPr/>
          <p:nvPr userDrawn="1"/>
        </p:nvSpPr>
        <p:spPr bwMode="black">
          <a:xfrm>
            <a:off x="11407203" y="405000"/>
            <a:ext cx="309560" cy="30956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solidFill>
            <a:schemeClr val="bg1"/>
          </a:solidFill>
          <a:ln w="9525" cap="flat">
            <a:noFill/>
            <a:prstDash val="solid"/>
            <a:miter/>
          </a:ln>
        </p:spPr>
        <p:txBody>
          <a:bodyPr rtlCol="0" anchor="ctr"/>
          <a:lstStyle/>
          <a:p>
            <a:endParaRPr lang="de-DE"/>
          </a:p>
        </p:txBody>
      </p:sp>
      <p:sp>
        <p:nvSpPr>
          <p:cNvPr id="18" name="Textplatzhalter 7">
            <a:extLst>
              <a:ext uri="{FF2B5EF4-FFF2-40B4-BE49-F238E27FC236}">
                <a16:creationId xmlns:a16="http://schemas.microsoft.com/office/drawing/2014/main" id="{F81E78EA-4850-973A-2581-A5F2C9E2F1F6}"/>
              </a:ext>
            </a:extLst>
          </p:cNvPr>
          <p:cNvSpPr>
            <a:spLocks noGrp="1"/>
          </p:cNvSpPr>
          <p:nvPr>
            <p:ph type="body" sz="quarter" idx="15" hasCustomPrompt="1"/>
          </p:nvPr>
        </p:nvSpPr>
        <p:spPr bwMode="gray">
          <a:xfrm>
            <a:off x="695325" y="1788774"/>
            <a:ext cx="5112644" cy="4592554"/>
          </a:xfrm>
        </p:spPr>
        <p:txBody>
          <a:bodyPr/>
          <a:lstStyle>
            <a:lvl1pPr marL="171450" marR="0" indent="-1714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lvl1pPr>
            <a:lvl2pPr marL="0" marR="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sz="1200" b="0" cap="none">
                <a:solidFill>
                  <a:schemeClr val="tx1"/>
                </a:solidFill>
              </a:defRPr>
            </a:lvl2pPr>
          </a:lstStyle>
          <a:p>
            <a:pPr marL="171450" marR="0" lvl="0" indent="-1714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de-DE" dirty="0"/>
              <a:t>Wie könnte ein PoC (Proof </a:t>
            </a:r>
            <a:r>
              <a:rPr lang="de-DE" dirty="0" err="1"/>
              <a:t>of</a:t>
            </a:r>
            <a:r>
              <a:rPr lang="de-DE" dirty="0"/>
              <a:t> Concept) oder Pilotprojekt mit EAM aufgebaut sein? / Welche nächsten Schritte sind erforderlich, um zu starten? / Welcher Zeitrahmen ist realistisch für erste Tests, Validierung und Ergebnislieferung? / Welche Phasen seht ihr vor (z. B. Setup, Integration, </a:t>
            </a:r>
            <a:r>
              <a:rPr lang="de-DE" dirty="0" err="1"/>
              <a:t>Testing</a:t>
            </a:r>
            <a:r>
              <a:rPr lang="de-DE" dirty="0"/>
              <a:t>, Reporting)?</a:t>
            </a:r>
          </a:p>
          <a:p>
            <a:pPr marL="171450" marR="0" lvl="0" indent="-1714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endParaRPr lang="en-US" dirty="0"/>
          </a:p>
        </p:txBody>
      </p:sp>
      <p:sp>
        <p:nvSpPr>
          <p:cNvPr id="11" name="Textplatzhalter 7">
            <a:extLst>
              <a:ext uri="{FF2B5EF4-FFF2-40B4-BE49-F238E27FC236}">
                <a16:creationId xmlns:a16="http://schemas.microsoft.com/office/drawing/2014/main" id="{E6B91FC6-2C20-8663-E3D4-17608867DB79}"/>
              </a:ext>
            </a:extLst>
          </p:cNvPr>
          <p:cNvSpPr>
            <a:spLocks noGrp="1"/>
          </p:cNvSpPr>
          <p:nvPr>
            <p:ph type="body" sz="quarter" idx="16" hasCustomPrompt="1"/>
          </p:nvPr>
        </p:nvSpPr>
        <p:spPr bwMode="gray">
          <a:xfrm>
            <a:off x="6122638" y="1788774"/>
            <a:ext cx="5374037" cy="2016608"/>
          </a:xfrm>
        </p:spPr>
        <p:txBody>
          <a:bodyPr/>
          <a:lstStyle>
            <a:lvl1pPr marL="171450" marR="0" indent="-1714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lvl1pPr>
            <a:lvl2pPr marL="0" marR="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sz="1200" b="0" cap="none">
                <a:solidFill>
                  <a:schemeClr val="tx1"/>
                </a:solidFill>
              </a:defRPr>
            </a:lvl2pPr>
          </a:lstStyle>
          <a:p>
            <a:pPr marL="171450" marR="0" lvl="0" indent="-171450" algn="l" defTabSz="914400" rtl="0" eaLnBrk="1" fontAlgn="auto" latinLnBrk="0" hangingPunct="1">
              <a:lnSpc>
                <a:spcPct val="100000"/>
              </a:lnSpc>
              <a:spcBef>
                <a:spcPts val="300"/>
              </a:spcBef>
              <a:spcAft>
                <a:spcPts val="300"/>
              </a:spcAft>
              <a:buClrTx/>
              <a:buSzTx/>
              <a:tabLst/>
              <a:defRPr/>
            </a:pPr>
            <a:r>
              <a:rPr lang="de-DE" dirty="0"/>
              <a:t>Wie wäre der Umfang des Projekts (z. B. Zeitraum, Skalierbarkeit, KPIs)? / Welche Anforderungen bestehen für die technische Integration euer Lösung in die bestehende Infrastruktur? / Wie stellt ihr eine intuitive, praxisnahe Bedienbarkeit euer Lösung sicher? / Welche Datenquellen und Schnittstellen kann eure Lösung bereits nutzen? / Welche Maßnahmen ergreift ihr zur Sicherstellung von DSGVO-Konformität und zur Einhaltung regulatorischer Vorgaben?</a:t>
            </a:r>
            <a:endParaRPr lang="en-US" dirty="0"/>
          </a:p>
        </p:txBody>
      </p:sp>
      <p:sp>
        <p:nvSpPr>
          <p:cNvPr id="13" name="Textfeld 12">
            <a:extLst>
              <a:ext uri="{FF2B5EF4-FFF2-40B4-BE49-F238E27FC236}">
                <a16:creationId xmlns:a16="http://schemas.microsoft.com/office/drawing/2014/main" id="{2B7D950A-61E8-E3E8-FD07-6A3711020317}"/>
              </a:ext>
            </a:extLst>
          </p:cNvPr>
          <p:cNvSpPr txBox="1"/>
          <p:nvPr userDrawn="1"/>
        </p:nvSpPr>
        <p:spPr bwMode="gray">
          <a:xfrm>
            <a:off x="695324" y="1428601"/>
            <a:ext cx="5777484" cy="288165"/>
          </a:xfrm>
          <a:prstGeom prst="rect">
            <a:avLst/>
          </a:prstGeom>
          <a:noFill/>
        </p:spPr>
        <p:txBody>
          <a:bodyPr wrap="square" lIns="0" tIns="0" rIns="0" bIns="0" rtlCol="0">
            <a:noAutofit/>
          </a:bodyPr>
          <a:lstStyle/>
          <a:p>
            <a:r>
              <a:rPr lang="en-US" sz="1400" b="1" dirty="0">
                <a:solidFill>
                  <a:schemeClr val="accent1"/>
                </a:solidFill>
                <a:latin typeface="Segoe UI" panose="020B0502040204020203" pitchFamily="34" charset="0"/>
                <a:cs typeface="Segoe UI" panose="020B0502040204020203" pitchFamily="34" charset="0"/>
              </a:rPr>
              <a:t>PILOT</a:t>
            </a:r>
          </a:p>
        </p:txBody>
      </p:sp>
      <p:sp>
        <p:nvSpPr>
          <p:cNvPr id="14" name="Textfeld 13">
            <a:extLst>
              <a:ext uri="{FF2B5EF4-FFF2-40B4-BE49-F238E27FC236}">
                <a16:creationId xmlns:a16="http://schemas.microsoft.com/office/drawing/2014/main" id="{6A7F781A-A5DA-0846-8907-6E9A310D3381}"/>
              </a:ext>
            </a:extLst>
          </p:cNvPr>
          <p:cNvSpPr txBox="1"/>
          <p:nvPr userDrawn="1"/>
        </p:nvSpPr>
        <p:spPr bwMode="gray">
          <a:xfrm>
            <a:off x="6122638" y="1428601"/>
            <a:ext cx="5777484" cy="288165"/>
          </a:xfrm>
          <a:prstGeom prst="rect">
            <a:avLst/>
          </a:prstGeom>
          <a:noFill/>
        </p:spPr>
        <p:txBody>
          <a:bodyPr wrap="square" lIns="0" tIns="0" rIns="0" bIns="0" rtlCol="0">
            <a:noAutofit/>
          </a:bodyPr>
          <a:lstStyle/>
          <a:p>
            <a:r>
              <a:rPr lang="en-US" sz="1400" b="1" err="1">
                <a:solidFill>
                  <a:schemeClr val="accent1"/>
                </a:solidFill>
                <a:latin typeface="Segoe UI" panose="020B0502040204020203" pitchFamily="34" charset="0"/>
                <a:cs typeface="Segoe UI" panose="020B0502040204020203" pitchFamily="34" charset="0"/>
              </a:rPr>
              <a:t>OPERATIONALISIERUNG</a:t>
            </a:r>
            <a:endParaRPr lang="en-US" sz="1400" b="1">
              <a:solidFill>
                <a:schemeClr val="accent1"/>
              </a:solidFill>
              <a:latin typeface="Segoe UI" panose="020B0502040204020203" pitchFamily="34" charset="0"/>
              <a:cs typeface="Segoe UI" panose="020B0502040204020203" pitchFamily="34" charset="0"/>
            </a:endParaRPr>
          </a:p>
        </p:txBody>
      </p:sp>
      <p:sp>
        <p:nvSpPr>
          <p:cNvPr id="3" name="Textplatzhalter 7">
            <a:extLst>
              <a:ext uri="{FF2B5EF4-FFF2-40B4-BE49-F238E27FC236}">
                <a16:creationId xmlns:a16="http://schemas.microsoft.com/office/drawing/2014/main" id="{ACD13121-02AE-A5BA-C76A-7D1A83F3D085}"/>
              </a:ext>
            </a:extLst>
          </p:cNvPr>
          <p:cNvSpPr>
            <a:spLocks noGrp="1"/>
          </p:cNvSpPr>
          <p:nvPr>
            <p:ph type="body" sz="quarter" idx="17" hasCustomPrompt="1"/>
          </p:nvPr>
        </p:nvSpPr>
        <p:spPr bwMode="gray">
          <a:xfrm>
            <a:off x="6096000" y="4364720"/>
            <a:ext cx="5374037" cy="2016608"/>
          </a:xfrm>
        </p:spPr>
        <p:txBody>
          <a:bodyPr/>
          <a:lstStyle>
            <a:lvl1pPr marL="171450" marR="0" indent="-1714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lvl1pPr>
            <a:lvl2pPr marL="0" marR="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sz="1200" b="0" cap="none">
                <a:solidFill>
                  <a:schemeClr val="tx1"/>
                </a:solidFill>
              </a:defRPr>
            </a:lvl2pPr>
          </a:lstStyle>
          <a:p>
            <a:pPr marL="171450" marR="0" lvl="0" indent="-1714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de-DE" dirty="0"/>
              <a:t>Wie hoch ist das geschätztes Budget für den Piloten? / Wie berechnet ihr den erwarteten ROI oder den Mehrwert für EAM?</a:t>
            </a:r>
          </a:p>
          <a:p>
            <a:pPr lvl="0"/>
            <a:endParaRPr lang="de-DE" dirty="0"/>
          </a:p>
          <a:p>
            <a:pPr lvl="0"/>
            <a:endParaRPr lang="en-US" dirty="0"/>
          </a:p>
        </p:txBody>
      </p:sp>
      <p:sp>
        <p:nvSpPr>
          <p:cNvPr id="8" name="Textfeld 7">
            <a:extLst>
              <a:ext uri="{FF2B5EF4-FFF2-40B4-BE49-F238E27FC236}">
                <a16:creationId xmlns:a16="http://schemas.microsoft.com/office/drawing/2014/main" id="{D44DAE58-9ECA-F79E-3AA0-8938B1B28E7A}"/>
              </a:ext>
            </a:extLst>
          </p:cNvPr>
          <p:cNvSpPr txBox="1"/>
          <p:nvPr userDrawn="1"/>
        </p:nvSpPr>
        <p:spPr bwMode="gray">
          <a:xfrm>
            <a:off x="6096000" y="4046169"/>
            <a:ext cx="5777484" cy="288165"/>
          </a:xfrm>
          <a:prstGeom prst="rect">
            <a:avLst/>
          </a:prstGeom>
          <a:noFill/>
        </p:spPr>
        <p:txBody>
          <a:bodyPr wrap="square" lIns="0" tIns="0" rIns="0" bIns="0" rtlCol="0">
            <a:noAutofit/>
          </a:bodyPr>
          <a:lstStyle/>
          <a:p>
            <a:r>
              <a:rPr lang="en-US" sz="1400" b="1" err="1">
                <a:solidFill>
                  <a:schemeClr val="accent1"/>
                </a:solidFill>
                <a:latin typeface="Segoe UI" panose="020B0502040204020203" pitchFamily="34" charset="0"/>
                <a:cs typeface="Segoe UI" panose="020B0502040204020203" pitchFamily="34" charset="0"/>
              </a:rPr>
              <a:t>ANGEBOT</a:t>
            </a:r>
            <a:endParaRPr lang="en-US" sz="1400" b="1">
              <a:solidFill>
                <a:schemeClr val="accent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526031921"/>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3_1x Screenshot">
    <p:bg>
      <p:bgPr>
        <a:solidFill>
          <a:schemeClr val="accent3"/>
        </a:solidFill>
        <a:effectLst/>
      </p:bgPr>
    </p:bg>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212EF7B-CD40-E5A4-0811-2E50841DCDF7}"/>
              </a:ext>
            </a:extLst>
          </p:cNvPr>
          <p:cNvSpPr/>
          <p:nvPr userDrawn="1"/>
        </p:nvSpPr>
        <p:spPr bwMode="auto">
          <a:xfrm>
            <a:off x="263999" y="1124744"/>
            <a:ext cx="11664476" cy="5544345"/>
          </a:xfrm>
          <a:prstGeom prst="roundRect">
            <a:avLst>
              <a:gd name="adj" fmla="val 2556"/>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1450" marR="0" lvl="1" indent="-171450" algn="l" defTabSz="914400" rtl="0" eaLnBrk="1" fontAlgn="auto" latinLnBrk="0" hangingPunct="1">
              <a:lnSpc>
                <a:spcPct val="100000"/>
              </a:lnSpc>
              <a:spcBef>
                <a:spcPts val="1200"/>
              </a:spcBef>
              <a:spcAft>
                <a:spcPts val="300"/>
              </a:spcAft>
              <a:buClrTx/>
              <a:buSzTx/>
              <a:buFont typeface="Arial" panose="020B0604020202020204" pitchFamily="34" charset="0"/>
              <a:buNone/>
              <a:tabLst/>
              <a:defRPr/>
            </a:pPr>
            <a:r>
              <a:rPr lang="en-US" b="1">
                <a:latin typeface="Segoe UI" panose="020B0502040204020203" pitchFamily="34" charset="0"/>
                <a:cs typeface="Segoe UI" panose="020B0502040204020203" pitchFamily="34" charset="0"/>
              </a:rPr>
              <a:t>GEWÜNSCHTES ERGEBNIS ODER KOLLABORATIONSMODELL</a:t>
            </a:r>
            <a:endParaRPr lang="de-DE"/>
          </a:p>
        </p:txBody>
      </p:sp>
      <p:sp>
        <p:nvSpPr>
          <p:cNvPr id="2" name="Titel 1"/>
          <p:cNvSpPr>
            <a:spLocks noGrp="1"/>
          </p:cNvSpPr>
          <p:nvPr>
            <p:ph type="title" hasCustomPrompt="1"/>
          </p:nvPr>
        </p:nvSpPr>
        <p:spPr>
          <a:xfrm>
            <a:off x="695325" y="620714"/>
            <a:ext cx="10152975" cy="432022"/>
          </a:xfrm>
        </p:spPr>
        <p:txBody>
          <a:bodyPr/>
          <a:lstStyle>
            <a:lvl1pPr>
              <a:defRPr>
                <a:solidFill>
                  <a:schemeClr val="bg1"/>
                </a:solidFill>
              </a:defRPr>
            </a:lvl1pPr>
          </a:lstStyle>
          <a:p>
            <a:r>
              <a:rPr lang="de-DE"/>
              <a:t>Add Title</a:t>
            </a:r>
          </a:p>
        </p:txBody>
      </p:sp>
      <p:sp>
        <p:nvSpPr>
          <p:cNvPr id="4" name="Datumsplatzhalter 3"/>
          <p:cNvSpPr>
            <a:spLocks noGrp="1"/>
          </p:cNvSpPr>
          <p:nvPr>
            <p:ph type="dt" sz="half" idx="10"/>
          </p:nvPr>
        </p:nvSpPr>
        <p:spPr bwMode="gray"/>
        <p:txBody>
          <a:bodyPr/>
          <a:lstStyle>
            <a:lvl1pPr>
              <a:defRPr>
                <a:solidFill>
                  <a:schemeClr val="bg1"/>
                </a:solidFill>
              </a:defRPr>
            </a:lvl1pPr>
          </a:lstStyle>
          <a:p>
            <a:r>
              <a:rPr lang="de-DE"/>
              <a:t>Do not Edit Date</a:t>
            </a:r>
          </a:p>
        </p:txBody>
      </p:sp>
      <p:sp>
        <p:nvSpPr>
          <p:cNvPr id="5" name="Fußzeilenplatzhalter 4"/>
          <p:cNvSpPr>
            <a:spLocks noGrp="1"/>
          </p:cNvSpPr>
          <p:nvPr>
            <p:ph type="ftr" sz="quarter" idx="11"/>
          </p:nvPr>
        </p:nvSpPr>
        <p:spPr bwMode="black"/>
        <p:txBody>
          <a:bodyPr/>
          <a:lstStyle>
            <a:lvl1pPr>
              <a:defRPr>
                <a:solidFill>
                  <a:schemeClr val="bg1"/>
                </a:solidFill>
              </a:defRPr>
            </a:lvl1pPr>
          </a:lstStyle>
          <a:p>
            <a:r>
              <a:rPr lang="de-DE"/>
              <a:t>We Innovate Together.</a:t>
            </a:r>
          </a:p>
        </p:txBody>
      </p:sp>
      <p:sp>
        <p:nvSpPr>
          <p:cNvPr id="6" name="Foliennummernplatzhalter 5"/>
          <p:cNvSpPr>
            <a:spLocks noGrp="1"/>
          </p:cNvSpPr>
          <p:nvPr>
            <p:ph type="sldNum" sz="quarter" idx="12"/>
          </p:nvPr>
        </p:nvSpPr>
        <p:spPr bwMode="black"/>
        <p:txBody>
          <a:bodyPr/>
          <a:lstStyle>
            <a:lvl1pPr>
              <a:defRPr>
                <a:solidFill>
                  <a:schemeClr val="bg1"/>
                </a:solidFill>
              </a:defRPr>
            </a:lvl1pPr>
          </a:lstStyle>
          <a:p>
            <a:fld id="{802006FE-6571-4354-8775-F8708372C227}" type="slidenum">
              <a:rPr lang="de-DE" smtClean="0"/>
              <a:pPr/>
              <a:t>‹Nr.›</a:t>
            </a:fld>
            <a:endParaRPr lang="de-DE"/>
          </a:p>
        </p:txBody>
      </p:sp>
      <p:sp>
        <p:nvSpPr>
          <p:cNvPr id="8" name="Textplatzhalter 7">
            <a:extLst>
              <a:ext uri="{FF2B5EF4-FFF2-40B4-BE49-F238E27FC236}">
                <a16:creationId xmlns:a16="http://schemas.microsoft.com/office/drawing/2014/main" id="{6762ADBB-8493-8188-39DF-44579218CDD7}"/>
              </a:ext>
            </a:extLst>
          </p:cNvPr>
          <p:cNvSpPr>
            <a:spLocks noGrp="1"/>
          </p:cNvSpPr>
          <p:nvPr>
            <p:ph type="body" sz="quarter" idx="13" hasCustomPrompt="1"/>
          </p:nvPr>
        </p:nvSpPr>
        <p:spPr bwMode="gray">
          <a:xfrm>
            <a:off x="7536160" y="1788774"/>
            <a:ext cx="3871043" cy="4654411"/>
          </a:xfrm>
        </p:spPr>
        <p:txBody>
          <a:bodyPr/>
          <a:lstStyle>
            <a:lvl1pPr marL="171450" indent="-171450">
              <a:buFont typeface="Arial" panose="020B0604020202020204" pitchFamily="34" charset="0"/>
              <a:buChar char="•"/>
              <a:defRPr/>
            </a:lvl1pPr>
            <a:lvl2pPr marL="0" marR="0" indent="0" algn="l" defTabSz="914400" rtl="0" eaLnBrk="1" fontAlgn="auto" latinLnBrk="0" hangingPunct="1">
              <a:lnSpc>
                <a:spcPct val="100000"/>
              </a:lnSpc>
              <a:spcBef>
                <a:spcPts val="1200"/>
              </a:spcBef>
              <a:spcAft>
                <a:spcPts val="300"/>
              </a:spcAft>
              <a:buClrTx/>
              <a:buSzTx/>
              <a:buFont typeface="Arial" panose="020B0604020202020204" pitchFamily="34" charset="0"/>
              <a:buNone/>
              <a:tabLst/>
              <a:defRPr sz="1200" b="0" cap="none">
                <a:solidFill>
                  <a:schemeClr val="tx1"/>
                </a:solidFill>
              </a:defRPr>
            </a:lvl2pPr>
          </a:lstStyle>
          <a:p>
            <a:pPr lvl="0"/>
            <a:r>
              <a:rPr lang="de-DE" dirty="0"/>
              <a:t>Gibt es offene technische oder organisatorische Fragen? / Welche Informationen, Ressourcen oder Unterstützung benötigt ihr noch von EAM? / Welche Teile euer Lösung müssen noch gemeinsam entwickelt oder validiert werden? </a:t>
            </a:r>
            <a:endParaRPr lang="en-GB" dirty="0"/>
          </a:p>
        </p:txBody>
      </p:sp>
      <p:sp>
        <p:nvSpPr>
          <p:cNvPr id="9" name="Freihandform: Form 8">
            <a:extLst>
              <a:ext uri="{FF2B5EF4-FFF2-40B4-BE49-F238E27FC236}">
                <a16:creationId xmlns:a16="http://schemas.microsoft.com/office/drawing/2014/main" id="{842AE02A-0786-3F5E-E413-564C331B20F3}"/>
              </a:ext>
            </a:extLst>
          </p:cNvPr>
          <p:cNvSpPr/>
          <p:nvPr userDrawn="1"/>
        </p:nvSpPr>
        <p:spPr bwMode="black">
          <a:xfrm>
            <a:off x="11407203" y="405000"/>
            <a:ext cx="309560" cy="30956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solidFill>
            <a:schemeClr val="bg1"/>
          </a:solidFill>
          <a:ln w="9525" cap="flat">
            <a:noFill/>
            <a:prstDash val="solid"/>
            <a:miter/>
          </a:ln>
        </p:spPr>
        <p:txBody>
          <a:bodyPr rtlCol="0" anchor="ctr"/>
          <a:lstStyle/>
          <a:p>
            <a:endParaRPr lang="de-DE"/>
          </a:p>
        </p:txBody>
      </p:sp>
      <p:sp>
        <p:nvSpPr>
          <p:cNvPr id="18" name="Textplatzhalter 7">
            <a:extLst>
              <a:ext uri="{FF2B5EF4-FFF2-40B4-BE49-F238E27FC236}">
                <a16:creationId xmlns:a16="http://schemas.microsoft.com/office/drawing/2014/main" id="{F81E78EA-4850-973A-2581-A5F2C9E2F1F6}"/>
              </a:ext>
            </a:extLst>
          </p:cNvPr>
          <p:cNvSpPr>
            <a:spLocks noGrp="1"/>
          </p:cNvSpPr>
          <p:nvPr>
            <p:ph type="body" sz="quarter" idx="15" hasCustomPrompt="1"/>
          </p:nvPr>
        </p:nvSpPr>
        <p:spPr bwMode="gray">
          <a:xfrm>
            <a:off x="695324" y="1788774"/>
            <a:ext cx="6480175" cy="2736641"/>
          </a:xfrm>
        </p:spPr>
        <p:txBody>
          <a:bodyPr/>
          <a:lstStyle>
            <a:lvl1pPr marL="171450" indent="-171450">
              <a:buFont typeface="Arial" panose="020B0604020202020204" pitchFamily="34" charset="0"/>
              <a:buChar char="•"/>
              <a:defRPr/>
            </a:lvl1pPr>
            <a:lvl2pPr marL="0" marR="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sz="1200" b="0" cap="none">
                <a:solidFill>
                  <a:schemeClr val="tx1"/>
                </a:solidFill>
              </a:defRPr>
            </a:lvl2pPr>
          </a:lstStyle>
          <a:p>
            <a:pPr lvl="0"/>
            <a:r>
              <a:rPr lang="de-DE" dirty="0"/>
              <a:t>Wie stellt ihr euch eine mögliche langfristige Partnerschaft mit EAM vor? / Welche Modelle der Zusammenarbeit sind für euch interessant? (z.B.: Lizenzierung, White-Label, Embedded Integration, Co-Development etc.)</a:t>
            </a:r>
            <a:endParaRPr lang="en-US" dirty="0"/>
          </a:p>
        </p:txBody>
      </p:sp>
      <p:sp>
        <p:nvSpPr>
          <p:cNvPr id="11" name="Textplatzhalter 7">
            <a:extLst>
              <a:ext uri="{FF2B5EF4-FFF2-40B4-BE49-F238E27FC236}">
                <a16:creationId xmlns:a16="http://schemas.microsoft.com/office/drawing/2014/main" id="{E6B91FC6-2C20-8663-E3D4-17608867DB79}"/>
              </a:ext>
            </a:extLst>
          </p:cNvPr>
          <p:cNvSpPr>
            <a:spLocks noGrp="1"/>
          </p:cNvSpPr>
          <p:nvPr>
            <p:ph type="body" sz="quarter" idx="16" hasCustomPrompt="1"/>
          </p:nvPr>
        </p:nvSpPr>
        <p:spPr bwMode="gray">
          <a:xfrm>
            <a:off x="695324" y="4959711"/>
            <a:ext cx="6480175" cy="1493936"/>
          </a:xfrm>
        </p:spPr>
        <p:txBody>
          <a:bodyPr/>
          <a:lstStyle>
            <a:lvl1pPr marL="171450" indent="-171450">
              <a:buFont typeface="Arial" panose="020B0604020202020204" pitchFamily="34" charset="0"/>
              <a:buChar char="•"/>
              <a:defRPr/>
            </a:lvl1pPr>
            <a:lvl2pPr marL="171450" marR="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sz="1200" b="0" cap="none">
                <a:solidFill>
                  <a:schemeClr val="tx1"/>
                </a:solidFill>
              </a:defRPr>
            </a:lvl2pPr>
          </a:lstStyle>
          <a:p>
            <a:pPr marL="171450" marR="0" lvl="1" indent="-171450" algn="l" defTabSz="914400" rtl="0" eaLnBrk="1" fontAlgn="auto" latinLnBrk="0" hangingPunct="1">
              <a:lnSpc>
                <a:spcPct val="100000"/>
              </a:lnSpc>
              <a:spcBef>
                <a:spcPts val="0"/>
              </a:spcBef>
              <a:spcAft>
                <a:spcPts val="300"/>
              </a:spcAft>
              <a:buClrTx/>
              <a:buSzTx/>
              <a:tabLst/>
              <a:defRPr/>
            </a:pPr>
            <a:r>
              <a:rPr lang="de-DE"/>
              <a:t>Habt ihr bereits mit vergleichbaren Partnern zusammengearbeitet? / Habt ihr relevante Anwendungsfälle, Benchmarks oder Fallstudien, die ihr uns mitteilen könnt? </a:t>
            </a:r>
            <a:endParaRPr lang="en-US"/>
          </a:p>
        </p:txBody>
      </p:sp>
      <p:sp>
        <p:nvSpPr>
          <p:cNvPr id="12" name="Textfeld 11">
            <a:extLst>
              <a:ext uri="{FF2B5EF4-FFF2-40B4-BE49-F238E27FC236}">
                <a16:creationId xmlns:a16="http://schemas.microsoft.com/office/drawing/2014/main" id="{53B02669-AC3A-C396-57F5-8593694B432B}"/>
              </a:ext>
            </a:extLst>
          </p:cNvPr>
          <p:cNvSpPr txBox="1"/>
          <p:nvPr userDrawn="1"/>
        </p:nvSpPr>
        <p:spPr bwMode="gray">
          <a:xfrm>
            <a:off x="7536160" y="1428601"/>
            <a:ext cx="3024187" cy="288165"/>
          </a:xfrm>
          <a:prstGeom prst="rect">
            <a:avLst/>
          </a:prstGeom>
          <a:noFill/>
        </p:spPr>
        <p:txBody>
          <a:bodyPr wrap="square" lIns="0" tIns="0" rIns="0" bIns="0" rtlCol="0">
            <a:noAutofit/>
          </a:bodyPr>
          <a:lstStyle/>
          <a:p>
            <a:pPr marL="0" indent="0" algn="l">
              <a:spcBef>
                <a:spcPts val="300"/>
              </a:spcBef>
              <a:spcAft>
                <a:spcPts val="300"/>
              </a:spcAft>
              <a:buFont typeface="Wingdings" panose="05000000000000000000" pitchFamily="2" charset="2"/>
              <a:buNone/>
            </a:pPr>
            <a:r>
              <a:rPr lang="de-DE" sz="1400" b="1">
                <a:solidFill>
                  <a:schemeClr val="accent1"/>
                </a:solidFill>
              </a:rPr>
              <a:t>CO-DEVELOPMENT NEEDS</a:t>
            </a:r>
          </a:p>
        </p:txBody>
      </p:sp>
      <p:sp>
        <p:nvSpPr>
          <p:cNvPr id="13" name="Textfeld 12">
            <a:extLst>
              <a:ext uri="{FF2B5EF4-FFF2-40B4-BE49-F238E27FC236}">
                <a16:creationId xmlns:a16="http://schemas.microsoft.com/office/drawing/2014/main" id="{2B7D950A-61E8-E3E8-FD07-6A3711020317}"/>
              </a:ext>
            </a:extLst>
          </p:cNvPr>
          <p:cNvSpPr txBox="1"/>
          <p:nvPr userDrawn="1"/>
        </p:nvSpPr>
        <p:spPr bwMode="gray">
          <a:xfrm>
            <a:off x="695324" y="1428601"/>
            <a:ext cx="5777484" cy="288165"/>
          </a:xfrm>
          <a:prstGeom prst="rect">
            <a:avLst/>
          </a:prstGeom>
          <a:noFill/>
        </p:spPr>
        <p:txBody>
          <a:bodyPr wrap="square" lIns="0" tIns="0" rIns="0" bIns="0" rtlCol="0">
            <a:noAutofit/>
          </a:bodyPr>
          <a:lstStyle/>
          <a:p>
            <a:r>
              <a:rPr lang="en-US" sz="1400" b="1">
                <a:solidFill>
                  <a:schemeClr val="accent1"/>
                </a:solidFill>
                <a:latin typeface="Segoe UI" panose="020B0502040204020203" pitchFamily="34" charset="0"/>
                <a:cs typeface="Segoe UI" panose="020B0502040204020203" pitchFamily="34" charset="0"/>
              </a:rPr>
              <a:t>GEWÜNSCHTES ERGEBNIS ODER KOLLABORATIONSMODELL</a:t>
            </a:r>
          </a:p>
        </p:txBody>
      </p:sp>
      <p:sp>
        <p:nvSpPr>
          <p:cNvPr id="14" name="Textfeld 13">
            <a:extLst>
              <a:ext uri="{FF2B5EF4-FFF2-40B4-BE49-F238E27FC236}">
                <a16:creationId xmlns:a16="http://schemas.microsoft.com/office/drawing/2014/main" id="{6A7F781A-A5DA-0846-8907-6E9A310D3381}"/>
              </a:ext>
            </a:extLst>
          </p:cNvPr>
          <p:cNvSpPr txBox="1"/>
          <p:nvPr userDrawn="1"/>
        </p:nvSpPr>
        <p:spPr bwMode="gray">
          <a:xfrm>
            <a:off x="695324" y="4653149"/>
            <a:ext cx="5777484" cy="288165"/>
          </a:xfrm>
          <a:prstGeom prst="rect">
            <a:avLst/>
          </a:prstGeom>
          <a:noFill/>
        </p:spPr>
        <p:txBody>
          <a:bodyPr wrap="square" lIns="0" tIns="0" rIns="0" bIns="0" rtlCol="0">
            <a:noAutofit/>
          </a:bodyPr>
          <a:lstStyle/>
          <a:p>
            <a:r>
              <a:rPr lang="en-US" sz="1400" b="1">
                <a:solidFill>
                  <a:schemeClr val="accent1"/>
                </a:solidFill>
                <a:latin typeface="Segoe UI" panose="020B0502040204020203" pitchFamily="34" charset="0"/>
                <a:cs typeface="Segoe UI" panose="020B0502040204020203" pitchFamily="34" charset="0"/>
              </a:rPr>
              <a:t>REFERENZEN</a:t>
            </a:r>
          </a:p>
        </p:txBody>
      </p:sp>
    </p:spTree>
    <p:extLst>
      <p:ext uri="{BB962C8B-B14F-4D97-AF65-F5344CB8AC3E}">
        <p14:creationId xmlns:p14="http://schemas.microsoft.com/office/powerpoint/2010/main" val="137126734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Highlight">
    <p:spTree>
      <p:nvGrpSpPr>
        <p:cNvPr id="1" name=""/>
        <p:cNvGrpSpPr/>
        <p:nvPr/>
      </p:nvGrpSpPr>
      <p:grpSpPr>
        <a:xfrm>
          <a:off x="0" y="0"/>
          <a:ext cx="0" cy="0"/>
          <a:chOff x="0" y="0"/>
          <a:chExt cx="0" cy="0"/>
        </a:xfrm>
      </p:grpSpPr>
      <p:sp>
        <p:nvSpPr>
          <p:cNvPr id="6" name="Bildplatzhalter 15">
            <a:extLst>
              <a:ext uri="{FF2B5EF4-FFF2-40B4-BE49-F238E27FC236}">
                <a16:creationId xmlns:a16="http://schemas.microsoft.com/office/drawing/2014/main" id="{F6DD814F-D4CF-4A53-5D4E-0D91EE0BE0E2}"/>
              </a:ext>
            </a:extLst>
          </p:cNvPr>
          <p:cNvSpPr>
            <a:spLocks noGrp="1"/>
          </p:cNvSpPr>
          <p:nvPr>
            <p:ph type="pic" sz="quarter" idx="14" hasCustomPrompt="1"/>
          </p:nvPr>
        </p:nvSpPr>
        <p:spPr bwMode="gray">
          <a:xfrm>
            <a:off x="6096000" y="0"/>
            <a:ext cx="6096000" cy="6858000"/>
          </a:xfrm>
          <a:prstGeom prst="rect">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1" name="Datumsplatzhalter 10">
            <a:extLst>
              <a:ext uri="{FF2B5EF4-FFF2-40B4-BE49-F238E27FC236}">
                <a16:creationId xmlns:a16="http://schemas.microsoft.com/office/drawing/2014/main" id="{253D7DED-1F16-5516-B459-2B79B6ABEF84}"/>
              </a:ext>
            </a:extLst>
          </p:cNvPr>
          <p:cNvSpPr>
            <a:spLocks noGrp="1"/>
          </p:cNvSpPr>
          <p:nvPr>
            <p:ph type="dt" sz="half" idx="10"/>
          </p:nvPr>
        </p:nvSpPr>
        <p:spPr bwMode="white">
          <a:xfrm>
            <a:off x="11407203" y="405000"/>
            <a:ext cx="309560" cy="309560"/>
          </a:xfrm>
          <a:custGeom>
            <a:avLst/>
            <a:gdLst>
              <a:gd name="connsiteX0" fmla="*/ 100957 w 309560"/>
              <a:gd name="connsiteY0" fmla="*/ 39316 h 309560"/>
              <a:gd name="connsiteX1" fmla="*/ 50345 w 309560"/>
              <a:gd name="connsiteY1" fmla="*/ 90062 h 309560"/>
              <a:gd name="connsiteX2" fmla="*/ 50478 w 309560"/>
              <a:gd name="connsiteY2" fmla="*/ 90062 h 309560"/>
              <a:gd name="connsiteX3" fmla="*/ 50478 w 309560"/>
              <a:gd name="connsiteY3" fmla="*/ 221352 h 309560"/>
              <a:gd name="connsiteX4" fmla="*/ 100823 w 309560"/>
              <a:gd name="connsiteY4" fmla="*/ 272232 h 309560"/>
              <a:gd name="connsiteX5" fmla="*/ 207743 w 309560"/>
              <a:gd name="connsiteY5" fmla="*/ 272232 h 309560"/>
              <a:gd name="connsiteX6" fmla="*/ 207743 w 309560"/>
              <a:gd name="connsiteY6" fmla="*/ 272251 h 309560"/>
              <a:gd name="connsiteX7" fmla="*/ 259311 w 309560"/>
              <a:gd name="connsiteY7" fmla="*/ 221352 h 309560"/>
              <a:gd name="connsiteX8" fmla="*/ 101091 w 309560"/>
              <a:gd name="connsiteY8" fmla="*/ 221352 h 309560"/>
              <a:gd name="connsiteX9" fmla="*/ 101091 w 309560"/>
              <a:gd name="connsiteY9" fmla="*/ 89928 h 309560"/>
              <a:gd name="connsiteX10" fmla="*/ 208145 w 309560"/>
              <a:gd name="connsiteY10" fmla="*/ 89928 h 309560"/>
              <a:gd name="connsiteX11" fmla="*/ 208145 w 309560"/>
              <a:gd name="connsiteY11" fmla="*/ 143656 h 309560"/>
              <a:gd name="connsiteX12" fmla="*/ 156577 w 309560"/>
              <a:gd name="connsiteY12" fmla="*/ 143656 h 309560"/>
              <a:gd name="connsiteX13" fmla="*/ 156577 w 309560"/>
              <a:gd name="connsiteY13" fmla="*/ 221333 h 309560"/>
              <a:gd name="connsiteX14" fmla="*/ 259158 w 309560"/>
              <a:gd name="connsiteY14" fmla="*/ 143656 h 309560"/>
              <a:gd name="connsiteX15" fmla="*/ 259158 w 309560"/>
              <a:gd name="connsiteY15" fmla="*/ 90196 h 309560"/>
              <a:gd name="connsiteX16" fmla="*/ 208412 w 309560"/>
              <a:gd name="connsiteY16" fmla="*/ 39316 h 309560"/>
              <a:gd name="connsiteX17" fmla="*/ 25803 w 309560"/>
              <a:gd name="connsiteY17" fmla="*/ 0 h 309560"/>
              <a:gd name="connsiteX18" fmla="*/ 283738 w 309560"/>
              <a:gd name="connsiteY18" fmla="*/ 0 h 309560"/>
              <a:gd name="connsiteX19" fmla="*/ 283757 w 309560"/>
              <a:gd name="connsiteY19" fmla="*/ 0 h 309560"/>
              <a:gd name="connsiteX20" fmla="*/ 309560 w 309560"/>
              <a:gd name="connsiteY20" fmla="*/ 25803 h 309560"/>
              <a:gd name="connsiteX21" fmla="*/ 309560 w 309560"/>
              <a:gd name="connsiteY21" fmla="*/ 283757 h 309560"/>
              <a:gd name="connsiteX22" fmla="*/ 283757 w 309560"/>
              <a:gd name="connsiteY22" fmla="*/ 309560 h 309560"/>
              <a:gd name="connsiteX23" fmla="*/ 25803 w 309560"/>
              <a:gd name="connsiteY23" fmla="*/ 309560 h 309560"/>
              <a:gd name="connsiteX24" fmla="*/ 0 w 309560"/>
              <a:gd name="connsiteY24" fmla="*/ 283757 h 309560"/>
              <a:gd name="connsiteX25" fmla="*/ 0 w 309560"/>
              <a:gd name="connsiteY25" fmla="*/ 25803 h 309560"/>
              <a:gd name="connsiteX26" fmla="*/ 25803 w 309560"/>
              <a:gd name="connsiteY26" fmla="*/ 0 h 30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09560" h="309560">
                <a:moveTo>
                  <a:pt x="100957" y="39316"/>
                </a:moveTo>
                <a:lnTo>
                  <a:pt x="50345" y="90062"/>
                </a:lnTo>
                <a:lnTo>
                  <a:pt x="50478" y="90062"/>
                </a:lnTo>
                <a:lnTo>
                  <a:pt x="50478" y="221352"/>
                </a:lnTo>
                <a:lnTo>
                  <a:pt x="100823" y="272232"/>
                </a:lnTo>
                <a:lnTo>
                  <a:pt x="207743" y="272232"/>
                </a:lnTo>
                <a:lnTo>
                  <a:pt x="207743" y="272251"/>
                </a:lnTo>
                <a:lnTo>
                  <a:pt x="259311" y="221352"/>
                </a:lnTo>
                <a:lnTo>
                  <a:pt x="101091" y="221352"/>
                </a:lnTo>
                <a:lnTo>
                  <a:pt x="101091" y="89928"/>
                </a:lnTo>
                <a:lnTo>
                  <a:pt x="208145" y="89928"/>
                </a:lnTo>
                <a:lnTo>
                  <a:pt x="208145" y="143656"/>
                </a:lnTo>
                <a:lnTo>
                  <a:pt x="156577" y="143656"/>
                </a:lnTo>
                <a:lnTo>
                  <a:pt x="156577" y="221333"/>
                </a:lnTo>
                <a:lnTo>
                  <a:pt x="259158" y="143656"/>
                </a:lnTo>
                <a:lnTo>
                  <a:pt x="259158" y="90196"/>
                </a:lnTo>
                <a:lnTo>
                  <a:pt x="208412" y="39316"/>
                </a:lnTo>
                <a:close/>
                <a:moveTo>
                  <a:pt x="25803" y="0"/>
                </a:moveTo>
                <a:lnTo>
                  <a:pt x="283738" y="0"/>
                </a:lnTo>
                <a:lnTo>
                  <a:pt x="283757" y="0"/>
                </a:lnTo>
                <a:cubicBezTo>
                  <a:pt x="298016" y="0"/>
                  <a:pt x="309560" y="11564"/>
                  <a:pt x="309560" y="25803"/>
                </a:cubicBezTo>
                <a:lnTo>
                  <a:pt x="309560" y="283757"/>
                </a:lnTo>
                <a:cubicBezTo>
                  <a:pt x="309560" y="298016"/>
                  <a:pt x="297997" y="309560"/>
                  <a:pt x="283757" y="309560"/>
                </a:cubicBezTo>
                <a:lnTo>
                  <a:pt x="25803" y="309560"/>
                </a:lnTo>
                <a:cubicBezTo>
                  <a:pt x="11544" y="309560"/>
                  <a:pt x="0" y="297997"/>
                  <a:pt x="0" y="283757"/>
                </a:cubicBezTo>
                <a:lnTo>
                  <a:pt x="0" y="25803"/>
                </a:lnTo>
                <a:cubicBezTo>
                  <a:pt x="0" y="11545"/>
                  <a:pt x="11564" y="0"/>
                  <a:pt x="25803" y="0"/>
                </a:cubicBezTo>
                <a:close/>
              </a:path>
            </a:pathLst>
          </a:custGeom>
          <a:solidFill>
            <a:schemeClr val="bg1"/>
          </a:solidFill>
        </p:spPr>
        <p:txBody>
          <a:bodyPr wrap="square">
            <a:noAutofit/>
          </a:bodyPr>
          <a:lstStyle/>
          <a:p>
            <a:r>
              <a:rPr lang="de-DE" noProof="1"/>
              <a:t>Do not Edit Date</a:t>
            </a:r>
          </a:p>
        </p:txBody>
      </p:sp>
      <p:sp>
        <p:nvSpPr>
          <p:cNvPr id="2" name="Titel 1">
            <a:extLst>
              <a:ext uri="{FF2B5EF4-FFF2-40B4-BE49-F238E27FC236}">
                <a16:creationId xmlns:a16="http://schemas.microsoft.com/office/drawing/2014/main" id="{BA269167-E60F-120A-E5CD-A381934B344C}"/>
              </a:ext>
            </a:extLst>
          </p:cNvPr>
          <p:cNvSpPr>
            <a:spLocks noGrp="1"/>
          </p:cNvSpPr>
          <p:nvPr>
            <p:ph type="title" hasCustomPrompt="1"/>
          </p:nvPr>
        </p:nvSpPr>
        <p:spPr bwMode="gray">
          <a:xfrm>
            <a:off x="695325" y="620714"/>
            <a:ext cx="4752975" cy="1944686"/>
          </a:xfrm>
        </p:spPr>
        <p:txBody>
          <a:bodyPr/>
          <a:lstStyle/>
          <a:p>
            <a:r>
              <a:rPr lang="de-DE"/>
              <a:t>Add Title</a:t>
            </a:r>
          </a:p>
        </p:txBody>
      </p:sp>
      <p:sp>
        <p:nvSpPr>
          <p:cNvPr id="4" name="Fußzeilenplatzhalter 3">
            <a:extLst>
              <a:ext uri="{FF2B5EF4-FFF2-40B4-BE49-F238E27FC236}">
                <a16:creationId xmlns:a16="http://schemas.microsoft.com/office/drawing/2014/main" id="{51D48146-8828-5492-E493-1B85454C6919}"/>
              </a:ext>
            </a:extLst>
          </p:cNvPr>
          <p:cNvSpPr>
            <a:spLocks noGrp="1"/>
          </p:cNvSpPr>
          <p:nvPr>
            <p:ph type="ftr" sz="quarter" idx="11"/>
          </p:nvPr>
        </p:nvSpPr>
        <p:spPr bwMode="gray">
          <a:xfrm>
            <a:off x="696000" y="188915"/>
            <a:ext cx="4752300" cy="216085"/>
          </a:xfrm>
        </p:spPr>
        <p:txBody>
          <a:bodyPr/>
          <a:lstStyle/>
          <a:p>
            <a:r>
              <a:rPr lang="de-DE"/>
              <a:t>We Innovate Together.</a:t>
            </a:r>
          </a:p>
        </p:txBody>
      </p:sp>
      <p:sp>
        <p:nvSpPr>
          <p:cNvPr id="5" name="Foliennummernplatzhalter 4">
            <a:extLst>
              <a:ext uri="{FF2B5EF4-FFF2-40B4-BE49-F238E27FC236}">
                <a16:creationId xmlns:a16="http://schemas.microsoft.com/office/drawing/2014/main" id="{E4F2538D-647F-B5CB-B395-13D23C788BDE}"/>
              </a:ext>
            </a:extLst>
          </p:cNvPr>
          <p:cNvSpPr>
            <a:spLocks noGrp="1"/>
          </p:cNvSpPr>
          <p:nvPr>
            <p:ph type="sldNum" sz="quarter" idx="12"/>
          </p:nvPr>
        </p:nvSpPr>
        <p:spPr bwMode="gray"/>
        <p:txBody>
          <a:bodyPr/>
          <a:lstStyle/>
          <a:p>
            <a:fld id="{802006FE-6571-4354-8775-F8708372C227}" type="slidenum">
              <a:rPr lang="de-DE" smtClean="0"/>
              <a:pPr/>
              <a:t>‹Nr.›</a:t>
            </a:fld>
            <a:endParaRPr lang="de-DE"/>
          </a:p>
        </p:txBody>
      </p:sp>
      <p:sp>
        <p:nvSpPr>
          <p:cNvPr id="13" name="Textplatzhalter 12">
            <a:extLst>
              <a:ext uri="{FF2B5EF4-FFF2-40B4-BE49-F238E27FC236}">
                <a16:creationId xmlns:a16="http://schemas.microsoft.com/office/drawing/2014/main" id="{813198E8-ED96-1A28-D7F0-B344300A8B73}"/>
              </a:ext>
            </a:extLst>
          </p:cNvPr>
          <p:cNvSpPr>
            <a:spLocks noGrp="1"/>
          </p:cNvSpPr>
          <p:nvPr>
            <p:ph type="body" sz="quarter" idx="15" hasCustomPrompt="1"/>
          </p:nvPr>
        </p:nvSpPr>
        <p:spPr bwMode="gray">
          <a:xfrm>
            <a:off x="696000" y="4724400"/>
            <a:ext cx="4752000" cy="1512888"/>
          </a:xfrm>
        </p:spPr>
        <p:txBody>
          <a:bodyPr/>
          <a:lstStyle/>
          <a:p>
            <a:pPr lvl="0"/>
            <a:r>
              <a:rPr lang="en-US"/>
              <a:t>Add Text</a:t>
            </a:r>
          </a:p>
        </p:txBody>
      </p:sp>
    </p:spTree>
    <p:extLst>
      <p:ext uri="{BB962C8B-B14F-4D97-AF65-F5344CB8AC3E}">
        <p14:creationId xmlns:p14="http://schemas.microsoft.com/office/powerpoint/2010/main" val="1249600610"/>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x Screenshot">
    <p:bg>
      <p:bgPr>
        <a:solidFill>
          <a:schemeClr val="accent3"/>
        </a:solidFill>
        <a:effectLst/>
      </p:bgPr>
    </p:bg>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212EF7B-CD40-E5A4-0811-2E50841DCDF7}"/>
              </a:ext>
            </a:extLst>
          </p:cNvPr>
          <p:cNvSpPr/>
          <p:nvPr userDrawn="1"/>
        </p:nvSpPr>
        <p:spPr bwMode="auto">
          <a:xfrm>
            <a:off x="263999" y="1124744"/>
            <a:ext cx="11664476" cy="5544345"/>
          </a:xfrm>
          <a:prstGeom prst="roundRect">
            <a:avLst>
              <a:gd name="adj" fmla="val 2556"/>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1450" marR="0" lvl="1" indent="-171450" algn="l" defTabSz="914400" rtl="0" eaLnBrk="1" fontAlgn="auto" latinLnBrk="0" hangingPunct="1">
              <a:lnSpc>
                <a:spcPct val="100000"/>
              </a:lnSpc>
              <a:spcBef>
                <a:spcPts val="1200"/>
              </a:spcBef>
              <a:spcAft>
                <a:spcPts val="300"/>
              </a:spcAft>
              <a:buClrTx/>
              <a:buSzTx/>
              <a:buFont typeface="Arial" panose="020B0604020202020204" pitchFamily="34" charset="0"/>
              <a:buNone/>
              <a:tabLst/>
              <a:defRPr/>
            </a:pPr>
            <a:r>
              <a:rPr lang="en-US" b="1">
                <a:latin typeface="Segoe UI" panose="020B0502040204020203" pitchFamily="34" charset="0"/>
                <a:cs typeface="Segoe UI" panose="020B0502040204020203" pitchFamily="34" charset="0"/>
              </a:rPr>
              <a:t>GEWÜNSCHTES ERGEBNIS ODER KOLLABORATIONSMODELL</a:t>
            </a:r>
            <a:endParaRPr lang="de-DE"/>
          </a:p>
        </p:txBody>
      </p:sp>
      <p:sp>
        <p:nvSpPr>
          <p:cNvPr id="2" name="Titel 1"/>
          <p:cNvSpPr>
            <a:spLocks noGrp="1"/>
          </p:cNvSpPr>
          <p:nvPr>
            <p:ph type="title" hasCustomPrompt="1"/>
          </p:nvPr>
        </p:nvSpPr>
        <p:spPr>
          <a:xfrm>
            <a:off x="695325" y="620714"/>
            <a:ext cx="10152975" cy="432022"/>
          </a:xfrm>
        </p:spPr>
        <p:txBody>
          <a:bodyPr/>
          <a:lstStyle>
            <a:lvl1pPr>
              <a:defRPr>
                <a:solidFill>
                  <a:schemeClr val="bg1"/>
                </a:solidFill>
              </a:defRPr>
            </a:lvl1pPr>
          </a:lstStyle>
          <a:p>
            <a:r>
              <a:rPr lang="de-DE"/>
              <a:t>Add Title</a:t>
            </a:r>
          </a:p>
        </p:txBody>
      </p:sp>
      <p:sp>
        <p:nvSpPr>
          <p:cNvPr id="4" name="Datumsplatzhalter 3"/>
          <p:cNvSpPr>
            <a:spLocks noGrp="1"/>
          </p:cNvSpPr>
          <p:nvPr>
            <p:ph type="dt" sz="half" idx="10"/>
          </p:nvPr>
        </p:nvSpPr>
        <p:spPr bwMode="gray"/>
        <p:txBody>
          <a:bodyPr/>
          <a:lstStyle>
            <a:lvl1pPr>
              <a:defRPr>
                <a:solidFill>
                  <a:schemeClr val="bg1"/>
                </a:solidFill>
              </a:defRPr>
            </a:lvl1pPr>
          </a:lstStyle>
          <a:p>
            <a:r>
              <a:rPr lang="de-DE"/>
              <a:t>Do not Edit Date</a:t>
            </a:r>
          </a:p>
        </p:txBody>
      </p:sp>
      <p:sp>
        <p:nvSpPr>
          <p:cNvPr id="5" name="Fußzeilenplatzhalter 4"/>
          <p:cNvSpPr>
            <a:spLocks noGrp="1"/>
          </p:cNvSpPr>
          <p:nvPr>
            <p:ph type="ftr" sz="quarter" idx="11"/>
          </p:nvPr>
        </p:nvSpPr>
        <p:spPr bwMode="black"/>
        <p:txBody>
          <a:bodyPr/>
          <a:lstStyle>
            <a:lvl1pPr>
              <a:defRPr>
                <a:solidFill>
                  <a:schemeClr val="bg1"/>
                </a:solidFill>
              </a:defRPr>
            </a:lvl1pPr>
          </a:lstStyle>
          <a:p>
            <a:r>
              <a:rPr lang="de-DE"/>
              <a:t>We Innovate Together.</a:t>
            </a:r>
          </a:p>
        </p:txBody>
      </p:sp>
      <p:sp>
        <p:nvSpPr>
          <p:cNvPr id="6" name="Foliennummernplatzhalter 5"/>
          <p:cNvSpPr>
            <a:spLocks noGrp="1"/>
          </p:cNvSpPr>
          <p:nvPr>
            <p:ph type="sldNum" sz="quarter" idx="12"/>
          </p:nvPr>
        </p:nvSpPr>
        <p:spPr bwMode="black"/>
        <p:txBody>
          <a:bodyPr/>
          <a:lstStyle>
            <a:lvl1pPr>
              <a:defRPr>
                <a:solidFill>
                  <a:schemeClr val="bg1"/>
                </a:solidFill>
              </a:defRPr>
            </a:lvl1pPr>
          </a:lstStyle>
          <a:p>
            <a:fld id="{802006FE-6571-4354-8775-F8708372C227}" type="slidenum">
              <a:rPr lang="de-DE" smtClean="0"/>
              <a:pPr/>
              <a:t>‹Nr.›</a:t>
            </a:fld>
            <a:endParaRPr lang="de-DE"/>
          </a:p>
        </p:txBody>
      </p:sp>
      <p:sp>
        <p:nvSpPr>
          <p:cNvPr id="8" name="Textplatzhalter 7">
            <a:extLst>
              <a:ext uri="{FF2B5EF4-FFF2-40B4-BE49-F238E27FC236}">
                <a16:creationId xmlns:a16="http://schemas.microsoft.com/office/drawing/2014/main" id="{6762ADBB-8493-8188-39DF-44579218CDD7}"/>
              </a:ext>
            </a:extLst>
          </p:cNvPr>
          <p:cNvSpPr>
            <a:spLocks noGrp="1"/>
          </p:cNvSpPr>
          <p:nvPr>
            <p:ph type="body" sz="quarter" idx="13" hasCustomPrompt="1"/>
          </p:nvPr>
        </p:nvSpPr>
        <p:spPr bwMode="gray">
          <a:xfrm>
            <a:off x="695326" y="1772479"/>
            <a:ext cx="3024187" cy="4654411"/>
          </a:xfrm>
        </p:spPr>
        <p:txBody>
          <a:bodyPr/>
          <a:lstStyle>
            <a:lvl2pPr marL="0" marR="0" indent="0" algn="l" defTabSz="914400" rtl="0" eaLnBrk="1" fontAlgn="auto" latinLnBrk="0" hangingPunct="1">
              <a:lnSpc>
                <a:spcPct val="100000"/>
              </a:lnSpc>
              <a:spcBef>
                <a:spcPts val="1200"/>
              </a:spcBef>
              <a:spcAft>
                <a:spcPts val="300"/>
              </a:spcAft>
              <a:buClrTx/>
              <a:buSzTx/>
              <a:buFont typeface="Arial" panose="020B0604020202020204" pitchFamily="34" charset="0"/>
              <a:buChar char="•"/>
              <a:tabLst/>
              <a:defRPr sz="1200" b="0" cap="none">
                <a:solidFill>
                  <a:schemeClr val="tx1"/>
                </a:solidFill>
              </a:defRPr>
            </a:lvl2pPr>
          </a:lstStyle>
          <a:p>
            <a:pPr marL="171450" marR="0" lvl="1" indent="-171450" algn="l" defTabSz="914400" rtl="0" eaLnBrk="1" fontAlgn="auto" latinLnBrk="0" hangingPunct="1">
              <a:lnSpc>
                <a:spcPct val="100000"/>
              </a:lnSpc>
              <a:spcBef>
                <a:spcPts val="1200"/>
              </a:spcBef>
              <a:spcAft>
                <a:spcPts val="300"/>
              </a:spcAft>
              <a:buClrTx/>
              <a:buSzTx/>
              <a:tabLst/>
              <a:defRPr/>
            </a:pPr>
            <a:r>
              <a:rPr lang="de-DE"/>
              <a:t>Welche Schritte müssen als nächstes eingeleitet werden? Wie wird die Adaptierbarkeit an reale Pflege- und Ausbildungsszenarien gewährleitstet?</a:t>
            </a:r>
            <a:endParaRPr lang="en-GB"/>
          </a:p>
          <a:p>
            <a:pPr lvl="1"/>
            <a:endParaRPr lang="en-US"/>
          </a:p>
        </p:txBody>
      </p:sp>
      <p:sp>
        <p:nvSpPr>
          <p:cNvPr id="9" name="Freihandform: Form 8">
            <a:extLst>
              <a:ext uri="{FF2B5EF4-FFF2-40B4-BE49-F238E27FC236}">
                <a16:creationId xmlns:a16="http://schemas.microsoft.com/office/drawing/2014/main" id="{842AE02A-0786-3F5E-E413-564C331B20F3}"/>
              </a:ext>
            </a:extLst>
          </p:cNvPr>
          <p:cNvSpPr/>
          <p:nvPr userDrawn="1"/>
        </p:nvSpPr>
        <p:spPr bwMode="black">
          <a:xfrm>
            <a:off x="11407203" y="405000"/>
            <a:ext cx="309560" cy="30956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solidFill>
            <a:schemeClr val="bg1"/>
          </a:solidFill>
          <a:ln w="9525" cap="flat">
            <a:noFill/>
            <a:prstDash val="solid"/>
            <a:miter/>
          </a:ln>
        </p:spPr>
        <p:txBody>
          <a:bodyPr rtlCol="0" anchor="ctr"/>
          <a:lstStyle/>
          <a:p>
            <a:endParaRPr lang="de-DE"/>
          </a:p>
        </p:txBody>
      </p:sp>
      <p:sp>
        <p:nvSpPr>
          <p:cNvPr id="18" name="Textplatzhalter 7">
            <a:extLst>
              <a:ext uri="{FF2B5EF4-FFF2-40B4-BE49-F238E27FC236}">
                <a16:creationId xmlns:a16="http://schemas.microsoft.com/office/drawing/2014/main" id="{F81E78EA-4850-973A-2581-A5F2C9E2F1F6}"/>
              </a:ext>
            </a:extLst>
          </p:cNvPr>
          <p:cNvSpPr>
            <a:spLocks noGrp="1"/>
          </p:cNvSpPr>
          <p:nvPr>
            <p:ph type="body" sz="quarter" idx="15" hasCustomPrompt="1"/>
          </p:nvPr>
        </p:nvSpPr>
        <p:spPr bwMode="gray">
          <a:xfrm>
            <a:off x="5016500" y="1772478"/>
            <a:ext cx="6480175" cy="2736641"/>
          </a:xfrm>
        </p:spPr>
        <p:txBody>
          <a:bodyPr/>
          <a:lstStyle>
            <a:lvl1pPr>
              <a:defRPr/>
            </a:lvl1pPr>
            <a:lvl2pPr marL="285750" marR="0" indent="-2857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sz="1200" b="0" cap="none">
                <a:solidFill>
                  <a:schemeClr val="tx1"/>
                </a:solidFill>
              </a:defRPr>
            </a:lvl2pPr>
          </a:lstStyle>
          <a:p>
            <a:pPr marL="171450" marR="0" lvl="1" indent="-171450" algn="l" defTabSz="914400" rtl="0" eaLnBrk="1" fontAlgn="auto" latinLnBrk="0" hangingPunct="1">
              <a:lnSpc>
                <a:spcPct val="100000"/>
              </a:lnSpc>
              <a:spcBef>
                <a:spcPts val="1200"/>
              </a:spcBef>
              <a:spcAft>
                <a:spcPts val="300"/>
              </a:spcAft>
              <a:buClrTx/>
              <a:buSzTx/>
              <a:tabLst/>
              <a:defRPr/>
            </a:pPr>
            <a:r>
              <a:rPr lang="de-DE"/>
              <a:t>Was ist eure Motivation für die Teilnahme an der Challenge? / Was sind mögliche zukünftige Kooperationsmodelle, die für euch interessant sind? / Was sind die gewünschten Ergebnisse? Wie kann die weiterführende </a:t>
            </a:r>
            <a:r>
              <a:rPr lang="de-DE" err="1"/>
              <a:t>Business</a:t>
            </a:r>
            <a:r>
              <a:rPr lang="de-DE"/>
              <a:t> Partnerschaft aussehen?</a:t>
            </a:r>
            <a:endParaRPr lang="en-GB"/>
          </a:p>
          <a:p>
            <a:pPr lvl="1"/>
            <a:endParaRPr lang="en-US"/>
          </a:p>
        </p:txBody>
      </p:sp>
      <p:sp>
        <p:nvSpPr>
          <p:cNvPr id="11" name="Textplatzhalter 7">
            <a:extLst>
              <a:ext uri="{FF2B5EF4-FFF2-40B4-BE49-F238E27FC236}">
                <a16:creationId xmlns:a16="http://schemas.microsoft.com/office/drawing/2014/main" id="{E6B91FC6-2C20-8663-E3D4-17608867DB79}"/>
              </a:ext>
            </a:extLst>
          </p:cNvPr>
          <p:cNvSpPr>
            <a:spLocks noGrp="1"/>
          </p:cNvSpPr>
          <p:nvPr>
            <p:ph type="body" sz="quarter" idx="16" hasCustomPrompt="1"/>
          </p:nvPr>
        </p:nvSpPr>
        <p:spPr bwMode="gray">
          <a:xfrm>
            <a:off x="5016500" y="4919303"/>
            <a:ext cx="6480175" cy="1493936"/>
          </a:xfrm>
        </p:spPr>
        <p:txBody>
          <a:bodyPr/>
          <a:lstStyle>
            <a:lvl1pPr marL="171450" indent="-171450">
              <a:buFont typeface="Arial" panose="020B0604020202020204" pitchFamily="34" charset="0"/>
              <a:buChar char="•"/>
              <a:defRPr/>
            </a:lvl1pPr>
            <a:lvl2pPr marL="285750" marR="0" indent="-2857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sz="1400" b="0" cap="none">
                <a:solidFill>
                  <a:schemeClr val="tx1"/>
                </a:solidFill>
              </a:defRPr>
            </a:lvl2pPr>
          </a:lstStyle>
          <a:p>
            <a:pPr lvl="0"/>
            <a:r>
              <a:rPr lang="de-DE"/>
              <a:t>Habt ihr bereits Erfolge/</a:t>
            </a:r>
            <a:r>
              <a:rPr lang="de-DE" err="1"/>
              <a:t>Success</a:t>
            </a:r>
            <a:r>
              <a:rPr lang="de-DE"/>
              <a:t> Stories oder Referenzprojekte vorzuweisen?</a:t>
            </a:r>
            <a:endParaRPr lang="en-GB"/>
          </a:p>
          <a:p>
            <a:pPr lvl="1"/>
            <a:endParaRPr lang="en-US"/>
          </a:p>
        </p:txBody>
      </p:sp>
      <p:sp>
        <p:nvSpPr>
          <p:cNvPr id="12" name="Textfeld 11">
            <a:extLst>
              <a:ext uri="{FF2B5EF4-FFF2-40B4-BE49-F238E27FC236}">
                <a16:creationId xmlns:a16="http://schemas.microsoft.com/office/drawing/2014/main" id="{53B02669-AC3A-C396-57F5-8593694B432B}"/>
              </a:ext>
            </a:extLst>
          </p:cNvPr>
          <p:cNvSpPr txBox="1"/>
          <p:nvPr userDrawn="1"/>
        </p:nvSpPr>
        <p:spPr bwMode="gray">
          <a:xfrm>
            <a:off x="695324" y="1484314"/>
            <a:ext cx="3024187" cy="288165"/>
          </a:xfrm>
          <a:prstGeom prst="rect">
            <a:avLst/>
          </a:prstGeom>
          <a:noFill/>
        </p:spPr>
        <p:txBody>
          <a:bodyPr wrap="square" lIns="0" tIns="0" rIns="0" bIns="0" rtlCol="0">
            <a:noAutofit/>
          </a:bodyPr>
          <a:lstStyle/>
          <a:p>
            <a:pPr marL="0" indent="0" algn="l">
              <a:spcBef>
                <a:spcPts val="300"/>
              </a:spcBef>
              <a:spcAft>
                <a:spcPts val="300"/>
              </a:spcAft>
              <a:buFont typeface="Wingdings" panose="05000000000000000000" pitchFamily="2" charset="2"/>
              <a:buNone/>
            </a:pPr>
            <a:r>
              <a:rPr lang="de-DE" sz="1400" b="1"/>
              <a:t>IMPLEMENTIERUNGSPLAN</a:t>
            </a:r>
          </a:p>
        </p:txBody>
      </p:sp>
      <p:sp>
        <p:nvSpPr>
          <p:cNvPr id="13" name="Textfeld 12">
            <a:extLst>
              <a:ext uri="{FF2B5EF4-FFF2-40B4-BE49-F238E27FC236}">
                <a16:creationId xmlns:a16="http://schemas.microsoft.com/office/drawing/2014/main" id="{2B7D950A-61E8-E3E8-FD07-6A3711020317}"/>
              </a:ext>
            </a:extLst>
          </p:cNvPr>
          <p:cNvSpPr txBox="1"/>
          <p:nvPr userDrawn="1"/>
        </p:nvSpPr>
        <p:spPr bwMode="gray">
          <a:xfrm>
            <a:off x="4999036" y="1516653"/>
            <a:ext cx="5777484" cy="288165"/>
          </a:xfrm>
          <a:prstGeom prst="rect">
            <a:avLst/>
          </a:prstGeom>
          <a:noFill/>
        </p:spPr>
        <p:txBody>
          <a:bodyPr wrap="square" lIns="0" tIns="0" rIns="0" bIns="0" rtlCol="0">
            <a:noAutofit/>
          </a:bodyPr>
          <a:lstStyle/>
          <a:p>
            <a:r>
              <a:rPr lang="en-US" sz="1400" b="1" err="1">
                <a:latin typeface="Segoe UI" panose="020B0502040204020203" pitchFamily="34" charset="0"/>
                <a:cs typeface="Segoe UI" panose="020B0502040204020203" pitchFamily="34" charset="0"/>
              </a:rPr>
              <a:t>GEWÜNSCHTES</a:t>
            </a:r>
            <a:r>
              <a:rPr lang="en-US" sz="1400" b="1">
                <a:latin typeface="Segoe UI" panose="020B0502040204020203" pitchFamily="34" charset="0"/>
                <a:cs typeface="Segoe UI" panose="020B0502040204020203" pitchFamily="34" charset="0"/>
              </a:rPr>
              <a:t> </a:t>
            </a:r>
            <a:r>
              <a:rPr lang="en-US" sz="1400" b="1" err="1">
                <a:latin typeface="Segoe UI" panose="020B0502040204020203" pitchFamily="34" charset="0"/>
                <a:cs typeface="Segoe UI" panose="020B0502040204020203" pitchFamily="34" charset="0"/>
              </a:rPr>
              <a:t>ERGEBNIS</a:t>
            </a:r>
            <a:r>
              <a:rPr lang="en-US" sz="1400" b="1">
                <a:latin typeface="Segoe UI" panose="020B0502040204020203" pitchFamily="34" charset="0"/>
                <a:cs typeface="Segoe UI" panose="020B0502040204020203" pitchFamily="34" charset="0"/>
              </a:rPr>
              <a:t> ODER </a:t>
            </a:r>
            <a:r>
              <a:rPr lang="en-US" sz="1400" b="1" err="1">
                <a:latin typeface="Segoe UI" panose="020B0502040204020203" pitchFamily="34" charset="0"/>
                <a:cs typeface="Segoe UI" panose="020B0502040204020203" pitchFamily="34" charset="0"/>
              </a:rPr>
              <a:t>KOLLABORATIONSMODELL</a:t>
            </a:r>
            <a:endParaRPr lang="en-US" sz="1400" b="1">
              <a:latin typeface="Segoe UI" panose="020B0502040204020203" pitchFamily="34" charset="0"/>
              <a:cs typeface="Segoe UI" panose="020B0502040204020203" pitchFamily="34" charset="0"/>
            </a:endParaRPr>
          </a:p>
        </p:txBody>
      </p:sp>
      <p:sp>
        <p:nvSpPr>
          <p:cNvPr id="14" name="Textfeld 13">
            <a:extLst>
              <a:ext uri="{FF2B5EF4-FFF2-40B4-BE49-F238E27FC236}">
                <a16:creationId xmlns:a16="http://schemas.microsoft.com/office/drawing/2014/main" id="{6A7F781A-A5DA-0846-8907-6E9A310D3381}"/>
              </a:ext>
            </a:extLst>
          </p:cNvPr>
          <p:cNvSpPr txBox="1"/>
          <p:nvPr userDrawn="1"/>
        </p:nvSpPr>
        <p:spPr bwMode="gray">
          <a:xfrm>
            <a:off x="4999036" y="4663453"/>
            <a:ext cx="5777484" cy="288165"/>
          </a:xfrm>
          <a:prstGeom prst="rect">
            <a:avLst/>
          </a:prstGeom>
          <a:noFill/>
        </p:spPr>
        <p:txBody>
          <a:bodyPr wrap="square" lIns="0" tIns="0" rIns="0" bIns="0" rtlCol="0">
            <a:noAutofit/>
          </a:bodyPr>
          <a:lstStyle/>
          <a:p>
            <a:r>
              <a:rPr lang="en-US" sz="1400" b="1" err="1">
                <a:latin typeface="Segoe UI" panose="020B0502040204020203" pitchFamily="34" charset="0"/>
                <a:cs typeface="Segoe UI" panose="020B0502040204020203" pitchFamily="34" charset="0"/>
              </a:rPr>
              <a:t>REFERENZEN</a:t>
            </a:r>
            <a:endParaRPr lang="en-US" sz="1400" b="1">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013149712"/>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Additional Slide">
    <p:spTree>
      <p:nvGrpSpPr>
        <p:cNvPr id="1" name=""/>
        <p:cNvGrpSpPr/>
        <p:nvPr/>
      </p:nvGrpSpPr>
      <p:grpSpPr>
        <a:xfrm>
          <a:off x="0" y="0"/>
          <a:ext cx="0" cy="0"/>
          <a:chOff x="0" y="0"/>
          <a:chExt cx="0" cy="0"/>
        </a:xfrm>
      </p:grpSpPr>
      <p:sp>
        <p:nvSpPr>
          <p:cNvPr id="9" name="Round Single Corner of Rectangle 8">
            <a:extLst>
              <a:ext uri="{FF2B5EF4-FFF2-40B4-BE49-F238E27FC236}">
                <a16:creationId xmlns:a16="http://schemas.microsoft.com/office/drawing/2014/main" id="{925018C8-7245-5DBF-F3D5-BA23E16A4DB2}"/>
              </a:ext>
            </a:extLst>
          </p:cNvPr>
          <p:cNvSpPr/>
          <p:nvPr userDrawn="1"/>
        </p:nvSpPr>
        <p:spPr>
          <a:xfrm flipH="1">
            <a:off x="7936398" y="868702"/>
            <a:ext cx="4255602" cy="5983173"/>
          </a:xfrm>
          <a:prstGeom prst="round1Rect">
            <a:avLst>
              <a:gd name="adj" fmla="val 454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09CF22-0C7B-B8E0-EEF8-7EA4D09EAF28}"/>
              </a:ext>
            </a:extLst>
          </p:cNvPr>
          <p:cNvSpPr>
            <a:spLocks noGrp="1"/>
          </p:cNvSpPr>
          <p:nvPr>
            <p:ph type="title" hasCustomPrompt="1"/>
          </p:nvPr>
        </p:nvSpPr>
        <p:spPr/>
        <p:txBody>
          <a:bodyPr/>
          <a:lstStyle>
            <a:lvl1pPr>
              <a:defRPr>
                <a:solidFill>
                  <a:schemeClr val="tx2">
                    <a:lumMod val="10000"/>
                  </a:schemeClr>
                </a:solidFill>
              </a:defRPr>
            </a:lvl1pPr>
          </a:lstStyle>
          <a:p>
            <a:r>
              <a:rPr lang="en-GB"/>
              <a:t>ETWAS HINZUZUFÜGEN?</a:t>
            </a:r>
            <a:endParaRPr lang="en-US"/>
          </a:p>
        </p:txBody>
      </p:sp>
      <p:sp>
        <p:nvSpPr>
          <p:cNvPr id="6" name="Text Placeholder 2">
            <a:extLst>
              <a:ext uri="{FF2B5EF4-FFF2-40B4-BE49-F238E27FC236}">
                <a16:creationId xmlns:a16="http://schemas.microsoft.com/office/drawing/2014/main" id="{8814DEDD-7C5C-9062-14A1-B8310D3491F0}"/>
              </a:ext>
            </a:extLst>
          </p:cNvPr>
          <p:cNvSpPr>
            <a:spLocks noGrp="1"/>
          </p:cNvSpPr>
          <p:nvPr>
            <p:ph type="body" idx="1" hasCustomPrompt="1"/>
          </p:nvPr>
        </p:nvSpPr>
        <p:spPr>
          <a:xfrm>
            <a:off x="248478" y="868703"/>
            <a:ext cx="7480379" cy="5390583"/>
          </a:xfrm>
        </p:spPr>
        <p:txBody>
          <a:bodyPr>
            <a:normAutofit/>
          </a:bodyPr>
          <a:lstStyle>
            <a:lvl1pPr marL="0" indent="0">
              <a:buNone/>
              <a:defRPr sz="1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a:t>Kein Problem - kopiere diese Folie und füge sie ein, wenn du weitere Informationen hinzufügen möchtest</a:t>
            </a:r>
            <a:endParaRPr lang="en-GB"/>
          </a:p>
        </p:txBody>
      </p:sp>
      <p:sp>
        <p:nvSpPr>
          <p:cNvPr id="3" name="Content Placeholder 9">
            <a:extLst>
              <a:ext uri="{FF2B5EF4-FFF2-40B4-BE49-F238E27FC236}">
                <a16:creationId xmlns:a16="http://schemas.microsoft.com/office/drawing/2014/main" id="{5402531D-663E-4F48-BA71-AC207EEA93D3}"/>
              </a:ext>
            </a:extLst>
          </p:cNvPr>
          <p:cNvSpPr>
            <a:spLocks noGrp="1"/>
          </p:cNvSpPr>
          <p:nvPr>
            <p:ph sz="quarter" idx="13" hasCustomPrompt="1"/>
          </p:nvPr>
        </p:nvSpPr>
        <p:spPr>
          <a:xfrm>
            <a:off x="8153400" y="868703"/>
            <a:ext cx="3866321" cy="1885383"/>
          </a:xfrm>
        </p:spPr>
        <p:txBody>
          <a:bodyPr>
            <a:normAutofit/>
          </a:bodyPr>
          <a:lstStyle>
            <a:lvl1pPr marL="0" indent="0">
              <a:buNone/>
              <a:defRPr sz="1400">
                <a:solidFill>
                  <a:schemeClr val="bg1"/>
                </a:solidFill>
              </a:defRPr>
            </a:lvl1pPr>
            <a:lvl5pPr marL="1828800" indent="0" algn="l">
              <a:buNone/>
              <a:defRPr sz="1400"/>
            </a:lvl5pPr>
          </a:lstStyle>
          <a:p>
            <a:pPr lvl="0"/>
            <a:r>
              <a:rPr lang="en-US"/>
              <a:t>Bild/</a:t>
            </a:r>
            <a:r>
              <a:rPr lang="en-US" err="1"/>
              <a:t>Grafik</a:t>
            </a:r>
            <a:endParaRPr lang="en-US"/>
          </a:p>
        </p:txBody>
      </p:sp>
      <p:sp>
        <p:nvSpPr>
          <p:cNvPr id="4" name="Content Placeholder 9">
            <a:extLst>
              <a:ext uri="{FF2B5EF4-FFF2-40B4-BE49-F238E27FC236}">
                <a16:creationId xmlns:a16="http://schemas.microsoft.com/office/drawing/2014/main" id="{7489963A-FF12-C3B1-57CE-95D2F958E518}"/>
              </a:ext>
            </a:extLst>
          </p:cNvPr>
          <p:cNvSpPr>
            <a:spLocks noGrp="1"/>
          </p:cNvSpPr>
          <p:nvPr>
            <p:ph sz="quarter" idx="14" hasCustomPrompt="1"/>
          </p:nvPr>
        </p:nvSpPr>
        <p:spPr>
          <a:xfrm>
            <a:off x="8153400" y="2893423"/>
            <a:ext cx="3866321" cy="3365863"/>
          </a:xfrm>
        </p:spPr>
        <p:txBody>
          <a:bodyPr>
            <a:normAutofit/>
          </a:bodyPr>
          <a:lstStyle>
            <a:lvl1pPr marL="0" indent="0">
              <a:buNone/>
              <a:defRPr sz="1400">
                <a:solidFill>
                  <a:schemeClr val="bg1"/>
                </a:solidFill>
              </a:defRPr>
            </a:lvl1pPr>
            <a:lvl5pPr marL="1828800" indent="0" algn="l">
              <a:buNone/>
              <a:defRPr sz="1400"/>
            </a:lvl5pPr>
          </a:lstStyle>
          <a:p>
            <a:pPr lvl="0"/>
            <a:r>
              <a:rPr lang="en-US"/>
              <a:t>Bild/</a:t>
            </a:r>
            <a:r>
              <a:rPr lang="en-US" err="1"/>
              <a:t>Grafik</a:t>
            </a:r>
            <a:endParaRPr lang="en-US"/>
          </a:p>
        </p:txBody>
      </p:sp>
      <p:pic>
        <p:nvPicPr>
          <p:cNvPr id="5" name="Picture 4" descr="A black letter on a gray background&#10;&#10;Description automatically generated">
            <a:extLst>
              <a:ext uri="{FF2B5EF4-FFF2-40B4-BE49-F238E27FC236}">
                <a16:creationId xmlns:a16="http://schemas.microsoft.com/office/drawing/2014/main" id="{D9FE6DEA-5B41-0F88-E66B-01EF98ACE510}"/>
              </a:ext>
            </a:extLst>
          </p:cNvPr>
          <p:cNvPicPr>
            <a:picLocks noChangeAspect="1"/>
          </p:cNvPicPr>
          <p:nvPr userDrawn="1"/>
        </p:nvPicPr>
        <p:blipFill>
          <a:blip r:embed="rId2"/>
          <a:stretch>
            <a:fillRect/>
          </a:stretch>
        </p:blipFill>
        <p:spPr>
          <a:xfrm>
            <a:off x="11654597" y="6361339"/>
            <a:ext cx="365125" cy="365125"/>
          </a:xfrm>
          <a:prstGeom prst="rect">
            <a:avLst/>
          </a:prstGeom>
        </p:spPr>
      </p:pic>
    </p:spTree>
    <p:extLst>
      <p:ext uri="{BB962C8B-B14F-4D97-AF65-F5344CB8AC3E}">
        <p14:creationId xmlns:p14="http://schemas.microsoft.com/office/powerpoint/2010/main" val="5803591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Additional Slide">
    <p:spTree>
      <p:nvGrpSpPr>
        <p:cNvPr id="1" name=""/>
        <p:cNvGrpSpPr/>
        <p:nvPr/>
      </p:nvGrpSpPr>
      <p:grpSpPr>
        <a:xfrm>
          <a:off x="0" y="0"/>
          <a:ext cx="0" cy="0"/>
          <a:chOff x="0" y="0"/>
          <a:chExt cx="0" cy="0"/>
        </a:xfrm>
      </p:grpSpPr>
      <p:sp>
        <p:nvSpPr>
          <p:cNvPr id="9" name="Round Single Corner of Rectangle 8">
            <a:extLst>
              <a:ext uri="{FF2B5EF4-FFF2-40B4-BE49-F238E27FC236}">
                <a16:creationId xmlns:a16="http://schemas.microsoft.com/office/drawing/2014/main" id="{925018C8-7245-5DBF-F3D5-BA23E16A4DB2}"/>
              </a:ext>
            </a:extLst>
          </p:cNvPr>
          <p:cNvSpPr/>
          <p:nvPr userDrawn="1"/>
        </p:nvSpPr>
        <p:spPr>
          <a:xfrm>
            <a:off x="0" y="1484314"/>
            <a:ext cx="7936398" cy="5373686"/>
          </a:xfrm>
          <a:prstGeom prst="round1Rect">
            <a:avLst>
              <a:gd name="adj" fmla="val 318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09CF22-0C7B-B8E0-EEF8-7EA4D09EAF28}"/>
              </a:ext>
            </a:extLst>
          </p:cNvPr>
          <p:cNvSpPr>
            <a:spLocks noGrp="1"/>
          </p:cNvSpPr>
          <p:nvPr>
            <p:ph type="title" hasCustomPrompt="1"/>
          </p:nvPr>
        </p:nvSpPr>
        <p:spPr/>
        <p:txBody>
          <a:bodyPr/>
          <a:lstStyle>
            <a:lvl1pPr>
              <a:defRPr>
                <a:solidFill>
                  <a:schemeClr val="tx2">
                    <a:lumMod val="10000"/>
                  </a:schemeClr>
                </a:solidFill>
              </a:defRPr>
            </a:lvl1pPr>
          </a:lstStyle>
          <a:p>
            <a:r>
              <a:rPr lang="en-GB"/>
              <a:t>ETWAS HINZUZUFÜGEN?</a:t>
            </a:r>
            <a:endParaRPr lang="en-US"/>
          </a:p>
        </p:txBody>
      </p:sp>
      <p:sp>
        <p:nvSpPr>
          <p:cNvPr id="6" name="Text Placeholder 2">
            <a:extLst>
              <a:ext uri="{FF2B5EF4-FFF2-40B4-BE49-F238E27FC236}">
                <a16:creationId xmlns:a16="http://schemas.microsoft.com/office/drawing/2014/main" id="{8814DEDD-7C5C-9062-14A1-B8310D3491F0}"/>
              </a:ext>
            </a:extLst>
          </p:cNvPr>
          <p:cNvSpPr>
            <a:spLocks noGrp="1"/>
          </p:cNvSpPr>
          <p:nvPr>
            <p:ph type="body" idx="1" hasCustomPrompt="1"/>
          </p:nvPr>
        </p:nvSpPr>
        <p:spPr>
          <a:xfrm>
            <a:off x="8184876" y="1700808"/>
            <a:ext cx="3824244" cy="4558478"/>
          </a:xfrm>
        </p:spPr>
        <p:txBody>
          <a:bodyPr>
            <a:normAutofit/>
          </a:bodyPr>
          <a:lstStyle>
            <a:lvl1pPr marL="0" indent="0">
              <a:buNone/>
              <a:defRPr sz="1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a:t>Kein Problem - kopiere diese Folie und füge sie ein, wenn du weitere Informationen hinzufügen möchtest</a:t>
            </a:r>
            <a:endParaRPr lang="en-GB"/>
          </a:p>
        </p:txBody>
      </p:sp>
      <p:sp>
        <p:nvSpPr>
          <p:cNvPr id="10" name="Content Placeholder 9">
            <a:extLst>
              <a:ext uri="{FF2B5EF4-FFF2-40B4-BE49-F238E27FC236}">
                <a16:creationId xmlns:a16="http://schemas.microsoft.com/office/drawing/2014/main" id="{722BF1BE-3664-A41F-E15A-BC5F0841D893}"/>
              </a:ext>
            </a:extLst>
          </p:cNvPr>
          <p:cNvSpPr>
            <a:spLocks noGrp="1"/>
          </p:cNvSpPr>
          <p:nvPr>
            <p:ph sz="quarter" idx="13" hasCustomPrompt="1"/>
          </p:nvPr>
        </p:nvSpPr>
        <p:spPr>
          <a:xfrm>
            <a:off x="248478" y="1700808"/>
            <a:ext cx="7432482" cy="4558478"/>
          </a:xfrm>
        </p:spPr>
        <p:txBody>
          <a:bodyPr>
            <a:normAutofit/>
          </a:bodyPr>
          <a:lstStyle>
            <a:lvl1pPr marL="0" indent="0">
              <a:buNone/>
              <a:defRPr sz="1400">
                <a:solidFill>
                  <a:schemeClr val="bg1"/>
                </a:solidFill>
              </a:defRPr>
            </a:lvl1pPr>
            <a:lvl5pPr marL="1828800" indent="0" algn="l">
              <a:buNone/>
              <a:defRPr sz="1400"/>
            </a:lvl5pPr>
          </a:lstStyle>
          <a:p>
            <a:pPr lvl="0"/>
            <a:r>
              <a:rPr lang="en-US"/>
              <a:t>Bild/</a:t>
            </a:r>
            <a:r>
              <a:rPr lang="en-US" err="1"/>
              <a:t>Grafik</a:t>
            </a:r>
            <a:endParaRPr lang="en-US"/>
          </a:p>
        </p:txBody>
      </p:sp>
    </p:spTree>
    <p:extLst>
      <p:ext uri="{BB962C8B-B14F-4D97-AF65-F5344CB8AC3E}">
        <p14:creationId xmlns:p14="http://schemas.microsoft.com/office/powerpoint/2010/main" val="1355853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Highlight Color">
    <p:bg>
      <p:bgPr>
        <a:solidFill>
          <a:schemeClr val="accent1"/>
        </a:solidFill>
        <a:effectLst/>
      </p:bgPr>
    </p:bg>
    <p:spTree>
      <p:nvGrpSpPr>
        <p:cNvPr id="1" name=""/>
        <p:cNvGrpSpPr/>
        <p:nvPr/>
      </p:nvGrpSpPr>
      <p:grpSpPr>
        <a:xfrm>
          <a:off x="0" y="0"/>
          <a:ext cx="0" cy="0"/>
          <a:chOff x="0" y="0"/>
          <a:chExt cx="0" cy="0"/>
        </a:xfrm>
      </p:grpSpPr>
      <p:sp>
        <p:nvSpPr>
          <p:cNvPr id="6" name="Bildplatzhalter 15">
            <a:extLst>
              <a:ext uri="{FF2B5EF4-FFF2-40B4-BE49-F238E27FC236}">
                <a16:creationId xmlns:a16="http://schemas.microsoft.com/office/drawing/2014/main" id="{F6DD814F-D4CF-4A53-5D4E-0D91EE0BE0E2}"/>
              </a:ext>
            </a:extLst>
          </p:cNvPr>
          <p:cNvSpPr>
            <a:spLocks noGrp="1"/>
          </p:cNvSpPr>
          <p:nvPr>
            <p:ph type="pic" sz="quarter" idx="14" hasCustomPrompt="1"/>
          </p:nvPr>
        </p:nvSpPr>
        <p:spPr bwMode="gray">
          <a:xfrm>
            <a:off x="6096000" y="0"/>
            <a:ext cx="6096000" cy="6858000"/>
          </a:xfrm>
          <a:prstGeom prst="rect">
            <a:avLst/>
          </a:prstGeom>
        </p:spPr>
        <p:txBody>
          <a:bodyPr tIns="900000" anchor="ctr"/>
          <a:lstStyle>
            <a:lvl1pPr algn="ctr">
              <a:spcBef>
                <a:spcPts val="0"/>
              </a:spcBef>
              <a:spcAft>
                <a:spcPts val="0"/>
              </a:spcAft>
              <a:defRPr sz="800">
                <a:solidFill>
                  <a:schemeClr val="bg1"/>
                </a:solidFill>
              </a:defRPr>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1" name="Datumsplatzhalter 10">
            <a:extLst>
              <a:ext uri="{FF2B5EF4-FFF2-40B4-BE49-F238E27FC236}">
                <a16:creationId xmlns:a16="http://schemas.microsoft.com/office/drawing/2014/main" id="{253D7DED-1F16-5516-B459-2B79B6ABEF84}"/>
              </a:ext>
            </a:extLst>
          </p:cNvPr>
          <p:cNvSpPr>
            <a:spLocks noGrp="1"/>
          </p:cNvSpPr>
          <p:nvPr>
            <p:ph type="dt" sz="half" idx="10"/>
          </p:nvPr>
        </p:nvSpPr>
        <p:spPr bwMode="gray">
          <a:xfrm>
            <a:off x="11407203" y="405000"/>
            <a:ext cx="309560" cy="309560"/>
          </a:xfrm>
          <a:custGeom>
            <a:avLst/>
            <a:gdLst>
              <a:gd name="connsiteX0" fmla="*/ 100957 w 309560"/>
              <a:gd name="connsiteY0" fmla="*/ 39316 h 309560"/>
              <a:gd name="connsiteX1" fmla="*/ 50345 w 309560"/>
              <a:gd name="connsiteY1" fmla="*/ 90062 h 309560"/>
              <a:gd name="connsiteX2" fmla="*/ 50478 w 309560"/>
              <a:gd name="connsiteY2" fmla="*/ 90062 h 309560"/>
              <a:gd name="connsiteX3" fmla="*/ 50478 w 309560"/>
              <a:gd name="connsiteY3" fmla="*/ 221352 h 309560"/>
              <a:gd name="connsiteX4" fmla="*/ 100823 w 309560"/>
              <a:gd name="connsiteY4" fmla="*/ 272232 h 309560"/>
              <a:gd name="connsiteX5" fmla="*/ 207743 w 309560"/>
              <a:gd name="connsiteY5" fmla="*/ 272232 h 309560"/>
              <a:gd name="connsiteX6" fmla="*/ 207743 w 309560"/>
              <a:gd name="connsiteY6" fmla="*/ 272251 h 309560"/>
              <a:gd name="connsiteX7" fmla="*/ 259311 w 309560"/>
              <a:gd name="connsiteY7" fmla="*/ 221352 h 309560"/>
              <a:gd name="connsiteX8" fmla="*/ 101091 w 309560"/>
              <a:gd name="connsiteY8" fmla="*/ 221352 h 309560"/>
              <a:gd name="connsiteX9" fmla="*/ 101091 w 309560"/>
              <a:gd name="connsiteY9" fmla="*/ 89928 h 309560"/>
              <a:gd name="connsiteX10" fmla="*/ 208145 w 309560"/>
              <a:gd name="connsiteY10" fmla="*/ 89928 h 309560"/>
              <a:gd name="connsiteX11" fmla="*/ 208145 w 309560"/>
              <a:gd name="connsiteY11" fmla="*/ 143656 h 309560"/>
              <a:gd name="connsiteX12" fmla="*/ 156577 w 309560"/>
              <a:gd name="connsiteY12" fmla="*/ 143656 h 309560"/>
              <a:gd name="connsiteX13" fmla="*/ 156577 w 309560"/>
              <a:gd name="connsiteY13" fmla="*/ 221333 h 309560"/>
              <a:gd name="connsiteX14" fmla="*/ 259158 w 309560"/>
              <a:gd name="connsiteY14" fmla="*/ 143656 h 309560"/>
              <a:gd name="connsiteX15" fmla="*/ 259158 w 309560"/>
              <a:gd name="connsiteY15" fmla="*/ 90196 h 309560"/>
              <a:gd name="connsiteX16" fmla="*/ 208412 w 309560"/>
              <a:gd name="connsiteY16" fmla="*/ 39316 h 309560"/>
              <a:gd name="connsiteX17" fmla="*/ 25803 w 309560"/>
              <a:gd name="connsiteY17" fmla="*/ 0 h 309560"/>
              <a:gd name="connsiteX18" fmla="*/ 283738 w 309560"/>
              <a:gd name="connsiteY18" fmla="*/ 0 h 309560"/>
              <a:gd name="connsiteX19" fmla="*/ 283757 w 309560"/>
              <a:gd name="connsiteY19" fmla="*/ 0 h 309560"/>
              <a:gd name="connsiteX20" fmla="*/ 309560 w 309560"/>
              <a:gd name="connsiteY20" fmla="*/ 25803 h 309560"/>
              <a:gd name="connsiteX21" fmla="*/ 309560 w 309560"/>
              <a:gd name="connsiteY21" fmla="*/ 283757 h 309560"/>
              <a:gd name="connsiteX22" fmla="*/ 283757 w 309560"/>
              <a:gd name="connsiteY22" fmla="*/ 309560 h 309560"/>
              <a:gd name="connsiteX23" fmla="*/ 25803 w 309560"/>
              <a:gd name="connsiteY23" fmla="*/ 309560 h 309560"/>
              <a:gd name="connsiteX24" fmla="*/ 0 w 309560"/>
              <a:gd name="connsiteY24" fmla="*/ 283757 h 309560"/>
              <a:gd name="connsiteX25" fmla="*/ 0 w 309560"/>
              <a:gd name="connsiteY25" fmla="*/ 25803 h 309560"/>
              <a:gd name="connsiteX26" fmla="*/ 25803 w 309560"/>
              <a:gd name="connsiteY26" fmla="*/ 0 h 30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09560" h="309560">
                <a:moveTo>
                  <a:pt x="100957" y="39316"/>
                </a:moveTo>
                <a:lnTo>
                  <a:pt x="50345" y="90062"/>
                </a:lnTo>
                <a:lnTo>
                  <a:pt x="50478" y="90062"/>
                </a:lnTo>
                <a:lnTo>
                  <a:pt x="50478" y="221352"/>
                </a:lnTo>
                <a:lnTo>
                  <a:pt x="100823" y="272232"/>
                </a:lnTo>
                <a:lnTo>
                  <a:pt x="207743" y="272232"/>
                </a:lnTo>
                <a:lnTo>
                  <a:pt x="207743" y="272251"/>
                </a:lnTo>
                <a:lnTo>
                  <a:pt x="259311" y="221352"/>
                </a:lnTo>
                <a:lnTo>
                  <a:pt x="101091" y="221352"/>
                </a:lnTo>
                <a:lnTo>
                  <a:pt x="101091" y="89928"/>
                </a:lnTo>
                <a:lnTo>
                  <a:pt x="208145" y="89928"/>
                </a:lnTo>
                <a:lnTo>
                  <a:pt x="208145" y="143656"/>
                </a:lnTo>
                <a:lnTo>
                  <a:pt x="156577" y="143656"/>
                </a:lnTo>
                <a:lnTo>
                  <a:pt x="156577" y="221333"/>
                </a:lnTo>
                <a:lnTo>
                  <a:pt x="259158" y="143656"/>
                </a:lnTo>
                <a:lnTo>
                  <a:pt x="259158" y="90196"/>
                </a:lnTo>
                <a:lnTo>
                  <a:pt x="208412" y="39316"/>
                </a:lnTo>
                <a:close/>
                <a:moveTo>
                  <a:pt x="25803" y="0"/>
                </a:moveTo>
                <a:lnTo>
                  <a:pt x="283738" y="0"/>
                </a:lnTo>
                <a:lnTo>
                  <a:pt x="283757" y="0"/>
                </a:lnTo>
                <a:cubicBezTo>
                  <a:pt x="298016" y="0"/>
                  <a:pt x="309560" y="11564"/>
                  <a:pt x="309560" y="25803"/>
                </a:cubicBezTo>
                <a:lnTo>
                  <a:pt x="309560" y="283757"/>
                </a:lnTo>
                <a:cubicBezTo>
                  <a:pt x="309560" y="298016"/>
                  <a:pt x="297997" y="309560"/>
                  <a:pt x="283757" y="309560"/>
                </a:cubicBezTo>
                <a:lnTo>
                  <a:pt x="25803" y="309560"/>
                </a:lnTo>
                <a:cubicBezTo>
                  <a:pt x="11544" y="309560"/>
                  <a:pt x="0" y="297997"/>
                  <a:pt x="0" y="283757"/>
                </a:cubicBezTo>
                <a:lnTo>
                  <a:pt x="0" y="25803"/>
                </a:lnTo>
                <a:cubicBezTo>
                  <a:pt x="0" y="11545"/>
                  <a:pt x="11564" y="0"/>
                  <a:pt x="25803" y="0"/>
                </a:cubicBezTo>
                <a:close/>
              </a:path>
            </a:pathLst>
          </a:custGeom>
          <a:solidFill>
            <a:schemeClr val="bg1"/>
          </a:solidFill>
        </p:spPr>
        <p:txBody>
          <a:bodyPr wrap="square">
            <a:noAutofit/>
          </a:bodyPr>
          <a:lstStyle/>
          <a:p>
            <a:r>
              <a:rPr lang="de-DE" noProof="1"/>
              <a:t>Do not Edit Date</a:t>
            </a:r>
          </a:p>
        </p:txBody>
      </p:sp>
      <p:sp>
        <p:nvSpPr>
          <p:cNvPr id="2" name="Titel 1">
            <a:extLst>
              <a:ext uri="{FF2B5EF4-FFF2-40B4-BE49-F238E27FC236}">
                <a16:creationId xmlns:a16="http://schemas.microsoft.com/office/drawing/2014/main" id="{BA269167-E60F-120A-E5CD-A381934B344C}"/>
              </a:ext>
            </a:extLst>
          </p:cNvPr>
          <p:cNvSpPr>
            <a:spLocks noGrp="1"/>
          </p:cNvSpPr>
          <p:nvPr>
            <p:ph type="title" hasCustomPrompt="1"/>
          </p:nvPr>
        </p:nvSpPr>
        <p:spPr bwMode="black">
          <a:xfrm>
            <a:off x="695325" y="620714"/>
            <a:ext cx="4752975" cy="1944686"/>
          </a:xfrm>
        </p:spPr>
        <p:txBody>
          <a:bodyPr/>
          <a:lstStyle>
            <a:lvl1pPr>
              <a:defRPr>
                <a:solidFill>
                  <a:schemeClr val="bg1"/>
                </a:solidFill>
              </a:defRPr>
            </a:lvl1pPr>
          </a:lstStyle>
          <a:p>
            <a:r>
              <a:rPr lang="de-DE"/>
              <a:t>Add Title</a:t>
            </a:r>
          </a:p>
        </p:txBody>
      </p:sp>
      <p:sp>
        <p:nvSpPr>
          <p:cNvPr id="4" name="Fußzeilenplatzhalter 3">
            <a:extLst>
              <a:ext uri="{FF2B5EF4-FFF2-40B4-BE49-F238E27FC236}">
                <a16:creationId xmlns:a16="http://schemas.microsoft.com/office/drawing/2014/main" id="{51D48146-8828-5492-E493-1B85454C6919}"/>
              </a:ext>
            </a:extLst>
          </p:cNvPr>
          <p:cNvSpPr>
            <a:spLocks noGrp="1"/>
          </p:cNvSpPr>
          <p:nvPr>
            <p:ph type="ftr" sz="quarter" idx="11"/>
          </p:nvPr>
        </p:nvSpPr>
        <p:spPr bwMode="black">
          <a:xfrm>
            <a:off x="696000" y="188915"/>
            <a:ext cx="4752300" cy="216085"/>
          </a:xfrm>
        </p:spPr>
        <p:txBody>
          <a:bodyPr/>
          <a:lstStyle>
            <a:lvl1pPr>
              <a:defRPr>
                <a:solidFill>
                  <a:schemeClr val="bg1"/>
                </a:solidFill>
              </a:defRPr>
            </a:lvl1pPr>
          </a:lstStyle>
          <a:p>
            <a:r>
              <a:rPr lang="de-DE"/>
              <a:t>We Innovate Together.</a:t>
            </a:r>
          </a:p>
        </p:txBody>
      </p:sp>
      <p:sp>
        <p:nvSpPr>
          <p:cNvPr id="5" name="Foliennummernplatzhalter 4">
            <a:extLst>
              <a:ext uri="{FF2B5EF4-FFF2-40B4-BE49-F238E27FC236}">
                <a16:creationId xmlns:a16="http://schemas.microsoft.com/office/drawing/2014/main" id="{E4F2538D-647F-B5CB-B395-13D23C788BDE}"/>
              </a:ext>
            </a:extLst>
          </p:cNvPr>
          <p:cNvSpPr>
            <a:spLocks noGrp="1"/>
          </p:cNvSpPr>
          <p:nvPr>
            <p:ph type="sldNum" sz="quarter" idx="12"/>
          </p:nvPr>
        </p:nvSpPr>
        <p:spPr bwMode="black"/>
        <p:txBody>
          <a:bodyPr/>
          <a:lstStyle>
            <a:lvl1pPr>
              <a:defRPr>
                <a:solidFill>
                  <a:schemeClr val="bg1"/>
                </a:solidFill>
              </a:defRPr>
            </a:lvl1pPr>
          </a:lstStyle>
          <a:p>
            <a:fld id="{802006FE-6571-4354-8775-F8708372C227}" type="slidenum">
              <a:rPr lang="de-DE" smtClean="0"/>
              <a:pPr/>
              <a:t>‹Nr.›</a:t>
            </a:fld>
            <a:endParaRPr lang="de-DE"/>
          </a:p>
        </p:txBody>
      </p:sp>
      <p:sp>
        <p:nvSpPr>
          <p:cNvPr id="13" name="Textplatzhalter 12">
            <a:extLst>
              <a:ext uri="{FF2B5EF4-FFF2-40B4-BE49-F238E27FC236}">
                <a16:creationId xmlns:a16="http://schemas.microsoft.com/office/drawing/2014/main" id="{813198E8-ED96-1A28-D7F0-B344300A8B73}"/>
              </a:ext>
            </a:extLst>
          </p:cNvPr>
          <p:cNvSpPr>
            <a:spLocks noGrp="1"/>
          </p:cNvSpPr>
          <p:nvPr>
            <p:ph type="body" sz="quarter" idx="15" hasCustomPrompt="1"/>
          </p:nvPr>
        </p:nvSpPr>
        <p:spPr bwMode="black">
          <a:xfrm>
            <a:off x="696000" y="4724400"/>
            <a:ext cx="4752000" cy="15128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Add Text</a:t>
            </a:r>
          </a:p>
        </p:txBody>
      </p:sp>
      <p:grpSp>
        <p:nvGrpSpPr>
          <p:cNvPr id="16" name="Gruppieren 15">
            <a:extLst>
              <a:ext uri="{FF2B5EF4-FFF2-40B4-BE49-F238E27FC236}">
                <a16:creationId xmlns:a16="http://schemas.microsoft.com/office/drawing/2014/main" id="{5442F36D-F52F-D179-A148-4AFB818DABE0}"/>
              </a:ext>
            </a:extLst>
          </p:cNvPr>
          <p:cNvGrpSpPr/>
          <p:nvPr userDrawn="1"/>
        </p:nvGrpSpPr>
        <p:grpSpPr bwMode="gray">
          <a:xfrm>
            <a:off x="-2004000" y="188915"/>
            <a:ext cx="1908212" cy="1655226"/>
            <a:chOff x="-2093575" y="188915"/>
            <a:chExt cx="1908212" cy="1655226"/>
          </a:xfrm>
        </p:grpSpPr>
        <p:sp>
          <p:nvSpPr>
            <p:cNvPr id="3" name="Rechteck: abgerundete Ecken 2">
              <a:extLst>
                <a:ext uri="{FF2B5EF4-FFF2-40B4-BE49-F238E27FC236}">
                  <a16:creationId xmlns:a16="http://schemas.microsoft.com/office/drawing/2014/main" id="{D773CB87-ADE4-228A-3FCD-95A93D0FB600}"/>
                </a:ext>
              </a:extLst>
            </p:cNvPr>
            <p:cNvSpPr/>
            <p:nvPr userDrawn="1"/>
          </p:nvSpPr>
          <p:spPr bwMode="gray">
            <a:xfrm>
              <a:off x="-2093575" y="188915"/>
              <a:ext cx="1908212" cy="1655226"/>
            </a:xfrm>
            <a:prstGeom prst="roundRect">
              <a:avLst>
                <a:gd name="adj" fmla="val 7673"/>
              </a:avLst>
            </a:prstGeom>
            <a:solidFill>
              <a:schemeClr val="bg1"/>
            </a:solidFill>
            <a:ln w="6350">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t"/>
            <a:lstStyle/>
            <a:p>
              <a:pPr algn="l"/>
              <a:r>
                <a:rPr lang="en-US" sz="1000" b="1">
                  <a:solidFill>
                    <a:schemeClr val="tx1"/>
                  </a:solidFill>
                </a:rPr>
                <a:t>Highlight Slide</a:t>
              </a:r>
            </a:p>
            <a:p>
              <a:pPr algn="l"/>
              <a:r>
                <a:rPr lang="en-US" sz="1000">
                  <a:solidFill>
                    <a:schemeClr val="tx1"/>
                  </a:solidFill>
                </a:rPr>
                <a:t>The color of the Slide </a:t>
              </a:r>
              <a:br>
                <a:rPr lang="en-US" sz="1000">
                  <a:solidFill>
                    <a:schemeClr val="tx1"/>
                  </a:solidFill>
                </a:rPr>
              </a:br>
              <a:r>
                <a:rPr lang="en-US" sz="1000">
                  <a:solidFill>
                    <a:schemeClr val="tx1"/>
                  </a:solidFill>
                </a:rPr>
                <a:t>can be adjusted.</a:t>
              </a:r>
            </a:p>
            <a:p>
              <a:pPr algn="l"/>
              <a:endParaRPr lang="en-US" sz="1000">
                <a:solidFill>
                  <a:schemeClr val="tx1"/>
                </a:solidFill>
              </a:endParaRPr>
            </a:p>
            <a:p>
              <a:pPr algn="l"/>
              <a:r>
                <a:rPr lang="en-US" sz="1000">
                  <a:solidFill>
                    <a:schemeClr val="tx1"/>
                  </a:solidFill>
                </a:rPr>
                <a:t>Right-click next to the slide, </a:t>
              </a:r>
              <a:r>
                <a:rPr lang="en-US" sz="1000" b="1">
                  <a:solidFill>
                    <a:schemeClr val="tx1"/>
                  </a:solidFill>
                </a:rPr>
                <a:t>Format background</a:t>
              </a:r>
              <a:r>
                <a:rPr lang="en-US" sz="1000">
                  <a:solidFill>
                    <a:schemeClr val="tx1"/>
                  </a:solidFill>
                </a:rPr>
                <a:t>, select </a:t>
              </a:r>
              <a:r>
                <a:rPr lang="en-US" sz="1000" b="1">
                  <a:solidFill>
                    <a:schemeClr val="tx1"/>
                  </a:solidFill>
                </a:rPr>
                <a:t>Theme Colors</a:t>
              </a:r>
              <a:r>
                <a:rPr lang="en-US" sz="1000">
                  <a:solidFill>
                    <a:schemeClr val="tx1"/>
                  </a:solidFill>
                </a:rPr>
                <a:t>.</a:t>
              </a:r>
              <a:endParaRPr lang="en-US" sz="1000" b="1">
                <a:solidFill>
                  <a:schemeClr val="tx1"/>
                </a:solidFill>
              </a:endParaRPr>
            </a:p>
          </p:txBody>
        </p:sp>
        <p:sp>
          <p:nvSpPr>
            <p:cNvPr id="8" name="Rechteck: abgerundete Ecken 7">
              <a:extLst>
                <a:ext uri="{FF2B5EF4-FFF2-40B4-BE49-F238E27FC236}">
                  <a16:creationId xmlns:a16="http://schemas.microsoft.com/office/drawing/2014/main" id="{CEEFC56E-B181-04D6-0BE1-ED37B6ED4AC6}"/>
                </a:ext>
              </a:extLst>
            </p:cNvPr>
            <p:cNvSpPr/>
            <p:nvPr userDrawn="1"/>
          </p:nvSpPr>
          <p:spPr bwMode="gray">
            <a:xfrm>
              <a:off x="-1936977" y="1487698"/>
              <a:ext cx="193667" cy="193667"/>
            </a:xfrm>
            <a:prstGeom prst="roundRect">
              <a:avLst>
                <a:gd name="adj" fmla="val 23225"/>
              </a:avLst>
            </a:prstGeom>
            <a:solidFill>
              <a:schemeClr val="accent1"/>
            </a:solidFill>
            <a:ln w="3175">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ctr"/>
            <a:lstStyle/>
            <a:p>
              <a:pPr algn="ctr"/>
              <a:endParaRPr lang="en-US" sz="1400" b="1">
                <a:solidFill>
                  <a:schemeClr val="bg1"/>
                </a:solidFill>
              </a:endParaRPr>
            </a:p>
          </p:txBody>
        </p:sp>
        <p:sp>
          <p:nvSpPr>
            <p:cNvPr id="9" name="Rechteck: abgerundete Ecken 8">
              <a:extLst>
                <a:ext uri="{FF2B5EF4-FFF2-40B4-BE49-F238E27FC236}">
                  <a16:creationId xmlns:a16="http://schemas.microsoft.com/office/drawing/2014/main" id="{3921A1F9-B31A-5805-AD52-E4F3DFE29C28}"/>
                </a:ext>
              </a:extLst>
            </p:cNvPr>
            <p:cNvSpPr/>
            <p:nvPr userDrawn="1"/>
          </p:nvSpPr>
          <p:spPr bwMode="gray">
            <a:xfrm>
              <a:off x="-1717227" y="1487698"/>
              <a:ext cx="193667" cy="193667"/>
            </a:xfrm>
            <a:prstGeom prst="roundRect">
              <a:avLst>
                <a:gd name="adj" fmla="val 23225"/>
              </a:avLst>
            </a:prstGeom>
            <a:solidFill>
              <a:schemeClr val="accent2"/>
            </a:solidFill>
            <a:ln w="3175">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ctr"/>
            <a:lstStyle/>
            <a:p>
              <a:pPr algn="ctr"/>
              <a:endParaRPr lang="en-US" sz="1400" b="1">
                <a:solidFill>
                  <a:schemeClr val="bg1"/>
                </a:solidFill>
              </a:endParaRPr>
            </a:p>
          </p:txBody>
        </p:sp>
        <p:sp>
          <p:nvSpPr>
            <p:cNvPr id="10" name="Rechteck: abgerundete Ecken 9">
              <a:extLst>
                <a:ext uri="{FF2B5EF4-FFF2-40B4-BE49-F238E27FC236}">
                  <a16:creationId xmlns:a16="http://schemas.microsoft.com/office/drawing/2014/main" id="{804D0B81-340F-D82E-E716-6FC8D9B8500B}"/>
                </a:ext>
              </a:extLst>
            </p:cNvPr>
            <p:cNvSpPr/>
            <p:nvPr userDrawn="1"/>
          </p:nvSpPr>
          <p:spPr bwMode="gray">
            <a:xfrm>
              <a:off x="-1497477" y="1487698"/>
              <a:ext cx="193667" cy="193667"/>
            </a:xfrm>
            <a:prstGeom prst="roundRect">
              <a:avLst>
                <a:gd name="adj" fmla="val 23225"/>
              </a:avLst>
            </a:prstGeom>
            <a:solidFill>
              <a:schemeClr val="accent3"/>
            </a:solidFill>
            <a:ln w="3175">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ctr"/>
            <a:lstStyle/>
            <a:p>
              <a:pPr algn="ctr"/>
              <a:endParaRPr lang="en-US" sz="1400" b="1">
                <a:solidFill>
                  <a:schemeClr val="bg1"/>
                </a:solidFill>
              </a:endParaRPr>
            </a:p>
          </p:txBody>
        </p:sp>
        <p:sp>
          <p:nvSpPr>
            <p:cNvPr id="12" name="Rechteck: abgerundete Ecken 11">
              <a:extLst>
                <a:ext uri="{FF2B5EF4-FFF2-40B4-BE49-F238E27FC236}">
                  <a16:creationId xmlns:a16="http://schemas.microsoft.com/office/drawing/2014/main" id="{49B0D573-0CCC-19DB-E446-6CC979E69258}"/>
                </a:ext>
              </a:extLst>
            </p:cNvPr>
            <p:cNvSpPr/>
            <p:nvPr userDrawn="1"/>
          </p:nvSpPr>
          <p:spPr bwMode="gray">
            <a:xfrm>
              <a:off x="-1277727" y="1487698"/>
              <a:ext cx="193667" cy="193667"/>
            </a:xfrm>
            <a:prstGeom prst="roundRect">
              <a:avLst>
                <a:gd name="adj" fmla="val 23225"/>
              </a:avLst>
            </a:prstGeom>
            <a:solidFill>
              <a:schemeClr val="accent4"/>
            </a:solidFill>
            <a:ln w="3175">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ctr"/>
            <a:lstStyle/>
            <a:p>
              <a:pPr algn="ctr"/>
              <a:endParaRPr lang="en-US" sz="1400" b="1">
                <a:solidFill>
                  <a:schemeClr val="bg1"/>
                </a:solidFill>
              </a:endParaRPr>
            </a:p>
          </p:txBody>
        </p:sp>
        <p:sp>
          <p:nvSpPr>
            <p:cNvPr id="14" name="Rechteck: abgerundete Ecken 13">
              <a:extLst>
                <a:ext uri="{FF2B5EF4-FFF2-40B4-BE49-F238E27FC236}">
                  <a16:creationId xmlns:a16="http://schemas.microsoft.com/office/drawing/2014/main" id="{21582B68-A9F3-F1E3-2435-51298FD1CBE4}"/>
                </a:ext>
              </a:extLst>
            </p:cNvPr>
            <p:cNvSpPr/>
            <p:nvPr userDrawn="1"/>
          </p:nvSpPr>
          <p:spPr bwMode="gray">
            <a:xfrm>
              <a:off x="-1057978" y="1487698"/>
              <a:ext cx="193667" cy="193667"/>
            </a:xfrm>
            <a:prstGeom prst="roundRect">
              <a:avLst>
                <a:gd name="adj" fmla="val 23225"/>
              </a:avLst>
            </a:prstGeom>
            <a:solidFill>
              <a:schemeClr val="accent5"/>
            </a:solidFill>
            <a:ln w="3175">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ctr"/>
            <a:lstStyle/>
            <a:p>
              <a:pPr algn="ctr"/>
              <a:endParaRPr lang="en-US" sz="1400" b="1">
                <a:solidFill>
                  <a:schemeClr val="bg1"/>
                </a:solidFill>
              </a:endParaRPr>
            </a:p>
          </p:txBody>
        </p:sp>
      </p:grpSp>
    </p:spTree>
    <p:extLst>
      <p:ext uri="{BB962C8B-B14F-4D97-AF65-F5344CB8AC3E}">
        <p14:creationId xmlns:p14="http://schemas.microsoft.com/office/powerpoint/2010/main" val="358198231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Highlight Color 2">
    <p:bg>
      <p:bgPr>
        <a:solidFill>
          <a:schemeClr val="accent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269167-E60F-120A-E5CD-A381934B344C}"/>
              </a:ext>
            </a:extLst>
          </p:cNvPr>
          <p:cNvSpPr>
            <a:spLocks noGrp="1"/>
          </p:cNvSpPr>
          <p:nvPr>
            <p:ph type="title" hasCustomPrompt="1"/>
          </p:nvPr>
        </p:nvSpPr>
        <p:spPr bwMode="black">
          <a:xfrm>
            <a:off x="6527800" y="620714"/>
            <a:ext cx="4105275" cy="1944686"/>
          </a:xfrm>
        </p:spPr>
        <p:txBody>
          <a:bodyPr/>
          <a:lstStyle>
            <a:lvl1pPr>
              <a:defRPr>
                <a:solidFill>
                  <a:schemeClr val="bg1"/>
                </a:solidFill>
              </a:defRPr>
            </a:lvl1pPr>
          </a:lstStyle>
          <a:p>
            <a:r>
              <a:rPr lang="de-DE"/>
              <a:t>Add Title</a:t>
            </a:r>
          </a:p>
        </p:txBody>
      </p:sp>
      <p:sp>
        <p:nvSpPr>
          <p:cNvPr id="4" name="Fußzeilenplatzhalter 3">
            <a:extLst>
              <a:ext uri="{FF2B5EF4-FFF2-40B4-BE49-F238E27FC236}">
                <a16:creationId xmlns:a16="http://schemas.microsoft.com/office/drawing/2014/main" id="{51D48146-8828-5492-E493-1B85454C6919}"/>
              </a:ext>
            </a:extLst>
          </p:cNvPr>
          <p:cNvSpPr>
            <a:spLocks noGrp="1"/>
          </p:cNvSpPr>
          <p:nvPr>
            <p:ph type="ftr" sz="quarter" idx="11"/>
          </p:nvPr>
        </p:nvSpPr>
        <p:spPr bwMode="black">
          <a:xfrm>
            <a:off x="6959600" y="188915"/>
            <a:ext cx="3673475" cy="216085"/>
          </a:xfrm>
        </p:spPr>
        <p:txBody>
          <a:bodyPr/>
          <a:lstStyle>
            <a:lvl1pPr>
              <a:defRPr>
                <a:solidFill>
                  <a:schemeClr val="bg1"/>
                </a:solidFill>
              </a:defRPr>
            </a:lvl1pPr>
          </a:lstStyle>
          <a:p>
            <a:r>
              <a:rPr lang="de-DE"/>
              <a:t>We Innovate Together.</a:t>
            </a:r>
          </a:p>
        </p:txBody>
      </p:sp>
      <p:sp>
        <p:nvSpPr>
          <p:cNvPr id="5" name="Foliennummernplatzhalter 4">
            <a:extLst>
              <a:ext uri="{FF2B5EF4-FFF2-40B4-BE49-F238E27FC236}">
                <a16:creationId xmlns:a16="http://schemas.microsoft.com/office/drawing/2014/main" id="{E4F2538D-647F-B5CB-B395-13D23C788BDE}"/>
              </a:ext>
            </a:extLst>
          </p:cNvPr>
          <p:cNvSpPr>
            <a:spLocks noGrp="1"/>
          </p:cNvSpPr>
          <p:nvPr>
            <p:ph type="sldNum" sz="quarter" idx="12"/>
          </p:nvPr>
        </p:nvSpPr>
        <p:spPr bwMode="black">
          <a:xfrm>
            <a:off x="6528000" y="189000"/>
            <a:ext cx="430924" cy="216000"/>
          </a:xfrm>
        </p:spPr>
        <p:txBody>
          <a:bodyPr/>
          <a:lstStyle>
            <a:lvl1pPr>
              <a:defRPr>
                <a:solidFill>
                  <a:schemeClr val="bg1"/>
                </a:solidFill>
              </a:defRPr>
            </a:lvl1pPr>
          </a:lstStyle>
          <a:p>
            <a:fld id="{802006FE-6571-4354-8775-F8708372C227}" type="slidenum">
              <a:rPr lang="de-DE" smtClean="0"/>
              <a:pPr/>
              <a:t>‹Nr.›</a:t>
            </a:fld>
            <a:endParaRPr lang="de-DE"/>
          </a:p>
        </p:txBody>
      </p:sp>
      <p:sp>
        <p:nvSpPr>
          <p:cNvPr id="6" name="Bildplatzhalter 15">
            <a:extLst>
              <a:ext uri="{FF2B5EF4-FFF2-40B4-BE49-F238E27FC236}">
                <a16:creationId xmlns:a16="http://schemas.microsoft.com/office/drawing/2014/main" id="{F6DD814F-D4CF-4A53-5D4E-0D91EE0BE0E2}"/>
              </a:ext>
            </a:extLst>
          </p:cNvPr>
          <p:cNvSpPr>
            <a:spLocks noGrp="1"/>
          </p:cNvSpPr>
          <p:nvPr>
            <p:ph type="pic" sz="quarter" idx="14" hasCustomPrompt="1"/>
          </p:nvPr>
        </p:nvSpPr>
        <p:spPr bwMode="gray">
          <a:xfrm>
            <a:off x="0" y="0"/>
            <a:ext cx="6096000" cy="6858000"/>
          </a:xfrm>
          <a:prstGeom prst="rect">
            <a:avLst/>
          </a:prstGeom>
        </p:spPr>
        <p:txBody>
          <a:bodyPr tIns="900000" anchor="ctr"/>
          <a:lstStyle>
            <a:lvl1pPr algn="ctr">
              <a:spcBef>
                <a:spcPts val="0"/>
              </a:spcBef>
              <a:spcAft>
                <a:spcPts val="0"/>
              </a:spcAft>
              <a:defRPr sz="800">
                <a:solidFill>
                  <a:schemeClr val="bg1"/>
                </a:solidFill>
              </a:defRPr>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3" name="Textplatzhalter 12">
            <a:extLst>
              <a:ext uri="{FF2B5EF4-FFF2-40B4-BE49-F238E27FC236}">
                <a16:creationId xmlns:a16="http://schemas.microsoft.com/office/drawing/2014/main" id="{813198E8-ED96-1A28-D7F0-B344300A8B73}"/>
              </a:ext>
            </a:extLst>
          </p:cNvPr>
          <p:cNvSpPr>
            <a:spLocks noGrp="1"/>
          </p:cNvSpPr>
          <p:nvPr>
            <p:ph type="body" sz="quarter" idx="15" hasCustomPrompt="1"/>
          </p:nvPr>
        </p:nvSpPr>
        <p:spPr bwMode="black">
          <a:xfrm>
            <a:off x="6527600" y="4724400"/>
            <a:ext cx="4105476" cy="15128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Add Text</a:t>
            </a:r>
          </a:p>
        </p:txBody>
      </p:sp>
      <p:sp>
        <p:nvSpPr>
          <p:cNvPr id="3" name="Freihandform: Form 2">
            <a:extLst>
              <a:ext uri="{FF2B5EF4-FFF2-40B4-BE49-F238E27FC236}">
                <a16:creationId xmlns:a16="http://schemas.microsoft.com/office/drawing/2014/main" id="{CE905CE9-CA95-9F68-41DC-1A36EEBC9EDB}"/>
              </a:ext>
            </a:extLst>
          </p:cNvPr>
          <p:cNvSpPr/>
          <p:nvPr userDrawn="1"/>
        </p:nvSpPr>
        <p:spPr bwMode="gray">
          <a:xfrm>
            <a:off x="11407203" y="405000"/>
            <a:ext cx="309560" cy="30956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solidFill>
            <a:schemeClr val="bg1"/>
          </a:solidFill>
          <a:ln w="9525" cap="flat">
            <a:noFill/>
            <a:prstDash val="solid"/>
            <a:miter/>
          </a:ln>
        </p:spPr>
        <p:txBody>
          <a:bodyPr rtlCol="0" anchor="ctr"/>
          <a:lstStyle/>
          <a:p>
            <a:endParaRPr lang="de-DE"/>
          </a:p>
        </p:txBody>
      </p:sp>
      <p:grpSp>
        <p:nvGrpSpPr>
          <p:cNvPr id="7" name="Gruppieren 6">
            <a:extLst>
              <a:ext uri="{FF2B5EF4-FFF2-40B4-BE49-F238E27FC236}">
                <a16:creationId xmlns:a16="http://schemas.microsoft.com/office/drawing/2014/main" id="{614006F4-D35A-9A75-CFB0-4CA7DB045B1A}"/>
              </a:ext>
            </a:extLst>
          </p:cNvPr>
          <p:cNvGrpSpPr/>
          <p:nvPr userDrawn="1"/>
        </p:nvGrpSpPr>
        <p:grpSpPr bwMode="gray">
          <a:xfrm>
            <a:off x="-2004000" y="188915"/>
            <a:ext cx="1908212" cy="1655226"/>
            <a:chOff x="-2093575" y="188915"/>
            <a:chExt cx="1908212" cy="1655226"/>
          </a:xfrm>
        </p:grpSpPr>
        <p:sp>
          <p:nvSpPr>
            <p:cNvPr id="8" name="Rechteck: abgerundete Ecken 7">
              <a:extLst>
                <a:ext uri="{FF2B5EF4-FFF2-40B4-BE49-F238E27FC236}">
                  <a16:creationId xmlns:a16="http://schemas.microsoft.com/office/drawing/2014/main" id="{CAE31791-EE22-FC57-9C12-F825E4923CF9}"/>
                </a:ext>
              </a:extLst>
            </p:cNvPr>
            <p:cNvSpPr/>
            <p:nvPr userDrawn="1"/>
          </p:nvSpPr>
          <p:spPr bwMode="gray">
            <a:xfrm>
              <a:off x="-2093575" y="188915"/>
              <a:ext cx="1908212" cy="1655226"/>
            </a:xfrm>
            <a:prstGeom prst="roundRect">
              <a:avLst>
                <a:gd name="adj" fmla="val 7673"/>
              </a:avLst>
            </a:prstGeom>
            <a:solidFill>
              <a:schemeClr val="bg1"/>
            </a:solidFill>
            <a:ln w="6350">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t"/>
            <a:lstStyle/>
            <a:p>
              <a:pPr algn="l"/>
              <a:r>
                <a:rPr lang="en-US" sz="1000" b="1">
                  <a:solidFill>
                    <a:schemeClr val="tx1"/>
                  </a:solidFill>
                </a:rPr>
                <a:t>Highlight Slide</a:t>
              </a:r>
            </a:p>
            <a:p>
              <a:pPr algn="l"/>
              <a:r>
                <a:rPr lang="en-US" sz="1000">
                  <a:solidFill>
                    <a:schemeClr val="tx1"/>
                  </a:solidFill>
                </a:rPr>
                <a:t>The color of the Slide </a:t>
              </a:r>
              <a:br>
                <a:rPr lang="en-US" sz="1000">
                  <a:solidFill>
                    <a:schemeClr val="tx1"/>
                  </a:solidFill>
                </a:rPr>
              </a:br>
              <a:r>
                <a:rPr lang="en-US" sz="1000">
                  <a:solidFill>
                    <a:schemeClr val="tx1"/>
                  </a:solidFill>
                </a:rPr>
                <a:t>can be adjusted.</a:t>
              </a:r>
            </a:p>
            <a:p>
              <a:pPr algn="l"/>
              <a:endParaRPr lang="en-US" sz="1000">
                <a:solidFill>
                  <a:schemeClr val="tx1"/>
                </a:solidFill>
              </a:endParaRPr>
            </a:p>
            <a:p>
              <a:pPr algn="l"/>
              <a:r>
                <a:rPr lang="en-US" sz="1000">
                  <a:solidFill>
                    <a:schemeClr val="tx1"/>
                  </a:solidFill>
                </a:rPr>
                <a:t>Right-click next to the slide, </a:t>
              </a:r>
              <a:r>
                <a:rPr lang="en-US" sz="1000" b="1">
                  <a:solidFill>
                    <a:schemeClr val="tx1"/>
                  </a:solidFill>
                </a:rPr>
                <a:t>Format background</a:t>
              </a:r>
              <a:r>
                <a:rPr lang="en-US" sz="1000">
                  <a:solidFill>
                    <a:schemeClr val="tx1"/>
                  </a:solidFill>
                </a:rPr>
                <a:t>, select </a:t>
              </a:r>
              <a:r>
                <a:rPr lang="en-US" sz="1000" b="1">
                  <a:solidFill>
                    <a:schemeClr val="tx1"/>
                  </a:solidFill>
                </a:rPr>
                <a:t>Theme Colors</a:t>
              </a:r>
              <a:r>
                <a:rPr lang="en-US" sz="1000">
                  <a:solidFill>
                    <a:schemeClr val="tx1"/>
                  </a:solidFill>
                </a:rPr>
                <a:t>.</a:t>
              </a:r>
              <a:endParaRPr lang="en-US" sz="1000" b="1">
                <a:solidFill>
                  <a:schemeClr val="tx1"/>
                </a:solidFill>
              </a:endParaRPr>
            </a:p>
          </p:txBody>
        </p:sp>
        <p:sp>
          <p:nvSpPr>
            <p:cNvPr id="9" name="Rechteck: abgerundete Ecken 8">
              <a:extLst>
                <a:ext uri="{FF2B5EF4-FFF2-40B4-BE49-F238E27FC236}">
                  <a16:creationId xmlns:a16="http://schemas.microsoft.com/office/drawing/2014/main" id="{B5F97374-1768-84EC-514D-1DC55946E8E1}"/>
                </a:ext>
              </a:extLst>
            </p:cNvPr>
            <p:cNvSpPr/>
            <p:nvPr userDrawn="1"/>
          </p:nvSpPr>
          <p:spPr bwMode="gray">
            <a:xfrm>
              <a:off x="-1936977" y="1487698"/>
              <a:ext cx="193667" cy="193667"/>
            </a:xfrm>
            <a:prstGeom prst="roundRect">
              <a:avLst>
                <a:gd name="adj" fmla="val 23225"/>
              </a:avLst>
            </a:prstGeom>
            <a:solidFill>
              <a:schemeClr val="accent1"/>
            </a:solidFill>
            <a:ln w="3175">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ctr"/>
            <a:lstStyle/>
            <a:p>
              <a:pPr algn="ctr"/>
              <a:endParaRPr lang="en-US" sz="1400" b="1">
                <a:solidFill>
                  <a:schemeClr val="bg1"/>
                </a:solidFill>
              </a:endParaRPr>
            </a:p>
          </p:txBody>
        </p:sp>
        <p:sp>
          <p:nvSpPr>
            <p:cNvPr id="10" name="Rechteck: abgerundete Ecken 9">
              <a:extLst>
                <a:ext uri="{FF2B5EF4-FFF2-40B4-BE49-F238E27FC236}">
                  <a16:creationId xmlns:a16="http://schemas.microsoft.com/office/drawing/2014/main" id="{29F7DAF7-4CEC-1FE7-51D9-43F1D10A8EDC}"/>
                </a:ext>
              </a:extLst>
            </p:cNvPr>
            <p:cNvSpPr/>
            <p:nvPr userDrawn="1"/>
          </p:nvSpPr>
          <p:spPr bwMode="gray">
            <a:xfrm>
              <a:off x="-1717227" y="1487698"/>
              <a:ext cx="193667" cy="193667"/>
            </a:xfrm>
            <a:prstGeom prst="roundRect">
              <a:avLst>
                <a:gd name="adj" fmla="val 23225"/>
              </a:avLst>
            </a:prstGeom>
            <a:solidFill>
              <a:schemeClr val="accent2"/>
            </a:solidFill>
            <a:ln w="3175">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ctr"/>
            <a:lstStyle/>
            <a:p>
              <a:pPr algn="ctr"/>
              <a:endParaRPr lang="en-US" sz="1400" b="1">
                <a:solidFill>
                  <a:schemeClr val="bg1"/>
                </a:solidFill>
              </a:endParaRPr>
            </a:p>
          </p:txBody>
        </p:sp>
        <p:sp>
          <p:nvSpPr>
            <p:cNvPr id="11" name="Rechteck: abgerundete Ecken 10">
              <a:extLst>
                <a:ext uri="{FF2B5EF4-FFF2-40B4-BE49-F238E27FC236}">
                  <a16:creationId xmlns:a16="http://schemas.microsoft.com/office/drawing/2014/main" id="{E7F71A20-1393-A1A0-6B68-4137E6AAB090}"/>
                </a:ext>
              </a:extLst>
            </p:cNvPr>
            <p:cNvSpPr/>
            <p:nvPr userDrawn="1"/>
          </p:nvSpPr>
          <p:spPr bwMode="gray">
            <a:xfrm>
              <a:off x="-1497477" y="1487698"/>
              <a:ext cx="193667" cy="193667"/>
            </a:xfrm>
            <a:prstGeom prst="roundRect">
              <a:avLst>
                <a:gd name="adj" fmla="val 23225"/>
              </a:avLst>
            </a:prstGeom>
            <a:solidFill>
              <a:schemeClr val="accent3"/>
            </a:solidFill>
            <a:ln w="3175">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ctr"/>
            <a:lstStyle/>
            <a:p>
              <a:pPr algn="ctr"/>
              <a:endParaRPr lang="en-US" sz="1400" b="1">
                <a:solidFill>
                  <a:schemeClr val="bg1"/>
                </a:solidFill>
              </a:endParaRPr>
            </a:p>
          </p:txBody>
        </p:sp>
        <p:sp>
          <p:nvSpPr>
            <p:cNvPr id="12" name="Rechteck: abgerundete Ecken 11">
              <a:extLst>
                <a:ext uri="{FF2B5EF4-FFF2-40B4-BE49-F238E27FC236}">
                  <a16:creationId xmlns:a16="http://schemas.microsoft.com/office/drawing/2014/main" id="{1A4E8590-8843-E5EA-109B-8824C8A996D9}"/>
                </a:ext>
              </a:extLst>
            </p:cNvPr>
            <p:cNvSpPr/>
            <p:nvPr userDrawn="1"/>
          </p:nvSpPr>
          <p:spPr bwMode="gray">
            <a:xfrm>
              <a:off x="-1277727" y="1487698"/>
              <a:ext cx="193667" cy="193667"/>
            </a:xfrm>
            <a:prstGeom prst="roundRect">
              <a:avLst>
                <a:gd name="adj" fmla="val 23225"/>
              </a:avLst>
            </a:prstGeom>
            <a:solidFill>
              <a:schemeClr val="accent4"/>
            </a:solidFill>
            <a:ln w="3175">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ctr"/>
            <a:lstStyle/>
            <a:p>
              <a:pPr algn="ctr"/>
              <a:endParaRPr lang="en-US" sz="1400" b="1">
                <a:solidFill>
                  <a:schemeClr val="bg1"/>
                </a:solidFill>
              </a:endParaRPr>
            </a:p>
          </p:txBody>
        </p:sp>
        <p:sp>
          <p:nvSpPr>
            <p:cNvPr id="14" name="Rechteck: abgerundete Ecken 13">
              <a:extLst>
                <a:ext uri="{FF2B5EF4-FFF2-40B4-BE49-F238E27FC236}">
                  <a16:creationId xmlns:a16="http://schemas.microsoft.com/office/drawing/2014/main" id="{51AF4887-9D2D-316C-4B34-6AE88A917D90}"/>
                </a:ext>
              </a:extLst>
            </p:cNvPr>
            <p:cNvSpPr/>
            <p:nvPr userDrawn="1"/>
          </p:nvSpPr>
          <p:spPr bwMode="gray">
            <a:xfrm>
              <a:off x="-1057978" y="1487698"/>
              <a:ext cx="193667" cy="193667"/>
            </a:xfrm>
            <a:prstGeom prst="roundRect">
              <a:avLst>
                <a:gd name="adj" fmla="val 23225"/>
              </a:avLst>
            </a:prstGeom>
            <a:solidFill>
              <a:schemeClr val="accent5"/>
            </a:solidFill>
            <a:ln w="3175">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ctr"/>
            <a:lstStyle/>
            <a:p>
              <a:pPr algn="ctr"/>
              <a:endParaRPr lang="en-US" sz="1400" b="1">
                <a:solidFill>
                  <a:schemeClr val="bg1"/>
                </a:solidFill>
              </a:endParaRPr>
            </a:p>
          </p:txBody>
        </p:sp>
      </p:grpSp>
    </p:spTree>
    <p:extLst>
      <p:ext uri="{BB962C8B-B14F-4D97-AF65-F5344CB8AC3E}">
        <p14:creationId xmlns:p14="http://schemas.microsoft.com/office/powerpoint/2010/main" val="117576625"/>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
        <p:nvSpPr>
          <p:cNvPr id="8" name="Textplatzhalter 7">
            <a:extLst>
              <a:ext uri="{FF2B5EF4-FFF2-40B4-BE49-F238E27FC236}">
                <a16:creationId xmlns:a16="http://schemas.microsoft.com/office/drawing/2014/main" id="{6762ADBB-8493-8188-39DF-44579218CDD7}"/>
              </a:ext>
            </a:extLst>
          </p:cNvPr>
          <p:cNvSpPr>
            <a:spLocks noGrp="1"/>
          </p:cNvSpPr>
          <p:nvPr>
            <p:ph type="body" sz="quarter" idx="13" hasCustomPrompt="1"/>
          </p:nvPr>
        </p:nvSpPr>
        <p:spPr bwMode="gray">
          <a:xfrm>
            <a:off x="695325" y="1916113"/>
            <a:ext cx="7777164" cy="4321173"/>
          </a:xfrm>
        </p:spPr>
        <p:txBody>
          <a:bodyPr/>
          <a:lstStyle/>
          <a:p>
            <a:pPr lvl="0"/>
            <a:r>
              <a:rPr lang="en-US"/>
              <a:t>Add Text</a:t>
            </a:r>
          </a:p>
        </p:txBody>
      </p:sp>
    </p:spTree>
    <p:extLst>
      <p:ext uri="{BB962C8B-B14F-4D97-AF65-F5344CB8AC3E}">
        <p14:creationId xmlns:p14="http://schemas.microsoft.com/office/powerpoint/2010/main" val="343320058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2x Tex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
        <p:nvSpPr>
          <p:cNvPr id="8" name="Textplatzhalter 7">
            <a:extLst>
              <a:ext uri="{FF2B5EF4-FFF2-40B4-BE49-F238E27FC236}">
                <a16:creationId xmlns:a16="http://schemas.microsoft.com/office/drawing/2014/main" id="{6762ADBB-8493-8188-39DF-44579218CDD7}"/>
              </a:ext>
            </a:extLst>
          </p:cNvPr>
          <p:cNvSpPr>
            <a:spLocks noGrp="1"/>
          </p:cNvSpPr>
          <p:nvPr>
            <p:ph type="body" sz="quarter" idx="13" hasCustomPrompt="1"/>
          </p:nvPr>
        </p:nvSpPr>
        <p:spPr bwMode="gray">
          <a:xfrm>
            <a:off x="695325" y="1916113"/>
            <a:ext cx="5184775" cy="4321173"/>
          </a:xfrm>
        </p:spPr>
        <p:txBody>
          <a:bodyPr/>
          <a:lstStyle/>
          <a:p>
            <a:pPr lvl="0"/>
            <a:r>
              <a:rPr lang="en-US"/>
              <a:t>Add Text</a:t>
            </a:r>
          </a:p>
        </p:txBody>
      </p:sp>
      <p:sp>
        <p:nvSpPr>
          <p:cNvPr id="3" name="Textplatzhalter 7">
            <a:extLst>
              <a:ext uri="{FF2B5EF4-FFF2-40B4-BE49-F238E27FC236}">
                <a16:creationId xmlns:a16="http://schemas.microsoft.com/office/drawing/2014/main" id="{B33421F6-B676-84CB-71D8-B69D8D526F61}"/>
              </a:ext>
            </a:extLst>
          </p:cNvPr>
          <p:cNvSpPr>
            <a:spLocks noGrp="1"/>
          </p:cNvSpPr>
          <p:nvPr>
            <p:ph type="body" sz="quarter" idx="14" hasCustomPrompt="1"/>
          </p:nvPr>
        </p:nvSpPr>
        <p:spPr bwMode="gray">
          <a:xfrm>
            <a:off x="6311900" y="1916113"/>
            <a:ext cx="5184775" cy="4321173"/>
          </a:xfrm>
        </p:spPr>
        <p:txBody>
          <a:bodyPr/>
          <a:lstStyle/>
          <a:p>
            <a:pPr lvl="0"/>
            <a:r>
              <a:rPr lang="en-US"/>
              <a:t>Add Text</a:t>
            </a:r>
          </a:p>
        </p:txBody>
      </p:sp>
    </p:spTree>
    <p:extLst>
      <p:ext uri="{BB962C8B-B14F-4D97-AF65-F5344CB8AC3E}">
        <p14:creationId xmlns:p14="http://schemas.microsoft.com/office/powerpoint/2010/main" val="3765487242"/>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3x Tex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
        <p:nvSpPr>
          <p:cNvPr id="8" name="Textplatzhalter 7">
            <a:extLst>
              <a:ext uri="{FF2B5EF4-FFF2-40B4-BE49-F238E27FC236}">
                <a16:creationId xmlns:a16="http://schemas.microsoft.com/office/drawing/2014/main" id="{6762ADBB-8493-8188-39DF-44579218CDD7}"/>
              </a:ext>
            </a:extLst>
          </p:cNvPr>
          <p:cNvSpPr>
            <a:spLocks noGrp="1"/>
          </p:cNvSpPr>
          <p:nvPr>
            <p:ph type="body" sz="quarter" idx="13" hasCustomPrompt="1"/>
          </p:nvPr>
        </p:nvSpPr>
        <p:spPr bwMode="gray">
          <a:xfrm>
            <a:off x="695325" y="1916113"/>
            <a:ext cx="3024000" cy="4321173"/>
          </a:xfrm>
        </p:spPr>
        <p:txBody>
          <a:bodyPr/>
          <a:lstStyle/>
          <a:p>
            <a:pPr lvl="0"/>
            <a:r>
              <a:rPr lang="en-US"/>
              <a:t>Add Text</a:t>
            </a:r>
          </a:p>
        </p:txBody>
      </p:sp>
      <p:sp>
        <p:nvSpPr>
          <p:cNvPr id="3" name="Textplatzhalter 7">
            <a:extLst>
              <a:ext uri="{FF2B5EF4-FFF2-40B4-BE49-F238E27FC236}">
                <a16:creationId xmlns:a16="http://schemas.microsoft.com/office/drawing/2014/main" id="{B33421F6-B676-84CB-71D8-B69D8D526F61}"/>
              </a:ext>
            </a:extLst>
          </p:cNvPr>
          <p:cNvSpPr>
            <a:spLocks noGrp="1"/>
          </p:cNvSpPr>
          <p:nvPr>
            <p:ph type="body" sz="quarter" idx="14" hasCustomPrompt="1"/>
          </p:nvPr>
        </p:nvSpPr>
        <p:spPr bwMode="gray">
          <a:xfrm>
            <a:off x="4152200" y="1916113"/>
            <a:ext cx="3024000" cy="4321173"/>
          </a:xfrm>
        </p:spPr>
        <p:txBody>
          <a:bodyPr/>
          <a:lstStyle/>
          <a:p>
            <a:pPr lvl="0"/>
            <a:r>
              <a:rPr lang="en-US"/>
              <a:t>Add Text</a:t>
            </a:r>
          </a:p>
        </p:txBody>
      </p:sp>
      <p:sp>
        <p:nvSpPr>
          <p:cNvPr id="7" name="Textplatzhalter 7">
            <a:extLst>
              <a:ext uri="{FF2B5EF4-FFF2-40B4-BE49-F238E27FC236}">
                <a16:creationId xmlns:a16="http://schemas.microsoft.com/office/drawing/2014/main" id="{8BD4C5DA-7ED2-9A7E-D138-511833133E81}"/>
              </a:ext>
            </a:extLst>
          </p:cNvPr>
          <p:cNvSpPr>
            <a:spLocks noGrp="1"/>
          </p:cNvSpPr>
          <p:nvPr>
            <p:ph type="body" sz="quarter" idx="15" hasCustomPrompt="1"/>
          </p:nvPr>
        </p:nvSpPr>
        <p:spPr bwMode="gray">
          <a:xfrm>
            <a:off x="7608888" y="1916113"/>
            <a:ext cx="3023112" cy="4321173"/>
          </a:xfrm>
        </p:spPr>
        <p:txBody>
          <a:bodyPr/>
          <a:lstStyle/>
          <a:p>
            <a:pPr lvl="0"/>
            <a:r>
              <a:rPr lang="en-US"/>
              <a:t>Add Text</a:t>
            </a:r>
          </a:p>
        </p:txBody>
      </p:sp>
    </p:spTree>
    <p:extLst>
      <p:ext uri="{BB962C8B-B14F-4D97-AF65-F5344CB8AC3E}">
        <p14:creationId xmlns:p14="http://schemas.microsoft.com/office/powerpoint/2010/main" val="3287192637"/>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
        <p:nvSpPr>
          <p:cNvPr id="8" name="Textplatzhalter 7">
            <a:extLst>
              <a:ext uri="{FF2B5EF4-FFF2-40B4-BE49-F238E27FC236}">
                <a16:creationId xmlns:a16="http://schemas.microsoft.com/office/drawing/2014/main" id="{6762ADBB-8493-8188-39DF-44579218CDD7}"/>
              </a:ext>
            </a:extLst>
          </p:cNvPr>
          <p:cNvSpPr>
            <a:spLocks noGrp="1"/>
          </p:cNvSpPr>
          <p:nvPr>
            <p:ph type="body" sz="quarter" idx="13" hasCustomPrompt="1"/>
          </p:nvPr>
        </p:nvSpPr>
        <p:spPr bwMode="gray">
          <a:xfrm>
            <a:off x="695326" y="1916113"/>
            <a:ext cx="3240088" cy="4321173"/>
          </a:xfrm>
        </p:spPr>
        <p:txBody>
          <a:bodyPr/>
          <a:lstStyle/>
          <a:p>
            <a:pPr lvl="0"/>
            <a:r>
              <a:rPr lang="en-US"/>
              <a:t>Add Text</a:t>
            </a:r>
          </a:p>
        </p:txBody>
      </p:sp>
      <p:sp>
        <p:nvSpPr>
          <p:cNvPr id="7" name="Bildplatzhalter 15">
            <a:extLst>
              <a:ext uri="{FF2B5EF4-FFF2-40B4-BE49-F238E27FC236}">
                <a16:creationId xmlns:a16="http://schemas.microsoft.com/office/drawing/2014/main" id="{2B51E92E-7A64-4A0A-8E33-5C9F7FBF25CA}"/>
              </a:ext>
            </a:extLst>
          </p:cNvPr>
          <p:cNvSpPr>
            <a:spLocks noGrp="1"/>
          </p:cNvSpPr>
          <p:nvPr>
            <p:ph type="pic" sz="quarter" idx="14" hasCustomPrompt="1"/>
          </p:nvPr>
        </p:nvSpPr>
        <p:spPr bwMode="gray">
          <a:xfrm>
            <a:off x="4367212" y="1916113"/>
            <a:ext cx="7129463" cy="4321175"/>
          </a:xfrm>
          <a:prstGeom prst="roundRect">
            <a:avLst>
              <a:gd name="adj" fmla="val 2939"/>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Tree>
    <p:extLst>
      <p:ext uri="{BB962C8B-B14F-4D97-AF65-F5344CB8AC3E}">
        <p14:creationId xmlns:p14="http://schemas.microsoft.com/office/powerpoint/2010/main" val="193359987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bwMode="black">
          <a:xfrm>
            <a:off x="695325" y="620714"/>
            <a:ext cx="10152975" cy="863600"/>
          </a:xfrm>
          <a:prstGeom prst="rect">
            <a:avLst/>
          </a:prstGeom>
        </p:spPr>
        <p:txBody>
          <a:bodyPr vert="horz" lIns="0" tIns="72000" rIns="0" bIns="0" rtlCol="0" anchor="t">
            <a:noAutofit/>
          </a:bodyPr>
          <a:lstStyle/>
          <a:p>
            <a:pPr lvl="0"/>
            <a:r>
              <a:rPr lang="de-DE"/>
              <a:t>Add Title</a:t>
            </a:r>
          </a:p>
        </p:txBody>
      </p:sp>
      <p:sp>
        <p:nvSpPr>
          <p:cNvPr id="3" name="Textplatzhalter 2"/>
          <p:cNvSpPr>
            <a:spLocks noGrp="1"/>
          </p:cNvSpPr>
          <p:nvPr>
            <p:ph type="body" idx="1"/>
          </p:nvPr>
        </p:nvSpPr>
        <p:spPr bwMode="gray">
          <a:xfrm>
            <a:off x="696000" y="1916113"/>
            <a:ext cx="10152975" cy="4321173"/>
          </a:xfrm>
          <a:prstGeom prst="rect">
            <a:avLst/>
          </a:prstGeom>
        </p:spPr>
        <p:txBody>
          <a:bodyPr vert="horz" lIns="0" tIns="0" rIns="0" bIns="0" rtlCol="0">
            <a:noAutofit/>
          </a:bodyPr>
          <a:lstStyle/>
          <a:p>
            <a:pPr lvl="0"/>
            <a:r>
              <a:rPr lang="en-US"/>
              <a:t>Add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4" name="Datumsplatzhalter 3"/>
          <p:cNvSpPr>
            <a:spLocks noGrp="1"/>
          </p:cNvSpPr>
          <p:nvPr>
            <p:ph type="dt" sz="half" idx="2"/>
          </p:nvPr>
        </p:nvSpPr>
        <p:spPr bwMode="gray">
          <a:xfrm>
            <a:off x="0" y="0"/>
            <a:ext cx="0" cy="0"/>
          </a:xfrm>
          <a:prstGeom prst="rect">
            <a:avLst/>
          </a:prstGeom>
        </p:spPr>
        <p:txBody>
          <a:bodyPr vert="horz" wrap="none" lIns="0" tIns="0" rIns="0" bIns="0" rtlCol="0" anchor="ctr">
            <a:noAutofit/>
          </a:bodyPr>
          <a:lstStyle>
            <a:lvl1pPr algn="l">
              <a:defRPr sz="100">
                <a:noFill/>
              </a:defRPr>
            </a:lvl1pPr>
          </a:lstStyle>
          <a:p>
            <a:r>
              <a:rPr lang="de-DE" noProof="1"/>
              <a:t>Do not Edit Date</a:t>
            </a:r>
          </a:p>
        </p:txBody>
      </p:sp>
      <p:sp>
        <p:nvSpPr>
          <p:cNvPr id="5" name="Fußzeilenplatzhalter 4"/>
          <p:cNvSpPr>
            <a:spLocks noGrp="1"/>
          </p:cNvSpPr>
          <p:nvPr>
            <p:ph type="ftr" sz="quarter" idx="3"/>
          </p:nvPr>
        </p:nvSpPr>
        <p:spPr bwMode="gray">
          <a:xfrm>
            <a:off x="696000" y="188915"/>
            <a:ext cx="6263600" cy="216085"/>
          </a:xfrm>
          <a:prstGeom prst="rect">
            <a:avLst/>
          </a:prstGeom>
        </p:spPr>
        <p:txBody>
          <a:bodyPr vert="horz" lIns="0" tIns="0" rIns="0" bIns="0" rtlCol="0" anchor="ctr">
            <a:noAutofit/>
          </a:bodyPr>
          <a:lstStyle>
            <a:lvl1pPr algn="l">
              <a:defRPr sz="800" cap="all" baseline="0">
                <a:solidFill>
                  <a:schemeClr val="tx1"/>
                </a:solidFill>
              </a:defRPr>
            </a:lvl1pPr>
          </a:lstStyle>
          <a:p>
            <a:r>
              <a:rPr lang="de-DE"/>
              <a:t>We Innovate Together.</a:t>
            </a:r>
          </a:p>
        </p:txBody>
      </p:sp>
      <p:sp>
        <p:nvSpPr>
          <p:cNvPr id="6" name="Foliennummernplatzhalter 5"/>
          <p:cNvSpPr>
            <a:spLocks noGrp="1"/>
          </p:cNvSpPr>
          <p:nvPr>
            <p:ph type="sldNum" sz="quarter" idx="4"/>
          </p:nvPr>
        </p:nvSpPr>
        <p:spPr bwMode="gray">
          <a:xfrm>
            <a:off x="263999" y="189000"/>
            <a:ext cx="431325" cy="216000"/>
          </a:xfrm>
          <a:prstGeom prst="rect">
            <a:avLst/>
          </a:prstGeom>
        </p:spPr>
        <p:txBody>
          <a:bodyPr vert="horz" lIns="0" tIns="0" rIns="0" bIns="0" rtlCol="0" anchor="ctr">
            <a:noAutofit/>
          </a:bodyPr>
          <a:lstStyle>
            <a:lvl1pPr algn="l">
              <a:defRPr sz="800" b="1">
                <a:solidFill>
                  <a:schemeClr val="tx1"/>
                </a:solidFill>
              </a:defRPr>
            </a:lvl1pPr>
          </a:lstStyle>
          <a:p>
            <a:fld id="{802006FE-6571-4354-8775-F8708372C227}" type="slidenum">
              <a:rPr lang="de-DE" smtClean="0"/>
              <a:pPr/>
              <a:t>‹Nr.›</a:t>
            </a:fld>
            <a:endParaRPr lang="de-DE"/>
          </a:p>
        </p:txBody>
      </p:sp>
      <p:sp>
        <p:nvSpPr>
          <p:cNvPr id="17" name="Freihandform: Form 16">
            <a:extLst>
              <a:ext uri="{FF2B5EF4-FFF2-40B4-BE49-F238E27FC236}">
                <a16:creationId xmlns:a16="http://schemas.microsoft.com/office/drawing/2014/main" id="{A6F1C408-EA89-834F-9A56-00D3D486D3E2}"/>
              </a:ext>
            </a:extLst>
          </p:cNvPr>
          <p:cNvSpPr/>
          <p:nvPr userDrawn="1"/>
        </p:nvSpPr>
        <p:spPr bwMode="black">
          <a:xfrm>
            <a:off x="11407203" y="405000"/>
            <a:ext cx="309560" cy="30956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gradFill>
            <a:gsLst>
              <a:gs pos="0">
                <a:srgbClr val="E62D69"/>
              </a:gs>
              <a:gs pos="50000">
                <a:srgbClr val="EC6141"/>
              </a:gs>
              <a:gs pos="100000">
                <a:srgbClr val="F39619"/>
              </a:gs>
            </a:gsLst>
            <a:lin ang="0" scaled="1"/>
          </a:gradFill>
          <a:ln w="9525" cap="flat">
            <a:noFill/>
            <a:prstDash val="solid"/>
            <a:miter/>
          </a:ln>
        </p:spPr>
        <p:txBody>
          <a:bodyPr rtlCol="0" anchor="ctr"/>
          <a:lstStyle/>
          <a:p>
            <a:endParaRPr lang="de-DE"/>
          </a:p>
        </p:txBody>
      </p:sp>
    </p:spTree>
    <p:extLst>
      <p:ext uri="{BB962C8B-B14F-4D97-AF65-F5344CB8AC3E}">
        <p14:creationId xmlns:p14="http://schemas.microsoft.com/office/powerpoint/2010/main" val="59472549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 id="2147483650" r:id="rId6"/>
    <p:sldLayoutId id="2147483664" r:id="rId7"/>
    <p:sldLayoutId id="2147483665" r:id="rId8"/>
    <p:sldLayoutId id="2147483666" r:id="rId9"/>
    <p:sldLayoutId id="2147483667" r:id="rId10"/>
    <p:sldLayoutId id="2147483668" r:id="rId11"/>
    <p:sldLayoutId id="2147483669" r:id="rId12"/>
    <p:sldLayoutId id="2147483670" r:id="rId13"/>
    <p:sldLayoutId id="2147483680" r:id="rId14"/>
    <p:sldLayoutId id="2147483671" r:id="rId15"/>
    <p:sldLayoutId id="2147483672" r:id="rId16"/>
    <p:sldLayoutId id="2147483673" r:id="rId17"/>
    <p:sldLayoutId id="2147483674" r:id="rId18"/>
    <p:sldLayoutId id="2147483654" r:id="rId19"/>
    <p:sldLayoutId id="2147483684" r:id="rId20"/>
    <p:sldLayoutId id="2147483685" r:id="rId21"/>
    <p:sldLayoutId id="2147483677" r:id="rId22"/>
    <p:sldLayoutId id="2147483678" r:id="rId23"/>
    <p:sldLayoutId id="2147483679" r:id="rId24"/>
    <p:sldLayoutId id="2147483686" r:id="rId25"/>
    <p:sldLayoutId id="2147483692" r:id="rId26"/>
    <p:sldLayoutId id="2147483693" r:id="rId27"/>
    <p:sldLayoutId id="2147483694" r:id="rId28"/>
    <p:sldLayoutId id="2147483695" r:id="rId29"/>
    <p:sldLayoutId id="2147483681" r:id="rId30"/>
    <p:sldLayoutId id="2147483690" r:id="rId31"/>
    <p:sldLayoutId id="2147483691" r:id="rId32"/>
  </p:sldLayoutIdLst>
  <p:transition>
    <p:fade/>
  </p:transition>
  <p:hf hdr="0"/>
  <p:txStyles>
    <p:titleStyle>
      <a:lvl1pPr algn="l" defTabSz="914400" rtl="0" eaLnBrk="1" latinLnBrk="0" hangingPunct="1">
        <a:lnSpc>
          <a:spcPct val="70000"/>
        </a:lnSpc>
        <a:spcBef>
          <a:spcPct val="0"/>
        </a:spcBef>
        <a:buNone/>
        <a:defRPr sz="3600" kern="1200" cap="all" baseline="0">
          <a:gradFill>
            <a:gsLst>
              <a:gs pos="0">
                <a:srgbClr val="E5296B"/>
              </a:gs>
              <a:gs pos="100000">
                <a:srgbClr val="F49719"/>
              </a:gs>
            </a:gsLst>
            <a:lin ang="0" scaled="0"/>
          </a:gradFill>
          <a:latin typeface="+mj-lt"/>
          <a:ea typeface="+mj-ea"/>
          <a:cs typeface="+mj-cs"/>
        </a:defRPr>
      </a:lvl1pPr>
      <a:lvl2pPr eaLnBrk="1" hangingPunct="1">
        <a:lnSpc>
          <a:spcPct val="70000"/>
        </a:lnSpc>
        <a:defRPr sz="3600" cap="all" baseline="0">
          <a:latin typeface="+mj-lt"/>
        </a:defRPr>
      </a:lvl2pPr>
    </p:titleStyle>
    <p:bodyStyle>
      <a:lvl1pPr marL="0" indent="0" algn="l" defTabSz="914400"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1pPr>
      <a:lvl2pPr marL="0" indent="0" algn="l" defTabSz="914400" rtl="0" eaLnBrk="1" latinLnBrk="0" hangingPunct="1">
        <a:lnSpc>
          <a:spcPct val="100000"/>
        </a:lnSpc>
        <a:spcBef>
          <a:spcPts val="1200"/>
        </a:spcBef>
        <a:spcAft>
          <a:spcPts val="300"/>
        </a:spcAft>
        <a:buFont typeface="Arial" panose="020B0604020202020204" pitchFamily="34" charset="0"/>
        <a:buNone/>
        <a:defRPr sz="1600" b="1" kern="1200" cap="all" baseline="0">
          <a:solidFill>
            <a:schemeClr val="tx1"/>
          </a:solidFill>
          <a:latin typeface="+mn-lt"/>
          <a:ea typeface="+mn-ea"/>
          <a:cs typeface="+mn-cs"/>
        </a:defRPr>
      </a:lvl2pPr>
      <a:lvl3pPr marL="216000" indent="-216000" algn="l" defTabSz="914400" rtl="0" eaLnBrk="1" latinLnBrk="0" hangingPunct="1">
        <a:lnSpc>
          <a:spcPct val="100000"/>
        </a:lnSpc>
        <a:spcBef>
          <a:spcPts val="300"/>
        </a:spcBef>
        <a:spcAft>
          <a:spcPts val="300"/>
        </a:spcAft>
        <a:buFont typeface="Wingdings" panose="05000000000000000000" pitchFamily="2" charset="2"/>
        <a:buChar char="§"/>
        <a:defRPr sz="1200" kern="1200">
          <a:solidFill>
            <a:schemeClr val="tx1"/>
          </a:solidFill>
          <a:latin typeface="+mn-lt"/>
          <a:ea typeface="+mn-ea"/>
          <a:cs typeface="+mn-cs"/>
        </a:defRPr>
      </a:lvl3pPr>
      <a:lvl4pPr marL="432000" indent="-216000" algn="l" defTabSz="914400" rtl="0" eaLnBrk="1" latinLnBrk="0" hangingPunct="1">
        <a:lnSpc>
          <a:spcPct val="100000"/>
        </a:lnSpc>
        <a:spcBef>
          <a:spcPts val="0"/>
        </a:spcBef>
        <a:spcAft>
          <a:spcPts val="300"/>
        </a:spcAft>
        <a:buFont typeface="Symbol" panose="05050102010706020507" pitchFamily="18" charset="2"/>
        <a:buChar char="-"/>
        <a:defRPr sz="1200" kern="1200">
          <a:solidFill>
            <a:schemeClr val="tx1"/>
          </a:solidFill>
          <a:latin typeface="+mn-lt"/>
          <a:ea typeface="+mn-ea"/>
          <a:cs typeface="+mn-cs"/>
        </a:defRPr>
      </a:lvl4pPr>
      <a:lvl5pPr marL="216000" indent="-216000" algn="l" defTabSz="914400" rtl="0" eaLnBrk="1" latinLnBrk="0" hangingPunct="1">
        <a:lnSpc>
          <a:spcPct val="100000"/>
        </a:lnSpc>
        <a:spcBef>
          <a:spcPts val="300"/>
        </a:spcBef>
        <a:spcAft>
          <a:spcPts val="300"/>
        </a:spcAft>
        <a:buFont typeface="+mj-lt"/>
        <a:buAutoNum type="arabicPeriod"/>
        <a:defRPr sz="1200" kern="1200">
          <a:solidFill>
            <a:schemeClr val="tx1"/>
          </a:solidFill>
          <a:latin typeface="+mn-lt"/>
          <a:ea typeface="+mn-ea"/>
          <a:cs typeface="+mn-cs"/>
        </a:defRPr>
      </a:lvl5pPr>
      <a:lvl6pPr marL="432000" indent="-216000" algn="l" defTabSz="914400" rtl="0" eaLnBrk="1" latinLnBrk="0" hangingPunct="1">
        <a:lnSpc>
          <a:spcPct val="100000"/>
        </a:lnSpc>
        <a:spcBef>
          <a:spcPts val="0"/>
        </a:spcBef>
        <a:spcAft>
          <a:spcPts val="300"/>
        </a:spcAft>
        <a:buFont typeface="+mj-lt"/>
        <a:buAutoNum type="alphaLcPeriod"/>
        <a:defRPr sz="1200" kern="1200">
          <a:solidFill>
            <a:schemeClr val="tx1"/>
          </a:solidFill>
          <a:latin typeface="+mn-lt"/>
          <a:ea typeface="+mn-ea"/>
          <a:cs typeface="+mn-cs"/>
        </a:defRPr>
      </a:lvl6pPr>
      <a:lvl7pPr marL="0" indent="0" algn="l" defTabSz="914400" rtl="0" eaLnBrk="1" latinLnBrk="0" hangingPunct="1">
        <a:lnSpc>
          <a:spcPct val="100000"/>
        </a:lnSpc>
        <a:spcBef>
          <a:spcPts val="1200"/>
        </a:spcBef>
        <a:spcAft>
          <a:spcPts val="300"/>
        </a:spcAft>
        <a:buFont typeface="Arial" panose="020B0604020202020204" pitchFamily="34" charset="0"/>
        <a:buNone/>
        <a:defRPr sz="1600" b="1" kern="1200">
          <a:gradFill>
            <a:gsLst>
              <a:gs pos="0">
                <a:srgbClr val="E5296B"/>
              </a:gs>
              <a:gs pos="100000">
                <a:srgbClr val="F49719"/>
              </a:gs>
            </a:gsLst>
            <a:lin ang="0" scaled="0"/>
          </a:gradFill>
          <a:latin typeface="+mn-lt"/>
          <a:ea typeface="+mn-ea"/>
          <a:cs typeface="+mn-cs"/>
        </a:defRPr>
      </a:lvl7pPr>
      <a:lvl8pPr marL="0" indent="0" algn="l" defTabSz="914400" rtl="0" eaLnBrk="1" latinLnBrk="0" hangingPunct="1">
        <a:lnSpc>
          <a:spcPct val="100000"/>
        </a:lnSpc>
        <a:spcBef>
          <a:spcPts val="300"/>
        </a:spcBef>
        <a:spcAft>
          <a:spcPts val="300"/>
        </a:spcAft>
        <a:buFont typeface="Arial" panose="020B0604020202020204" pitchFamily="34" charset="0"/>
        <a:buNone/>
        <a:defRPr sz="900" kern="1200">
          <a:solidFill>
            <a:schemeClr val="tx1"/>
          </a:solidFill>
          <a:latin typeface="+mn-lt"/>
          <a:ea typeface="+mn-ea"/>
          <a:cs typeface="+mn-cs"/>
        </a:defRPr>
      </a:lvl8pPr>
      <a:lvl9pPr marL="0" indent="0" algn="l" defTabSz="914400" rtl="0" eaLnBrk="1" latinLnBrk="0" hangingPunct="1">
        <a:lnSpc>
          <a:spcPct val="100000"/>
        </a:lnSpc>
        <a:spcBef>
          <a:spcPts val="300"/>
        </a:spcBef>
        <a:spcAft>
          <a:spcPts val="300"/>
        </a:spcAft>
        <a:buFont typeface="Arial" panose="020B0604020202020204" pitchFamily="34" charset="0"/>
        <a:buNone/>
        <a:defRPr sz="9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9" userDrawn="1">
          <p15:clr>
            <a:srgbClr val="A4A3A4"/>
          </p15:clr>
        </p15:guide>
        <p15:guide id="2" pos="166" userDrawn="1">
          <p15:clr>
            <a:srgbClr val="A4A3A4"/>
          </p15:clr>
        </p15:guide>
        <p15:guide id="3" pos="302" userDrawn="1">
          <p15:clr>
            <a:srgbClr val="A4A3A4"/>
          </p15:clr>
        </p15:guide>
        <p15:guide id="4" pos="438" userDrawn="1">
          <p15:clr>
            <a:srgbClr val="F26B43"/>
          </p15:clr>
        </p15:guide>
        <p15:guide id="5" pos="574" userDrawn="1">
          <p15:clr>
            <a:srgbClr val="A4A3A4"/>
          </p15:clr>
        </p15:guide>
        <p15:guide id="6" pos="710" userDrawn="1">
          <p15:clr>
            <a:srgbClr val="A4A3A4"/>
          </p15:clr>
        </p15:guide>
        <p15:guide id="7" pos="846" userDrawn="1">
          <p15:clr>
            <a:srgbClr val="A4A3A4"/>
          </p15:clr>
        </p15:guide>
        <p15:guide id="8" pos="982" userDrawn="1">
          <p15:clr>
            <a:srgbClr val="A4A3A4"/>
          </p15:clr>
        </p15:guide>
        <p15:guide id="9" pos="1118" userDrawn="1">
          <p15:clr>
            <a:srgbClr val="A4A3A4"/>
          </p15:clr>
        </p15:guide>
        <p15:guide id="10" pos="1255" userDrawn="1">
          <p15:clr>
            <a:srgbClr val="A4A3A4"/>
          </p15:clr>
        </p15:guide>
        <p15:guide id="11" pos="1391" userDrawn="1">
          <p15:clr>
            <a:srgbClr val="A4A3A4"/>
          </p15:clr>
        </p15:guide>
        <p15:guide id="12" pos="1527" userDrawn="1">
          <p15:clr>
            <a:srgbClr val="A4A3A4"/>
          </p15:clr>
        </p15:guide>
        <p15:guide id="13" pos="1663" userDrawn="1">
          <p15:clr>
            <a:srgbClr val="A4A3A4"/>
          </p15:clr>
        </p15:guide>
        <p15:guide id="14" pos="1799" userDrawn="1">
          <p15:clr>
            <a:srgbClr val="A4A3A4"/>
          </p15:clr>
        </p15:guide>
        <p15:guide id="15" pos="1935" userDrawn="1">
          <p15:clr>
            <a:srgbClr val="A4A3A4"/>
          </p15:clr>
        </p15:guide>
        <p15:guide id="16" pos="2071" userDrawn="1">
          <p15:clr>
            <a:srgbClr val="A4A3A4"/>
          </p15:clr>
        </p15:guide>
        <p15:guide id="17" pos="2207" userDrawn="1">
          <p15:clr>
            <a:srgbClr val="A4A3A4"/>
          </p15:clr>
        </p15:guide>
        <p15:guide id="18" pos="2343" userDrawn="1">
          <p15:clr>
            <a:srgbClr val="A4A3A4"/>
          </p15:clr>
        </p15:guide>
        <p15:guide id="19" pos="2479" userDrawn="1">
          <p15:clr>
            <a:srgbClr val="A4A3A4"/>
          </p15:clr>
        </p15:guide>
        <p15:guide id="20" pos="2615" userDrawn="1">
          <p15:clr>
            <a:srgbClr val="A4A3A4"/>
          </p15:clr>
        </p15:guide>
        <p15:guide id="21" pos="2751" userDrawn="1">
          <p15:clr>
            <a:srgbClr val="A4A3A4"/>
          </p15:clr>
        </p15:guide>
        <p15:guide id="22" pos="2887" userDrawn="1">
          <p15:clr>
            <a:srgbClr val="A4A3A4"/>
          </p15:clr>
        </p15:guide>
        <p15:guide id="23" pos="3024" userDrawn="1">
          <p15:clr>
            <a:srgbClr val="A4A3A4"/>
          </p15:clr>
        </p15:guide>
        <p15:guide id="24" pos="3160" userDrawn="1">
          <p15:clr>
            <a:srgbClr val="A4A3A4"/>
          </p15:clr>
        </p15:guide>
        <p15:guide id="25" pos="3296" userDrawn="1">
          <p15:clr>
            <a:srgbClr val="A4A3A4"/>
          </p15:clr>
        </p15:guide>
        <p15:guide id="26" pos="3432" userDrawn="1">
          <p15:clr>
            <a:srgbClr val="A4A3A4"/>
          </p15:clr>
        </p15:guide>
        <p15:guide id="27" pos="3568" userDrawn="1">
          <p15:clr>
            <a:srgbClr val="A4A3A4"/>
          </p15:clr>
        </p15:guide>
        <p15:guide id="28" pos="3704" userDrawn="1">
          <p15:clr>
            <a:srgbClr val="A4A3A4"/>
          </p15:clr>
        </p15:guide>
        <p15:guide id="29" pos="3840" userDrawn="1">
          <p15:clr>
            <a:srgbClr val="A4A3A4"/>
          </p15:clr>
        </p15:guide>
        <p15:guide id="30" pos="3976" userDrawn="1">
          <p15:clr>
            <a:srgbClr val="A4A3A4"/>
          </p15:clr>
        </p15:guide>
        <p15:guide id="31" pos="4112" userDrawn="1">
          <p15:clr>
            <a:srgbClr val="A4A3A4"/>
          </p15:clr>
        </p15:guide>
        <p15:guide id="32" pos="4248" userDrawn="1">
          <p15:clr>
            <a:srgbClr val="A4A3A4"/>
          </p15:clr>
        </p15:guide>
        <p15:guide id="33" pos="4384" userDrawn="1">
          <p15:clr>
            <a:srgbClr val="A4A3A4"/>
          </p15:clr>
        </p15:guide>
        <p15:guide id="34" pos="4520" userDrawn="1">
          <p15:clr>
            <a:srgbClr val="A4A3A4"/>
          </p15:clr>
        </p15:guide>
        <p15:guide id="35" pos="4656" userDrawn="1">
          <p15:clr>
            <a:srgbClr val="A4A3A4"/>
          </p15:clr>
        </p15:guide>
        <p15:guide id="36" pos="4793" userDrawn="1">
          <p15:clr>
            <a:srgbClr val="A4A3A4"/>
          </p15:clr>
        </p15:guide>
        <p15:guide id="37" pos="4929" userDrawn="1">
          <p15:clr>
            <a:srgbClr val="A4A3A4"/>
          </p15:clr>
        </p15:guide>
        <p15:guide id="38" pos="5065" userDrawn="1">
          <p15:clr>
            <a:srgbClr val="A4A3A4"/>
          </p15:clr>
        </p15:guide>
        <p15:guide id="39" pos="5201" userDrawn="1">
          <p15:clr>
            <a:srgbClr val="A4A3A4"/>
          </p15:clr>
        </p15:guide>
        <p15:guide id="40" pos="5337" userDrawn="1">
          <p15:clr>
            <a:srgbClr val="A4A3A4"/>
          </p15:clr>
        </p15:guide>
        <p15:guide id="41" pos="5473" userDrawn="1">
          <p15:clr>
            <a:srgbClr val="A4A3A4"/>
          </p15:clr>
        </p15:guide>
        <p15:guide id="42" pos="5609" userDrawn="1">
          <p15:clr>
            <a:srgbClr val="A4A3A4"/>
          </p15:clr>
        </p15:guide>
        <p15:guide id="43" pos="5745" userDrawn="1">
          <p15:clr>
            <a:srgbClr val="A4A3A4"/>
          </p15:clr>
        </p15:guide>
        <p15:guide id="44" pos="5881" userDrawn="1">
          <p15:clr>
            <a:srgbClr val="A4A3A4"/>
          </p15:clr>
        </p15:guide>
        <p15:guide id="45" pos="6017" userDrawn="1">
          <p15:clr>
            <a:srgbClr val="A4A3A4"/>
          </p15:clr>
        </p15:guide>
        <p15:guide id="46" pos="6153" userDrawn="1">
          <p15:clr>
            <a:srgbClr val="A4A3A4"/>
          </p15:clr>
        </p15:guide>
        <p15:guide id="47" pos="6289" userDrawn="1">
          <p15:clr>
            <a:srgbClr val="A4A3A4"/>
          </p15:clr>
        </p15:guide>
        <p15:guide id="48" pos="6425" userDrawn="1">
          <p15:clr>
            <a:srgbClr val="A4A3A4"/>
          </p15:clr>
        </p15:guide>
        <p15:guide id="49" pos="6562" userDrawn="1">
          <p15:clr>
            <a:srgbClr val="A4A3A4"/>
          </p15:clr>
        </p15:guide>
        <p15:guide id="50" pos="6698" userDrawn="1">
          <p15:clr>
            <a:srgbClr val="A4A3A4"/>
          </p15:clr>
        </p15:guide>
        <p15:guide id="51" pos="6834" userDrawn="1">
          <p15:clr>
            <a:srgbClr val="A4A3A4"/>
          </p15:clr>
        </p15:guide>
        <p15:guide id="52" pos="6970" userDrawn="1">
          <p15:clr>
            <a:srgbClr val="A4A3A4"/>
          </p15:clr>
        </p15:guide>
        <p15:guide id="53" pos="7106" userDrawn="1">
          <p15:clr>
            <a:srgbClr val="A4A3A4"/>
          </p15:clr>
        </p15:guide>
        <p15:guide id="54" pos="7242" userDrawn="1">
          <p15:clr>
            <a:srgbClr val="F26B43"/>
          </p15:clr>
        </p15:guide>
        <p15:guide id="55" pos="7378" userDrawn="1">
          <p15:clr>
            <a:srgbClr val="A4A3A4"/>
          </p15:clr>
        </p15:guide>
        <p15:guide id="56" pos="7514" userDrawn="1">
          <p15:clr>
            <a:srgbClr val="A4A3A4"/>
          </p15:clr>
        </p15:guide>
        <p15:guide id="57" orient="horz" pos="255" userDrawn="1">
          <p15:clr>
            <a:srgbClr val="A4A3A4"/>
          </p15:clr>
        </p15:guide>
        <p15:guide id="58" orient="horz" pos="391" userDrawn="1">
          <p15:clr>
            <a:srgbClr val="F26B43"/>
          </p15:clr>
        </p15:guide>
        <p15:guide id="59" orient="horz" pos="527" userDrawn="1">
          <p15:clr>
            <a:srgbClr val="A4A3A4"/>
          </p15:clr>
        </p15:guide>
        <p15:guide id="60" orient="horz" pos="663" userDrawn="1">
          <p15:clr>
            <a:srgbClr val="A4A3A4"/>
          </p15:clr>
        </p15:guide>
        <p15:guide id="61" orient="horz" pos="799" userDrawn="1">
          <p15:clr>
            <a:srgbClr val="A4A3A4"/>
          </p15:clr>
        </p15:guide>
        <p15:guide id="62" orient="horz" pos="935" userDrawn="1">
          <p15:clr>
            <a:srgbClr val="F26B43"/>
          </p15:clr>
        </p15:guide>
        <p15:guide id="63" orient="horz" pos="1071" userDrawn="1">
          <p15:clr>
            <a:srgbClr val="A4A3A4"/>
          </p15:clr>
        </p15:guide>
        <p15:guide id="64" orient="horz" pos="1344" userDrawn="1">
          <p15:clr>
            <a:srgbClr val="A4A3A4"/>
          </p15:clr>
        </p15:guide>
        <p15:guide id="65" orient="horz" pos="1207" userDrawn="1">
          <p15:clr>
            <a:srgbClr val="F26B43"/>
          </p15:clr>
        </p15:guide>
        <p15:guide id="66" orient="horz" pos="1480" userDrawn="1">
          <p15:clr>
            <a:srgbClr val="A4A3A4"/>
          </p15:clr>
        </p15:guide>
        <p15:guide id="67" orient="horz" pos="1616" userDrawn="1">
          <p15:clr>
            <a:srgbClr val="A4A3A4"/>
          </p15:clr>
        </p15:guide>
        <p15:guide id="68" orient="horz" pos="1752" userDrawn="1">
          <p15:clr>
            <a:srgbClr val="A4A3A4"/>
          </p15:clr>
        </p15:guide>
        <p15:guide id="69" orient="horz" pos="1888" userDrawn="1">
          <p15:clr>
            <a:srgbClr val="A4A3A4"/>
          </p15:clr>
        </p15:guide>
        <p15:guide id="70" orient="horz" pos="2024" userDrawn="1">
          <p15:clr>
            <a:srgbClr val="A4A3A4"/>
          </p15:clr>
        </p15:guide>
        <p15:guide id="71" orient="horz" pos="2160" userDrawn="1">
          <p15:clr>
            <a:srgbClr val="A4A3A4"/>
          </p15:clr>
        </p15:guide>
        <p15:guide id="72" orient="horz" pos="2296" userDrawn="1">
          <p15:clr>
            <a:srgbClr val="A4A3A4"/>
          </p15:clr>
        </p15:guide>
        <p15:guide id="73" orient="horz" pos="2432" userDrawn="1">
          <p15:clr>
            <a:srgbClr val="A4A3A4"/>
          </p15:clr>
        </p15:guide>
        <p15:guide id="74" orient="horz" pos="2568" userDrawn="1">
          <p15:clr>
            <a:srgbClr val="A4A3A4"/>
          </p15:clr>
        </p15:guide>
        <p15:guide id="75" orient="horz" pos="2704" userDrawn="1">
          <p15:clr>
            <a:srgbClr val="A4A3A4"/>
          </p15:clr>
        </p15:guide>
        <p15:guide id="76" orient="horz" pos="2840" userDrawn="1">
          <p15:clr>
            <a:srgbClr val="A4A3A4"/>
          </p15:clr>
        </p15:guide>
        <p15:guide id="77" orient="horz" pos="2976" userDrawn="1">
          <p15:clr>
            <a:srgbClr val="A4A3A4"/>
          </p15:clr>
        </p15:guide>
        <p15:guide id="78" orient="horz" pos="3113" userDrawn="1">
          <p15:clr>
            <a:srgbClr val="A4A3A4"/>
          </p15:clr>
        </p15:guide>
        <p15:guide id="79" orient="horz" pos="3249" userDrawn="1">
          <p15:clr>
            <a:srgbClr val="A4A3A4"/>
          </p15:clr>
        </p15:guide>
        <p15:guide id="80" orient="horz" pos="3385" userDrawn="1">
          <p15:clr>
            <a:srgbClr val="A4A3A4"/>
          </p15:clr>
        </p15:guide>
        <p15:guide id="81" orient="horz" pos="3521" userDrawn="1">
          <p15:clr>
            <a:srgbClr val="A4A3A4"/>
          </p15:clr>
        </p15:guide>
        <p15:guide id="82" orient="horz" pos="3657" userDrawn="1">
          <p15:clr>
            <a:srgbClr val="A4A3A4"/>
          </p15:clr>
        </p15:guide>
        <p15:guide id="83" orient="horz" pos="3793" userDrawn="1">
          <p15:clr>
            <a:srgbClr val="A4A3A4"/>
          </p15:clr>
        </p15:guide>
        <p15:guide id="84" orient="horz" pos="3929" userDrawn="1">
          <p15:clr>
            <a:srgbClr val="F26B43"/>
          </p15:clr>
        </p15:guide>
        <p15:guide id="85" orient="horz" pos="4065" userDrawn="1">
          <p15:clr>
            <a:srgbClr val="A4A3A4"/>
          </p15:clr>
        </p15:guide>
        <p15:guide id="86" orient="horz" pos="4201" userDrawn="1">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app.ekipa.de/challenges" TargetMode="Externa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hyperlink" Target="https://app.ekipa.de/challenges/vci-eam/brief" TargetMode="Externa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776DB7E-C9F2-78E4-ED55-3E5ABF5AC29F}"/>
              </a:ext>
            </a:extLst>
          </p:cNvPr>
          <p:cNvSpPr>
            <a:spLocks noGrp="1"/>
          </p:cNvSpPr>
          <p:nvPr>
            <p:ph type="ctrTitle"/>
          </p:nvPr>
        </p:nvSpPr>
        <p:spPr>
          <a:xfrm>
            <a:off x="1127124" y="1700212"/>
            <a:ext cx="9937750" cy="3672787"/>
          </a:xfrm>
        </p:spPr>
        <p:txBody>
          <a:bodyPr/>
          <a:lstStyle/>
          <a:p>
            <a:r>
              <a:rPr lang="en-US" noProof="0" dirty="0"/>
              <a:t>APPLICATION TEMPLATE</a:t>
            </a:r>
            <a:br>
              <a:rPr lang="en-US" noProof="0" dirty="0"/>
            </a:br>
            <a:r>
              <a:rPr lang="en-US" sz="4400" noProof="0" dirty="0"/>
              <a:t>EAM – </a:t>
            </a:r>
            <a:r>
              <a:rPr lang="en-US" sz="4400" noProof="0" dirty="0" err="1"/>
              <a:t>Bohrkurven-analyse</a:t>
            </a:r>
            <a:endParaRPr lang="en-US" noProof="0" dirty="0"/>
          </a:p>
        </p:txBody>
      </p:sp>
      <p:sp>
        <p:nvSpPr>
          <p:cNvPr id="6" name="Datumsplatzhalter 5">
            <a:extLst>
              <a:ext uri="{FF2B5EF4-FFF2-40B4-BE49-F238E27FC236}">
                <a16:creationId xmlns:a16="http://schemas.microsoft.com/office/drawing/2014/main" id="{882F6D04-C6DA-F2EC-5A08-5976AF14D90E}"/>
              </a:ext>
            </a:extLst>
          </p:cNvPr>
          <p:cNvSpPr>
            <a:spLocks noGrp="1"/>
          </p:cNvSpPr>
          <p:nvPr>
            <p:ph type="dt" sz="half" idx="10"/>
          </p:nvPr>
        </p:nvSpPr>
        <p:spPr/>
        <p:txBody>
          <a:bodyPr/>
          <a:lstStyle/>
          <a:p>
            <a:r>
              <a:rPr lang="en-US" noProof="0"/>
              <a:t>Do not Edit Date</a:t>
            </a:r>
          </a:p>
        </p:txBody>
      </p:sp>
      <p:sp>
        <p:nvSpPr>
          <p:cNvPr id="7" name="Fußzeilenplatzhalter 6">
            <a:extLst>
              <a:ext uri="{FF2B5EF4-FFF2-40B4-BE49-F238E27FC236}">
                <a16:creationId xmlns:a16="http://schemas.microsoft.com/office/drawing/2014/main" id="{00096F91-75EF-44C3-96A5-9B0055F413D0}"/>
              </a:ext>
            </a:extLst>
          </p:cNvPr>
          <p:cNvSpPr>
            <a:spLocks noGrp="1"/>
          </p:cNvSpPr>
          <p:nvPr>
            <p:ph type="ftr" sz="quarter" idx="11"/>
          </p:nvPr>
        </p:nvSpPr>
        <p:spPr/>
        <p:txBody>
          <a:bodyPr/>
          <a:lstStyle/>
          <a:p>
            <a:r>
              <a:rPr lang="en-US" noProof="0"/>
              <a:t>We Innovate Together.</a:t>
            </a:r>
          </a:p>
        </p:txBody>
      </p:sp>
      <p:sp>
        <p:nvSpPr>
          <p:cNvPr id="8" name="Foliennummernplatzhalter 7">
            <a:extLst>
              <a:ext uri="{FF2B5EF4-FFF2-40B4-BE49-F238E27FC236}">
                <a16:creationId xmlns:a16="http://schemas.microsoft.com/office/drawing/2014/main" id="{662E868A-CCE9-AD71-3E53-7EFBB7C11CA1}"/>
              </a:ext>
            </a:extLst>
          </p:cNvPr>
          <p:cNvSpPr>
            <a:spLocks noGrp="1"/>
          </p:cNvSpPr>
          <p:nvPr>
            <p:ph type="sldNum" sz="quarter" idx="12"/>
          </p:nvPr>
        </p:nvSpPr>
        <p:spPr/>
        <p:txBody>
          <a:bodyPr/>
          <a:lstStyle/>
          <a:p>
            <a:fld id="{802006FE-6571-4354-8775-F8708372C227}" type="slidenum">
              <a:rPr lang="en-US" noProof="0" smtClean="0"/>
              <a:pPr/>
              <a:t>1</a:t>
            </a:fld>
            <a:endParaRPr lang="en-US" noProof="0"/>
          </a:p>
        </p:txBody>
      </p:sp>
    </p:spTree>
    <p:extLst>
      <p:ext uri="{BB962C8B-B14F-4D97-AF65-F5344CB8AC3E}">
        <p14:creationId xmlns:p14="http://schemas.microsoft.com/office/powerpoint/2010/main" val="157749988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4">
            <a:extLst>
              <a:ext uri="{FF2B5EF4-FFF2-40B4-BE49-F238E27FC236}">
                <a16:creationId xmlns:a16="http://schemas.microsoft.com/office/drawing/2014/main" id="{0A829010-E93E-D14F-8302-AEFCCCEDDD4A}"/>
              </a:ext>
            </a:extLst>
          </p:cNvPr>
          <p:cNvSpPr txBox="1"/>
          <p:nvPr/>
        </p:nvSpPr>
        <p:spPr>
          <a:xfrm>
            <a:off x="355409" y="2168341"/>
            <a:ext cx="7439272" cy="1077218"/>
          </a:xfrm>
          <a:prstGeom prst="rect">
            <a:avLst/>
          </a:prstGeom>
          <a:noFill/>
        </p:spPr>
        <p:txBody>
          <a:bodyPr wrap="square" rtlCol="0">
            <a:spAutoFit/>
          </a:bodyPr>
          <a:lstStyle/>
          <a:p>
            <a:pPr marL="285750" indent="-285750">
              <a:buClr>
                <a:schemeClr val="accent1"/>
              </a:buClr>
              <a:buFont typeface="Wingdings" panose="05000000000000000000" pitchFamily="2" charset="2"/>
              <a:buChar char="ü"/>
            </a:pPr>
            <a:r>
              <a:rPr lang="de-DE" sz="1600">
                <a:latin typeface="Segoe UI" panose="020B0502040204020203" pitchFamily="34" charset="0"/>
                <a:cs typeface="Segoe UI" panose="020B0502040204020203" pitchFamily="34" charset="0"/>
              </a:rPr>
              <a:t>Fülle die Vorlage für die Einreichung aus</a:t>
            </a:r>
          </a:p>
          <a:p>
            <a:pPr marL="285750" indent="-285750">
              <a:buClr>
                <a:schemeClr val="accent1"/>
              </a:buClr>
              <a:buFont typeface="Wingdings" panose="05000000000000000000" pitchFamily="2" charset="2"/>
              <a:buChar char="ü"/>
            </a:pPr>
            <a:r>
              <a:rPr lang="de-DE" sz="1600">
                <a:latin typeface="Segoe UI" panose="020B0502040204020203" pitchFamily="34" charset="0"/>
                <a:cs typeface="Segoe UI" panose="020B0502040204020203" pitchFamily="34" charset="0"/>
              </a:rPr>
              <a:t>Prüfe, ob du zusätzliches Material wie ein Video, eine Unternehmenspräsentation usw. hochladen möchtest.</a:t>
            </a:r>
          </a:p>
          <a:p>
            <a:pPr marL="285750" indent="-285750">
              <a:buClr>
                <a:schemeClr val="accent1"/>
              </a:buClr>
              <a:buFont typeface="Wingdings" panose="05000000000000000000" pitchFamily="2" charset="2"/>
              <a:buChar char="ü"/>
            </a:pPr>
            <a:r>
              <a:rPr lang="de-DE" sz="1600">
                <a:latin typeface="Segoe UI" panose="020B0502040204020203" pitchFamily="34" charset="0"/>
                <a:cs typeface="Segoe UI" panose="020B0502040204020203" pitchFamily="34" charset="0"/>
              </a:rPr>
              <a:t>Lade deine Dokumente bis zur genannten Frist über unsere </a:t>
            </a:r>
            <a:r>
              <a:rPr lang="de-DE" sz="1600">
                <a:latin typeface="Segoe UI" panose="020B0502040204020203" pitchFamily="34" charset="0"/>
                <a:cs typeface="Segoe UI" panose="020B0502040204020203" pitchFamily="34" charset="0"/>
                <a:hlinkClick r:id="rId2"/>
              </a:rPr>
              <a:t>Plattform</a:t>
            </a:r>
            <a:r>
              <a:rPr lang="de-DE" sz="1600">
                <a:latin typeface="Segoe UI" panose="020B0502040204020203" pitchFamily="34" charset="0"/>
                <a:cs typeface="Segoe UI" panose="020B0502040204020203" pitchFamily="34" charset="0"/>
              </a:rPr>
              <a:t> hoch</a:t>
            </a:r>
            <a:endParaRPr lang="en-US" sz="160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233395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E232C3-5012-F6EF-555A-206AD1085D35}"/>
              </a:ext>
            </a:extLst>
          </p:cNvPr>
          <p:cNvSpPr>
            <a:spLocks noGrp="1"/>
          </p:cNvSpPr>
          <p:nvPr>
            <p:ph type="title"/>
          </p:nvPr>
        </p:nvSpPr>
        <p:spPr>
          <a:xfrm>
            <a:off x="695324" y="581007"/>
            <a:ext cx="10152975" cy="496722"/>
          </a:xfrm>
        </p:spPr>
        <p:txBody>
          <a:bodyPr/>
          <a:lstStyle/>
          <a:p>
            <a:r>
              <a:rPr lang="de-DE"/>
              <a:t>1. KURZBESCHREIBUNG</a:t>
            </a:r>
          </a:p>
        </p:txBody>
      </p:sp>
      <p:sp>
        <p:nvSpPr>
          <p:cNvPr id="3" name="Datumsplatzhalter 2">
            <a:extLst>
              <a:ext uri="{FF2B5EF4-FFF2-40B4-BE49-F238E27FC236}">
                <a16:creationId xmlns:a16="http://schemas.microsoft.com/office/drawing/2014/main" id="{17D6CE27-8123-E16D-5F04-0F61C1CE8FA6}"/>
              </a:ext>
            </a:extLst>
          </p:cNvPr>
          <p:cNvSpPr>
            <a:spLocks noGrp="1"/>
          </p:cNvSpPr>
          <p:nvPr>
            <p:ph type="dt" sz="half" idx="10"/>
          </p:nvPr>
        </p:nvSpPr>
        <p:spPr/>
        <p:txBody>
          <a:bodyPr/>
          <a:lstStyle/>
          <a:p>
            <a:r>
              <a:rPr lang="de-DE"/>
              <a:t>Do not Edit Date</a:t>
            </a:r>
          </a:p>
        </p:txBody>
      </p:sp>
      <p:sp>
        <p:nvSpPr>
          <p:cNvPr id="4" name="Fußzeilenplatzhalter 3">
            <a:extLst>
              <a:ext uri="{FF2B5EF4-FFF2-40B4-BE49-F238E27FC236}">
                <a16:creationId xmlns:a16="http://schemas.microsoft.com/office/drawing/2014/main" id="{33E68F2D-ED35-626A-131C-BDBFE78B64BD}"/>
              </a:ext>
            </a:extLst>
          </p:cNvPr>
          <p:cNvSpPr>
            <a:spLocks noGrp="1"/>
          </p:cNvSpPr>
          <p:nvPr>
            <p:ph type="ftr" sz="quarter" idx="11"/>
          </p:nvPr>
        </p:nvSpPr>
        <p:spPr/>
        <p:txBody>
          <a:bodyPr/>
          <a:lstStyle/>
          <a:p>
            <a:r>
              <a:rPr lang="de-DE"/>
              <a:t>We Innovate Together.</a:t>
            </a:r>
          </a:p>
        </p:txBody>
      </p:sp>
      <p:sp>
        <p:nvSpPr>
          <p:cNvPr id="5" name="Foliennummernplatzhalter 4">
            <a:extLst>
              <a:ext uri="{FF2B5EF4-FFF2-40B4-BE49-F238E27FC236}">
                <a16:creationId xmlns:a16="http://schemas.microsoft.com/office/drawing/2014/main" id="{40EBD4EC-E471-2A58-EBF5-B397C62266FE}"/>
              </a:ext>
            </a:extLst>
          </p:cNvPr>
          <p:cNvSpPr>
            <a:spLocks noGrp="1"/>
          </p:cNvSpPr>
          <p:nvPr>
            <p:ph type="sldNum" sz="quarter" idx="12"/>
          </p:nvPr>
        </p:nvSpPr>
        <p:spPr/>
        <p:txBody>
          <a:bodyPr/>
          <a:lstStyle/>
          <a:p>
            <a:fld id="{802006FE-6571-4354-8775-F8708372C227}" type="slidenum">
              <a:rPr lang="de-DE" smtClean="0"/>
              <a:pPr/>
              <a:t>3</a:t>
            </a:fld>
            <a:endParaRPr lang="de-DE"/>
          </a:p>
        </p:txBody>
      </p:sp>
      <p:sp>
        <p:nvSpPr>
          <p:cNvPr id="6" name="Textplatzhalter 5">
            <a:extLst>
              <a:ext uri="{FF2B5EF4-FFF2-40B4-BE49-F238E27FC236}">
                <a16:creationId xmlns:a16="http://schemas.microsoft.com/office/drawing/2014/main" id="{A15FEEA4-ADBE-5700-255D-23AE1CED082B}"/>
              </a:ext>
            </a:extLst>
          </p:cNvPr>
          <p:cNvSpPr>
            <a:spLocks noGrp="1"/>
          </p:cNvSpPr>
          <p:nvPr>
            <p:ph type="body" idx="19"/>
          </p:nvPr>
        </p:nvSpPr>
        <p:spPr/>
        <p:txBody>
          <a:bodyPr/>
          <a:lstStyle/>
          <a:p>
            <a:endParaRPr lang="de-DE"/>
          </a:p>
        </p:txBody>
      </p:sp>
      <p:sp>
        <p:nvSpPr>
          <p:cNvPr id="7" name="Textplatzhalter 6">
            <a:extLst>
              <a:ext uri="{FF2B5EF4-FFF2-40B4-BE49-F238E27FC236}">
                <a16:creationId xmlns:a16="http://schemas.microsoft.com/office/drawing/2014/main" id="{949FAEAA-19A1-4794-0B8C-C9D4ECCDCECD}"/>
              </a:ext>
            </a:extLst>
          </p:cNvPr>
          <p:cNvSpPr>
            <a:spLocks noGrp="1"/>
          </p:cNvSpPr>
          <p:nvPr>
            <p:ph type="body" idx="20"/>
          </p:nvPr>
        </p:nvSpPr>
        <p:spPr/>
        <p:txBody>
          <a:bodyPr/>
          <a:lstStyle/>
          <a:p>
            <a:endParaRPr lang="de-DE"/>
          </a:p>
        </p:txBody>
      </p:sp>
      <p:sp>
        <p:nvSpPr>
          <p:cNvPr id="8" name="Textplatzhalter 7">
            <a:extLst>
              <a:ext uri="{FF2B5EF4-FFF2-40B4-BE49-F238E27FC236}">
                <a16:creationId xmlns:a16="http://schemas.microsoft.com/office/drawing/2014/main" id="{E0EF775B-6374-FDAD-ABD1-CC22DEBA29DC}"/>
              </a:ext>
            </a:extLst>
          </p:cNvPr>
          <p:cNvSpPr>
            <a:spLocks noGrp="1"/>
          </p:cNvSpPr>
          <p:nvPr>
            <p:ph type="body" idx="21"/>
          </p:nvPr>
        </p:nvSpPr>
        <p:spPr/>
        <p:txBody>
          <a:bodyPr/>
          <a:lstStyle/>
          <a:p>
            <a:endParaRPr lang="de-DE"/>
          </a:p>
        </p:txBody>
      </p:sp>
      <p:sp>
        <p:nvSpPr>
          <p:cNvPr id="9" name="Textplatzhalter 8">
            <a:extLst>
              <a:ext uri="{FF2B5EF4-FFF2-40B4-BE49-F238E27FC236}">
                <a16:creationId xmlns:a16="http://schemas.microsoft.com/office/drawing/2014/main" id="{08D7A73D-A290-773A-2AAB-8B5824B0B278}"/>
              </a:ext>
            </a:extLst>
          </p:cNvPr>
          <p:cNvSpPr>
            <a:spLocks noGrp="1"/>
          </p:cNvSpPr>
          <p:nvPr>
            <p:ph type="body" idx="22"/>
          </p:nvPr>
        </p:nvSpPr>
        <p:spPr/>
        <p:txBody>
          <a:bodyPr/>
          <a:lstStyle/>
          <a:p>
            <a:endParaRPr lang="de-DE"/>
          </a:p>
        </p:txBody>
      </p:sp>
      <p:sp>
        <p:nvSpPr>
          <p:cNvPr id="10" name="Textplatzhalter 9">
            <a:extLst>
              <a:ext uri="{FF2B5EF4-FFF2-40B4-BE49-F238E27FC236}">
                <a16:creationId xmlns:a16="http://schemas.microsoft.com/office/drawing/2014/main" id="{1A61B355-04E7-35AE-6352-24925FDD0F95}"/>
              </a:ext>
            </a:extLst>
          </p:cNvPr>
          <p:cNvSpPr>
            <a:spLocks noGrp="1"/>
          </p:cNvSpPr>
          <p:nvPr>
            <p:ph type="body" idx="23"/>
          </p:nvPr>
        </p:nvSpPr>
        <p:spPr/>
        <p:txBody>
          <a:bodyPr/>
          <a:lstStyle/>
          <a:p>
            <a:endParaRPr lang="de-DE"/>
          </a:p>
        </p:txBody>
      </p:sp>
      <p:sp>
        <p:nvSpPr>
          <p:cNvPr id="11" name="Bildplatzhalter 10">
            <a:extLst>
              <a:ext uri="{FF2B5EF4-FFF2-40B4-BE49-F238E27FC236}">
                <a16:creationId xmlns:a16="http://schemas.microsoft.com/office/drawing/2014/main" id="{EDA5C851-7CBD-C750-6D23-5AC60D4073E0}"/>
              </a:ext>
            </a:extLst>
          </p:cNvPr>
          <p:cNvSpPr>
            <a:spLocks noGrp="1"/>
          </p:cNvSpPr>
          <p:nvPr>
            <p:ph type="pic" idx="24"/>
          </p:nvPr>
        </p:nvSpPr>
        <p:spPr/>
        <p:txBody>
          <a:bodyPr/>
          <a:lstStyle/>
          <a:p>
            <a:endParaRPr lang="de-DE"/>
          </a:p>
        </p:txBody>
      </p:sp>
      <p:sp>
        <p:nvSpPr>
          <p:cNvPr id="12" name="Textplatzhalter 11">
            <a:extLst>
              <a:ext uri="{FF2B5EF4-FFF2-40B4-BE49-F238E27FC236}">
                <a16:creationId xmlns:a16="http://schemas.microsoft.com/office/drawing/2014/main" id="{9425298D-4E8C-A6AF-7115-48C0450122E1}"/>
              </a:ext>
            </a:extLst>
          </p:cNvPr>
          <p:cNvSpPr>
            <a:spLocks noGrp="1"/>
          </p:cNvSpPr>
          <p:nvPr>
            <p:ph type="body" idx="13"/>
          </p:nvPr>
        </p:nvSpPr>
        <p:spPr/>
        <p:txBody>
          <a:bodyPr/>
          <a:lstStyle/>
          <a:p>
            <a:endParaRPr lang="de-DE"/>
          </a:p>
        </p:txBody>
      </p:sp>
      <p:sp>
        <p:nvSpPr>
          <p:cNvPr id="13" name="Textplatzhalter 12">
            <a:extLst>
              <a:ext uri="{FF2B5EF4-FFF2-40B4-BE49-F238E27FC236}">
                <a16:creationId xmlns:a16="http://schemas.microsoft.com/office/drawing/2014/main" id="{65015D06-3B06-569E-EC49-4C2A1CC613B7}"/>
              </a:ext>
            </a:extLst>
          </p:cNvPr>
          <p:cNvSpPr>
            <a:spLocks noGrp="1"/>
          </p:cNvSpPr>
          <p:nvPr>
            <p:ph type="body" idx="16"/>
          </p:nvPr>
        </p:nvSpPr>
        <p:spPr/>
        <p:txBody>
          <a:bodyPr/>
          <a:lstStyle/>
          <a:p>
            <a:endParaRPr lang="de-DE"/>
          </a:p>
        </p:txBody>
      </p:sp>
      <p:sp>
        <p:nvSpPr>
          <p:cNvPr id="14" name="Textplatzhalter 13">
            <a:extLst>
              <a:ext uri="{FF2B5EF4-FFF2-40B4-BE49-F238E27FC236}">
                <a16:creationId xmlns:a16="http://schemas.microsoft.com/office/drawing/2014/main" id="{AF95136B-6B23-EB7A-1278-C11A9FB9BF36}"/>
              </a:ext>
            </a:extLst>
          </p:cNvPr>
          <p:cNvSpPr>
            <a:spLocks noGrp="1"/>
          </p:cNvSpPr>
          <p:nvPr>
            <p:ph type="body" idx="25"/>
          </p:nvPr>
        </p:nvSpPr>
        <p:spPr/>
        <p:txBody>
          <a:bodyPr/>
          <a:lstStyle/>
          <a:p>
            <a:endParaRPr lang="de-DE"/>
          </a:p>
        </p:txBody>
      </p:sp>
      <p:sp>
        <p:nvSpPr>
          <p:cNvPr id="15" name="Textplatzhalter 14">
            <a:extLst>
              <a:ext uri="{FF2B5EF4-FFF2-40B4-BE49-F238E27FC236}">
                <a16:creationId xmlns:a16="http://schemas.microsoft.com/office/drawing/2014/main" id="{A0DF4FE7-6B9A-A7B7-840D-A99335B89436}"/>
              </a:ext>
            </a:extLst>
          </p:cNvPr>
          <p:cNvSpPr>
            <a:spLocks noGrp="1"/>
          </p:cNvSpPr>
          <p:nvPr>
            <p:ph type="body" idx="26"/>
          </p:nvPr>
        </p:nvSpPr>
        <p:spPr/>
        <p:txBody>
          <a:bodyPr/>
          <a:lstStyle/>
          <a:p>
            <a:endParaRPr lang="de-DE"/>
          </a:p>
        </p:txBody>
      </p:sp>
      <p:sp>
        <p:nvSpPr>
          <p:cNvPr id="16" name="Bildplatzhalter 15">
            <a:extLst>
              <a:ext uri="{FF2B5EF4-FFF2-40B4-BE49-F238E27FC236}">
                <a16:creationId xmlns:a16="http://schemas.microsoft.com/office/drawing/2014/main" id="{05804A82-B7D4-3E88-BE68-04C04FFF34E5}"/>
              </a:ext>
            </a:extLst>
          </p:cNvPr>
          <p:cNvSpPr>
            <a:spLocks noGrp="1"/>
          </p:cNvSpPr>
          <p:nvPr>
            <p:ph type="pic" idx="27"/>
          </p:nvPr>
        </p:nvSpPr>
        <p:spPr/>
        <p:txBody>
          <a:bodyPr/>
          <a:lstStyle/>
          <a:p>
            <a:endParaRPr lang="de-DE"/>
          </a:p>
        </p:txBody>
      </p:sp>
    </p:spTree>
    <p:extLst>
      <p:ext uri="{BB962C8B-B14F-4D97-AF65-F5344CB8AC3E}">
        <p14:creationId xmlns:p14="http://schemas.microsoft.com/office/powerpoint/2010/main" val="209065811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A81E40-C16B-AD30-C608-B79C4269822B}"/>
              </a:ext>
            </a:extLst>
          </p:cNvPr>
          <p:cNvSpPr>
            <a:spLocks noGrp="1"/>
          </p:cNvSpPr>
          <p:nvPr>
            <p:ph type="title"/>
          </p:nvPr>
        </p:nvSpPr>
        <p:spPr/>
        <p:txBody>
          <a:bodyPr/>
          <a:lstStyle/>
          <a:p>
            <a:r>
              <a:rPr lang="de-DE"/>
              <a:t>2. LÖSUNG</a:t>
            </a:r>
          </a:p>
        </p:txBody>
      </p:sp>
      <p:sp>
        <p:nvSpPr>
          <p:cNvPr id="3" name="Datumsplatzhalter 2">
            <a:extLst>
              <a:ext uri="{FF2B5EF4-FFF2-40B4-BE49-F238E27FC236}">
                <a16:creationId xmlns:a16="http://schemas.microsoft.com/office/drawing/2014/main" id="{B152D774-C13E-CA07-9D2F-C6B13B5D5B57}"/>
              </a:ext>
            </a:extLst>
          </p:cNvPr>
          <p:cNvSpPr>
            <a:spLocks noGrp="1"/>
          </p:cNvSpPr>
          <p:nvPr>
            <p:ph type="dt" sz="half" idx="10"/>
          </p:nvPr>
        </p:nvSpPr>
        <p:spPr/>
        <p:txBody>
          <a:bodyPr/>
          <a:lstStyle/>
          <a:p>
            <a:r>
              <a:rPr lang="de-DE"/>
              <a:t>Do not Edit Date</a:t>
            </a:r>
          </a:p>
        </p:txBody>
      </p:sp>
      <p:sp>
        <p:nvSpPr>
          <p:cNvPr id="4" name="Fußzeilenplatzhalter 3">
            <a:extLst>
              <a:ext uri="{FF2B5EF4-FFF2-40B4-BE49-F238E27FC236}">
                <a16:creationId xmlns:a16="http://schemas.microsoft.com/office/drawing/2014/main" id="{3731DF9E-7B65-1C47-67BE-94A926B9F1A2}"/>
              </a:ext>
            </a:extLst>
          </p:cNvPr>
          <p:cNvSpPr>
            <a:spLocks noGrp="1"/>
          </p:cNvSpPr>
          <p:nvPr>
            <p:ph type="ftr" sz="quarter" idx="11"/>
          </p:nvPr>
        </p:nvSpPr>
        <p:spPr/>
        <p:txBody>
          <a:bodyPr/>
          <a:lstStyle/>
          <a:p>
            <a:r>
              <a:rPr lang="de-DE"/>
              <a:t>We Innovate Together.</a:t>
            </a:r>
          </a:p>
        </p:txBody>
      </p:sp>
      <p:sp>
        <p:nvSpPr>
          <p:cNvPr id="5" name="Foliennummernplatzhalter 4">
            <a:extLst>
              <a:ext uri="{FF2B5EF4-FFF2-40B4-BE49-F238E27FC236}">
                <a16:creationId xmlns:a16="http://schemas.microsoft.com/office/drawing/2014/main" id="{D1CA0111-28E2-C70F-6FAF-20BABDAB384F}"/>
              </a:ext>
            </a:extLst>
          </p:cNvPr>
          <p:cNvSpPr>
            <a:spLocks noGrp="1"/>
          </p:cNvSpPr>
          <p:nvPr>
            <p:ph type="sldNum" sz="quarter" idx="12"/>
          </p:nvPr>
        </p:nvSpPr>
        <p:spPr/>
        <p:txBody>
          <a:bodyPr/>
          <a:lstStyle/>
          <a:p>
            <a:fld id="{802006FE-6571-4354-8775-F8708372C227}" type="slidenum">
              <a:rPr lang="de-DE" smtClean="0"/>
              <a:pPr/>
              <a:t>4</a:t>
            </a:fld>
            <a:endParaRPr lang="de-DE"/>
          </a:p>
        </p:txBody>
      </p:sp>
      <p:sp>
        <p:nvSpPr>
          <p:cNvPr id="6" name="Textplatzhalter 5">
            <a:extLst>
              <a:ext uri="{FF2B5EF4-FFF2-40B4-BE49-F238E27FC236}">
                <a16:creationId xmlns:a16="http://schemas.microsoft.com/office/drawing/2014/main" id="{A2B50033-FA7B-3D44-9C40-AD63FBE1F69D}"/>
              </a:ext>
            </a:extLst>
          </p:cNvPr>
          <p:cNvSpPr>
            <a:spLocks noGrp="1"/>
          </p:cNvSpPr>
          <p:nvPr>
            <p:ph type="body" sz="quarter" idx="13"/>
          </p:nvPr>
        </p:nvSpPr>
        <p:spPr>
          <a:xfrm>
            <a:off x="695325" y="1772479"/>
            <a:ext cx="3994662" cy="4654411"/>
          </a:xfrm>
        </p:spPr>
        <p:txBody>
          <a:bodyPr/>
          <a:lstStyle/>
          <a:p>
            <a:r>
              <a:rPr lang="de-DE" b="1" dirty="0">
                <a:latin typeface="Segoe UI" panose="020B0502040204020203" pitchFamily="34" charset="0"/>
                <a:cs typeface="Segoe UI" panose="020B0502040204020203" pitchFamily="34" charset="0"/>
              </a:rPr>
              <a:t>EAM </a:t>
            </a:r>
            <a:r>
              <a:rPr lang="de-DE" dirty="0"/>
              <a:t>sucht nach einer </a:t>
            </a:r>
            <a:r>
              <a:rPr lang="de-DE" b="1" dirty="0"/>
              <a:t>innovativen, KI-gestützten Softwarelösung</a:t>
            </a:r>
            <a:r>
              <a:rPr lang="de-DE" dirty="0"/>
              <a:t>, die </a:t>
            </a:r>
            <a:r>
              <a:rPr lang="de-DE" b="1" dirty="0"/>
              <a:t>Bohrkurven</a:t>
            </a:r>
            <a:r>
              <a:rPr lang="de-DE" dirty="0"/>
              <a:t> </a:t>
            </a:r>
            <a:r>
              <a:rPr lang="de-DE" b="1" dirty="0"/>
              <a:t>automatisch</a:t>
            </a:r>
            <a:r>
              <a:rPr lang="de-DE" dirty="0"/>
              <a:t>, präzise und effizient auswertet und </a:t>
            </a:r>
            <a:r>
              <a:rPr lang="de-DE" b="1" dirty="0"/>
              <a:t>klassifiziert, </a:t>
            </a:r>
            <a:r>
              <a:rPr lang="de-DE" dirty="0"/>
              <a:t>um</a:t>
            </a:r>
            <a:r>
              <a:rPr lang="de-DE" b="1" dirty="0"/>
              <a:t> </a:t>
            </a:r>
            <a:r>
              <a:rPr lang="de-DE" dirty="0"/>
              <a:t>den </a:t>
            </a:r>
            <a:r>
              <a:rPr lang="de-DE" b="1" dirty="0"/>
              <a:t>manuellen Aufwand zu reduzieren</a:t>
            </a:r>
            <a:r>
              <a:rPr lang="de-DE" dirty="0"/>
              <a:t>, </a:t>
            </a:r>
            <a:r>
              <a:rPr lang="de-DE" b="1" dirty="0"/>
              <a:t>unnötige Austausche zu vermeiden</a:t>
            </a:r>
            <a:r>
              <a:rPr lang="de-DE" dirty="0"/>
              <a:t> und die Ergebnisse </a:t>
            </a:r>
            <a:r>
              <a:rPr lang="de-DE" b="1" dirty="0"/>
              <a:t>nahtlos in bestehende Systeme zu integrieren </a:t>
            </a:r>
            <a:r>
              <a:rPr lang="de-DE" dirty="0"/>
              <a:t>– mit nachvollziehbaren, verlässlichen </a:t>
            </a:r>
            <a:r>
              <a:rPr lang="de-DE" b="1" dirty="0"/>
              <a:t>Entscheidungen direkt vor Ort</a:t>
            </a:r>
            <a:r>
              <a:rPr lang="de-DE" dirty="0"/>
              <a:t>.</a:t>
            </a:r>
          </a:p>
          <a:p>
            <a:endParaRPr lang="de-DE" b="1" dirty="0"/>
          </a:p>
          <a:p>
            <a:endParaRPr lang="de-DE" b="1" dirty="0">
              <a:latin typeface="Segoe UI" panose="020B0502040204020203" pitchFamily="34" charset="0"/>
              <a:cs typeface="Segoe UI" panose="020B0502040204020203" pitchFamily="34" charset="0"/>
            </a:endParaRPr>
          </a:p>
          <a:p>
            <a:pPr lvl="0">
              <a:defRPr/>
            </a:pPr>
            <a:r>
              <a:rPr lang="de-DE" b="1" dirty="0">
                <a:latin typeface="Segoe UI" panose="020B0502040204020203" pitchFamily="34" charset="0"/>
                <a:cs typeface="Segoe UI" panose="020B0502040204020203" pitchFamily="34" charset="0"/>
              </a:rPr>
              <a:t>Kernfrage:</a:t>
            </a:r>
          </a:p>
          <a:p>
            <a:r>
              <a:rPr lang="de-DE" b="1" dirty="0"/>
              <a:t>Wie kann eine KI-gestützte Softwarelösung die Auswertung von Bohrkurven bei Holzmasten so automatisieren und präzisieren, dass unnötige Austausche vermieden, manuelle Prüfungen reduziert und Entscheidungen direkt vor Ort zuverlässig getroffen werden können?</a:t>
            </a:r>
            <a:endParaRPr lang="de-DE" dirty="0"/>
          </a:p>
          <a:p>
            <a:pPr>
              <a:defRPr/>
            </a:pPr>
            <a:endParaRPr lang="de-DE" b="1" dirty="0"/>
          </a:p>
          <a:p>
            <a:pPr lvl="0">
              <a:defRPr/>
            </a:pPr>
            <a:endParaRPr lang="de-DE" dirty="0">
              <a:latin typeface="Segoe UI" panose="020B0502040204020203" pitchFamily="34" charset="0"/>
              <a:cs typeface="Segoe UI" panose="020B0502040204020203" pitchFamily="34" charset="0"/>
            </a:endParaRPr>
          </a:p>
          <a:p>
            <a:pPr lvl="0">
              <a:defRPr/>
            </a:pPr>
            <a:r>
              <a:rPr lang="de-DE" dirty="0">
                <a:latin typeface="Segoe UI" panose="020B0502040204020203" pitchFamily="34" charset="0"/>
                <a:cs typeface="Segoe UI" panose="020B0502040204020203" pitchFamily="34" charset="0"/>
              </a:rPr>
              <a:t>Alle Informationen zu den Kriterien und weitere Hintergrundinformationen findet ihr in den entsprechenden Tabs auf der Plattform: </a:t>
            </a:r>
            <a:r>
              <a:rPr lang="de-DE" dirty="0">
                <a:solidFill>
                  <a:schemeClr val="accent1"/>
                </a:solidFill>
                <a:hlinkClick r:id="rId2">
                  <a:extLst>
                    <a:ext uri="{A12FA001-AC4F-418D-AE19-62706E023703}">
                      <ahyp:hlinkClr xmlns:ahyp="http://schemas.microsoft.com/office/drawing/2018/hyperlinkcolor" val="tx"/>
                    </a:ext>
                  </a:extLst>
                </a:hlinkClick>
              </a:rPr>
              <a:t>ekipa - Open Innovation Platform</a:t>
            </a:r>
            <a:r>
              <a:rPr lang="de-DE" dirty="0">
                <a:solidFill>
                  <a:schemeClr val="accent1"/>
                </a:solidFill>
              </a:rPr>
              <a:t> </a:t>
            </a:r>
          </a:p>
        </p:txBody>
      </p:sp>
      <p:sp>
        <p:nvSpPr>
          <p:cNvPr id="7" name="Textplatzhalter 6">
            <a:extLst>
              <a:ext uri="{FF2B5EF4-FFF2-40B4-BE49-F238E27FC236}">
                <a16:creationId xmlns:a16="http://schemas.microsoft.com/office/drawing/2014/main" id="{80652E26-AF11-E332-3B0C-CB9013777151}"/>
              </a:ext>
            </a:extLst>
          </p:cNvPr>
          <p:cNvSpPr>
            <a:spLocks noGrp="1"/>
          </p:cNvSpPr>
          <p:nvPr>
            <p:ph type="body" sz="quarter" idx="15"/>
          </p:nvPr>
        </p:nvSpPr>
        <p:spPr/>
        <p:txBody>
          <a:bodyPr/>
          <a:lstStyle/>
          <a:p>
            <a:endParaRPr lang="de-DE"/>
          </a:p>
        </p:txBody>
      </p:sp>
      <p:sp>
        <p:nvSpPr>
          <p:cNvPr id="8" name="Bildplatzhalter 7">
            <a:extLst>
              <a:ext uri="{FF2B5EF4-FFF2-40B4-BE49-F238E27FC236}">
                <a16:creationId xmlns:a16="http://schemas.microsoft.com/office/drawing/2014/main" id="{4C364556-CF4A-F261-C2A0-C48EDA02EECB}"/>
              </a:ext>
            </a:extLst>
          </p:cNvPr>
          <p:cNvSpPr>
            <a:spLocks noGrp="1"/>
          </p:cNvSpPr>
          <p:nvPr>
            <p:ph type="pic" sz="quarter" idx="14"/>
          </p:nvPr>
        </p:nvSpPr>
        <p:spPr/>
        <p:txBody>
          <a:bodyPr/>
          <a:lstStyle/>
          <a:p>
            <a:endParaRPr lang="de-DE"/>
          </a:p>
        </p:txBody>
      </p:sp>
      <p:sp>
        <p:nvSpPr>
          <p:cNvPr id="9" name="Bildplatzhalter 8">
            <a:extLst>
              <a:ext uri="{FF2B5EF4-FFF2-40B4-BE49-F238E27FC236}">
                <a16:creationId xmlns:a16="http://schemas.microsoft.com/office/drawing/2014/main" id="{F2641EB9-F190-7715-847E-B0EEFA9284B1}"/>
              </a:ext>
            </a:extLst>
          </p:cNvPr>
          <p:cNvSpPr>
            <a:spLocks noGrp="1"/>
          </p:cNvSpPr>
          <p:nvPr>
            <p:ph type="pic" sz="quarter" idx="16"/>
          </p:nvPr>
        </p:nvSpPr>
        <p:spPr/>
        <p:txBody>
          <a:bodyPr/>
          <a:lstStyle/>
          <a:p>
            <a:endParaRPr lang="de-DE"/>
          </a:p>
        </p:txBody>
      </p:sp>
    </p:spTree>
    <p:extLst>
      <p:ext uri="{BB962C8B-B14F-4D97-AF65-F5344CB8AC3E}">
        <p14:creationId xmlns:p14="http://schemas.microsoft.com/office/powerpoint/2010/main" val="410112543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8C5135-2D13-0BD4-CA61-E486470B145E}"/>
              </a:ext>
            </a:extLst>
          </p:cNvPr>
          <p:cNvSpPr>
            <a:spLocks noGrp="1"/>
          </p:cNvSpPr>
          <p:nvPr>
            <p:ph type="title"/>
          </p:nvPr>
        </p:nvSpPr>
        <p:spPr/>
        <p:txBody>
          <a:bodyPr/>
          <a:lstStyle/>
          <a:p>
            <a:r>
              <a:rPr lang="de-DE"/>
              <a:t>3. Pilot </a:t>
            </a:r>
            <a:r>
              <a:rPr lang="de-DE" err="1"/>
              <a:t>angebot</a:t>
            </a:r>
            <a:endParaRPr lang="de-DE"/>
          </a:p>
        </p:txBody>
      </p:sp>
      <p:sp>
        <p:nvSpPr>
          <p:cNvPr id="3" name="Datumsplatzhalter 2">
            <a:extLst>
              <a:ext uri="{FF2B5EF4-FFF2-40B4-BE49-F238E27FC236}">
                <a16:creationId xmlns:a16="http://schemas.microsoft.com/office/drawing/2014/main" id="{88129CC6-A177-4A27-E481-6CB4B79871C9}"/>
              </a:ext>
            </a:extLst>
          </p:cNvPr>
          <p:cNvSpPr>
            <a:spLocks noGrp="1"/>
          </p:cNvSpPr>
          <p:nvPr>
            <p:ph type="dt" sz="half" idx="10"/>
          </p:nvPr>
        </p:nvSpPr>
        <p:spPr/>
        <p:txBody>
          <a:bodyPr/>
          <a:lstStyle/>
          <a:p>
            <a:r>
              <a:rPr lang="de-DE"/>
              <a:t>Do not Edit Date</a:t>
            </a:r>
          </a:p>
        </p:txBody>
      </p:sp>
      <p:sp>
        <p:nvSpPr>
          <p:cNvPr id="4" name="Fußzeilenplatzhalter 3">
            <a:extLst>
              <a:ext uri="{FF2B5EF4-FFF2-40B4-BE49-F238E27FC236}">
                <a16:creationId xmlns:a16="http://schemas.microsoft.com/office/drawing/2014/main" id="{C8AFC09F-38E7-9AC0-6F73-184D85D14B4D}"/>
              </a:ext>
            </a:extLst>
          </p:cNvPr>
          <p:cNvSpPr>
            <a:spLocks noGrp="1"/>
          </p:cNvSpPr>
          <p:nvPr>
            <p:ph type="ftr" sz="quarter" idx="11"/>
          </p:nvPr>
        </p:nvSpPr>
        <p:spPr/>
        <p:txBody>
          <a:bodyPr/>
          <a:lstStyle/>
          <a:p>
            <a:r>
              <a:rPr lang="de-DE"/>
              <a:t>We Innovate Together.</a:t>
            </a:r>
          </a:p>
        </p:txBody>
      </p:sp>
      <p:sp>
        <p:nvSpPr>
          <p:cNvPr id="5" name="Foliennummernplatzhalter 4">
            <a:extLst>
              <a:ext uri="{FF2B5EF4-FFF2-40B4-BE49-F238E27FC236}">
                <a16:creationId xmlns:a16="http://schemas.microsoft.com/office/drawing/2014/main" id="{B2E75357-9137-7774-11D0-BF2B33E05A5D}"/>
              </a:ext>
            </a:extLst>
          </p:cNvPr>
          <p:cNvSpPr>
            <a:spLocks noGrp="1"/>
          </p:cNvSpPr>
          <p:nvPr>
            <p:ph type="sldNum" sz="quarter" idx="12"/>
          </p:nvPr>
        </p:nvSpPr>
        <p:spPr/>
        <p:txBody>
          <a:bodyPr/>
          <a:lstStyle/>
          <a:p>
            <a:fld id="{802006FE-6571-4354-8775-F8708372C227}" type="slidenum">
              <a:rPr lang="de-DE" smtClean="0"/>
              <a:pPr/>
              <a:t>5</a:t>
            </a:fld>
            <a:endParaRPr lang="de-DE"/>
          </a:p>
        </p:txBody>
      </p:sp>
      <p:sp>
        <p:nvSpPr>
          <p:cNvPr id="6" name="Textplatzhalter 5">
            <a:extLst>
              <a:ext uri="{FF2B5EF4-FFF2-40B4-BE49-F238E27FC236}">
                <a16:creationId xmlns:a16="http://schemas.microsoft.com/office/drawing/2014/main" id="{CAEBDC76-4336-3D91-E891-7663AB93313F}"/>
              </a:ext>
            </a:extLst>
          </p:cNvPr>
          <p:cNvSpPr>
            <a:spLocks noGrp="1"/>
          </p:cNvSpPr>
          <p:nvPr>
            <p:ph type="body" sz="quarter" idx="15"/>
          </p:nvPr>
        </p:nvSpPr>
        <p:spPr/>
        <p:txBody>
          <a:bodyPr/>
          <a:lstStyle/>
          <a:p>
            <a:endParaRPr lang="de-DE" dirty="0"/>
          </a:p>
        </p:txBody>
      </p:sp>
      <p:sp>
        <p:nvSpPr>
          <p:cNvPr id="7" name="Textplatzhalter 6">
            <a:extLst>
              <a:ext uri="{FF2B5EF4-FFF2-40B4-BE49-F238E27FC236}">
                <a16:creationId xmlns:a16="http://schemas.microsoft.com/office/drawing/2014/main" id="{7DA80FAC-D267-C884-66A7-59A4BA288D11}"/>
              </a:ext>
            </a:extLst>
          </p:cNvPr>
          <p:cNvSpPr>
            <a:spLocks noGrp="1"/>
          </p:cNvSpPr>
          <p:nvPr>
            <p:ph type="body" sz="quarter" idx="16"/>
          </p:nvPr>
        </p:nvSpPr>
        <p:spPr/>
        <p:txBody>
          <a:bodyPr/>
          <a:lstStyle/>
          <a:p>
            <a:endParaRPr lang="de-DE"/>
          </a:p>
        </p:txBody>
      </p:sp>
      <p:sp>
        <p:nvSpPr>
          <p:cNvPr id="8" name="Textplatzhalter 7">
            <a:extLst>
              <a:ext uri="{FF2B5EF4-FFF2-40B4-BE49-F238E27FC236}">
                <a16:creationId xmlns:a16="http://schemas.microsoft.com/office/drawing/2014/main" id="{8635123E-D820-2ECB-D708-6F8CD5F2F466}"/>
              </a:ext>
            </a:extLst>
          </p:cNvPr>
          <p:cNvSpPr>
            <a:spLocks noGrp="1"/>
          </p:cNvSpPr>
          <p:nvPr>
            <p:ph type="body" sz="quarter" idx="17"/>
          </p:nvPr>
        </p:nvSpPr>
        <p:spPr/>
        <p:txBody>
          <a:bodyPr/>
          <a:lstStyle/>
          <a:p>
            <a:endParaRPr lang="de-DE"/>
          </a:p>
        </p:txBody>
      </p:sp>
    </p:spTree>
    <p:extLst>
      <p:ext uri="{BB962C8B-B14F-4D97-AF65-F5344CB8AC3E}">
        <p14:creationId xmlns:p14="http://schemas.microsoft.com/office/powerpoint/2010/main" val="254925856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356E9F-4B7F-EA72-A66A-476E8C928A83}"/>
              </a:ext>
            </a:extLst>
          </p:cNvPr>
          <p:cNvSpPr>
            <a:spLocks noGrp="1"/>
          </p:cNvSpPr>
          <p:nvPr>
            <p:ph type="title"/>
          </p:nvPr>
        </p:nvSpPr>
        <p:spPr/>
        <p:txBody>
          <a:bodyPr/>
          <a:lstStyle/>
          <a:p>
            <a:r>
              <a:rPr lang="de-DE"/>
              <a:t>4. KOLLABORATION</a:t>
            </a:r>
          </a:p>
        </p:txBody>
      </p:sp>
      <p:sp>
        <p:nvSpPr>
          <p:cNvPr id="3" name="Datumsplatzhalter 2">
            <a:extLst>
              <a:ext uri="{FF2B5EF4-FFF2-40B4-BE49-F238E27FC236}">
                <a16:creationId xmlns:a16="http://schemas.microsoft.com/office/drawing/2014/main" id="{54DA50CC-BC4F-7F0F-53D3-2DC3DC08B16D}"/>
              </a:ext>
            </a:extLst>
          </p:cNvPr>
          <p:cNvSpPr>
            <a:spLocks noGrp="1"/>
          </p:cNvSpPr>
          <p:nvPr>
            <p:ph type="dt" sz="half" idx="10"/>
          </p:nvPr>
        </p:nvSpPr>
        <p:spPr/>
        <p:txBody>
          <a:bodyPr/>
          <a:lstStyle/>
          <a:p>
            <a:r>
              <a:rPr lang="de-DE"/>
              <a:t>Do not Edit Date</a:t>
            </a:r>
          </a:p>
        </p:txBody>
      </p:sp>
      <p:sp>
        <p:nvSpPr>
          <p:cNvPr id="4" name="Fußzeilenplatzhalter 3">
            <a:extLst>
              <a:ext uri="{FF2B5EF4-FFF2-40B4-BE49-F238E27FC236}">
                <a16:creationId xmlns:a16="http://schemas.microsoft.com/office/drawing/2014/main" id="{B8AEB564-5FFC-0ED4-8D26-81EF8702F9B7}"/>
              </a:ext>
            </a:extLst>
          </p:cNvPr>
          <p:cNvSpPr>
            <a:spLocks noGrp="1"/>
          </p:cNvSpPr>
          <p:nvPr>
            <p:ph type="ftr" sz="quarter" idx="11"/>
          </p:nvPr>
        </p:nvSpPr>
        <p:spPr/>
        <p:txBody>
          <a:bodyPr/>
          <a:lstStyle/>
          <a:p>
            <a:r>
              <a:rPr lang="de-DE"/>
              <a:t>We Innovate Together.</a:t>
            </a:r>
          </a:p>
        </p:txBody>
      </p:sp>
      <p:sp>
        <p:nvSpPr>
          <p:cNvPr id="5" name="Foliennummernplatzhalter 4">
            <a:extLst>
              <a:ext uri="{FF2B5EF4-FFF2-40B4-BE49-F238E27FC236}">
                <a16:creationId xmlns:a16="http://schemas.microsoft.com/office/drawing/2014/main" id="{21D54C4D-B7EE-C7EF-6FE6-BA94FBDA91A7}"/>
              </a:ext>
            </a:extLst>
          </p:cNvPr>
          <p:cNvSpPr>
            <a:spLocks noGrp="1"/>
          </p:cNvSpPr>
          <p:nvPr>
            <p:ph type="sldNum" sz="quarter" idx="12"/>
          </p:nvPr>
        </p:nvSpPr>
        <p:spPr/>
        <p:txBody>
          <a:bodyPr/>
          <a:lstStyle/>
          <a:p>
            <a:fld id="{802006FE-6571-4354-8775-F8708372C227}" type="slidenum">
              <a:rPr lang="de-DE" smtClean="0"/>
              <a:pPr/>
              <a:t>6</a:t>
            </a:fld>
            <a:endParaRPr lang="de-DE"/>
          </a:p>
        </p:txBody>
      </p:sp>
      <p:sp>
        <p:nvSpPr>
          <p:cNvPr id="11" name="Textplatzhalter 10">
            <a:extLst>
              <a:ext uri="{FF2B5EF4-FFF2-40B4-BE49-F238E27FC236}">
                <a16:creationId xmlns:a16="http://schemas.microsoft.com/office/drawing/2014/main" id="{4177AB37-47FC-5E4A-6F8E-97A844398E14}"/>
              </a:ext>
            </a:extLst>
          </p:cNvPr>
          <p:cNvSpPr>
            <a:spLocks noGrp="1"/>
          </p:cNvSpPr>
          <p:nvPr>
            <p:ph type="body" sz="quarter" idx="13"/>
          </p:nvPr>
        </p:nvSpPr>
        <p:spPr/>
        <p:txBody>
          <a:bodyPr/>
          <a:lstStyle/>
          <a:p>
            <a:endParaRPr lang="de-DE"/>
          </a:p>
        </p:txBody>
      </p:sp>
      <p:sp>
        <p:nvSpPr>
          <p:cNvPr id="12" name="Textplatzhalter 11">
            <a:extLst>
              <a:ext uri="{FF2B5EF4-FFF2-40B4-BE49-F238E27FC236}">
                <a16:creationId xmlns:a16="http://schemas.microsoft.com/office/drawing/2014/main" id="{C17322D7-29B1-8F3E-4C57-D69CAFD6B373}"/>
              </a:ext>
            </a:extLst>
          </p:cNvPr>
          <p:cNvSpPr>
            <a:spLocks noGrp="1"/>
          </p:cNvSpPr>
          <p:nvPr>
            <p:ph type="body" sz="quarter" idx="15"/>
          </p:nvPr>
        </p:nvSpPr>
        <p:spPr/>
        <p:txBody>
          <a:bodyPr/>
          <a:lstStyle/>
          <a:p>
            <a:endParaRPr lang="de-DE"/>
          </a:p>
        </p:txBody>
      </p:sp>
      <p:sp>
        <p:nvSpPr>
          <p:cNvPr id="13" name="Textplatzhalter 12">
            <a:extLst>
              <a:ext uri="{FF2B5EF4-FFF2-40B4-BE49-F238E27FC236}">
                <a16:creationId xmlns:a16="http://schemas.microsoft.com/office/drawing/2014/main" id="{525EFF6E-2E69-6A60-BDF1-92A5B087C307}"/>
              </a:ext>
            </a:extLst>
          </p:cNvPr>
          <p:cNvSpPr>
            <a:spLocks noGrp="1"/>
          </p:cNvSpPr>
          <p:nvPr>
            <p:ph type="body" sz="quarter" idx="16"/>
          </p:nvPr>
        </p:nvSpPr>
        <p:spPr/>
        <p:txBody>
          <a:bodyPr/>
          <a:lstStyle/>
          <a:p>
            <a:endParaRPr lang="de-DE"/>
          </a:p>
        </p:txBody>
      </p:sp>
    </p:spTree>
    <p:extLst>
      <p:ext uri="{BB962C8B-B14F-4D97-AF65-F5344CB8AC3E}">
        <p14:creationId xmlns:p14="http://schemas.microsoft.com/office/powerpoint/2010/main" val="2750830125"/>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5F3D7-304A-0B8B-8BD8-358613E90348}"/>
              </a:ext>
            </a:extLst>
          </p:cNvPr>
          <p:cNvSpPr>
            <a:spLocks noGrp="1"/>
          </p:cNvSpPr>
          <p:nvPr>
            <p:ph type="title"/>
          </p:nvPr>
        </p:nvSpPr>
        <p:spPr>
          <a:xfrm>
            <a:off x="248478" y="640308"/>
            <a:ext cx="7033532" cy="504030"/>
          </a:xfrm>
        </p:spPr>
        <p:txBody>
          <a:bodyPr/>
          <a:lstStyle/>
          <a:p>
            <a:endParaRPr lang="en-US"/>
          </a:p>
        </p:txBody>
      </p:sp>
      <p:sp>
        <p:nvSpPr>
          <p:cNvPr id="3" name="Text Placeholder 2">
            <a:extLst>
              <a:ext uri="{FF2B5EF4-FFF2-40B4-BE49-F238E27FC236}">
                <a16:creationId xmlns:a16="http://schemas.microsoft.com/office/drawing/2014/main" id="{98A12DEA-72AC-3A10-02A0-44615CF95C88}"/>
              </a:ext>
            </a:extLst>
          </p:cNvPr>
          <p:cNvSpPr>
            <a:spLocks noGrp="1"/>
          </p:cNvSpPr>
          <p:nvPr>
            <p:ph type="body" idx="1"/>
          </p:nvPr>
        </p:nvSpPr>
        <p:spPr>
          <a:xfrm>
            <a:off x="248478" y="1628800"/>
            <a:ext cx="7480379" cy="4630486"/>
          </a:xfrm>
        </p:spPr>
        <p:txBody>
          <a:bodyPr/>
          <a:lstStyle/>
          <a:p>
            <a:endParaRPr lang="en-US"/>
          </a:p>
        </p:txBody>
      </p:sp>
      <p:sp>
        <p:nvSpPr>
          <p:cNvPr id="4" name="Content Placeholder 3">
            <a:extLst>
              <a:ext uri="{FF2B5EF4-FFF2-40B4-BE49-F238E27FC236}">
                <a16:creationId xmlns:a16="http://schemas.microsoft.com/office/drawing/2014/main" id="{418DB68C-629E-E635-27BC-662803EC47A7}"/>
              </a:ext>
            </a:extLst>
          </p:cNvPr>
          <p:cNvSpPr>
            <a:spLocks noGrp="1"/>
          </p:cNvSpPr>
          <p:nvPr>
            <p:ph sz="quarter" idx="13"/>
          </p:nvPr>
        </p:nvSpPr>
        <p:spPr>
          <a:xfrm>
            <a:off x="8153400" y="1124744"/>
            <a:ext cx="3866321" cy="1629342"/>
          </a:xfrm>
        </p:spPr>
        <p:txBody>
          <a:bodyPr/>
          <a:lstStyle/>
          <a:p>
            <a:endParaRPr lang="en-US"/>
          </a:p>
        </p:txBody>
      </p:sp>
      <p:sp>
        <p:nvSpPr>
          <p:cNvPr id="5" name="Content Placeholder 4">
            <a:extLst>
              <a:ext uri="{FF2B5EF4-FFF2-40B4-BE49-F238E27FC236}">
                <a16:creationId xmlns:a16="http://schemas.microsoft.com/office/drawing/2014/main" id="{E4FE6B41-A128-0F44-B4C4-B218E11AD0A0}"/>
              </a:ext>
            </a:extLst>
          </p:cNvPr>
          <p:cNvSpPr>
            <a:spLocks noGrp="1"/>
          </p:cNvSpPr>
          <p:nvPr>
            <p:ph sz="quarter" idx="14"/>
          </p:nvPr>
        </p:nvSpPr>
        <p:spPr/>
        <p:txBody>
          <a:bodyPr/>
          <a:lstStyle/>
          <a:p>
            <a:endParaRPr lang="en-US"/>
          </a:p>
        </p:txBody>
      </p:sp>
    </p:spTree>
    <p:extLst>
      <p:ext uri="{BB962C8B-B14F-4D97-AF65-F5344CB8AC3E}">
        <p14:creationId xmlns:p14="http://schemas.microsoft.com/office/powerpoint/2010/main" val="550875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3CDFC-85DF-C645-4E43-C03F28866CFC}"/>
              </a:ext>
            </a:extLst>
          </p:cNvPr>
          <p:cNvSpPr>
            <a:spLocks noGrp="1"/>
          </p:cNvSpPr>
          <p:nvPr>
            <p:ph type="title"/>
          </p:nvPr>
        </p:nvSpPr>
        <p:spPr>
          <a:xfrm>
            <a:off x="248478" y="598714"/>
            <a:ext cx="6985635" cy="504030"/>
          </a:xfrm>
        </p:spPr>
        <p:txBody>
          <a:bodyPr/>
          <a:lstStyle/>
          <a:p>
            <a:endParaRPr lang="en-US"/>
          </a:p>
        </p:txBody>
      </p:sp>
      <p:sp>
        <p:nvSpPr>
          <p:cNvPr id="3" name="Text Placeholder 2">
            <a:extLst>
              <a:ext uri="{FF2B5EF4-FFF2-40B4-BE49-F238E27FC236}">
                <a16:creationId xmlns:a16="http://schemas.microsoft.com/office/drawing/2014/main" id="{2EC4EDEF-C03E-101D-0041-C049D988FBBA}"/>
              </a:ext>
            </a:extLst>
          </p:cNvPr>
          <p:cNvSpPr>
            <a:spLocks noGrp="1"/>
          </p:cNvSpPr>
          <p:nvPr>
            <p:ph type="body" idx="1"/>
          </p:nvPr>
        </p:nvSpPr>
        <p:spPr>
          <a:xfrm>
            <a:off x="8184876" y="1628800"/>
            <a:ext cx="3824244" cy="4630486"/>
          </a:xfrm>
        </p:spPr>
        <p:txBody>
          <a:bodyPr/>
          <a:lstStyle/>
          <a:p>
            <a:endParaRPr lang="en-US"/>
          </a:p>
        </p:txBody>
      </p:sp>
      <p:sp>
        <p:nvSpPr>
          <p:cNvPr id="4" name="Content Placeholder 3">
            <a:extLst>
              <a:ext uri="{FF2B5EF4-FFF2-40B4-BE49-F238E27FC236}">
                <a16:creationId xmlns:a16="http://schemas.microsoft.com/office/drawing/2014/main" id="{AB48D8CE-F06E-2CCC-3631-C1269158D317}"/>
              </a:ext>
            </a:extLst>
          </p:cNvPr>
          <p:cNvSpPr>
            <a:spLocks noGrp="1"/>
          </p:cNvSpPr>
          <p:nvPr>
            <p:ph sz="quarter" idx="13"/>
          </p:nvPr>
        </p:nvSpPr>
        <p:spPr>
          <a:xfrm>
            <a:off x="248478" y="1628800"/>
            <a:ext cx="7432482" cy="4630486"/>
          </a:xfrm>
        </p:spPr>
        <p:txBody>
          <a:bodyPr/>
          <a:lstStyle/>
          <a:p>
            <a:endParaRPr lang="en-US"/>
          </a:p>
        </p:txBody>
      </p:sp>
    </p:spTree>
    <p:extLst>
      <p:ext uri="{BB962C8B-B14F-4D97-AF65-F5344CB8AC3E}">
        <p14:creationId xmlns:p14="http://schemas.microsoft.com/office/powerpoint/2010/main" val="109023905"/>
      </p:ext>
    </p:extLst>
  </p:cSld>
  <p:clrMapOvr>
    <a:masterClrMapping/>
  </p:clrMapOvr>
</p:sld>
</file>

<file path=ppt/theme/theme1.xml><?xml version="1.0" encoding="utf-8"?>
<a:theme xmlns:a="http://schemas.openxmlformats.org/drawingml/2006/main" name="Ekipa">
  <a:themeElements>
    <a:clrScheme name="Ekipa">
      <a:dk1>
        <a:sysClr val="windowText" lastClr="000000"/>
      </a:dk1>
      <a:lt1>
        <a:sysClr val="window" lastClr="FFFFFF"/>
      </a:lt1>
      <a:dk2>
        <a:srgbClr val="F2F2F2"/>
      </a:dk2>
      <a:lt2>
        <a:srgbClr val="8E8E8E"/>
      </a:lt2>
      <a:accent1>
        <a:srgbClr val="E5296B"/>
      </a:accent1>
      <a:accent2>
        <a:srgbClr val="F49719"/>
      </a:accent2>
      <a:accent3>
        <a:srgbClr val="4A4A4A"/>
      </a:accent3>
      <a:accent4>
        <a:srgbClr val="E898B6"/>
      </a:accent4>
      <a:accent5>
        <a:srgbClr val="F8C36C"/>
      </a:accent5>
      <a:accent6>
        <a:srgbClr val="E0E0E0"/>
      </a:accent6>
      <a:hlink>
        <a:srgbClr val="000000"/>
      </a:hlink>
      <a:folHlink>
        <a:srgbClr val="000000"/>
      </a:folHlink>
    </a:clrScheme>
    <a:fontScheme name="Ekipa">
      <a:majorFont>
        <a:latin typeface="Segoe UI Black"/>
        <a:ea typeface=""/>
        <a:cs typeface=""/>
      </a:majorFont>
      <a:minorFont>
        <a:latin typeface="Segoe UI"/>
        <a:ea typeface=""/>
        <a:cs typeface=""/>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3"/>
        </a:solidFill>
        <a:ln>
          <a:noFill/>
        </a:ln>
      </a:spPr>
      <a:bodyPr lIns="108000" tIns="108000" rIns="108000" bIns="108000" rtlCol="0" anchor="ctr"/>
      <a:lstStyle>
        <a:defPPr algn="ctr">
          <a:defRPr sz="1200" b="1" smtClean="0"/>
        </a:defPPr>
      </a:lstStyle>
      <a:style>
        <a:lnRef idx="2">
          <a:schemeClr val="accent1">
            <a:shade val="15000"/>
          </a:schemeClr>
        </a:lnRef>
        <a:fillRef idx="1">
          <a:schemeClr val="accent1"/>
        </a:fillRef>
        <a:effectRef idx="0">
          <a:schemeClr val="accent1"/>
        </a:effectRef>
        <a:fontRef idx="minor">
          <a:schemeClr val="lt1"/>
        </a:fontRef>
      </a:style>
    </a:spDef>
    <a:lnDef>
      <a:spPr bwMode="gray">
        <a:ln w="12700">
          <a:solidFill>
            <a:schemeClr val="accent3"/>
          </a:solidFill>
        </a:ln>
      </a:spPr>
      <a:bodyPr/>
      <a:lstStyle/>
      <a:style>
        <a:lnRef idx="2">
          <a:schemeClr val="accent1"/>
        </a:lnRef>
        <a:fillRef idx="0">
          <a:schemeClr val="accent1"/>
        </a:fillRef>
        <a:effectRef idx="1">
          <a:schemeClr val="accent1"/>
        </a:effectRef>
        <a:fontRef idx="minor">
          <a:schemeClr val="tx1"/>
        </a:fontRef>
      </a:style>
    </a:lnDef>
    <a:txDef>
      <a:spPr bwMode="gray">
        <a:noFill/>
      </a:spPr>
      <a:bodyPr wrap="square" lIns="0" tIns="0" rIns="0" bIns="0" rtlCol="0">
        <a:noAutofit/>
      </a:bodyPr>
      <a:lstStyle>
        <a:defPPr marL="216000" indent="-216000" algn="l">
          <a:spcBef>
            <a:spcPts val="300"/>
          </a:spcBef>
          <a:spcAft>
            <a:spcPts val="300"/>
          </a:spcAft>
          <a:buFont typeface="Wingdings" panose="05000000000000000000" pitchFamily="2" charset="2"/>
          <a:buChar char="§"/>
          <a:defRPr sz="1200" dirty="0" err="1" smtClean="0"/>
        </a:defPPr>
      </a:lstStyle>
    </a:txDef>
  </a:objectDefaults>
  <a:extraClrSchemeLst/>
  <a:extLst>
    <a:ext uri="{05A4C25C-085E-4340-85A3-A5531E510DB2}">
      <thm15:themeFamily xmlns:thm15="http://schemas.microsoft.com/office/thememl/2012/main" name="EKIPA_Template_00_MM.pptx" id="{2AAAACC2-C288-4F07-AA21-067F6C75CEC4}" vid="{3B9AFB73-8F47-48EA-B8FA-D24D3A84D995}"/>
    </a:ext>
  </a:extLst>
</a:theme>
</file>

<file path=ppt/theme/theme2.xml><?xml version="1.0" encoding="utf-8"?>
<a:theme xmlns:a="http://schemas.openxmlformats.org/drawingml/2006/main" name="Office">
  <a:themeElements>
    <a:clrScheme name="Ekipa">
      <a:dk1>
        <a:sysClr val="windowText" lastClr="000000"/>
      </a:dk1>
      <a:lt1>
        <a:sysClr val="window" lastClr="FFFFFF"/>
      </a:lt1>
      <a:dk2>
        <a:srgbClr val="F2F2F2"/>
      </a:dk2>
      <a:lt2>
        <a:srgbClr val="8E8E8E"/>
      </a:lt2>
      <a:accent1>
        <a:srgbClr val="E5296B"/>
      </a:accent1>
      <a:accent2>
        <a:srgbClr val="F49719"/>
      </a:accent2>
      <a:accent3>
        <a:srgbClr val="4A4A4A"/>
      </a:accent3>
      <a:accent4>
        <a:srgbClr val="E898B6"/>
      </a:accent4>
      <a:accent5>
        <a:srgbClr val="F8C36C"/>
      </a:accent5>
      <a:accent6>
        <a:srgbClr val="E0E0E0"/>
      </a:accent6>
      <a:hlink>
        <a:srgbClr val="000000"/>
      </a:hlink>
      <a:folHlink>
        <a:srgbClr val="000000"/>
      </a:folHlink>
    </a:clrScheme>
    <a:fontScheme name="Ekipa">
      <a:majorFont>
        <a:latin typeface="Segoe UI Black"/>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bwMode="gray">
        <a:ln w="12700">
          <a:solidFill>
            <a:schemeClr val="accent3"/>
          </a:solidFill>
        </a:ln>
      </a:spPr>
      <a:bodyPr/>
      <a:lstStyle/>
      <a:style>
        <a:lnRef idx="2">
          <a:schemeClr val="accent1"/>
        </a:lnRef>
        <a:fillRef idx="0">
          <a:schemeClr val="accent1"/>
        </a:fillRef>
        <a:effectRef idx="1">
          <a:schemeClr val="accent1"/>
        </a:effectRef>
        <a:fontRef idx="minor">
          <a:schemeClr val="tx1"/>
        </a:fontRef>
      </a:style>
    </a:lnDef>
    <a:txDef>
      <a:spPr bwMode="gray">
        <a:noFill/>
      </a:spPr>
      <a:bodyPr wrap="square" lIns="0" tIns="0" rIns="0" bIns="0" rtlCol="0">
        <a:noAutofit/>
      </a:bodyPr>
      <a:lstStyle>
        <a:defPPr marL="216000" indent="-216000" algn="l">
          <a:spcBef>
            <a:spcPts val="300"/>
          </a:spcBef>
          <a:spcAft>
            <a:spcPts val="300"/>
          </a:spcAft>
          <a:buFont typeface="Wingdings" panose="05000000000000000000" pitchFamily="2" charset="2"/>
          <a:buChar char="§"/>
          <a:defRPr sz="1200" dirty="0" err="1" smtClean="0"/>
        </a:defPPr>
      </a:lstStyle>
    </a:tx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a:themeElements>
    <a:clrScheme name="Ekipa">
      <a:dk1>
        <a:sysClr val="windowText" lastClr="000000"/>
      </a:dk1>
      <a:lt1>
        <a:sysClr val="window" lastClr="FFFFFF"/>
      </a:lt1>
      <a:dk2>
        <a:srgbClr val="F2F2F2"/>
      </a:dk2>
      <a:lt2>
        <a:srgbClr val="8E8E8E"/>
      </a:lt2>
      <a:accent1>
        <a:srgbClr val="E5296B"/>
      </a:accent1>
      <a:accent2>
        <a:srgbClr val="F49719"/>
      </a:accent2>
      <a:accent3>
        <a:srgbClr val="4A4A4A"/>
      </a:accent3>
      <a:accent4>
        <a:srgbClr val="E898B6"/>
      </a:accent4>
      <a:accent5>
        <a:srgbClr val="F8C36C"/>
      </a:accent5>
      <a:accent6>
        <a:srgbClr val="E0E0E0"/>
      </a:accent6>
      <a:hlink>
        <a:srgbClr val="000000"/>
      </a:hlink>
      <a:folHlink>
        <a:srgbClr val="000000"/>
      </a:folHlink>
    </a:clrScheme>
    <a:fontScheme name="Ekipa">
      <a:majorFont>
        <a:latin typeface="Segoe UI Black"/>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3"/>
        </a:solidFill>
        <a:ln>
          <a:noFill/>
        </a:ln>
      </a:spPr>
      <a:bodyPr lIns="108000" tIns="108000" rIns="108000" bIns="108000" rtlCol="0" anchor="ctr"/>
      <a:lstStyle>
        <a:defPPr algn="ctr">
          <a:defRPr sz="1200" b="1" dirty="0" err="1" smtClean="0"/>
        </a:defPPr>
      </a:lstStyle>
      <a:style>
        <a:lnRef idx="2">
          <a:schemeClr val="accent1">
            <a:shade val="15000"/>
          </a:schemeClr>
        </a:lnRef>
        <a:fillRef idx="1">
          <a:schemeClr val="accent1"/>
        </a:fillRef>
        <a:effectRef idx="0">
          <a:schemeClr val="accent1"/>
        </a:effectRef>
        <a:fontRef idx="minor">
          <a:schemeClr val="lt1"/>
        </a:fontRef>
      </a:style>
    </a:spDef>
    <a:lnDef>
      <a:spPr bwMode="gray">
        <a:ln w="12700">
          <a:solidFill>
            <a:schemeClr val="accent3"/>
          </a:solidFill>
        </a:ln>
      </a:spPr>
      <a:bodyPr/>
      <a:lstStyle/>
      <a:style>
        <a:lnRef idx="2">
          <a:schemeClr val="accent1"/>
        </a:lnRef>
        <a:fillRef idx="0">
          <a:schemeClr val="accent1"/>
        </a:fillRef>
        <a:effectRef idx="1">
          <a:schemeClr val="accent1"/>
        </a:effectRef>
        <a:fontRef idx="minor">
          <a:schemeClr val="tx1"/>
        </a:fontRef>
      </a:style>
    </a:lnDef>
    <a:txDef>
      <a:spPr bwMode="gray">
        <a:noFill/>
      </a:spPr>
      <a:bodyPr wrap="square" lIns="0" tIns="0" rIns="0" bIns="0" rtlCol="0">
        <a:noAutofit/>
      </a:bodyPr>
      <a:lstStyle>
        <a:defPPr marL="216000" indent="-216000" algn="l">
          <a:spcBef>
            <a:spcPts val="300"/>
          </a:spcBef>
          <a:spcAft>
            <a:spcPts val="300"/>
          </a:spcAft>
          <a:buFont typeface="Wingdings" panose="05000000000000000000" pitchFamily="2" charset="2"/>
          <a:buChar char="§"/>
          <a:defRPr sz="1200" dirty="0" err="1" smtClean="0"/>
        </a:defPPr>
      </a:lstStyle>
    </a:tx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e24c730-79ca-4eb5-9fee-26c6c4fc7260">
      <Terms xmlns="http://schemas.microsoft.com/office/infopath/2007/PartnerControls"/>
    </lcf76f155ced4ddcb4097134ff3c332f>
    <BLUB xmlns="be24c730-79ca-4eb5-9fee-26c6c4fc7260">Choice 1</BLUB>
    <TaxCatchAll xmlns="a13041a0-5882-43a7-a09d-61ebda83141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797B669D26C8494CA7785679D8B2A5ED" ma:contentTypeVersion="20" ma:contentTypeDescription="Ein neues Dokument erstellen." ma:contentTypeScope="" ma:versionID="51f310b2cd7778b28f8f7e32f6ef6343">
  <xsd:schema xmlns:xsd="http://www.w3.org/2001/XMLSchema" xmlns:xs="http://www.w3.org/2001/XMLSchema" xmlns:p="http://schemas.microsoft.com/office/2006/metadata/properties" xmlns:ns2="be24c730-79ca-4eb5-9fee-26c6c4fc7260" xmlns:ns3="a13041a0-5882-43a7-a09d-61ebda83141c" targetNamespace="http://schemas.microsoft.com/office/2006/metadata/properties" ma:root="true" ma:fieldsID="4d725ce9587ba17c82ef0c28339c8cb7" ns2:_="" ns3:_="">
    <xsd:import namespace="be24c730-79ca-4eb5-9fee-26c6c4fc7260"/>
    <xsd:import namespace="a13041a0-5882-43a7-a09d-61ebda83141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BLUB"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24c730-79ca-4eb5-9fee-26c6c4fc72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ildmarkierungen" ma:readOnly="false" ma:fieldId="{5cf76f15-5ced-4ddc-b409-7134ff3c332f}" ma:taxonomyMulti="true" ma:sspId="c56bdf71-ead2-455e-8a3d-9a7b55f90f7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BLUB" ma:index="25" nillable="true" ma:displayName="BLUB" ma:default="Choice 1" ma:format="Dropdown" ma:internalName="BLUB">
      <xsd:simpleType>
        <xsd:restriction base="dms:Choice">
          <xsd:enumeration value="Choice 1"/>
          <xsd:enumeration value="Choice 2"/>
          <xsd:enumeration value="Choice 3"/>
        </xsd:restriction>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13041a0-5882-43a7-a09d-61ebda83141c" elementFormDefault="qualified">
    <xsd:import namespace="http://schemas.microsoft.com/office/2006/documentManagement/types"/>
    <xsd:import namespace="http://schemas.microsoft.com/office/infopath/2007/PartnerControls"/>
    <xsd:element name="SharedWithUsers" ma:index="17"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Freigegeben für - Details" ma:internalName="SharedWithDetails" ma:readOnly="true">
      <xsd:simpleType>
        <xsd:restriction base="dms:Note">
          <xsd:maxLength value="255"/>
        </xsd:restriction>
      </xsd:simpleType>
    </xsd:element>
    <xsd:element name="TaxCatchAll" ma:index="22" nillable="true" ma:displayName="Taxonomy Catch All Column" ma:hidden="true" ma:list="{43b3b244-d6cb-45b8-9931-972cee7efd17}" ma:internalName="TaxCatchAll" ma:showField="CatchAllData" ma:web="a13041a0-5882-43a7-a09d-61ebda8314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6364333-5AD4-4477-BF52-ADCF68CADA57}">
  <ds:schemaRefs>
    <ds:schemaRef ds:uri="http://schemas.microsoft.com/sharepoint/v3/contenttype/forms"/>
  </ds:schemaRefs>
</ds:datastoreItem>
</file>

<file path=customXml/itemProps2.xml><?xml version="1.0" encoding="utf-8"?>
<ds:datastoreItem xmlns:ds="http://schemas.openxmlformats.org/officeDocument/2006/customXml" ds:itemID="{9BC9ED6C-F11A-4E70-9FA9-89B91FCA6723}">
  <ds:schemaRefs>
    <ds:schemaRef ds:uri="a13041a0-5882-43a7-a09d-61ebda83141c"/>
    <ds:schemaRef ds:uri="be24c730-79ca-4eb5-9fee-26c6c4fc726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E69BE1B-46E0-4901-95F6-19D5C1E6BC71}">
  <ds:schemaRefs>
    <ds:schemaRef ds:uri="a13041a0-5882-43a7-a09d-61ebda83141c"/>
    <ds:schemaRef ds:uri="be24c730-79ca-4eb5-9fee-26c6c4fc726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EKIPA_Template_01_EXP - Kopie</Template>
  <TotalTime>0</TotalTime>
  <Words>209</Words>
  <Application>Microsoft Office PowerPoint</Application>
  <PresentationFormat>Breitbild</PresentationFormat>
  <Paragraphs>32</Paragraphs>
  <Slides>8</Slides>
  <Notes>1</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8</vt:i4>
      </vt:variant>
    </vt:vector>
  </HeadingPairs>
  <TitlesOfParts>
    <vt:vector size="14" baseType="lpstr">
      <vt:lpstr>Arial</vt:lpstr>
      <vt:lpstr>Segoe UI</vt:lpstr>
      <vt:lpstr>Segoe UI Black</vt:lpstr>
      <vt:lpstr>Symbol</vt:lpstr>
      <vt:lpstr>Wingdings</vt:lpstr>
      <vt:lpstr>Ekipa</vt:lpstr>
      <vt:lpstr>APPLICATION TEMPLATE EAM – Bohrkurven-analyse</vt:lpstr>
      <vt:lpstr>PowerPoint-Präsentation</vt:lpstr>
      <vt:lpstr>1. KURZBESCHREIBUNG</vt:lpstr>
      <vt:lpstr>2. LÖSUNG</vt:lpstr>
      <vt:lpstr>3. Pilot angebot</vt:lpstr>
      <vt:lpstr>4. KOLLABORATION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Hannah Werner</dc:creator>
  <cp:lastModifiedBy>Hannah Werner</cp:lastModifiedBy>
  <cp:revision>1</cp:revision>
  <cp:lastPrinted>2025-03-20T14:05:44Z</cp:lastPrinted>
  <dcterms:created xsi:type="dcterms:W3CDTF">2025-07-16T07:38:47Z</dcterms:created>
  <dcterms:modified xsi:type="dcterms:W3CDTF">2025-07-25T16:04:39Z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0x010100797B669D26C8494CA7785679D8B2A5ED</vt:lpwstr>
  </property>
  <property fmtid="{D5CDD505-2E9C-101B-9397-08002B2CF9AE}" pid="3" name="MediaServiceImageTags">
    <vt:lpwstr/>
  </property>
</Properties>
</file>