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32D4D-4905-4F91-9065-D237E724D914}" v="295" dt="2025-07-24T10:59:44.00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7/24/2025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7/24/2025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a:t>How could a PoC or pilot project with TRUMPF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selected product groups, timeframe, </a:t>
            </a:r>
            <a:r>
              <a:rPr lang="en-US" dirty="0" err="1"/>
              <a:t>KPIs</a:t>
            </a:r>
            <a:r>
              <a:rPr lang="en-US" dirty="0"/>
              <a:t>)? / What kind of data, systems, or interfaces do you require from TRUMPF? What would be the forecast quality? What type of training data set do you use? What is the length and scope of the time series/information processing used for forecasting?</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is your estimated budget for the pilot? / How do you calculate the expected ROI or added value for TRUMPF?</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a:t>Are there any open technical, organizational, or commercial questions? / What kind of information, resources, or support do you still need from TRUMPF? / Which parts of your solution still require joint development or validation?</a:t>
            </a:r>
            <a:endParaRPr lang="en-GB"/>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a:t>What is your vision for a potential long-term partnership with TRUMPF? / Which collaboration models are interesting for you, e.g.: Licensing of your solution, White-label or embedded integration, Joint development or co-design, Becoming a technology supplier or integration partner</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trumpf/forecasting"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a:t>APPLICATION TEMPLATE</a:t>
            </a:r>
            <a:br>
              <a:rPr lang="en-US" noProof="0"/>
            </a:br>
            <a:r>
              <a:rPr lang="en-US" sz="4400" noProof="0"/>
              <a:t>TRUMPF – DEMAND FORECASTING</a:t>
            </a:r>
            <a:endParaRPr lang="en-US" noProof="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7" y="1772479"/>
            <a:ext cx="2952402" cy="4654412"/>
          </a:xfrm>
        </p:spPr>
        <p:txBody>
          <a:bodyPr/>
          <a:lstStyle/>
          <a:p>
            <a:pPr lvl="0"/>
            <a:r>
              <a:rPr lang="en-US" b="1" dirty="0">
                <a:latin typeface="Segoe UI" panose="020B0502040204020203" pitchFamily="34" charset="0"/>
                <a:cs typeface="Segoe UI" panose="020B0502040204020203" pitchFamily="34" charset="0"/>
              </a:rPr>
              <a:t>TRUMPF</a:t>
            </a:r>
            <a:r>
              <a:rPr lang="en-US" dirty="0">
                <a:latin typeface="Segoe UI" panose="020B0502040204020203" pitchFamily="34" charset="0"/>
                <a:cs typeface="Segoe UI" panose="020B0502040204020203" pitchFamily="34" charset="0"/>
              </a:rPr>
              <a:t> is looking for a partner to support the development of an </a:t>
            </a:r>
            <a:r>
              <a:rPr lang="en-US" b="1" dirty="0">
                <a:latin typeface="Segoe UI" panose="020B0502040204020203" pitchFamily="34" charset="0"/>
                <a:cs typeface="Segoe UI" panose="020B0502040204020203" pitchFamily="34" charset="0"/>
              </a:rPr>
              <a:t>advanced demand forecasting solution</a:t>
            </a:r>
            <a:r>
              <a:rPr lang="en-US" dirty="0">
                <a:latin typeface="Segoe UI" panose="020B0502040204020203" pitchFamily="34" charset="0"/>
                <a:cs typeface="Segoe UI" panose="020B0502040204020203" pitchFamily="34" charset="0"/>
              </a:rPr>
              <a:t> for incoming orders (Order Intake) to improve production planning. </a:t>
            </a:r>
            <a:endParaRPr lang="en-GB" dirty="0">
              <a:latin typeface="Segoe UI" panose="020B0502040204020203" pitchFamily="34" charset="0"/>
              <a:cs typeface="Segoe UI" panose="020B0502040204020203" pitchFamily="34" charset="0"/>
            </a:endParaRPr>
          </a:p>
          <a:p>
            <a:pPr lvl="0"/>
            <a:br>
              <a:rPr lang="en-GB" dirty="0">
                <a:latin typeface="Segoe UI" panose="020B0502040204020203" pitchFamily="34" charset="0"/>
                <a:cs typeface="Segoe UI" panose="020B0502040204020203" pitchFamily="34" charset="0"/>
              </a:rPr>
            </a:br>
            <a:r>
              <a:rPr lang="en-GB" b="1" dirty="0">
                <a:latin typeface="Segoe UI" panose="020B0502040204020203" pitchFamily="34" charset="0"/>
                <a:cs typeface="Segoe UI" panose="020B0502040204020203" pitchFamily="34" charset="0"/>
              </a:rPr>
              <a:t>Key Questions:</a:t>
            </a:r>
          </a:p>
          <a:p>
            <a:pPr marL="285750" lvl="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How can your predictive analytics and demand forecasting solution help TRUMPF move from experience-based estimates to a scalable, automated model? </a:t>
            </a:r>
          </a:p>
          <a:p>
            <a:pPr marL="285750" lvl="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How do you plan to solve the described problem, and what makes your solution unique (your USP)?</a:t>
            </a:r>
          </a:p>
          <a:p>
            <a:pPr marL="285750" lvl="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How does your solution ensure data protection and compliance with legal regulations?</a:t>
            </a:r>
          </a:p>
          <a:p>
            <a:pPr lvl="0"/>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All information on the focus areas as well as criteria and objectives can be found in the corresponding tabs on the platform: </a:t>
            </a:r>
            <a:r>
              <a:rPr lang="en-US"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app.ekipa.de</a:t>
            </a:r>
            <a:r>
              <a:rPr lang="en-US"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/challenges/</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vci-trumpf</a:t>
            </a:r>
            <a:r>
              <a:rPr lang="en-US"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/forecasting</a:t>
            </a:r>
            <a:endParaRPr lang="en-US" dirty="0">
              <a:solidFill>
                <a:schemeClr val="accent1"/>
              </a:solidFill>
              <a:latin typeface="Segoe UI" panose="020B0502040204020203" pitchFamily="34" charset="0"/>
              <a:cs typeface="Segoe UI" panose="020B0502040204020203" pitchFamily="34" charset="0"/>
            </a:endParaRPr>
          </a:p>
          <a:p>
            <a:pPr lvl="0"/>
            <a:endParaRPr lang="de-DE" dirty="0"/>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215</Words>
  <Application>Microsoft Office PowerPoint</Application>
  <PresentationFormat>Breitbild</PresentationFormat>
  <Paragraphs>30</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TRUMPF – DEMAND FORECASTING</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2025-07-24T10:59:57Z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