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4"/>
  </p:sldMasterIdLst>
  <p:notesMasterIdLst>
    <p:notesMasterId r:id="rId12"/>
  </p:notesMasterIdLst>
  <p:handoutMasterIdLst>
    <p:handoutMasterId r:id="rId13"/>
  </p:handoutMasterIdLst>
  <p:sldIdLst>
    <p:sldId id="274" r:id="rId5"/>
    <p:sldId id="266" r:id="rId6"/>
    <p:sldId id="272" r:id="rId7"/>
    <p:sldId id="261" r:id="rId8"/>
    <p:sldId id="273" r:id="rId9"/>
    <p:sldId id="271" r:id="rId10"/>
    <p:sldId id="270" r:id="rId11"/>
  </p:sldIdLst>
  <p:sldSz cx="12192000" cy="6858000"/>
  <p:notesSz cx="6858000" cy="9144000"/>
  <p:defaultText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verview Submission Template" id="{053C3EF4-24B6-F64F-BFDF-521D93BA9934}">
          <p14:sldIdLst>
            <p14:sldId id="274"/>
          </p14:sldIdLst>
        </p14:section>
        <p14:section name="Introduce yourself" id="{6F032485-F42F-4645-AF5B-CE298C1CA406}">
          <p14:sldIdLst>
            <p14:sldId id="266"/>
          </p14:sldIdLst>
        </p14:section>
        <p14:section name="Mandatory Slides" id="{08251AE7-0E36-B446-A6D5-DA50A1678257}">
          <p14:sldIdLst>
            <p14:sldId id="272"/>
            <p14:sldId id="261"/>
            <p14:sldId id="273"/>
          </p14:sldIdLst>
        </p14:section>
        <p14:section name="Additional copy&amp;paste slides" id="{F8F64F9D-5CD3-624B-9EAE-366DC1DD177F}">
          <p14:sldIdLst>
            <p14:sldId id="271"/>
            <p14:sldId id="27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BDC83C-BE9E-DE3B-DCE7-4AC3D8FA3B54}" name="Josephine Hoffheinz" initials="JH" userId="S::josephine.hoffheinz@ekipa.de::e0f5c9e3-43ea-4b53-8ebb-53a75749d87d" providerId="AD"/>
  <p188:author id="{044A4280-E3AE-A440-0DB4-F0B21F1EE427}" name="Nico Heby" initials="NH" userId="S::nico@ekipa.de::c88c6920-9e16-4a7e-acac-31863610828a"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37FC1C-64C9-4223-958E-5C439BD77D1B}" v="2" dt="2025-07-08T14:01:31.3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notesViewPr>
    <p:cSldViewPr snapToGrid="0">
      <p:cViewPr varScale="1">
        <p:scale>
          <a:sx n="62" d="100"/>
          <a:sy n="62" d="100"/>
        </p:scale>
        <p:origin x="3226"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ander Schießer" userId="e7976ada-4d2a-4fe8-ad1e-ae98922fb440" providerId="ADAL" clId="{8437FC1C-64C9-4223-958E-5C439BD77D1B}"/>
    <pc:docChg chg="custSel modSld">
      <pc:chgData name="Alexander Schießer" userId="e7976ada-4d2a-4fe8-ad1e-ae98922fb440" providerId="ADAL" clId="{8437FC1C-64C9-4223-958E-5C439BD77D1B}" dt="2025-07-10T08:49:53.945" v="19" actId="20577"/>
      <pc:docMkLst>
        <pc:docMk/>
      </pc:docMkLst>
      <pc:sldChg chg="modSp mod">
        <pc:chgData name="Alexander Schießer" userId="e7976ada-4d2a-4fe8-ad1e-ae98922fb440" providerId="ADAL" clId="{8437FC1C-64C9-4223-958E-5C439BD77D1B}" dt="2025-07-10T08:49:53.945" v="19" actId="20577"/>
        <pc:sldMkLst>
          <pc:docMk/>
          <pc:sldMk cId="886721739" sldId="272"/>
        </pc:sldMkLst>
        <pc:spChg chg="mod">
          <ac:chgData name="Alexander Schießer" userId="e7976ada-4d2a-4fe8-ad1e-ae98922fb440" providerId="ADAL" clId="{8437FC1C-64C9-4223-958E-5C439BD77D1B}" dt="2025-07-10T08:49:53.945" v="19" actId="20577"/>
          <ac:spMkLst>
            <pc:docMk/>
            <pc:sldMk cId="886721739" sldId="272"/>
            <ac:spMk id="2" creationId="{1D89EDAE-5882-69EA-1873-1E9182381AC3}"/>
          </ac:spMkLst>
        </pc:spChg>
      </pc:sldChg>
    </pc:docChg>
  </pc:docChgLst>
  <pc:docChgLst>
    <pc:chgData name="Clement Veysset" userId="02886b99-3a53-4233-9fb3-1094b40b60ad" providerId="ADAL" clId="{8B473DA1-5AB7-4773-A4FF-57A75F49DE54}"/>
    <pc:docChg chg="undo redo custSel modSld modMainMaster">
      <pc:chgData name="Clement Veysset" userId="02886b99-3a53-4233-9fb3-1094b40b60ad" providerId="ADAL" clId="{8B473DA1-5AB7-4773-A4FF-57A75F49DE54}" dt="2025-05-26T11:12:23.235" v="26"/>
      <pc:docMkLst>
        <pc:docMk/>
      </pc:docMkLst>
      <pc:sldChg chg="modSp mod">
        <pc:chgData name="Clement Veysset" userId="02886b99-3a53-4233-9fb3-1094b40b60ad" providerId="ADAL" clId="{8B473DA1-5AB7-4773-A4FF-57A75F49DE54}" dt="2025-05-26T11:04:02.759" v="13" actId="20577"/>
        <pc:sldMkLst>
          <pc:docMk/>
          <pc:sldMk cId="886721739" sldId="272"/>
        </pc:sldMkLst>
        <pc:spChg chg="mod">
          <ac:chgData name="Clement Veysset" userId="02886b99-3a53-4233-9fb3-1094b40b60ad" providerId="ADAL" clId="{8B473DA1-5AB7-4773-A4FF-57A75F49DE54}" dt="2025-05-26T11:04:02.759" v="13" actId="20577"/>
          <ac:spMkLst>
            <pc:docMk/>
            <pc:sldMk cId="886721739" sldId="272"/>
            <ac:spMk id="2" creationId="{1D89EDAE-5882-69EA-1873-1E9182381AC3}"/>
          </ac:spMkLst>
        </pc:spChg>
      </pc:sldChg>
      <pc:sldMasterChg chg="modSldLayout">
        <pc:chgData name="Clement Veysset" userId="02886b99-3a53-4233-9fb3-1094b40b60ad" providerId="ADAL" clId="{8B473DA1-5AB7-4773-A4FF-57A75F49DE54}" dt="2025-05-26T11:12:23.235" v="26"/>
        <pc:sldMasterMkLst>
          <pc:docMk/>
          <pc:sldMasterMk cId="2394396925" sldId="2147483661"/>
        </pc:sldMasterMkLst>
        <pc:sldLayoutChg chg="modSp mod">
          <pc:chgData name="Clement Veysset" userId="02886b99-3a53-4233-9fb3-1094b40b60ad" providerId="ADAL" clId="{8B473DA1-5AB7-4773-A4FF-57A75F49DE54}" dt="2025-05-26T11:12:23.235" v="26"/>
          <pc:sldLayoutMkLst>
            <pc:docMk/>
            <pc:sldMasterMk cId="2394396925" sldId="2147483661"/>
            <pc:sldLayoutMk cId="3371246564" sldId="2147483684"/>
          </pc:sldLayoutMkLst>
          <pc:spChg chg="mod">
            <ac:chgData name="Clement Veysset" userId="02886b99-3a53-4233-9fb3-1094b40b60ad" providerId="ADAL" clId="{8B473DA1-5AB7-4773-A4FF-57A75F49DE54}" dt="2025-05-26T11:04:19.344" v="18"/>
            <ac:spMkLst>
              <pc:docMk/>
              <pc:sldMasterMk cId="2394396925" sldId="2147483661"/>
              <pc:sldLayoutMk cId="3371246564" sldId="2147483684"/>
              <ac:spMk id="3" creationId="{4F11DD7E-C0C1-77E5-16C8-3A605512BA19}"/>
            </ac:spMkLst>
          </pc:spChg>
          <pc:spChg chg="mod">
            <ac:chgData name="Clement Veysset" userId="02886b99-3a53-4233-9fb3-1094b40b60ad" providerId="ADAL" clId="{8B473DA1-5AB7-4773-A4FF-57A75F49DE54}" dt="2025-05-26T11:12:08.363" v="23"/>
            <ac:spMkLst>
              <pc:docMk/>
              <pc:sldMasterMk cId="2394396925" sldId="2147483661"/>
              <pc:sldLayoutMk cId="3371246564" sldId="2147483684"/>
              <ac:spMk id="4" creationId="{3E8FEA28-274D-7B0B-CEC7-18C29253D876}"/>
            </ac:spMkLst>
          </pc:spChg>
          <pc:spChg chg="mod">
            <ac:chgData name="Clement Veysset" userId="02886b99-3a53-4233-9fb3-1094b40b60ad" providerId="ADAL" clId="{8B473DA1-5AB7-4773-A4FF-57A75F49DE54}" dt="2025-05-26T11:12:23.235" v="26"/>
            <ac:spMkLst>
              <pc:docMk/>
              <pc:sldMasterMk cId="2394396925" sldId="2147483661"/>
              <pc:sldLayoutMk cId="3371246564" sldId="2147483684"/>
              <ac:spMk id="16" creationId="{C204FC51-3AA1-2470-229C-C3E81D8C292B}"/>
            </ac:spMkLst>
          </pc:spChg>
        </pc:sldLayoutChg>
      </pc:sldMasterChg>
    </pc:docChg>
  </pc:docChgLst>
  <pc:docChgLst>
    <pc:chgData name="Alexander Schießer" userId="e7976ada-4d2a-4fe8-ad1e-ae98922fb440" providerId="ADAL" clId="{28EA9815-E06B-4A3C-AF65-4175CA9CC6C3}"/>
    <pc:docChg chg="modSld">
      <pc:chgData name="Alexander Schießer" userId="e7976ada-4d2a-4fe8-ad1e-ae98922fb440" providerId="ADAL" clId="{28EA9815-E06B-4A3C-AF65-4175CA9CC6C3}" dt="2025-06-02T09:18:27.128" v="2"/>
      <pc:docMkLst>
        <pc:docMk/>
      </pc:docMkLst>
      <pc:sldChg chg="modSp mod">
        <pc:chgData name="Alexander Schießer" userId="e7976ada-4d2a-4fe8-ad1e-ae98922fb440" providerId="ADAL" clId="{28EA9815-E06B-4A3C-AF65-4175CA9CC6C3}" dt="2025-06-02T09:18:27.128" v="2"/>
        <pc:sldMkLst>
          <pc:docMk/>
          <pc:sldMk cId="886721739" sldId="272"/>
        </pc:sldMkLst>
        <pc:spChg chg="mod">
          <ac:chgData name="Alexander Schießer" userId="e7976ada-4d2a-4fe8-ad1e-ae98922fb440" providerId="ADAL" clId="{28EA9815-E06B-4A3C-AF65-4175CA9CC6C3}" dt="2025-06-02T09:18:27.128" v="2"/>
          <ac:spMkLst>
            <pc:docMk/>
            <pc:sldMk cId="886721739" sldId="272"/>
            <ac:spMk id="2" creationId="{1D89EDAE-5882-69EA-1873-1E9182381AC3}"/>
          </ac:spMkLst>
        </pc:spChg>
      </pc:sldChg>
    </pc:docChg>
  </pc:docChgLst>
  <pc:docChgLst>
    <pc:chgData name="Alexander Schießer" userId="e7976ada-4d2a-4fe8-ad1e-ae98922fb440" providerId="ADAL" clId="{73EB897E-5294-4A34-BD42-7AEF2B1E6231}"/>
    <pc:docChg chg="custSel modSld modMainMaster">
      <pc:chgData name="Alexander Schießer" userId="e7976ada-4d2a-4fe8-ad1e-ae98922fb440" providerId="ADAL" clId="{73EB897E-5294-4A34-BD42-7AEF2B1E6231}" dt="2024-10-30T17:06:28.148" v="1199" actId="20577"/>
      <pc:docMkLst>
        <pc:docMk/>
      </pc:docMkLst>
      <pc:sldChg chg="modSp mod">
        <pc:chgData name="Alexander Schießer" userId="e7976ada-4d2a-4fe8-ad1e-ae98922fb440" providerId="ADAL" clId="{73EB897E-5294-4A34-BD42-7AEF2B1E6231}" dt="2024-10-30T17:06:28.148" v="1199" actId="20577"/>
        <pc:sldMkLst>
          <pc:docMk/>
          <pc:sldMk cId="886721739" sldId="272"/>
        </pc:sldMkLst>
      </pc:sldChg>
      <pc:sldMasterChg chg="modSldLayout">
        <pc:chgData name="Alexander Schießer" userId="e7976ada-4d2a-4fe8-ad1e-ae98922fb440" providerId="ADAL" clId="{73EB897E-5294-4A34-BD42-7AEF2B1E6231}" dt="2024-10-24T09:03:27.239" v="1187" actId="20577"/>
        <pc:sldMasterMkLst>
          <pc:docMk/>
          <pc:sldMasterMk cId="2394396925" sldId="2147483661"/>
        </pc:sldMasterMkLst>
        <pc:sldLayoutChg chg="addSp modSp mod">
          <pc:chgData name="Alexander Schießer" userId="e7976ada-4d2a-4fe8-ad1e-ae98922fb440" providerId="ADAL" clId="{73EB897E-5294-4A34-BD42-7AEF2B1E6231}" dt="2024-10-24T09:03:27.239" v="1187" actId="20577"/>
          <pc:sldLayoutMkLst>
            <pc:docMk/>
            <pc:sldMasterMk cId="2394396925" sldId="2147483661"/>
            <pc:sldLayoutMk cId="3371246564" sldId="2147483684"/>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C76A2F22-9D7B-C240-48A5-E4C199D05C5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a:extLst>
              <a:ext uri="{FF2B5EF4-FFF2-40B4-BE49-F238E27FC236}">
                <a16:creationId xmlns:a16="http://schemas.microsoft.com/office/drawing/2014/main" id="{810BC18E-6FA8-2382-11FB-9F9309165BB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423019-C079-4DCC-981B-964F3640B1BC}" type="datetimeFigureOut">
              <a:rPr lang="de-DE" smtClean="0"/>
              <a:t>08.07.2025</a:t>
            </a:fld>
            <a:endParaRPr lang="de-DE"/>
          </a:p>
        </p:txBody>
      </p:sp>
      <p:sp>
        <p:nvSpPr>
          <p:cNvPr id="4" name="Fußzeilenplatzhalter 3">
            <a:extLst>
              <a:ext uri="{FF2B5EF4-FFF2-40B4-BE49-F238E27FC236}">
                <a16:creationId xmlns:a16="http://schemas.microsoft.com/office/drawing/2014/main" id="{8AD661E2-7F0D-2F6C-D31A-8AD400C2D64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a:extLst>
              <a:ext uri="{FF2B5EF4-FFF2-40B4-BE49-F238E27FC236}">
                <a16:creationId xmlns:a16="http://schemas.microsoft.com/office/drawing/2014/main" id="{EAB6699E-6D14-B96D-1F38-D72C14D9CD5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36094F3-911D-4915-B71E-B74032905892}" type="slidenum">
              <a:rPr lang="de-DE" smtClean="0"/>
              <a:t>‹Nr.›</a:t>
            </a:fld>
            <a:endParaRPr lang="de-DE"/>
          </a:p>
        </p:txBody>
      </p:sp>
    </p:spTree>
    <p:extLst>
      <p:ext uri="{BB962C8B-B14F-4D97-AF65-F5344CB8AC3E}">
        <p14:creationId xmlns:p14="http://schemas.microsoft.com/office/powerpoint/2010/main" val="1974359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C02FD4-CFA1-594D-9BA9-A3FD9D9A2503}" type="datetimeFigureOut">
              <a:rPr lang="en-US" smtClean="0"/>
              <a:t>7/8/2025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3BCD64-0B54-1947-B93C-DF5322DA077D}" type="slidenum">
              <a:rPr lang="en-US" smtClean="0"/>
              <a:t>‹Nr.›</a:t>
            </a:fld>
            <a:endParaRPr lang="en-US"/>
          </a:p>
        </p:txBody>
      </p:sp>
    </p:spTree>
    <p:extLst>
      <p:ext uri="{BB962C8B-B14F-4D97-AF65-F5344CB8AC3E}">
        <p14:creationId xmlns:p14="http://schemas.microsoft.com/office/powerpoint/2010/main" val="2010590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03BCD64-0B54-1947-B93C-DF5322DA077D}" type="slidenum">
              <a:rPr lang="en-US" smtClean="0"/>
              <a:t>1</a:t>
            </a:fld>
            <a:endParaRPr lang="en-US"/>
          </a:p>
        </p:txBody>
      </p:sp>
    </p:spTree>
    <p:extLst>
      <p:ext uri="{BB962C8B-B14F-4D97-AF65-F5344CB8AC3E}">
        <p14:creationId xmlns:p14="http://schemas.microsoft.com/office/powerpoint/2010/main" val="20673222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03BCD64-0B54-1947-B93C-DF5322DA077D}" type="slidenum">
              <a:rPr lang="en-US" smtClean="0"/>
              <a:t>2</a:t>
            </a:fld>
            <a:endParaRPr lang="en-US"/>
          </a:p>
        </p:txBody>
      </p:sp>
    </p:spTree>
    <p:extLst>
      <p:ext uri="{BB962C8B-B14F-4D97-AF65-F5344CB8AC3E}">
        <p14:creationId xmlns:p14="http://schemas.microsoft.com/office/powerpoint/2010/main" val="21256434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app.ekipa.de/challenges"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app.ekipa.de/challenges"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2F5CACCB-1CEC-1DE2-BD19-E4D118F49614}"/>
              </a:ext>
            </a:extLst>
          </p:cNvPr>
          <p:cNvSpPr/>
          <p:nvPr userDrawn="1"/>
        </p:nvSpPr>
        <p:spPr>
          <a:xfrm rot="10800000">
            <a:off x="8116956" y="0"/>
            <a:ext cx="4075044" cy="6858000"/>
          </a:xfrm>
          <a:prstGeom prst="round1Rect">
            <a:avLst>
              <a:gd name="adj" fmla="val 4486"/>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E6A34C87-45D1-1760-3CB5-76724FD11F59}"/>
              </a:ext>
            </a:extLst>
          </p:cNvPr>
          <p:cNvSpPr>
            <a:spLocks noGrp="1"/>
          </p:cNvSpPr>
          <p:nvPr>
            <p:ph type="dt" sz="half" idx="10"/>
          </p:nvPr>
        </p:nvSpPr>
        <p:spPr/>
        <p:txBody>
          <a:bodyPr/>
          <a:lstStyle/>
          <a:p>
            <a:endParaRPr lang="en-US"/>
          </a:p>
        </p:txBody>
      </p:sp>
      <p:sp>
        <p:nvSpPr>
          <p:cNvPr id="12" name="Rectangle 11">
            <a:extLst>
              <a:ext uri="{FF2B5EF4-FFF2-40B4-BE49-F238E27FC236}">
                <a16:creationId xmlns:a16="http://schemas.microsoft.com/office/drawing/2014/main" id="{972FCCA8-F0F9-A183-809D-51BF83CF411B}"/>
              </a:ext>
            </a:extLst>
          </p:cNvPr>
          <p:cNvSpPr/>
          <p:nvPr userDrawn="1"/>
        </p:nvSpPr>
        <p:spPr>
          <a:xfrm>
            <a:off x="8116956" y="1069369"/>
            <a:ext cx="3970683" cy="1632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0BDD9B1-044D-13B3-DFAD-488BED19C15E}"/>
              </a:ext>
            </a:extLst>
          </p:cNvPr>
          <p:cNvPicPr>
            <a:picLocks noChangeAspect="1"/>
          </p:cNvPicPr>
          <p:nvPr userDrawn="1"/>
        </p:nvPicPr>
        <p:blipFill>
          <a:blip r:embed="rId2"/>
          <a:srcRect/>
          <a:stretch/>
        </p:blipFill>
        <p:spPr>
          <a:xfrm>
            <a:off x="404833" y="325997"/>
            <a:ext cx="300624" cy="300867"/>
          </a:xfrm>
          <a:prstGeom prst="rect">
            <a:avLst/>
          </a:prstGeom>
        </p:spPr>
      </p:pic>
      <p:sp>
        <p:nvSpPr>
          <p:cNvPr id="7" name="TextBox 6">
            <a:extLst>
              <a:ext uri="{FF2B5EF4-FFF2-40B4-BE49-F238E27FC236}">
                <a16:creationId xmlns:a16="http://schemas.microsoft.com/office/drawing/2014/main" id="{0494FF37-27BE-EE49-0479-E8702FF092CE}"/>
              </a:ext>
            </a:extLst>
          </p:cNvPr>
          <p:cNvSpPr txBox="1"/>
          <p:nvPr userDrawn="1"/>
        </p:nvSpPr>
        <p:spPr>
          <a:xfrm>
            <a:off x="318437" y="3659661"/>
            <a:ext cx="7439272" cy="646331"/>
          </a:xfrm>
          <a:prstGeom prst="rect">
            <a:avLst/>
          </a:prstGeom>
          <a:noFill/>
        </p:spPr>
        <p:txBody>
          <a:bodyPr wrap="square" rtlCol="0">
            <a:spAutoFit/>
          </a:bodyPr>
          <a:lstStyle/>
          <a:p>
            <a:r>
              <a:rPr lang="en-US" b="1">
                <a:solidFill>
                  <a:schemeClr val="accent1"/>
                </a:solidFill>
                <a:latin typeface="Segoe UI" panose="020B0502040204020203" pitchFamily="34" charset="0"/>
                <a:cs typeface="Segoe UI" panose="020B0502040204020203" pitchFamily="34" charset="0"/>
              </a:rPr>
              <a:t>LET US KNOW HOW YOU FOUND OUT ABOUT US</a:t>
            </a:r>
          </a:p>
          <a:p>
            <a:endParaRPr lang="en-US" b="1">
              <a:solidFill>
                <a:schemeClr val="accent1"/>
              </a:solidFill>
              <a:latin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D3AA3513-45CA-D0CB-063F-3DEF8E3B6FCD}"/>
              </a:ext>
            </a:extLst>
          </p:cNvPr>
          <p:cNvSpPr txBox="1"/>
          <p:nvPr userDrawn="1"/>
        </p:nvSpPr>
        <p:spPr>
          <a:xfrm>
            <a:off x="318437" y="694163"/>
            <a:ext cx="7600663" cy="307777"/>
          </a:xfrm>
          <a:prstGeom prst="rect">
            <a:avLst/>
          </a:prstGeom>
          <a:noFill/>
        </p:spPr>
        <p:txBody>
          <a:bodyPr wrap="square" rtlCol="0">
            <a:spAutoFit/>
          </a:bodyPr>
          <a:lstStyle/>
          <a:p>
            <a:r>
              <a:rPr lang="en-US" sz="1400" b="0">
                <a:latin typeface="Segoe UI" panose="020B0502040204020203" pitchFamily="34" charset="0"/>
                <a:cs typeface="Segoe UI" panose="020B0502040204020203" pitchFamily="34" charset="0"/>
              </a:rPr>
              <a:t>This is the official submission template for taking part in the ekipa challenges </a:t>
            </a:r>
          </a:p>
        </p:txBody>
      </p:sp>
      <p:sp>
        <p:nvSpPr>
          <p:cNvPr id="13" name="TextBox 12">
            <a:extLst>
              <a:ext uri="{FF2B5EF4-FFF2-40B4-BE49-F238E27FC236}">
                <a16:creationId xmlns:a16="http://schemas.microsoft.com/office/drawing/2014/main" id="{188A2A38-B7EA-270F-7F75-FA6D97CEE343}"/>
              </a:ext>
            </a:extLst>
          </p:cNvPr>
          <p:cNvSpPr txBox="1"/>
          <p:nvPr userDrawn="1"/>
        </p:nvSpPr>
        <p:spPr>
          <a:xfrm>
            <a:off x="8246853" y="238428"/>
            <a:ext cx="1676356" cy="477054"/>
          </a:xfrm>
          <a:prstGeom prst="rect">
            <a:avLst/>
          </a:prstGeom>
          <a:noFill/>
        </p:spPr>
        <p:txBody>
          <a:bodyPr wrap="none" rtlCol="0">
            <a:spAutoFit/>
          </a:bodyPr>
          <a:lstStyle/>
          <a:p>
            <a:r>
              <a:rPr lang="en-US" sz="2500" b="1">
                <a:solidFill>
                  <a:schemeClr val="bg1"/>
                </a:solidFill>
                <a:latin typeface="Segoe UI" panose="020B0502040204020203" pitchFamily="34" charset="0"/>
                <a:cs typeface="Segoe UI" panose="020B0502040204020203" pitchFamily="34" charset="0"/>
              </a:rPr>
              <a:t>CONTENT</a:t>
            </a:r>
          </a:p>
        </p:txBody>
      </p:sp>
      <p:sp>
        <p:nvSpPr>
          <p:cNvPr id="15" name="TextBox 14">
            <a:extLst>
              <a:ext uri="{FF2B5EF4-FFF2-40B4-BE49-F238E27FC236}">
                <a16:creationId xmlns:a16="http://schemas.microsoft.com/office/drawing/2014/main" id="{F22F74EA-A9F5-4FA6-A5EA-2B83C2AA9CFD}"/>
              </a:ext>
            </a:extLst>
          </p:cNvPr>
          <p:cNvSpPr txBox="1"/>
          <p:nvPr userDrawn="1"/>
        </p:nvSpPr>
        <p:spPr>
          <a:xfrm>
            <a:off x="355409" y="2168341"/>
            <a:ext cx="7439272" cy="1077218"/>
          </a:xfrm>
          <a:prstGeom prst="rect">
            <a:avLst/>
          </a:prstGeom>
          <a:noFill/>
        </p:spPr>
        <p:txBody>
          <a:bodyPr wrap="square" rtlCol="0">
            <a:spAutoFit/>
          </a:bodyPr>
          <a:lstStyle/>
          <a:p>
            <a:pPr marL="285750" indent="-285750">
              <a:buFont typeface="System Font Regular"/>
              <a:buChar char="✔️"/>
            </a:pPr>
            <a:r>
              <a:rPr lang="en-US" sz="1600">
                <a:latin typeface="Segoe UI" panose="020B0502040204020203" pitchFamily="34" charset="0"/>
                <a:cs typeface="Segoe UI" panose="020B0502040204020203" pitchFamily="34" charset="0"/>
              </a:rPr>
              <a:t>Fill in the submission template</a:t>
            </a:r>
          </a:p>
          <a:p>
            <a:pPr marL="285750" indent="-285750">
              <a:buFont typeface="System Font Regular"/>
              <a:buChar char="✔️"/>
            </a:pPr>
            <a:r>
              <a:rPr lang="en-US" sz="1600">
                <a:latin typeface="Segoe UI" panose="020B0502040204020203" pitchFamily="34" charset="0"/>
                <a:cs typeface="Segoe UI" panose="020B0502040204020203" pitchFamily="34" charset="0"/>
              </a:rPr>
              <a:t>Check if you wish to upload additional material such as a video, company presentation, etc. </a:t>
            </a:r>
          </a:p>
          <a:p>
            <a:pPr marL="285750" indent="-285750" algn="l">
              <a:buFont typeface="System Font Regular"/>
              <a:buChar char="✔️"/>
            </a:pPr>
            <a:r>
              <a:rPr lang="en-US" sz="1600">
                <a:latin typeface="Segoe UI" panose="020B0502040204020203" pitchFamily="34" charset="0"/>
                <a:cs typeface="Segoe UI" panose="020B0502040204020203" pitchFamily="34" charset="0"/>
              </a:rPr>
              <a:t>Upload your documents via our </a:t>
            </a:r>
            <a:r>
              <a:rPr lang="en-US" sz="1600">
                <a:latin typeface="Segoe UI" panose="020B0502040204020203" pitchFamily="34" charset="0"/>
                <a:cs typeface="Segoe UI" panose="020B0502040204020203" pitchFamily="34" charset="0"/>
                <a:hlinkClick r:id="rId3"/>
              </a:rPr>
              <a:t>platform</a:t>
            </a:r>
            <a:r>
              <a:rPr lang="en-US" sz="1600">
                <a:latin typeface="Segoe UI" panose="020B0502040204020203" pitchFamily="34" charset="0"/>
                <a:cs typeface="Segoe UI" panose="020B0502040204020203" pitchFamily="34" charset="0"/>
              </a:rPr>
              <a:t> until the mentioned deadline</a:t>
            </a:r>
          </a:p>
        </p:txBody>
      </p:sp>
      <p:sp>
        <p:nvSpPr>
          <p:cNvPr id="16" name="TextBox 15">
            <a:extLst>
              <a:ext uri="{FF2B5EF4-FFF2-40B4-BE49-F238E27FC236}">
                <a16:creationId xmlns:a16="http://schemas.microsoft.com/office/drawing/2014/main" id="{5F8397AA-E398-929E-0C83-31AB9C22E568}"/>
              </a:ext>
            </a:extLst>
          </p:cNvPr>
          <p:cNvSpPr txBox="1"/>
          <p:nvPr userDrawn="1"/>
        </p:nvSpPr>
        <p:spPr>
          <a:xfrm>
            <a:off x="8320971" y="1324033"/>
            <a:ext cx="2748206" cy="3805209"/>
          </a:xfrm>
          <a:prstGeom prst="rect">
            <a:avLst/>
          </a:prstGeom>
          <a:noFill/>
        </p:spPr>
        <p:txBody>
          <a:bodyPr wrap="square" rtlCol="0">
            <a:spAutoFit/>
          </a:bodyPr>
          <a:lstStyle/>
          <a:p>
            <a:pPr marL="342900" indent="-342900">
              <a:lnSpc>
                <a:spcPct val="250000"/>
              </a:lnSpc>
              <a:buFont typeface="+mj-lt"/>
              <a:buAutoNum type="arabicPeriod"/>
            </a:pPr>
            <a:r>
              <a:rPr lang="en-US" sz="2000">
                <a:solidFill>
                  <a:schemeClr val="bg1"/>
                </a:solidFill>
                <a:latin typeface="Segoe UI" panose="020B0502040204020203" pitchFamily="34" charset="0"/>
                <a:cs typeface="Segoe UI" panose="020B0502040204020203" pitchFamily="34" charset="0"/>
              </a:rPr>
              <a:t>INTRODUCTION</a:t>
            </a:r>
          </a:p>
          <a:p>
            <a:pPr marL="342900" indent="-342900">
              <a:lnSpc>
                <a:spcPct val="250000"/>
              </a:lnSpc>
              <a:buFont typeface="+mj-lt"/>
              <a:buAutoNum type="arabicPeriod"/>
            </a:pPr>
            <a:r>
              <a:rPr lang="en-US" sz="2000">
                <a:solidFill>
                  <a:schemeClr val="bg1"/>
                </a:solidFill>
                <a:latin typeface="Segoe UI" panose="020B0502040204020203" pitchFamily="34" charset="0"/>
                <a:cs typeface="Segoe UI" panose="020B0502040204020203" pitchFamily="34" charset="0"/>
              </a:rPr>
              <a:t>SOLUTION</a:t>
            </a:r>
          </a:p>
          <a:p>
            <a:pPr marL="342900" indent="-342900">
              <a:lnSpc>
                <a:spcPct val="250000"/>
              </a:lnSpc>
              <a:buFont typeface="+mj-lt"/>
              <a:buAutoNum type="arabicPeriod"/>
            </a:pPr>
            <a:r>
              <a:rPr lang="en-US" sz="2000">
                <a:solidFill>
                  <a:schemeClr val="bg1"/>
                </a:solidFill>
                <a:latin typeface="Segoe UI" panose="020B0502040204020203" pitchFamily="34" charset="0"/>
                <a:cs typeface="Segoe UI" panose="020B0502040204020203" pitchFamily="34" charset="0"/>
              </a:rPr>
              <a:t>KEY QUESTIONS</a:t>
            </a:r>
          </a:p>
          <a:p>
            <a:pPr marL="342900" indent="-342900">
              <a:lnSpc>
                <a:spcPct val="250000"/>
              </a:lnSpc>
              <a:buFont typeface="+mj-lt"/>
              <a:buAutoNum type="arabicPeriod"/>
            </a:pPr>
            <a:r>
              <a:rPr lang="en-US" sz="2000">
                <a:solidFill>
                  <a:schemeClr val="bg1"/>
                </a:solidFill>
                <a:latin typeface="Segoe UI" panose="020B0502040204020203" pitchFamily="34" charset="0"/>
                <a:cs typeface="Segoe UI" panose="020B0502040204020203" pitchFamily="34" charset="0"/>
              </a:rPr>
              <a:t>COLLABORATION</a:t>
            </a:r>
          </a:p>
          <a:p>
            <a:pPr marL="342900" indent="-342900">
              <a:lnSpc>
                <a:spcPct val="250000"/>
              </a:lnSpc>
              <a:buFont typeface="+mj-lt"/>
              <a:buAutoNum type="arabicPeriod"/>
            </a:pPr>
            <a:endParaRPr lang="en-US" sz="2000">
              <a:solidFill>
                <a:schemeClr val="bg1"/>
              </a:solidFill>
              <a:latin typeface="Segoe UI" panose="020B0502040204020203" pitchFamily="34" charset="0"/>
              <a:cs typeface="Segoe UI" panose="020B0502040204020203" pitchFamily="34" charset="0"/>
            </a:endParaRPr>
          </a:p>
        </p:txBody>
      </p:sp>
      <p:sp>
        <p:nvSpPr>
          <p:cNvPr id="17" name="TextBox 16">
            <a:extLst>
              <a:ext uri="{FF2B5EF4-FFF2-40B4-BE49-F238E27FC236}">
                <a16:creationId xmlns:a16="http://schemas.microsoft.com/office/drawing/2014/main" id="{678FD7C5-F4DE-5444-BABD-7E12F3D92A85}"/>
              </a:ext>
            </a:extLst>
          </p:cNvPr>
          <p:cNvSpPr txBox="1"/>
          <p:nvPr userDrawn="1"/>
        </p:nvSpPr>
        <p:spPr>
          <a:xfrm>
            <a:off x="355409" y="1615601"/>
            <a:ext cx="7439272" cy="369332"/>
          </a:xfrm>
          <a:prstGeom prst="rect">
            <a:avLst/>
          </a:prstGeom>
          <a:noFill/>
        </p:spPr>
        <p:txBody>
          <a:bodyPr wrap="square" rtlCol="0">
            <a:spAutoFit/>
          </a:bodyPr>
          <a:lstStyle/>
          <a:p>
            <a:r>
              <a:rPr lang="en-US" b="1">
                <a:solidFill>
                  <a:schemeClr val="accent3"/>
                </a:solidFill>
                <a:latin typeface="Segoe UI" panose="020B0502040204020203" pitchFamily="34" charset="0"/>
                <a:cs typeface="Segoe UI" panose="020B0502040204020203" pitchFamily="34" charset="0"/>
              </a:rPr>
              <a:t>CHECK LIST FOR YOUR PARTICIPATION</a:t>
            </a:r>
          </a:p>
        </p:txBody>
      </p:sp>
      <p:sp>
        <p:nvSpPr>
          <p:cNvPr id="20" name="Rectangle 19">
            <a:extLst>
              <a:ext uri="{FF2B5EF4-FFF2-40B4-BE49-F238E27FC236}">
                <a16:creationId xmlns:a16="http://schemas.microsoft.com/office/drawing/2014/main" id="{64AE0E53-D6C9-00D8-DF42-09F73A32927B}"/>
              </a:ext>
            </a:extLst>
          </p:cNvPr>
          <p:cNvSpPr/>
          <p:nvPr userDrawn="1"/>
        </p:nvSpPr>
        <p:spPr>
          <a:xfrm>
            <a:off x="0" y="1080321"/>
            <a:ext cx="8116956" cy="160204"/>
          </a:xfrm>
          <a:prstGeom prst="rect">
            <a:avLst/>
          </a:prstGeom>
          <a:solidFill>
            <a:schemeClr val="bg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DAC0DA56-B901-47FB-E13E-265681DE69EB}"/>
              </a:ext>
            </a:extLst>
          </p:cNvPr>
          <p:cNvGrpSpPr/>
          <p:nvPr userDrawn="1"/>
        </p:nvGrpSpPr>
        <p:grpSpPr>
          <a:xfrm>
            <a:off x="624890" y="4026255"/>
            <a:ext cx="5374784" cy="1513922"/>
            <a:chOff x="355409" y="4018473"/>
            <a:chExt cx="5374784" cy="1513922"/>
          </a:xfrm>
        </p:grpSpPr>
        <p:sp>
          <p:nvSpPr>
            <p:cNvPr id="21" name="TextBox 20">
              <a:extLst>
                <a:ext uri="{FF2B5EF4-FFF2-40B4-BE49-F238E27FC236}">
                  <a16:creationId xmlns:a16="http://schemas.microsoft.com/office/drawing/2014/main" id="{CDBAEE20-CA31-9243-1DD0-C47009AFE407}"/>
                </a:ext>
              </a:extLst>
            </p:cNvPr>
            <p:cNvSpPr txBox="1"/>
            <p:nvPr userDrawn="1"/>
          </p:nvSpPr>
          <p:spPr>
            <a:xfrm>
              <a:off x="355409" y="4036815"/>
              <a:ext cx="1647374" cy="338554"/>
            </a:xfrm>
            <a:prstGeom prst="rect">
              <a:avLst/>
            </a:prstGeom>
            <a:noFill/>
          </p:spPr>
          <p:txBody>
            <a:bodyPr wrap="none" rtlCol="0">
              <a:spAutoFit/>
            </a:bodyPr>
            <a:lstStyle/>
            <a:p>
              <a:r>
                <a:rPr lang="en-US" sz="1600"/>
                <a:t>Ekipa newsletter</a:t>
              </a:r>
            </a:p>
          </p:txBody>
        </p:sp>
        <p:sp>
          <p:nvSpPr>
            <p:cNvPr id="22" name="TextBox 21">
              <a:extLst>
                <a:ext uri="{FF2B5EF4-FFF2-40B4-BE49-F238E27FC236}">
                  <a16:creationId xmlns:a16="http://schemas.microsoft.com/office/drawing/2014/main" id="{B311AF44-DF51-FC94-93A0-C181D1C35BC0}"/>
                </a:ext>
              </a:extLst>
            </p:cNvPr>
            <p:cNvSpPr txBox="1"/>
            <p:nvPr userDrawn="1"/>
          </p:nvSpPr>
          <p:spPr>
            <a:xfrm>
              <a:off x="355409" y="4423951"/>
              <a:ext cx="1632435" cy="338554"/>
            </a:xfrm>
            <a:prstGeom prst="rect">
              <a:avLst/>
            </a:prstGeom>
            <a:noFill/>
          </p:spPr>
          <p:txBody>
            <a:bodyPr wrap="none" rtlCol="0">
              <a:spAutoFit/>
            </a:bodyPr>
            <a:lstStyle/>
            <a:p>
              <a:r>
                <a:rPr lang="en-US" sz="1600"/>
                <a:t>LinkedIn posting</a:t>
              </a:r>
            </a:p>
          </p:txBody>
        </p:sp>
        <p:sp>
          <p:nvSpPr>
            <p:cNvPr id="23" name="TextBox 22">
              <a:extLst>
                <a:ext uri="{FF2B5EF4-FFF2-40B4-BE49-F238E27FC236}">
                  <a16:creationId xmlns:a16="http://schemas.microsoft.com/office/drawing/2014/main" id="{04F0DDF1-7B75-C982-6D94-3C5A0466BC8C}"/>
                </a:ext>
              </a:extLst>
            </p:cNvPr>
            <p:cNvSpPr txBox="1"/>
            <p:nvPr userDrawn="1"/>
          </p:nvSpPr>
          <p:spPr>
            <a:xfrm>
              <a:off x="355409" y="4811056"/>
              <a:ext cx="1771639" cy="338554"/>
            </a:xfrm>
            <a:prstGeom prst="rect">
              <a:avLst/>
            </a:prstGeom>
            <a:noFill/>
          </p:spPr>
          <p:txBody>
            <a:bodyPr wrap="none" rtlCol="0">
              <a:spAutoFit/>
            </a:bodyPr>
            <a:lstStyle/>
            <a:p>
              <a:r>
                <a:rPr lang="en-US" sz="1600"/>
                <a:t>LinkedIn message</a:t>
              </a:r>
            </a:p>
          </p:txBody>
        </p:sp>
        <p:sp>
          <p:nvSpPr>
            <p:cNvPr id="24" name="TextBox 23">
              <a:extLst>
                <a:ext uri="{FF2B5EF4-FFF2-40B4-BE49-F238E27FC236}">
                  <a16:creationId xmlns:a16="http://schemas.microsoft.com/office/drawing/2014/main" id="{9622445D-9918-9C65-8767-924DC6B97A08}"/>
                </a:ext>
              </a:extLst>
            </p:cNvPr>
            <p:cNvSpPr txBox="1"/>
            <p:nvPr userDrawn="1"/>
          </p:nvSpPr>
          <p:spPr>
            <a:xfrm>
              <a:off x="2271628" y="4029359"/>
              <a:ext cx="1403141" cy="338554"/>
            </a:xfrm>
            <a:prstGeom prst="rect">
              <a:avLst/>
            </a:prstGeom>
            <a:noFill/>
          </p:spPr>
          <p:txBody>
            <a:bodyPr wrap="none" rtlCol="0">
              <a:spAutoFit/>
            </a:bodyPr>
            <a:lstStyle/>
            <a:p>
              <a:r>
                <a:rPr lang="en-US" sz="1600"/>
                <a:t>Ekipa website</a:t>
              </a:r>
            </a:p>
          </p:txBody>
        </p:sp>
        <p:sp>
          <p:nvSpPr>
            <p:cNvPr id="25" name="TextBox 24">
              <a:extLst>
                <a:ext uri="{FF2B5EF4-FFF2-40B4-BE49-F238E27FC236}">
                  <a16:creationId xmlns:a16="http://schemas.microsoft.com/office/drawing/2014/main" id="{3477CF9B-C309-C815-836C-51175B5EFDD2}"/>
                </a:ext>
              </a:extLst>
            </p:cNvPr>
            <p:cNvSpPr txBox="1"/>
            <p:nvPr userDrawn="1"/>
          </p:nvSpPr>
          <p:spPr>
            <a:xfrm>
              <a:off x="2271628" y="4795496"/>
              <a:ext cx="1462644" cy="338554"/>
            </a:xfrm>
            <a:prstGeom prst="rect">
              <a:avLst/>
            </a:prstGeom>
            <a:noFill/>
          </p:spPr>
          <p:txBody>
            <a:bodyPr wrap="none" rtlCol="0">
              <a:spAutoFit/>
            </a:bodyPr>
            <a:lstStyle/>
            <a:p>
              <a:r>
                <a:rPr lang="en-US" sz="1600"/>
                <a:t>Google search</a:t>
              </a:r>
            </a:p>
          </p:txBody>
        </p:sp>
        <p:sp>
          <p:nvSpPr>
            <p:cNvPr id="26" name="TextBox 25">
              <a:extLst>
                <a:ext uri="{FF2B5EF4-FFF2-40B4-BE49-F238E27FC236}">
                  <a16:creationId xmlns:a16="http://schemas.microsoft.com/office/drawing/2014/main" id="{0B986676-D0E3-5EBC-F737-5298798F0A18}"/>
                </a:ext>
              </a:extLst>
            </p:cNvPr>
            <p:cNvSpPr txBox="1"/>
            <p:nvPr userDrawn="1"/>
          </p:nvSpPr>
          <p:spPr>
            <a:xfrm>
              <a:off x="3943614" y="4382847"/>
              <a:ext cx="1765612" cy="338554"/>
            </a:xfrm>
            <a:prstGeom prst="rect">
              <a:avLst/>
            </a:prstGeom>
            <a:noFill/>
          </p:spPr>
          <p:txBody>
            <a:bodyPr wrap="none" rtlCol="0">
              <a:spAutoFit/>
            </a:bodyPr>
            <a:lstStyle/>
            <a:p>
              <a:r>
                <a:rPr lang="en-US" sz="1600"/>
                <a:t>Social media post</a:t>
              </a:r>
            </a:p>
          </p:txBody>
        </p:sp>
        <p:sp>
          <p:nvSpPr>
            <p:cNvPr id="27" name="TextBox 26">
              <a:extLst>
                <a:ext uri="{FF2B5EF4-FFF2-40B4-BE49-F238E27FC236}">
                  <a16:creationId xmlns:a16="http://schemas.microsoft.com/office/drawing/2014/main" id="{1DDD256D-BF5C-C2CA-5FB3-29AA6AE01EA0}"/>
                </a:ext>
              </a:extLst>
            </p:cNvPr>
            <p:cNvSpPr txBox="1"/>
            <p:nvPr userDrawn="1"/>
          </p:nvSpPr>
          <p:spPr>
            <a:xfrm>
              <a:off x="2271628" y="4400133"/>
              <a:ext cx="1060740" cy="338554"/>
            </a:xfrm>
            <a:prstGeom prst="rect">
              <a:avLst/>
            </a:prstGeom>
            <a:noFill/>
          </p:spPr>
          <p:txBody>
            <a:bodyPr wrap="none" rtlCol="0">
              <a:spAutoFit/>
            </a:bodyPr>
            <a:lstStyle/>
            <a:p>
              <a:r>
                <a:rPr lang="en-US" sz="1600"/>
                <a:t>University</a:t>
              </a:r>
            </a:p>
          </p:txBody>
        </p:sp>
        <p:sp>
          <p:nvSpPr>
            <p:cNvPr id="28" name="TextBox 27">
              <a:extLst>
                <a:ext uri="{FF2B5EF4-FFF2-40B4-BE49-F238E27FC236}">
                  <a16:creationId xmlns:a16="http://schemas.microsoft.com/office/drawing/2014/main" id="{CF3B79AB-9D46-4AA8-F250-E281CD03508B}"/>
                </a:ext>
              </a:extLst>
            </p:cNvPr>
            <p:cNvSpPr txBox="1"/>
            <p:nvPr userDrawn="1"/>
          </p:nvSpPr>
          <p:spPr>
            <a:xfrm>
              <a:off x="3943614" y="4018473"/>
              <a:ext cx="821059" cy="338554"/>
            </a:xfrm>
            <a:prstGeom prst="rect">
              <a:avLst/>
            </a:prstGeom>
            <a:noFill/>
          </p:spPr>
          <p:txBody>
            <a:bodyPr wrap="none" rtlCol="0">
              <a:spAutoFit/>
            </a:bodyPr>
            <a:lstStyle/>
            <a:p>
              <a:r>
                <a:rPr lang="en-US" sz="1600"/>
                <a:t>Mailing</a:t>
              </a:r>
            </a:p>
          </p:txBody>
        </p:sp>
        <p:sp>
          <p:nvSpPr>
            <p:cNvPr id="29" name="TextBox 28">
              <a:extLst>
                <a:ext uri="{FF2B5EF4-FFF2-40B4-BE49-F238E27FC236}">
                  <a16:creationId xmlns:a16="http://schemas.microsoft.com/office/drawing/2014/main" id="{5A7B4F7D-3050-8FCE-1586-8A81B7AEFD3E}"/>
                </a:ext>
              </a:extLst>
            </p:cNvPr>
            <p:cNvSpPr txBox="1"/>
            <p:nvPr userDrawn="1"/>
          </p:nvSpPr>
          <p:spPr>
            <a:xfrm>
              <a:off x="3943614" y="4791306"/>
              <a:ext cx="1786579" cy="338554"/>
            </a:xfrm>
            <a:prstGeom prst="rect">
              <a:avLst/>
            </a:prstGeom>
            <a:noFill/>
          </p:spPr>
          <p:txBody>
            <a:bodyPr wrap="none" rtlCol="0">
              <a:spAutoFit/>
            </a:bodyPr>
            <a:lstStyle/>
            <a:p>
              <a:r>
                <a:rPr lang="en-US" sz="1600"/>
                <a:t>A friend/colleague</a:t>
              </a:r>
            </a:p>
          </p:txBody>
        </p:sp>
        <p:sp>
          <p:nvSpPr>
            <p:cNvPr id="30" name="TextBox 29">
              <a:extLst>
                <a:ext uri="{FF2B5EF4-FFF2-40B4-BE49-F238E27FC236}">
                  <a16:creationId xmlns:a16="http://schemas.microsoft.com/office/drawing/2014/main" id="{6AE24D0F-FF23-6BF1-8CF2-DD98FC24D061}"/>
                </a:ext>
              </a:extLst>
            </p:cNvPr>
            <p:cNvSpPr txBox="1"/>
            <p:nvPr userDrawn="1"/>
          </p:nvSpPr>
          <p:spPr>
            <a:xfrm>
              <a:off x="355409" y="5193841"/>
              <a:ext cx="691215" cy="338554"/>
            </a:xfrm>
            <a:prstGeom prst="rect">
              <a:avLst/>
            </a:prstGeom>
            <a:noFill/>
          </p:spPr>
          <p:txBody>
            <a:bodyPr wrap="none" rtlCol="0">
              <a:spAutoFit/>
            </a:bodyPr>
            <a:lstStyle/>
            <a:p>
              <a:r>
                <a:rPr lang="en-US" sz="1600"/>
                <a:t>Other</a:t>
              </a:r>
            </a:p>
          </p:txBody>
        </p:sp>
      </p:grpSp>
      <p:sp>
        <p:nvSpPr>
          <p:cNvPr id="31" name="Text Placeholder 2">
            <a:extLst>
              <a:ext uri="{FF2B5EF4-FFF2-40B4-BE49-F238E27FC236}">
                <a16:creationId xmlns:a16="http://schemas.microsoft.com/office/drawing/2014/main" id="{ADE4A8DD-38A9-592B-CA32-2430C8D5F85D}"/>
              </a:ext>
            </a:extLst>
          </p:cNvPr>
          <p:cNvSpPr>
            <a:spLocks noGrp="1"/>
          </p:cNvSpPr>
          <p:nvPr>
            <p:ph type="body" idx="17" hasCustomPrompt="1"/>
          </p:nvPr>
        </p:nvSpPr>
        <p:spPr>
          <a:xfrm>
            <a:off x="399410" y="5670238"/>
            <a:ext cx="6828704" cy="459323"/>
          </a:xfrm>
        </p:spPr>
        <p:txBody>
          <a:bodyPr>
            <a:noAutofit/>
          </a:bodyPr>
          <a:lstStyle>
            <a:lvl1pPr marL="0" indent="0">
              <a:buNone/>
              <a:defRPr sz="1800">
                <a:solidFill>
                  <a:schemeClr val="accent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Write down here, how you found out about us or this challenge</a:t>
            </a:r>
          </a:p>
        </p:txBody>
      </p:sp>
      <p:cxnSp>
        <p:nvCxnSpPr>
          <p:cNvPr id="33" name="Straight Connector 32">
            <a:extLst>
              <a:ext uri="{FF2B5EF4-FFF2-40B4-BE49-F238E27FC236}">
                <a16:creationId xmlns:a16="http://schemas.microsoft.com/office/drawing/2014/main" id="{8A296120-CB68-2C6A-077D-8E4080D17E1D}"/>
              </a:ext>
            </a:extLst>
          </p:cNvPr>
          <p:cNvCxnSpPr>
            <a:cxnSpLocks/>
          </p:cNvCxnSpPr>
          <p:nvPr userDrawn="1"/>
        </p:nvCxnSpPr>
        <p:spPr>
          <a:xfrm>
            <a:off x="8116956" y="2224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5787DC9-A647-68DF-43A6-36F46DA5133A}"/>
              </a:ext>
            </a:extLst>
          </p:cNvPr>
          <p:cNvCxnSpPr>
            <a:cxnSpLocks/>
          </p:cNvCxnSpPr>
          <p:nvPr userDrawn="1"/>
        </p:nvCxnSpPr>
        <p:spPr>
          <a:xfrm>
            <a:off x="8116956" y="2986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77B78ED3-8DB9-CA88-C84F-7D913A52EB4F}"/>
              </a:ext>
            </a:extLst>
          </p:cNvPr>
          <p:cNvCxnSpPr>
            <a:cxnSpLocks/>
          </p:cNvCxnSpPr>
          <p:nvPr userDrawn="1"/>
        </p:nvCxnSpPr>
        <p:spPr>
          <a:xfrm>
            <a:off x="8116956" y="3748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2E4CF50B-2F6F-B203-142B-B987EE6F7866}"/>
              </a:ext>
            </a:extLst>
          </p:cNvPr>
          <p:cNvSpPr txBox="1"/>
          <p:nvPr userDrawn="1"/>
        </p:nvSpPr>
        <p:spPr>
          <a:xfrm>
            <a:off x="705457" y="238428"/>
            <a:ext cx="3846630" cy="477054"/>
          </a:xfrm>
          <a:prstGeom prst="rect">
            <a:avLst/>
          </a:prstGeom>
          <a:noFill/>
        </p:spPr>
        <p:txBody>
          <a:bodyPr wrap="none" rtlCol="0" anchor="ctr">
            <a:spAutoFit/>
          </a:bodyPr>
          <a:lstStyle/>
          <a:p>
            <a:r>
              <a:rPr lang="en-US" sz="2500" b="1">
                <a:solidFill>
                  <a:schemeClr val="tx2">
                    <a:lumMod val="10000"/>
                  </a:schemeClr>
                </a:solidFill>
                <a:latin typeface="Segoe UI" panose="020B0502040204020203" pitchFamily="34" charset="0"/>
                <a:cs typeface="Segoe UI" panose="020B0502040204020203" pitchFamily="34" charset="0"/>
              </a:rPr>
              <a:t>SUBMISSION TEMPLATE</a:t>
            </a:r>
          </a:p>
        </p:txBody>
      </p:sp>
    </p:spTree>
    <p:extLst>
      <p:ext uri="{BB962C8B-B14F-4D97-AF65-F5344CB8AC3E}">
        <p14:creationId xmlns:p14="http://schemas.microsoft.com/office/powerpoint/2010/main" val="2894851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Additional Slide">
    <p:spTree>
      <p:nvGrpSpPr>
        <p:cNvPr id="1" name=""/>
        <p:cNvGrpSpPr/>
        <p:nvPr/>
      </p:nvGrpSpPr>
      <p:grpSpPr>
        <a:xfrm>
          <a:off x="0" y="0"/>
          <a:ext cx="0" cy="0"/>
          <a:chOff x="0" y="0"/>
          <a:chExt cx="0" cy="0"/>
        </a:xfrm>
      </p:grpSpPr>
      <p:sp>
        <p:nvSpPr>
          <p:cNvPr id="9" name="Round Single Corner of Rectangle 8">
            <a:extLst>
              <a:ext uri="{FF2B5EF4-FFF2-40B4-BE49-F238E27FC236}">
                <a16:creationId xmlns:a16="http://schemas.microsoft.com/office/drawing/2014/main" id="{925018C8-7245-5DBF-F3D5-BA23E16A4DB2}"/>
              </a:ext>
            </a:extLst>
          </p:cNvPr>
          <p:cNvSpPr/>
          <p:nvPr userDrawn="1"/>
        </p:nvSpPr>
        <p:spPr>
          <a:xfrm>
            <a:off x="0" y="681038"/>
            <a:ext cx="7936398" cy="6176962"/>
          </a:xfrm>
          <a:prstGeom prst="round1Rect">
            <a:avLst>
              <a:gd name="adj" fmla="val 3182"/>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09CF22-0C7B-B8E0-EEF8-7EA4D09EAF28}"/>
              </a:ext>
            </a:extLst>
          </p:cNvPr>
          <p:cNvSpPr>
            <a:spLocks noGrp="1"/>
          </p:cNvSpPr>
          <p:nvPr>
            <p:ph type="title" hasCustomPrompt="1"/>
          </p:nvPr>
        </p:nvSpPr>
        <p:spPr/>
        <p:txBody>
          <a:bodyPr/>
          <a:lstStyle>
            <a:lvl1pPr>
              <a:defRPr>
                <a:solidFill>
                  <a:schemeClr val="tx2">
                    <a:lumMod val="10000"/>
                  </a:schemeClr>
                </a:solidFill>
              </a:defRPr>
            </a:lvl1pPr>
          </a:lstStyle>
          <a:p>
            <a:r>
              <a:rPr lang="en-GB"/>
              <a:t>ANYTHING TO ADD? </a:t>
            </a:r>
            <a:endParaRPr lang="en-US"/>
          </a:p>
        </p:txBody>
      </p:sp>
      <p:sp>
        <p:nvSpPr>
          <p:cNvPr id="6" name="Text Placeholder 2">
            <a:extLst>
              <a:ext uri="{FF2B5EF4-FFF2-40B4-BE49-F238E27FC236}">
                <a16:creationId xmlns:a16="http://schemas.microsoft.com/office/drawing/2014/main" id="{8814DEDD-7C5C-9062-14A1-B8310D3491F0}"/>
              </a:ext>
            </a:extLst>
          </p:cNvPr>
          <p:cNvSpPr>
            <a:spLocks noGrp="1"/>
          </p:cNvSpPr>
          <p:nvPr>
            <p:ph type="body" idx="1" hasCustomPrompt="1"/>
          </p:nvPr>
        </p:nvSpPr>
        <p:spPr>
          <a:xfrm>
            <a:off x="8184876" y="949234"/>
            <a:ext cx="3824244" cy="5310052"/>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No problem – copy and paste this slide if you want to add more information</a:t>
            </a:r>
          </a:p>
        </p:txBody>
      </p:sp>
      <p:sp>
        <p:nvSpPr>
          <p:cNvPr id="10" name="Content Placeholder 9">
            <a:extLst>
              <a:ext uri="{FF2B5EF4-FFF2-40B4-BE49-F238E27FC236}">
                <a16:creationId xmlns:a16="http://schemas.microsoft.com/office/drawing/2014/main" id="{722BF1BE-3664-A41F-E15A-BC5F0841D893}"/>
              </a:ext>
            </a:extLst>
          </p:cNvPr>
          <p:cNvSpPr>
            <a:spLocks noGrp="1"/>
          </p:cNvSpPr>
          <p:nvPr>
            <p:ph sz="quarter" idx="13" hasCustomPrompt="1"/>
          </p:nvPr>
        </p:nvSpPr>
        <p:spPr>
          <a:xfrm>
            <a:off x="248478" y="949234"/>
            <a:ext cx="7432482" cy="5310052"/>
          </a:xfrm>
        </p:spPr>
        <p:txBody>
          <a:bodyPr>
            <a:normAutofit/>
          </a:bodyPr>
          <a:lstStyle>
            <a:lvl1pPr marL="0" indent="0">
              <a:buNone/>
              <a:defRPr sz="1400">
                <a:solidFill>
                  <a:schemeClr val="tx1"/>
                </a:solidFill>
              </a:defRPr>
            </a:lvl1pPr>
            <a:lvl5pPr marL="1828800" indent="0" algn="l">
              <a:buNone/>
              <a:defRPr sz="1400"/>
            </a:lvl5pPr>
          </a:lstStyle>
          <a:p>
            <a:pPr lvl="0"/>
            <a:r>
              <a:rPr lang="en-US"/>
              <a:t>Picture/graph</a:t>
            </a:r>
          </a:p>
        </p:txBody>
      </p:sp>
    </p:spTree>
    <p:extLst>
      <p:ext uri="{BB962C8B-B14F-4D97-AF65-F5344CB8AC3E}">
        <p14:creationId xmlns:p14="http://schemas.microsoft.com/office/powerpoint/2010/main" val="3783021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Slide">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2F5CACCB-1CEC-1DE2-BD19-E4D118F49614}"/>
              </a:ext>
            </a:extLst>
          </p:cNvPr>
          <p:cNvSpPr/>
          <p:nvPr userDrawn="1"/>
        </p:nvSpPr>
        <p:spPr>
          <a:xfrm rot="10800000">
            <a:off x="8116956" y="0"/>
            <a:ext cx="4075044" cy="6858000"/>
          </a:xfrm>
          <a:prstGeom prst="round1Rect">
            <a:avLst>
              <a:gd name="adj" fmla="val 4272"/>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E6A34C87-45D1-1760-3CB5-76724FD11F59}"/>
              </a:ext>
            </a:extLst>
          </p:cNvPr>
          <p:cNvSpPr>
            <a:spLocks noGrp="1"/>
          </p:cNvSpPr>
          <p:nvPr>
            <p:ph type="dt" sz="half" idx="10"/>
          </p:nvPr>
        </p:nvSpPr>
        <p:spPr/>
        <p:txBody>
          <a:bodyPr/>
          <a:lstStyle/>
          <a:p>
            <a:endParaRPr lang="en-US"/>
          </a:p>
        </p:txBody>
      </p:sp>
      <p:sp>
        <p:nvSpPr>
          <p:cNvPr id="12" name="Rectangle 11">
            <a:extLst>
              <a:ext uri="{FF2B5EF4-FFF2-40B4-BE49-F238E27FC236}">
                <a16:creationId xmlns:a16="http://schemas.microsoft.com/office/drawing/2014/main" id="{972FCCA8-F0F9-A183-809D-51BF83CF411B}"/>
              </a:ext>
            </a:extLst>
          </p:cNvPr>
          <p:cNvSpPr/>
          <p:nvPr userDrawn="1"/>
        </p:nvSpPr>
        <p:spPr>
          <a:xfrm>
            <a:off x="8116956" y="1069369"/>
            <a:ext cx="3970683" cy="1632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0BDD9B1-044D-13B3-DFAD-488BED19C15E}"/>
              </a:ext>
            </a:extLst>
          </p:cNvPr>
          <p:cNvPicPr>
            <a:picLocks noChangeAspect="1"/>
          </p:cNvPicPr>
          <p:nvPr userDrawn="1"/>
        </p:nvPicPr>
        <p:blipFill>
          <a:blip r:embed="rId2"/>
          <a:srcRect/>
          <a:stretch/>
        </p:blipFill>
        <p:spPr>
          <a:xfrm>
            <a:off x="404833" y="325997"/>
            <a:ext cx="300624" cy="300867"/>
          </a:xfrm>
          <a:prstGeom prst="rect">
            <a:avLst/>
          </a:prstGeom>
        </p:spPr>
      </p:pic>
      <p:sp>
        <p:nvSpPr>
          <p:cNvPr id="10" name="TextBox 9">
            <a:extLst>
              <a:ext uri="{FF2B5EF4-FFF2-40B4-BE49-F238E27FC236}">
                <a16:creationId xmlns:a16="http://schemas.microsoft.com/office/drawing/2014/main" id="{D3AA3513-45CA-D0CB-063F-3DEF8E3B6FCD}"/>
              </a:ext>
            </a:extLst>
          </p:cNvPr>
          <p:cNvSpPr txBox="1"/>
          <p:nvPr userDrawn="1"/>
        </p:nvSpPr>
        <p:spPr>
          <a:xfrm>
            <a:off x="318437" y="694163"/>
            <a:ext cx="7600663" cy="307777"/>
          </a:xfrm>
          <a:prstGeom prst="rect">
            <a:avLst/>
          </a:prstGeom>
          <a:noFill/>
        </p:spPr>
        <p:txBody>
          <a:bodyPr wrap="square" rtlCol="0">
            <a:spAutoFit/>
          </a:bodyPr>
          <a:lstStyle/>
          <a:p>
            <a:r>
              <a:rPr lang="en-US" sz="1400" b="0">
                <a:latin typeface="Segoe UI" panose="020B0502040204020203" pitchFamily="34" charset="0"/>
                <a:cs typeface="Segoe UI" panose="020B0502040204020203" pitchFamily="34" charset="0"/>
              </a:rPr>
              <a:t>This is the official submission template for taking part in the ekipa projects </a:t>
            </a:r>
          </a:p>
        </p:txBody>
      </p:sp>
      <p:sp>
        <p:nvSpPr>
          <p:cNvPr id="13" name="TextBox 12">
            <a:extLst>
              <a:ext uri="{FF2B5EF4-FFF2-40B4-BE49-F238E27FC236}">
                <a16:creationId xmlns:a16="http://schemas.microsoft.com/office/drawing/2014/main" id="{188A2A38-B7EA-270F-7F75-FA6D97CEE343}"/>
              </a:ext>
            </a:extLst>
          </p:cNvPr>
          <p:cNvSpPr txBox="1"/>
          <p:nvPr userDrawn="1"/>
        </p:nvSpPr>
        <p:spPr>
          <a:xfrm>
            <a:off x="8246853" y="238428"/>
            <a:ext cx="1676356" cy="477054"/>
          </a:xfrm>
          <a:prstGeom prst="rect">
            <a:avLst/>
          </a:prstGeom>
          <a:noFill/>
        </p:spPr>
        <p:txBody>
          <a:bodyPr wrap="none" rtlCol="0">
            <a:spAutoFit/>
          </a:bodyPr>
          <a:lstStyle/>
          <a:p>
            <a:r>
              <a:rPr lang="en-US" sz="2500" b="1">
                <a:solidFill>
                  <a:schemeClr val="bg1"/>
                </a:solidFill>
                <a:latin typeface="Segoe UI" panose="020B0502040204020203" pitchFamily="34" charset="0"/>
                <a:cs typeface="Segoe UI" panose="020B0502040204020203" pitchFamily="34" charset="0"/>
              </a:rPr>
              <a:t>CONTENT</a:t>
            </a:r>
          </a:p>
        </p:txBody>
      </p:sp>
      <p:sp>
        <p:nvSpPr>
          <p:cNvPr id="15" name="TextBox 14">
            <a:extLst>
              <a:ext uri="{FF2B5EF4-FFF2-40B4-BE49-F238E27FC236}">
                <a16:creationId xmlns:a16="http://schemas.microsoft.com/office/drawing/2014/main" id="{F22F74EA-A9F5-4FA6-A5EA-2B83C2AA9CFD}"/>
              </a:ext>
            </a:extLst>
          </p:cNvPr>
          <p:cNvSpPr txBox="1"/>
          <p:nvPr userDrawn="1"/>
        </p:nvSpPr>
        <p:spPr>
          <a:xfrm>
            <a:off x="355409" y="2168341"/>
            <a:ext cx="7439272" cy="1077218"/>
          </a:xfrm>
          <a:prstGeom prst="rect">
            <a:avLst/>
          </a:prstGeom>
          <a:noFill/>
        </p:spPr>
        <p:txBody>
          <a:bodyPr wrap="square" rtlCol="0">
            <a:spAutoFit/>
          </a:bodyPr>
          <a:lstStyle/>
          <a:p>
            <a:pPr marL="285750" indent="-285750">
              <a:buFont typeface="System Font Regular"/>
              <a:buChar char="✔️"/>
            </a:pPr>
            <a:r>
              <a:rPr lang="en-US" sz="1600">
                <a:latin typeface="Segoe UI" panose="020B0502040204020203" pitchFamily="34" charset="0"/>
                <a:cs typeface="Segoe UI" panose="020B0502040204020203" pitchFamily="34" charset="0"/>
              </a:rPr>
              <a:t>Fill in the submission template</a:t>
            </a:r>
          </a:p>
          <a:p>
            <a:pPr marL="285750" indent="-285750">
              <a:buFont typeface="System Font Regular"/>
              <a:buChar char="✔️"/>
            </a:pPr>
            <a:r>
              <a:rPr lang="en-US" sz="1600">
                <a:latin typeface="Segoe UI" panose="020B0502040204020203" pitchFamily="34" charset="0"/>
                <a:cs typeface="Segoe UI" panose="020B0502040204020203" pitchFamily="34" charset="0"/>
              </a:rPr>
              <a:t>Check if you wish to upload additional material such as a video, company presentation, etc. </a:t>
            </a:r>
          </a:p>
          <a:p>
            <a:pPr marL="285750" indent="-285750" algn="l">
              <a:buFont typeface="System Font Regular"/>
              <a:buChar char="✔️"/>
            </a:pPr>
            <a:r>
              <a:rPr lang="en-US" sz="1600">
                <a:latin typeface="Segoe UI" panose="020B0502040204020203" pitchFamily="34" charset="0"/>
                <a:cs typeface="Segoe UI" panose="020B0502040204020203" pitchFamily="34" charset="0"/>
              </a:rPr>
              <a:t>Upload your documents via </a:t>
            </a:r>
            <a:r>
              <a:rPr lang="en-US" sz="1600" b="1">
                <a:latin typeface="Segoe UI" panose="020B0502040204020203" pitchFamily="34" charset="0"/>
                <a:cs typeface="Segoe UI" panose="020B0502040204020203" pitchFamily="34" charset="0"/>
              </a:rPr>
              <a:t>app.ekipa.de </a:t>
            </a:r>
            <a:r>
              <a:rPr lang="en-US" sz="1600">
                <a:latin typeface="Segoe UI" panose="020B0502040204020203" pitchFamily="34" charset="0"/>
                <a:cs typeface="Segoe UI" panose="020B0502040204020203" pitchFamily="34" charset="0"/>
              </a:rPr>
              <a:t>until the mentioned deadline</a:t>
            </a:r>
          </a:p>
        </p:txBody>
      </p:sp>
      <p:sp>
        <p:nvSpPr>
          <p:cNvPr id="16" name="TextBox 15">
            <a:extLst>
              <a:ext uri="{FF2B5EF4-FFF2-40B4-BE49-F238E27FC236}">
                <a16:creationId xmlns:a16="http://schemas.microsoft.com/office/drawing/2014/main" id="{5F8397AA-E398-929E-0C83-31AB9C22E568}"/>
              </a:ext>
            </a:extLst>
          </p:cNvPr>
          <p:cNvSpPr txBox="1"/>
          <p:nvPr userDrawn="1"/>
        </p:nvSpPr>
        <p:spPr>
          <a:xfrm>
            <a:off x="8320971" y="1324033"/>
            <a:ext cx="2748206" cy="3035831"/>
          </a:xfrm>
          <a:prstGeom prst="rect">
            <a:avLst/>
          </a:prstGeom>
          <a:noFill/>
        </p:spPr>
        <p:txBody>
          <a:bodyPr wrap="square" rtlCol="0">
            <a:spAutoFit/>
          </a:bodyPr>
          <a:lstStyle/>
          <a:p>
            <a:pPr marL="342900" indent="-342900">
              <a:lnSpc>
                <a:spcPct val="250000"/>
              </a:lnSpc>
              <a:buFont typeface="+mj-lt"/>
              <a:buAutoNum type="arabicPeriod"/>
            </a:pPr>
            <a:r>
              <a:rPr lang="en-US" sz="2000" b="1">
                <a:solidFill>
                  <a:schemeClr val="bg1"/>
                </a:solidFill>
                <a:latin typeface="Segoe UI" panose="020B0502040204020203" pitchFamily="34" charset="0"/>
                <a:cs typeface="Segoe UI" panose="020B0502040204020203" pitchFamily="34" charset="0"/>
              </a:rPr>
              <a:t>INTRODUCTION</a:t>
            </a:r>
          </a:p>
          <a:p>
            <a:pPr marL="342900" indent="-342900">
              <a:lnSpc>
                <a:spcPct val="250000"/>
              </a:lnSpc>
              <a:buFont typeface="+mj-lt"/>
              <a:buAutoNum type="arabicPeriod"/>
            </a:pPr>
            <a:r>
              <a:rPr lang="en-US" sz="2000" b="1">
                <a:solidFill>
                  <a:schemeClr val="bg1"/>
                </a:solidFill>
                <a:latin typeface="Segoe UI" panose="020B0502040204020203" pitchFamily="34" charset="0"/>
                <a:cs typeface="Segoe UI" panose="020B0502040204020203" pitchFamily="34" charset="0"/>
              </a:rPr>
              <a:t>SOLUTION</a:t>
            </a:r>
          </a:p>
          <a:p>
            <a:pPr marL="342900" indent="-342900">
              <a:lnSpc>
                <a:spcPct val="250000"/>
              </a:lnSpc>
              <a:buFont typeface="+mj-lt"/>
              <a:buAutoNum type="arabicPeriod"/>
            </a:pPr>
            <a:r>
              <a:rPr lang="en-US" sz="2000" b="1">
                <a:solidFill>
                  <a:schemeClr val="bg1"/>
                </a:solidFill>
                <a:latin typeface="Segoe UI" panose="020B0502040204020203" pitchFamily="34" charset="0"/>
                <a:cs typeface="Segoe UI" panose="020B0502040204020203" pitchFamily="34" charset="0"/>
              </a:rPr>
              <a:t>COLLABORATION</a:t>
            </a:r>
          </a:p>
          <a:p>
            <a:pPr marL="342900" indent="-342900">
              <a:lnSpc>
                <a:spcPct val="250000"/>
              </a:lnSpc>
              <a:buFont typeface="+mj-lt"/>
              <a:buAutoNum type="arabicPeriod"/>
            </a:pPr>
            <a:endParaRPr lang="en-US" sz="2000" b="1">
              <a:solidFill>
                <a:schemeClr val="bg1"/>
              </a:solidFill>
              <a:latin typeface="Segoe UI" panose="020B0502040204020203" pitchFamily="34" charset="0"/>
              <a:cs typeface="Segoe UI" panose="020B0502040204020203" pitchFamily="34" charset="0"/>
            </a:endParaRPr>
          </a:p>
        </p:txBody>
      </p:sp>
      <p:sp>
        <p:nvSpPr>
          <p:cNvPr id="17" name="TextBox 16">
            <a:extLst>
              <a:ext uri="{FF2B5EF4-FFF2-40B4-BE49-F238E27FC236}">
                <a16:creationId xmlns:a16="http://schemas.microsoft.com/office/drawing/2014/main" id="{678FD7C5-F4DE-5444-BABD-7E12F3D92A85}"/>
              </a:ext>
            </a:extLst>
          </p:cNvPr>
          <p:cNvSpPr txBox="1"/>
          <p:nvPr userDrawn="1"/>
        </p:nvSpPr>
        <p:spPr>
          <a:xfrm>
            <a:off x="355409" y="1615601"/>
            <a:ext cx="7439272" cy="369332"/>
          </a:xfrm>
          <a:prstGeom prst="rect">
            <a:avLst/>
          </a:prstGeom>
          <a:noFill/>
        </p:spPr>
        <p:txBody>
          <a:bodyPr wrap="square" rtlCol="0">
            <a:spAutoFit/>
          </a:bodyPr>
          <a:lstStyle/>
          <a:p>
            <a:r>
              <a:rPr lang="en-US" b="1">
                <a:solidFill>
                  <a:schemeClr val="accent3"/>
                </a:solidFill>
                <a:latin typeface="Segoe UI" panose="020B0502040204020203" pitchFamily="34" charset="0"/>
                <a:cs typeface="Segoe UI" panose="020B0502040204020203" pitchFamily="34" charset="0"/>
              </a:rPr>
              <a:t>CHECK LIST FOR YOUR PARTICIPATION</a:t>
            </a:r>
          </a:p>
        </p:txBody>
      </p:sp>
      <p:sp>
        <p:nvSpPr>
          <p:cNvPr id="20" name="Rectangle 19">
            <a:extLst>
              <a:ext uri="{FF2B5EF4-FFF2-40B4-BE49-F238E27FC236}">
                <a16:creationId xmlns:a16="http://schemas.microsoft.com/office/drawing/2014/main" id="{64AE0E53-D6C9-00D8-DF42-09F73A32927B}"/>
              </a:ext>
            </a:extLst>
          </p:cNvPr>
          <p:cNvSpPr/>
          <p:nvPr userDrawn="1"/>
        </p:nvSpPr>
        <p:spPr>
          <a:xfrm>
            <a:off x="0" y="1066467"/>
            <a:ext cx="8116956" cy="160204"/>
          </a:xfrm>
          <a:prstGeom prst="rect">
            <a:avLst/>
          </a:prstGeom>
          <a:solidFill>
            <a:schemeClr val="bg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a:extLst>
              <a:ext uri="{FF2B5EF4-FFF2-40B4-BE49-F238E27FC236}">
                <a16:creationId xmlns:a16="http://schemas.microsoft.com/office/drawing/2014/main" id="{8A296120-CB68-2C6A-077D-8E4080D17E1D}"/>
              </a:ext>
            </a:extLst>
          </p:cNvPr>
          <p:cNvCxnSpPr>
            <a:cxnSpLocks/>
          </p:cNvCxnSpPr>
          <p:nvPr userDrawn="1"/>
        </p:nvCxnSpPr>
        <p:spPr>
          <a:xfrm>
            <a:off x="8116956" y="2224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5787DC9-A647-68DF-43A6-36F46DA5133A}"/>
              </a:ext>
            </a:extLst>
          </p:cNvPr>
          <p:cNvCxnSpPr>
            <a:cxnSpLocks/>
          </p:cNvCxnSpPr>
          <p:nvPr userDrawn="1"/>
        </p:nvCxnSpPr>
        <p:spPr>
          <a:xfrm>
            <a:off x="8116956" y="2986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77B78ED3-8DB9-CA88-C84F-7D913A52EB4F}"/>
              </a:ext>
            </a:extLst>
          </p:cNvPr>
          <p:cNvCxnSpPr>
            <a:cxnSpLocks/>
          </p:cNvCxnSpPr>
          <p:nvPr userDrawn="1"/>
        </p:nvCxnSpPr>
        <p:spPr>
          <a:xfrm>
            <a:off x="8116956" y="3748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2E4CF50B-2F6F-B203-142B-B987EE6F7866}"/>
              </a:ext>
            </a:extLst>
          </p:cNvPr>
          <p:cNvSpPr txBox="1"/>
          <p:nvPr userDrawn="1"/>
        </p:nvSpPr>
        <p:spPr>
          <a:xfrm>
            <a:off x="705457" y="238428"/>
            <a:ext cx="3846630" cy="477054"/>
          </a:xfrm>
          <a:prstGeom prst="rect">
            <a:avLst/>
          </a:prstGeom>
          <a:noFill/>
        </p:spPr>
        <p:txBody>
          <a:bodyPr wrap="none" rtlCol="0" anchor="ctr">
            <a:spAutoFit/>
          </a:bodyPr>
          <a:lstStyle/>
          <a:p>
            <a:r>
              <a:rPr lang="en-US" sz="2500" b="1">
                <a:solidFill>
                  <a:schemeClr val="tx2">
                    <a:lumMod val="10000"/>
                  </a:schemeClr>
                </a:solidFill>
                <a:latin typeface="Segoe UI" panose="020B0502040204020203" pitchFamily="34" charset="0"/>
                <a:cs typeface="Segoe UI" panose="020B0502040204020203" pitchFamily="34" charset="0"/>
              </a:rPr>
              <a:t>SUBMISSION TEMPLATE</a:t>
            </a:r>
          </a:p>
        </p:txBody>
      </p:sp>
      <p:sp>
        <p:nvSpPr>
          <p:cNvPr id="3" name="TextBox 6">
            <a:extLst>
              <a:ext uri="{FF2B5EF4-FFF2-40B4-BE49-F238E27FC236}">
                <a16:creationId xmlns:a16="http://schemas.microsoft.com/office/drawing/2014/main" id="{E008DD43-1C55-03B3-770D-FE93765F4A6F}"/>
              </a:ext>
            </a:extLst>
          </p:cNvPr>
          <p:cNvSpPr txBox="1"/>
          <p:nvPr userDrawn="1"/>
        </p:nvSpPr>
        <p:spPr>
          <a:xfrm>
            <a:off x="318437" y="3659661"/>
            <a:ext cx="7439272" cy="646331"/>
          </a:xfrm>
          <a:prstGeom prst="rect">
            <a:avLst/>
          </a:prstGeom>
          <a:noFill/>
        </p:spPr>
        <p:txBody>
          <a:bodyPr wrap="square" rtlCol="0">
            <a:spAutoFit/>
          </a:bodyPr>
          <a:lstStyle/>
          <a:p>
            <a:r>
              <a:rPr lang="en-US" b="1">
                <a:solidFill>
                  <a:schemeClr val="accent1"/>
                </a:solidFill>
                <a:latin typeface="Segoe UI" panose="020B0502040204020203" pitchFamily="34" charset="0"/>
                <a:cs typeface="Segoe UI" panose="020B0502040204020203" pitchFamily="34" charset="0"/>
              </a:rPr>
              <a:t>LET US KNOW HOW YOU FOUND OUT ABOUT US</a:t>
            </a:r>
          </a:p>
          <a:p>
            <a:endParaRPr lang="en-US" b="1">
              <a:solidFill>
                <a:schemeClr val="accent1"/>
              </a:solidFill>
              <a:latin typeface="Segoe UI" panose="020B0502040204020203" pitchFamily="34" charset="0"/>
              <a:cs typeface="Segoe UI" panose="020B0502040204020203" pitchFamily="34" charset="0"/>
            </a:endParaRPr>
          </a:p>
        </p:txBody>
      </p:sp>
      <p:grpSp>
        <p:nvGrpSpPr>
          <p:cNvPr id="5" name="Group 31">
            <a:extLst>
              <a:ext uri="{FF2B5EF4-FFF2-40B4-BE49-F238E27FC236}">
                <a16:creationId xmlns:a16="http://schemas.microsoft.com/office/drawing/2014/main" id="{0EB6519E-2E1D-2086-1182-D6A1DD35A255}"/>
              </a:ext>
            </a:extLst>
          </p:cNvPr>
          <p:cNvGrpSpPr/>
          <p:nvPr userDrawn="1"/>
        </p:nvGrpSpPr>
        <p:grpSpPr>
          <a:xfrm>
            <a:off x="624890" y="4026255"/>
            <a:ext cx="5374784" cy="1513922"/>
            <a:chOff x="355409" y="4018473"/>
            <a:chExt cx="5374784" cy="1513922"/>
          </a:xfrm>
        </p:grpSpPr>
        <p:sp>
          <p:nvSpPr>
            <p:cNvPr id="6" name="TextBox 20">
              <a:extLst>
                <a:ext uri="{FF2B5EF4-FFF2-40B4-BE49-F238E27FC236}">
                  <a16:creationId xmlns:a16="http://schemas.microsoft.com/office/drawing/2014/main" id="{8B7BF0A4-9511-EAC4-6708-BE73C601C18C}"/>
                </a:ext>
              </a:extLst>
            </p:cNvPr>
            <p:cNvSpPr txBox="1"/>
            <p:nvPr userDrawn="1"/>
          </p:nvSpPr>
          <p:spPr>
            <a:xfrm>
              <a:off x="355409" y="4036815"/>
              <a:ext cx="1647374" cy="338554"/>
            </a:xfrm>
            <a:prstGeom prst="rect">
              <a:avLst/>
            </a:prstGeom>
            <a:noFill/>
          </p:spPr>
          <p:txBody>
            <a:bodyPr wrap="none" rtlCol="0">
              <a:spAutoFit/>
            </a:bodyPr>
            <a:lstStyle/>
            <a:p>
              <a:r>
                <a:rPr lang="en-US" sz="1600"/>
                <a:t>Ekipa newsletter</a:t>
              </a:r>
            </a:p>
          </p:txBody>
        </p:sp>
        <p:sp>
          <p:nvSpPr>
            <p:cNvPr id="7" name="TextBox 21">
              <a:extLst>
                <a:ext uri="{FF2B5EF4-FFF2-40B4-BE49-F238E27FC236}">
                  <a16:creationId xmlns:a16="http://schemas.microsoft.com/office/drawing/2014/main" id="{9A32008E-EBC7-F6FF-4A31-6916E72EEC92}"/>
                </a:ext>
              </a:extLst>
            </p:cNvPr>
            <p:cNvSpPr txBox="1"/>
            <p:nvPr userDrawn="1"/>
          </p:nvSpPr>
          <p:spPr>
            <a:xfrm>
              <a:off x="355409" y="4423951"/>
              <a:ext cx="1632435" cy="338554"/>
            </a:xfrm>
            <a:prstGeom prst="rect">
              <a:avLst/>
            </a:prstGeom>
            <a:noFill/>
          </p:spPr>
          <p:txBody>
            <a:bodyPr wrap="none" rtlCol="0">
              <a:spAutoFit/>
            </a:bodyPr>
            <a:lstStyle/>
            <a:p>
              <a:r>
                <a:rPr lang="en-US" sz="1600"/>
                <a:t>LinkedIn posting</a:t>
              </a:r>
            </a:p>
          </p:txBody>
        </p:sp>
        <p:sp>
          <p:nvSpPr>
            <p:cNvPr id="9" name="TextBox 22">
              <a:extLst>
                <a:ext uri="{FF2B5EF4-FFF2-40B4-BE49-F238E27FC236}">
                  <a16:creationId xmlns:a16="http://schemas.microsoft.com/office/drawing/2014/main" id="{038B24C8-1A14-DA7F-1C23-7A9EFB5F31F4}"/>
                </a:ext>
              </a:extLst>
            </p:cNvPr>
            <p:cNvSpPr txBox="1"/>
            <p:nvPr userDrawn="1"/>
          </p:nvSpPr>
          <p:spPr>
            <a:xfrm>
              <a:off x="355409" y="4811056"/>
              <a:ext cx="1771639" cy="338554"/>
            </a:xfrm>
            <a:prstGeom prst="rect">
              <a:avLst/>
            </a:prstGeom>
            <a:noFill/>
          </p:spPr>
          <p:txBody>
            <a:bodyPr wrap="none" rtlCol="0">
              <a:spAutoFit/>
            </a:bodyPr>
            <a:lstStyle/>
            <a:p>
              <a:r>
                <a:rPr lang="en-US" sz="1600"/>
                <a:t>LinkedIn message</a:t>
              </a:r>
            </a:p>
          </p:txBody>
        </p:sp>
        <p:sp>
          <p:nvSpPr>
            <p:cNvPr id="11" name="TextBox 23">
              <a:extLst>
                <a:ext uri="{FF2B5EF4-FFF2-40B4-BE49-F238E27FC236}">
                  <a16:creationId xmlns:a16="http://schemas.microsoft.com/office/drawing/2014/main" id="{CFF4B308-93E1-E7A2-33E7-644C67E6A07D}"/>
                </a:ext>
              </a:extLst>
            </p:cNvPr>
            <p:cNvSpPr txBox="1"/>
            <p:nvPr userDrawn="1"/>
          </p:nvSpPr>
          <p:spPr>
            <a:xfrm>
              <a:off x="2271628" y="4029359"/>
              <a:ext cx="1403141" cy="338554"/>
            </a:xfrm>
            <a:prstGeom prst="rect">
              <a:avLst/>
            </a:prstGeom>
            <a:noFill/>
          </p:spPr>
          <p:txBody>
            <a:bodyPr wrap="none" rtlCol="0">
              <a:spAutoFit/>
            </a:bodyPr>
            <a:lstStyle/>
            <a:p>
              <a:r>
                <a:rPr lang="en-US" sz="1600"/>
                <a:t>Ekipa website</a:t>
              </a:r>
            </a:p>
          </p:txBody>
        </p:sp>
        <p:sp>
          <p:nvSpPr>
            <p:cNvPr id="18" name="TextBox 24">
              <a:extLst>
                <a:ext uri="{FF2B5EF4-FFF2-40B4-BE49-F238E27FC236}">
                  <a16:creationId xmlns:a16="http://schemas.microsoft.com/office/drawing/2014/main" id="{ADCF283E-4341-3099-3DA7-CEF0796B352A}"/>
                </a:ext>
              </a:extLst>
            </p:cNvPr>
            <p:cNvSpPr txBox="1"/>
            <p:nvPr userDrawn="1"/>
          </p:nvSpPr>
          <p:spPr>
            <a:xfrm>
              <a:off x="2271628" y="4795496"/>
              <a:ext cx="1462644" cy="338554"/>
            </a:xfrm>
            <a:prstGeom prst="rect">
              <a:avLst/>
            </a:prstGeom>
            <a:noFill/>
          </p:spPr>
          <p:txBody>
            <a:bodyPr wrap="none" rtlCol="0">
              <a:spAutoFit/>
            </a:bodyPr>
            <a:lstStyle/>
            <a:p>
              <a:r>
                <a:rPr lang="en-US" sz="1600"/>
                <a:t>Google search</a:t>
              </a:r>
            </a:p>
          </p:txBody>
        </p:sp>
        <p:sp>
          <p:nvSpPr>
            <p:cNvPr id="19" name="TextBox 25">
              <a:extLst>
                <a:ext uri="{FF2B5EF4-FFF2-40B4-BE49-F238E27FC236}">
                  <a16:creationId xmlns:a16="http://schemas.microsoft.com/office/drawing/2014/main" id="{49485039-E953-8856-C31B-B45AFD797881}"/>
                </a:ext>
              </a:extLst>
            </p:cNvPr>
            <p:cNvSpPr txBox="1"/>
            <p:nvPr userDrawn="1"/>
          </p:nvSpPr>
          <p:spPr>
            <a:xfrm>
              <a:off x="3943614" y="4382847"/>
              <a:ext cx="1765612" cy="338554"/>
            </a:xfrm>
            <a:prstGeom prst="rect">
              <a:avLst/>
            </a:prstGeom>
            <a:noFill/>
          </p:spPr>
          <p:txBody>
            <a:bodyPr wrap="none" rtlCol="0">
              <a:spAutoFit/>
            </a:bodyPr>
            <a:lstStyle/>
            <a:p>
              <a:r>
                <a:rPr lang="en-US" sz="1600"/>
                <a:t>Social media post</a:t>
              </a:r>
            </a:p>
          </p:txBody>
        </p:sp>
        <p:sp>
          <p:nvSpPr>
            <p:cNvPr id="21" name="TextBox 26">
              <a:extLst>
                <a:ext uri="{FF2B5EF4-FFF2-40B4-BE49-F238E27FC236}">
                  <a16:creationId xmlns:a16="http://schemas.microsoft.com/office/drawing/2014/main" id="{60706966-CCC0-8B14-A578-968B1C7ED587}"/>
                </a:ext>
              </a:extLst>
            </p:cNvPr>
            <p:cNvSpPr txBox="1"/>
            <p:nvPr userDrawn="1"/>
          </p:nvSpPr>
          <p:spPr>
            <a:xfrm>
              <a:off x="2271628" y="4400133"/>
              <a:ext cx="1060740" cy="338554"/>
            </a:xfrm>
            <a:prstGeom prst="rect">
              <a:avLst/>
            </a:prstGeom>
            <a:noFill/>
          </p:spPr>
          <p:txBody>
            <a:bodyPr wrap="none" rtlCol="0">
              <a:spAutoFit/>
            </a:bodyPr>
            <a:lstStyle/>
            <a:p>
              <a:r>
                <a:rPr lang="en-US" sz="1600"/>
                <a:t>University</a:t>
              </a:r>
            </a:p>
          </p:txBody>
        </p:sp>
        <p:sp>
          <p:nvSpPr>
            <p:cNvPr id="22" name="TextBox 27">
              <a:extLst>
                <a:ext uri="{FF2B5EF4-FFF2-40B4-BE49-F238E27FC236}">
                  <a16:creationId xmlns:a16="http://schemas.microsoft.com/office/drawing/2014/main" id="{1C1A5C55-00D8-813B-66A4-4DB9B52B9D26}"/>
                </a:ext>
              </a:extLst>
            </p:cNvPr>
            <p:cNvSpPr txBox="1"/>
            <p:nvPr userDrawn="1"/>
          </p:nvSpPr>
          <p:spPr>
            <a:xfrm>
              <a:off x="3943614" y="4018473"/>
              <a:ext cx="821059" cy="338554"/>
            </a:xfrm>
            <a:prstGeom prst="rect">
              <a:avLst/>
            </a:prstGeom>
            <a:noFill/>
          </p:spPr>
          <p:txBody>
            <a:bodyPr wrap="none" rtlCol="0">
              <a:spAutoFit/>
            </a:bodyPr>
            <a:lstStyle/>
            <a:p>
              <a:r>
                <a:rPr lang="en-US" sz="1600"/>
                <a:t>Mailing</a:t>
              </a:r>
            </a:p>
          </p:txBody>
        </p:sp>
        <p:sp>
          <p:nvSpPr>
            <p:cNvPr id="23" name="TextBox 28">
              <a:extLst>
                <a:ext uri="{FF2B5EF4-FFF2-40B4-BE49-F238E27FC236}">
                  <a16:creationId xmlns:a16="http://schemas.microsoft.com/office/drawing/2014/main" id="{4536C111-30F8-8DF5-A188-36710B85FB55}"/>
                </a:ext>
              </a:extLst>
            </p:cNvPr>
            <p:cNvSpPr txBox="1"/>
            <p:nvPr userDrawn="1"/>
          </p:nvSpPr>
          <p:spPr>
            <a:xfrm>
              <a:off x="3943614" y="4791306"/>
              <a:ext cx="1786579" cy="338554"/>
            </a:xfrm>
            <a:prstGeom prst="rect">
              <a:avLst/>
            </a:prstGeom>
            <a:noFill/>
          </p:spPr>
          <p:txBody>
            <a:bodyPr wrap="none" rtlCol="0">
              <a:spAutoFit/>
            </a:bodyPr>
            <a:lstStyle/>
            <a:p>
              <a:r>
                <a:rPr lang="en-US" sz="1600"/>
                <a:t>A friend/colleague</a:t>
              </a:r>
            </a:p>
          </p:txBody>
        </p:sp>
        <p:sp>
          <p:nvSpPr>
            <p:cNvPr id="24" name="TextBox 29">
              <a:extLst>
                <a:ext uri="{FF2B5EF4-FFF2-40B4-BE49-F238E27FC236}">
                  <a16:creationId xmlns:a16="http://schemas.microsoft.com/office/drawing/2014/main" id="{2D97F285-2A65-3908-BD61-B3A9AB7E7DCD}"/>
                </a:ext>
              </a:extLst>
            </p:cNvPr>
            <p:cNvSpPr txBox="1"/>
            <p:nvPr userDrawn="1"/>
          </p:nvSpPr>
          <p:spPr>
            <a:xfrm>
              <a:off x="355409" y="5193841"/>
              <a:ext cx="691215" cy="338554"/>
            </a:xfrm>
            <a:prstGeom prst="rect">
              <a:avLst/>
            </a:prstGeom>
            <a:noFill/>
          </p:spPr>
          <p:txBody>
            <a:bodyPr wrap="none" rtlCol="0">
              <a:spAutoFit/>
            </a:bodyPr>
            <a:lstStyle/>
            <a:p>
              <a:r>
                <a:rPr lang="en-US" sz="1600"/>
                <a:t>Other</a:t>
              </a:r>
            </a:p>
          </p:txBody>
        </p:sp>
      </p:grpSp>
      <p:sp>
        <p:nvSpPr>
          <p:cNvPr id="25" name="Text Placeholder 2">
            <a:extLst>
              <a:ext uri="{FF2B5EF4-FFF2-40B4-BE49-F238E27FC236}">
                <a16:creationId xmlns:a16="http://schemas.microsoft.com/office/drawing/2014/main" id="{A6234E2F-F123-022E-C3E4-E0546BD01447}"/>
              </a:ext>
            </a:extLst>
          </p:cNvPr>
          <p:cNvSpPr>
            <a:spLocks noGrp="1"/>
          </p:cNvSpPr>
          <p:nvPr>
            <p:ph type="body" idx="17" hasCustomPrompt="1"/>
          </p:nvPr>
        </p:nvSpPr>
        <p:spPr>
          <a:xfrm>
            <a:off x="399410" y="5670238"/>
            <a:ext cx="6828704" cy="459323"/>
          </a:xfrm>
        </p:spPr>
        <p:txBody>
          <a:bodyPr>
            <a:noAutofit/>
          </a:bodyPr>
          <a:lstStyle>
            <a:lvl1pPr marL="0" indent="0">
              <a:buNone/>
              <a:defRPr sz="1800">
                <a:solidFill>
                  <a:schemeClr val="accent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Write down here, how you found out about us or this project</a:t>
            </a:r>
          </a:p>
        </p:txBody>
      </p:sp>
    </p:spTree>
    <p:extLst>
      <p:ext uri="{BB962C8B-B14F-4D97-AF65-F5344CB8AC3E}">
        <p14:creationId xmlns:p14="http://schemas.microsoft.com/office/powerpoint/2010/main" val="2305250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Slide">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2F5CACCB-1CEC-1DE2-BD19-E4D118F49614}"/>
              </a:ext>
            </a:extLst>
          </p:cNvPr>
          <p:cNvSpPr/>
          <p:nvPr userDrawn="1"/>
        </p:nvSpPr>
        <p:spPr>
          <a:xfrm rot="10800000">
            <a:off x="8116956" y="0"/>
            <a:ext cx="4075044" cy="6858000"/>
          </a:xfrm>
          <a:prstGeom prst="round1Rect">
            <a:avLst>
              <a:gd name="adj" fmla="val 4272"/>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E6A34C87-45D1-1760-3CB5-76724FD11F59}"/>
              </a:ext>
            </a:extLst>
          </p:cNvPr>
          <p:cNvSpPr>
            <a:spLocks noGrp="1"/>
          </p:cNvSpPr>
          <p:nvPr>
            <p:ph type="dt" sz="half" idx="10"/>
          </p:nvPr>
        </p:nvSpPr>
        <p:spPr/>
        <p:txBody>
          <a:bodyPr/>
          <a:lstStyle/>
          <a:p>
            <a:endParaRPr lang="en-US"/>
          </a:p>
        </p:txBody>
      </p:sp>
      <p:sp>
        <p:nvSpPr>
          <p:cNvPr id="12" name="Rectangle 11">
            <a:extLst>
              <a:ext uri="{FF2B5EF4-FFF2-40B4-BE49-F238E27FC236}">
                <a16:creationId xmlns:a16="http://schemas.microsoft.com/office/drawing/2014/main" id="{972FCCA8-F0F9-A183-809D-51BF83CF411B}"/>
              </a:ext>
            </a:extLst>
          </p:cNvPr>
          <p:cNvSpPr/>
          <p:nvPr userDrawn="1"/>
        </p:nvSpPr>
        <p:spPr>
          <a:xfrm>
            <a:off x="8116956" y="1069369"/>
            <a:ext cx="3970683" cy="1632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0BDD9B1-044D-13B3-DFAD-488BED19C15E}"/>
              </a:ext>
            </a:extLst>
          </p:cNvPr>
          <p:cNvPicPr>
            <a:picLocks noChangeAspect="1"/>
          </p:cNvPicPr>
          <p:nvPr userDrawn="1"/>
        </p:nvPicPr>
        <p:blipFill>
          <a:blip r:embed="rId2"/>
          <a:srcRect/>
          <a:stretch/>
        </p:blipFill>
        <p:spPr>
          <a:xfrm>
            <a:off x="404833" y="325997"/>
            <a:ext cx="300624" cy="300867"/>
          </a:xfrm>
          <a:prstGeom prst="rect">
            <a:avLst/>
          </a:prstGeom>
        </p:spPr>
      </p:pic>
      <p:sp>
        <p:nvSpPr>
          <p:cNvPr id="10" name="TextBox 9">
            <a:extLst>
              <a:ext uri="{FF2B5EF4-FFF2-40B4-BE49-F238E27FC236}">
                <a16:creationId xmlns:a16="http://schemas.microsoft.com/office/drawing/2014/main" id="{D3AA3513-45CA-D0CB-063F-3DEF8E3B6FCD}"/>
              </a:ext>
            </a:extLst>
          </p:cNvPr>
          <p:cNvSpPr txBox="1"/>
          <p:nvPr userDrawn="1"/>
        </p:nvSpPr>
        <p:spPr>
          <a:xfrm>
            <a:off x="318437" y="694163"/>
            <a:ext cx="7600663" cy="307777"/>
          </a:xfrm>
          <a:prstGeom prst="rect">
            <a:avLst/>
          </a:prstGeom>
          <a:noFill/>
        </p:spPr>
        <p:txBody>
          <a:bodyPr wrap="square" rtlCol="0">
            <a:spAutoFit/>
          </a:bodyPr>
          <a:lstStyle/>
          <a:p>
            <a:r>
              <a:rPr lang="en-US" sz="1400" b="0">
                <a:latin typeface="Segoe UI" panose="020B0502040204020203" pitchFamily="34" charset="0"/>
                <a:cs typeface="Segoe UI" panose="020B0502040204020203" pitchFamily="34" charset="0"/>
              </a:rPr>
              <a:t>This is the official submission template for taking part in the ekipa challenges </a:t>
            </a:r>
          </a:p>
        </p:txBody>
      </p:sp>
      <p:sp>
        <p:nvSpPr>
          <p:cNvPr id="13" name="TextBox 12">
            <a:extLst>
              <a:ext uri="{FF2B5EF4-FFF2-40B4-BE49-F238E27FC236}">
                <a16:creationId xmlns:a16="http://schemas.microsoft.com/office/drawing/2014/main" id="{188A2A38-B7EA-270F-7F75-FA6D97CEE343}"/>
              </a:ext>
            </a:extLst>
          </p:cNvPr>
          <p:cNvSpPr txBox="1"/>
          <p:nvPr userDrawn="1"/>
        </p:nvSpPr>
        <p:spPr>
          <a:xfrm>
            <a:off x="8246853" y="238428"/>
            <a:ext cx="1676356" cy="477054"/>
          </a:xfrm>
          <a:prstGeom prst="rect">
            <a:avLst/>
          </a:prstGeom>
          <a:noFill/>
        </p:spPr>
        <p:txBody>
          <a:bodyPr wrap="none" rtlCol="0">
            <a:spAutoFit/>
          </a:bodyPr>
          <a:lstStyle/>
          <a:p>
            <a:r>
              <a:rPr lang="en-US" sz="2500" b="1">
                <a:solidFill>
                  <a:schemeClr val="bg1"/>
                </a:solidFill>
                <a:latin typeface="Segoe UI" panose="020B0502040204020203" pitchFamily="34" charset="0"/>
                <a:cs typeface="Segoe UI" panose="020B0502040204020203" pitchFamily="34" charset="0"/>
              </a:rPr>
              <a:t>CONTENT</a:t>
            </a:r>
          </a:p>
        </p:txBody>
      </p:sp>
      <p:sp>
        <p:nvSpPr>
          <p:cNvPr id="15" name="TextBox 14">
            <a:extLst>
              <a:ext uri="{FF2B5EF4-FFF2-40B4-BE49-F238E27FC236}">
                <a16:creationId xmlns:a16="http://schemas.microsoft.com/office/drawing/2014/main" id="{F22F74EA-A9F5-4FA6-A5EA-2B83C2AA9CFD}"/>
              </a:ext>
            </a:extLst>
          </p:cNvPr>
          <p:cNvSpPr txBox="1"/>
          <p:nvPr userDrawn="1"/>
        </p:nvSpPr>
        <p:spPr>
          <a:xfrm>
            <a:off x="355409" y="2168341"/>
            <a:ext cx="7439272" cy="1077218"/>
          </a:xfrm>
          <a:prstGeom prst="rect">
            <a:avLst/>
          </a:prstGeom>
          <a:noFill/>
        </p:spPr>
        <p:txBody>
          <a:bodyPr wrap="square" rtlCol="0">
            <a:spAutoFit/>
          </a:bodyPr>
          <a:lstStyle/>
          <a:p>
            <a:pPr marL="285750" indent="-285750">
              <a:buFont typeface="System Font Regular"/>
              <a:buChar char="✔️"/>
            </a:pPr>
            <a:r>
              <a:rPr lang="en-US" sz="1600">
                <a:latin typeface="Segoe UI" panose="020B0502040204020203" pitchFamily="34" charset="0"/>
                <a:cs typeface="Segoe UI" panose="020B0502040204020203" pitchFamily="34" charset="0"/>
              </a:rPr>
              <a:t>Fill in the submission template</a:t>
            </a:r>
          </a:p>
          <a:p>
            <a:pPr marL="285750" indent="-285750">
              <a:buFont typeface="System Font Regular"/>
              <a:buChar char="✔️"/>
            </a:pPr>
            <a:r>
              <a:rPr lang="en-US" sz="1600">
                <a:latin typeface="Segoe UI" panose="020B0502040204020203" pitchFamily="34" charset="0"/>
                <a:cs typeface="Segoe UI" panose="020B0502040204020203" pitchFamily="34" charset="0"/>
              </a:rPr>
              <a:t>Check if you wish to upload additional material such as a video, company presentation, etc. </a:t>
            </a:r>
          </a:p>
          <a:p>
            <a:pPr marL="285750" indent="-285750" algn="l">
              <a:buFont typeface="System Font Regular"/>
              <a:buChar char="✔️"/>
            </a:pPr>
            <a:r>
              <a:rPr lang="en-US" sz="1600">
                <a:latin typeface="Segoe UI" panose="020B0502040204020203" pitchFamily="34" charset="0"/>
                <a:cs typeface="Segoe UI" panose="020B0502040204020203" pitchFamily="34" charset="0"/>
              </a:rPr>
              <a:t>Upload your documents via our </a:t>
            </a:r>
            <a:r>
              <a:rPr lang="en-US" sz="1600">
                <a:latin typeface="Segoe UI" panose="020B0502040204020203" pitchFamily="34" charset="0"/>
                <a:cs typeface="Segoe UI" panose="020B0502040204020203" pitchFamily="34" charset="0"/>
                <a:hlinkClick r:id="rId3"/>
              </a:rPr>
              <a:t>platform</a:t>
            </a:r>
            <a:r>
              <a:rPr lang="en-US" sz="1600">
                <a:latin typeface="Segoe UI" panose="020B0502040204020203" pitchFamily="34" charset="0"/>
                <a:cs typeface="Segoe UI" panose="020B0502040204020203" pitchFamily="34" charset="0"/>
              </a:rPr>
              <a:t> until the mentioned deadline</a:t>
            </a:r>
          </a:p>
        </p:txBody>
      </p:sp>
      <p:sp>
        <p:nvSpPr>
          <p:cNvPr id="16" name="TextBox 15">
            <a:extLst>
              <a:ext uri="{FF2B5EF4-FFF2-40B4-BE49-F238E27FC236}">
                <a16:creationId xmlns:a16="http://schemas.microsoft.com/office/drawing/2014/main" id="{5F8397AA-E398-929E-0C83-31AB9C22E568}"/>
              </a:ext>
            </a:extLst>
          </p:cNvPr>
          <p:cNvSpPr txBox="1"/>
          <p:nvPr userDrawn="1"/>
        </p:nvSpPr>
        <p:spPr>
          <a:xfrm>
            <a:off x="8320971" y="1324033"/>
            <a:ext cx="2748206" cy="3805209"/>
          </a:xfrm>
          <a:prstGeom prst="rect">
            <a:avLst/>
          </a:prstGeom>
          <a:noFill/>
        </p:spPr>
        <p:txBody>
          <a:bodyPr wrap="square" rtlCol="0">
            <a:spAutoFit/>
          </a:bodyPr>
          <a:lstStyle/>
          <a:p>
            <a:pPr marL="342900" indent="-342900">
              <a:lnSpc>
                <a:spcPct val="250000"/>
              </a:lnSpc>
              <a:buFont typeface="+mj-lt"/>
              <a:buAutoNum type="arabicPeriod"/>
            </a:pPr>
            <a:r>
              <a:rPr lang="en-US" sz="2000" b="1">
                <a:solidFill>
                  <a:schemeClr val="bg1"/>
                </a:solidFill>
                <a:latin typeface="Segoe UI" panose="020B0502040204020203" pitchFamily="34" charset="0"/>
                <a:cs typeface="Segoe UI" panose="020B0502040204020203" pitchFamily="34" charset="0"/>
              </a:rPr>
              <a:t>INTRODUCTION</a:t>
            </a:r>
          </a:p>
          <a:p>
            <a:pPr marL="342900" indent="-342900">
              <a:lnSpc>
                <a:spcPct val="250000"/>
              </a:lnSpc>
              <a:buFont typeface="+mj-lt"/>
              <a:buAutoNum type="arabicPeriod"/>
            </a:pPr>
            <a:r>
              <a:rPr lang="en-US" sz="2000" b="1">
                <a:solidFill>
                  <a:schemeClr val="bg1"/>
                </a:solidFill>
                <a:latin typeface="Segoe UI" panose="020B0502040204020203" pitchFamily="34" charset="0"/>
                <a:cs typeface="Segoe UI" panose="020B0502040204020203" pitchFamily="34" charset="0"/>
              </a:rPr>
              <a:t>SOLUTION</a:t>
            </a:r>
          </a:p>
          <a:p>
            <a:pPr marL="342900" indent="-342900">
              <a:lnSpc>
                <a:spcPct val="250000"/>
              </a:lnSpc>
              <a:buFont typeface="+mj-lt"/>
              <a:buAutoNum type="arabicPeriod"/>
            </a:pPr>
            <a:r>
              <a:rPr lang="en-US" sz="2000" b="1">
                <a:solidFill>
                  <a:schemeClr val="bg1"/>
                </a:solidFill>
                <a:latin typeface="Segoe UI" panose="020B0502040204020203" pitchFamily="34" charset="0"/>
                <a:cs typeface="Segoe UI" panose="020B0502040204020203" pitchFamily="34" charset="0"/>
              </a:rPr>
              <a:t>KEY QUESTIONS</a:t>
            </a:r>
          </a:p>
          <a:p>
            <a:pPr marL="342900" indent="-342900">
              <a:lnSpc>
                <a:spcPct val="250000"/>
              </a:lnSpc>
              <a:buFont typeface="+mj-lt"/>
              <a:buAutoNum type="arabicPeriod"/>
            </a:pPr>
            <a:r>
              <a:rPr lang="en-US" sz="2000" b="1">
                <a:solidFill>
                  <a:schemeClr val="bg1"/>
                </a:solidFill>
                <a:latin typeface="Segoe UI" panose="020B0502040204020203" pitchFamily="34" charset="0"/>
                <a:cs typeface="Segoe UI" panose="020B0502040204020203" pitchFamily="34" charset="0"/>
              </a:rPr>
              <a:t>COLLABORATION</a:t>
            </a:r>
          </a:p>
          <a:p>
            <a:pPr marL="342900" indent="-342900">
              <a:lnSpc>
                <a:spcPct val="250000"/>
              </a:lnSpc>
              <a:buFont typeface="+mj-lt"/>
              <a:buAutoNum type="arabicPeriod"/>
            </a:pPr>
            <a:endParaRPr lang="en-US" sz="2000" b="1">
              <a:solidFill>
                <a:schemeClr val="bg1"/>
              </a:solidFill>
              <a:latin typeface="Segoe UI" panose="020B0502040204020203" pitchFamily="34" charset="0"/>
              <a:cs typeface="Segoe UI" panose="020B0502040204020203" pitchFamily="34" charset="0"/>
            </a:endParaRPr>
          </a:p>
        </p:txBody>
      </p:sp>
      <p:sp>
        <p:nvSpPr>
          <p:cNvPr id="17" name="TextBox 16">
            <a:extLst>
              <a:ext uri="{FF2B5EF4-FFF2-40B4-BE49-F238E27FC236}">
                <a16:creationId xmlns:a16="http://schemas.microsoft.com/office/drawing/2014/main" id="{678FD7C5-F4DE-5444-BABD-7E12F3D92A85}"/>
              </a:ext>
            </a:extLst>
          </p:cNvPr>
          <p:cNvSpPr txBox="1"/>
          <p:nvPr userDrawn="1"/>
        </p:nvSpPr>
        <p:spPr>
          <a:xfrm>
            <a:off x="355409" y="1615601"/>
            <a:ext cx="7439272" cy="369332"/>
          </a:xfrm>
          <a:prstGeom prst="rect">
            <a:avLst/>
          </a:prstGeom>
          <a:noFill/>
        </p:spPr>
        <p:txBody>
          <a:bodyPr wrap="square" rtlCol="0">
            <a:spAutoFit/>
          </a:bodyPr>
          <a:lstStyle/>
          <a:p>
            <a:r>
              <a:rPr lang="en-US" b="1">
                <a:solidFill>
                  <a:schemeClr val="accent3"/>
                </a:solidFill>
                <a:latin typeface="Segoe UI" panose="020B0502040204020203" pitchFamily="34" charset="0"/>
                <a:cs typeface="Segoe UI" panose="020B0502040204020203" pitchFamily="34" charset="0"/>
              </a:rPr>
              <a:t>CHECK LIST FOR YOUR PARTICIPATION</a:t>
            </a:r>
          </a:p>
        </p:txBody>
      </p:sp>
      <p:sp>
        <p:nvSpPr>
          <p:cNvPr id="20" name="Rectangle 19">
            <a:extLst>
              <a:ext uri="{FF2B5EF4-FFF2-40B4-BE49-F238E27FC236}">
                <a16:creationId xmlns:a16="http://schemas.microsoft.com/office/drawing/2014/main" id="{64AE0E53-D6C9-00D8-DF42-09F73A32927B}"/>
              </a:ext>
            </a:extLst>
          </p:cNvPr>
          <p:cNvSpPr/>
          <p:nvPr userDrawn="1"/>
        </p:nvSpPr>
        <p:spPr>
          <a:xfrm>
            <a:off x="0" y="1066467"/>
            <a:ext cx="8116956" cy="160204"/>
          </a:xfrm>
          <a:prstGeom prst="rect">
            <a:avLst/>
          </a:prstGeom>
          <a:solidFill>
            <a:schemeClr val="bg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a:extLst>
              <a:ext uri="{FF2B5EF4-FFF2-40B4-BE49-F238E27FC236}">
                <a16:creationId xmlns:a16="http://schemas.microsoft.com/office/drawing/2014/main" id="{8A296120-CB68-2C6A-077D-8E4080D17E1D}"/>
              </a:ext>
            </a:extLst>
          </p:cNvPr>
          <p:cNvCxnSpPr>
            <a:cxnSpLocks/>
          </p:cNvCxnSpPr>
          <p:nvPr userDrawn="1"/>
        </p:nvCxnSpPr>
        <p:spPr>
          <a:xfrm>
            <a:off x="8116956" y="2224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5787DC9-A647-68DF-43A6-36F46DA5133A}"/>
              </a:ext>
            </a:extLst>
          </p:cNvPr>
          <p:cNvCxnSpPr>
            <a:cxnSpLocks/>
          </p:cNvCxnSpPr>
          <p:nvPr userDrawn="1"/>
        </p:nvCxnSpPr>
        <p:spPr>
          <a:xfrm>
            <a:off x="8116956" y="2986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77B78ED3-8DB9-CA88-C84F-7D913A52EB4F}"/>
              </a:ext>
            </a:extLst>
          </p:cNvPr>
          <p:cNvCxnSpPr>
            <a:cxnSpLocks/>
          </p:cNvCxnSpPr>
          <p:nvPr userDrawn="1"/>
        </p:nvCxnSpPr>
        <p:spPr>
          <a:xfrm>
            <a:off x="8116956" y="3748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2E4CF50B-2F6F-B203-142B-B987EE6F7866}"/>
              </a:ext>
            </a:extLst>
          </p:cNvPr>
          <p:cNvSpPr txBox="1"/>
          <p:nvPr userDrawn="1"/>
        </p:nvSpPr>
        <p:spPr>
          <a:xfrm>
            <a:off x="705457" y="238428"/>
            <a:ext cx="3846630" cy="477054"/>
          </a:xfrm>
          <a:prstGeom prst="rect">
            <a:avLst/>
          </a:prstGeom>
          <a:noFill/>
        </p:spPr>
        <p:txBody>
          <a:bodyPr wrap="none" rtlCol="0" anchor="ctr">
            <a:spAutoFit/>
          </a:bodyPr>
          <a:lstStyle/>
          <a:p>
            <a:r>
              <a:rPr lang="en-US" sz="2500" b="1">
                <a:solidFill>
                  <a:schemeClr val="tx2">
                    <a:lumMod val="10000"/>
                  </a:schemeClr>
                </a:solidFill>
                <a:latin typeface="Segoe UI" panose="020B0502040204020203" pitchFamily="34" charset="0"/>
                <a:cs typeface="Segoe UI" panose="020B0502040204020203" pitchFamily="34" charset="0"/>
              </a:rPr>
              <a:t>SUBMISSION TEMPLATE</a:t>
            </a:r>
          </a:p>
        </p:txBody>
      </p:sp>
    </p:spTree>
    <p:extLst>
      <p:ext uri="{BB962C8B-B14F-4D97-AF65-F5344CB8AC3E}">
        <p14:creationId xmlns:p14="http://schemas.microsoft.com/office/powerpoint/2010/main" val="2890018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 Introduction">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928"/>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2061846" cy="369332"/>
          </a:xfrm>
          <a:prstGeom prst="rect">
            <a:avLst/>
          </a:prstGeom>
          <a:noFill/>
        </p:spPr>
        <p:txBody>
          <a:bodyPr wrap="none" rtlCol="0" anchor="ctr">
            <a:spAutoFit/>
          </a:bodyPr>
          <a:lstStyle/>
          <a:p>
            <a:r>
              <a:rPr lang="en-US" b="1">
                <a:latin typeface="Segoe UI" panose="020B0502040204020203" pitchFamily="34" charset="0"/>
                <a:cs typeface="Segoe UI" panose="020B0502040204020203" pitchFamily="34" charset="0"/>
              </a:rPr>
              <a:t>SOLUTION PITCH</a:t>
            </a: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2528256" cy="369332"/>
          </a:xfrm>
          <a:prstGeom prst="rect">
            <a:avLst/>
          </a:prstGeom>
          <a:noFill/>
        </p:spPr>
        <p:txBody>
          <a:bodyPr wrap="none" rtlCol="0" anchor="ctr">
            <a:spAutoFit/>
          </a:bodyPr>
          <a:lstStyle/>
          <a:p>
            <a:r>
              <a:rPr lang="en-US" b="1">
                <a:latin typeface="Segoe UI" panose="020B0502040204020203" pitchFamily="34" charset="0"/>
                <a:cs typeface="Segoe UI" panose="020B0502040204020203" pitchFamily="34" charset="0"/>
              </a:rPr>
              <a:t>TEAM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2215187"/>
            <a:ext cx="3630623" cy="4141162"/>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Give a brief introduction to your team for the project.</a:t>
            </a:r>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1256882"/>
            <a:ext cx="1031949" cy="307777"/>
          </a:xfrm>
          <a:prstGeom prst="rect">
            <a:avLst/>
          </a:prstGeom>
          <a:noFill/>
        </p:spPr>
        <p:txBody>
          <a:bodyPr wrap="none" rtlCol="0" anchor="ctr">
            <a:spAutoFit/>
          </a:bodyPr>
          <a:lstStyle/>
          <a:p>
            <a:r>
              <a:rPr lang="en-US" sz="1400" b="1">
                <a:solidFill>
                  <a:schemeClr val="bg2"/>
                </a:solidFill>
                <a:latin typeface="Segoe UI" panose="020B0502040204020203" pitchFamily="34" charset="0"/>
                <a:cs typeface="Segoe UI" panose="020B0502040204020203" pitchFamily="34" charset="0"/>
              </a:rPr>
              <a:t>COUNTRY</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3661470"/>
            <a:ext cx="2149948" cy="307777"/>
          </a:xfrm>
          <a:prstGeom prst="rect">
            <a:avLst/>
          </a:prstGeom>
          <a:noFill/>
        </p:spPr>
        <p:txBody>
          <a:bodyPr wrap="none" rtlCol="0" anchor="ctr">
            <a:spAutoFit/>
          </a:bodyPr>
          <a:lstStyle/>
          <a:p>
            <a:r>
              <a:rPr lang="en-US" sz="1400" b="1">
                <a:solidFill>
                  <a:schemeClr val="bg2"/>
                </a:solidFill>
                <a:latin typeface="Segoe UI" panose="020B0502040204020203" pitchFamily="34" charset="0"/>
                <a:cs typeface="Segoe UI" panose="020B0502040204020203" pitchFamily="34" charset="0"/>
              </a:rPr>
              <a:t>WEBSITE (if applicable)</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4490257"/>
            <a:ext cx="2230098" cy="307777"/>
          </a:xfrm>
          <a:prstGeom prst="rect">
            <a:avLst/>
          </a:prstGeom>
          <a:noFill/>
        </p:spPr>
        <p:txBody>
          <a:bodyPr wrap="none" rtlCol="0" anchor="ctr">
            <a:spAutoFit/>
          </a:bodyPr>
          <a:lstStyle/>
          <a:p>
            <a:r>
              <a:rPr lang="en-US" sz="1400" b="1">
                <a:solidFill>
                  <a:schemeClr val="bg2"/>
                </a:solidFill>
                <a:latin typeface="Segoe UI" panose="020B0502040204020203" pitchFamily="34" charset="0"/>
                <a:cs typeface="Segoe UI" panose="020B0502040204020203" pitchFamily="34" charset="0"/>
              </a:rPr>
              <a:t>LINKEDIN (if applicable)</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329036" y="1565816"/>
            <a:ext cx="3263995"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8389099" y="1252198"/>
            <a:ext cx="1787151" cy="780292"/>
          </a:xfrm>
        </p:spPr>
        <p:txBody>
          <a:bodyPr anchor="t">
            <a:normAutofit/>
          </a:bodyPr>
          <a:lstStyle>
            <a:lvl1pPr marL="0" indent="0">
              <a:buNone/>
              <a:defRPr sz="1400" b="1">
                <a:solidFill>
                  <a:schemeClr val="tx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TEAM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329036" y="1195942"/>
            <a:ext cx="3331721" cy="4002"/>
          </a:xfrm>
          <a:prstGeom prst="line">
            <a:avLst/>
          </a:prstGeom>
          <a:ln>
            <a:solidFill>
              <a:schemeClr val="tx2">
                <a:lumMod val="10000"/>
              </a:schemeClr>
            </a:solidFill>
          </a:ln>
        </p:spPr>
        <p:style>
          <a:lnRef idx="2">
            <a:schemeClr val="accent1"/>
          </a:lnRef>
          <a:fillRef idx="0">
            <a:schemeClr val="accent1"/>
          </a:fillRef>
          <a:effectRef idx="1">
            <a:schemeClr val="accent1"/>
          </a:effectRef>
          <a:fontRef idx="minor">
            <a:schemeClr val="tx1"/>
          </a:fontRef>
        </p:style>
      </p:cxn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342334" y="3999225"/>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342334" y="4811419"/>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329036" y="3617926"/>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329036" y="4448870"/>
            <a:ext cx="32835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2215187"/>
            <a:ext cx="3779647" cy="4141162"/>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Give a brief introduction into your solution.</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3078150" cy="477054"/>
          </a:xfrm>
          <a:prstGeom prst="rect">
            <a:avLst/>
          </a:prstGeom>
          <a:noFill/>
        </p:spPr>
        <p:txBody>
          <a:bodyPr wrap="none" rtlCol="0" anchor="ctr">
            <a:spAutoFit/>
          </a:bodyPr>
          <a:lstStyle/>
          <a:p>
            <a:r>
              <a:rPr lang="en-US" sz="2500" b="1">
                <a:solidFill>
                  <a:schemeClr val="tx2">
                    <a:lumMod val="10000"/>
                  </a:schemeClr>
                </a:solidFill>
                <a:latin typeface="Segoe UI" panose="020B0502040204020203" pitchFamily="34" charset="0"/>
                <a:cs typeface="Segoe UI" panose="020B0502040204020203" pitchFamily="34" charset="0"/>
              </a:rPr>
              <a:t>1. INTRODUCTION</a:t>
            </a:r>
          </a:p>
        </p:txBody>
      </p:sp>
      <p:sp>
        <p:nvSpPr>
          <p:cNvPr id="2" name="TextBox 1">
            <a:extLst>
              <a:ext uri="{FF2B5EF4-FFF2-40B4-BE49-F238E27FC236}">
                <a16:creationId xmlns:a16="http://schemas.microsoft.com/office/drawing/2014/main" id="{7E5FA1BE-7633-F019-9769-1B38AF726BC0}"/>
              </a:ext>
            </a:extLst>
          </p:cNvPr>
          <p:cNvSpPr txBox="1"/>
          <p:nvPr userDrawn="1"/>
        </p:nvSpPr>
        <p:spPr>
          <a:xfrm>
            <a:off x="246535" y="2041290"/>
            <a:ext cx="2434064" cy="307777"/>
          </a:xfrm>
          <a:prstGeom prst="rect">
            <a:avLst/>
          </a:prstGeom>
          <a:noFill/>
        </p:spPr>
        <p:txBody>
          <a:bodyPr wrap="none" rtlCol="0" anchor="ctr">
            <a:spAutoFit/>
          </a:bodyPr>
          <a:lstStyle/>
          <a:p>
            <a:r>
              <a:rPr lang="en-US" sz="1400" b="1">
                <a:solidFill>
                  <a:schemeClr val="bg2"/>
                </a:solidFill>
                <a:latin typeface="Segoe UI" panose="020B0502040204020203" pitchFamily="34" charset="0"/>
                <a:cs typeface="Segoe UI" panose="020B0502040204020203" pitchFamily="34" charset="0"/>
              </a:rPr>
              <a:t>UNIVERSITY (if applicable)</a:t>
            </a:r>
          </a:p>
        </p:txBody>
      </p:sp>
      <p:sp>
        <p:nvSpPr>
          <p:cNvPr id="3" name="Text Placeholder 2">
            <a:extLst>
              <a:ext uri="{FF2B5EF4-FFF2-40B4-BE49-F238E27FC236}">
                <a16:creationId xmlns:a16="http://schemas.microsoft.com/office/drawing/2014/main" id="{CAF8F316-5A1E-7E46-5A95-F83876EE2C2E}"/>
              </a:ext>
            </a:extLst>
          </p:cNvPr>
          <p:cNvSpPr>
            <a:spLocks noGrp="1"/>
          </p:cNvSpPr>
          <p:nvPr>
            <p:ph type="body" idx="21" hasCustomPrompt="1"/>
          </p:nvPr>
        </p:nvSpPr>
        <p:spPr>
          <a:xfrm>
            <a:off x="342334" y="2367464"/>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cxnSp>
        <p:nvCxnSpPr>
          <p:cNvPr id="7" name="Straight Connector 6">
            <a:extLst>
              <a:ext uri="{FF2B5EF4-FFF2-40B4-BE49-F238E27FC236}">
                <a16:creationId xmlns:a16="http://schemas.microsoft.com/office/drawing/2014/main" id="{A5F06630-003E-1C3B-0DBA-726362887851}"/>
              </a:ext>
            </a:extLst>
          </p:cNvPr>
          <p:cNvCxnSpPr>
            <a:cxnSpLocks/>
          </p:cNvCxnSpPr>
          <p:nvPr userDrawn="1"/>
        </p:nvCxnSpPr>
        <p:spPr>
          <a:xfrm>
            <a:off x="329036" y="1997746"/>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72FC1E6B-1686-9789-3C2B-F987A474243F}"/>
              </a:ext>
            </a:extLst>
          </p:cNvPr>
          <p:cNvSpPr txBox="1"/>
          <p:nvPr userDrawn="1"/>
        </p:nvSpPr>
        <p:spPr>
          <a:xfrm>
            <a:off x="246535" y="2844986"/>
            <a:ext cx="2857834" cy="307777"/>
          </a:xfrm>
          <a:prstGeom prst="rect">
            <a:avLst/>
          </a:prstGeom>
          <a:noFill/>
        </p:spPr>
        <p:txBody>
          <a:bodyPr wrap="none" rtlCol="0" anchor="ctr">
            <a:spAutoFit/>
          </a:bodyPr>
          <a:lstStyle/>
          <a:p>
            <a:r>
              <a:rPr lang="en-US" sz="1400" b="1">
                <a:solidFill>
                  <a:schemeClr val="bg2"/>
                </a:solidFill>
                <a:latin typeface="Segoe UI" panose="020B0502040204020203" pitchFamily="34" charset="0"/>
                <a:cs typeface="Segoe UI" panose="020B0502040204020203" pitchFamily="34" charset="0"/>
              </a:rPr>
              <a:t>FOUNDING YEAR (if applicable)</a:t>
            </a:r>
          </a:p>
        </p:txBody>
      </p:sp>
      <p:sp>
        <p:nvSpPr>
          <p:cNvPr id="27" name="Text Placeholder 2">
            <a:extLst>
              <a:ext uri="{FF2B5EF4-FFF2-40B4-BE49-F238E27FC236}">
                <a16:creationId xmlns:a16="http://schemas.microsoft.com/office/drawing/2014/main" id="{55963887-F3F0-94CC-EF89-0A2E74271239}"/>
              </a:ext>
            </a:extLst>
          </p:cNvPr>
          <p:cNvSpPr>
            <a:spLocks noGrp="1"/>
          </p:cNvSpPr>
          <p:nvPr>
            <p:ph type="body" idx="22" hasCustomPrompt="1"/>
          </p:nvPr>
        </p:nvSpPr>
        <p:spPr>
          <a:xfrm>
            <a:off x="342334" y="3171160"/>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cxnSp>
        <p:nvCxnSpPr>
          <p:cNvPr id="29" name="Straight Connector 28">
            <a:extLst>
              <a:ext uri="{FF2B5EF4-FFF2-40B4-BE49-F238E27FC236}">
                <a16:creationId xmlns:a16="http://schemas.microsoft.com/office/drawing/2014/main" id="{6F5B5A21-824A-BB74-2B15-2A788DA33724}"/>
              </a:ext>
            </a:extLst>
          </p:cNvPr>
          <p:cNvCxnSpPr>
            <a:cxnSpLocks/>
          </p:cNvCxnSpPr>
          <p:nvPr userDrawn="1"/>
        </p:nvCxnSpPr>
        <p:spPr>
          <a:xfrm>
            <a:off x="329036" y="2801442"/>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3" name="Picture Placeholder 2">
            <a:extLst>
              <a:ext uri="{FF2B5EF4-FFF2-40B4-BE49-F238E27FC236}">
                <a16:creationId xmlns:a16="http://schemas.microsoft.com/office/drawing/2014/main" id="{0669D30F-026D-396E-3EE2-06DF84238CBA}"/>
              </a:ext>
            </a:extLst>
          </p:cNvPr>
          <p:cNvSpPr>
            <a:spLocks noGrp="1"/>
          </p:cNvSpPr>
          <p:nvPr>
            <p:ph type="pic" idx="23" hasCustomPrompt="1"/>
          </p:nvPr>
        </p:nvSpPr>
        <p:spPr>
          <a:xfrm>
            <a:off x="1594981" y="5405796"/>
            <a:ext cx="1999148" cy="950525"/>
          </a:xfrm>
        </p:spPr>
        <p:txBody>
          <a:bodyPr>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Logo</a:t>
            </a:r>
          </a:p>
        </p:txBody>
      </p:sp>
      <p:sp>
        <p:nvSpPr>
          <p:cNvPr id="35" name="Text Placeholder 2">
            <a:extLst>
              <a:ext uri="{FF2B5EF4-FFF2-40B4-BE49-F238E27FC236}">
                <a16:creationId xmlns:a16="http://schemas.microsoft.com/office/drawing/2014/main" id="{6432F760-F5F0-D74C-F44A-680E2AFA4293}"/>
              </a:ext>
            </a:extLst>
          </p:cNvPr>
          <p:cNvSpPr>
            <a:spLocks noGrp="1"/>
          </p:cNvSpPr>
          <p:nvPr>
            <p:ph type="body" idx="24" hasCustomPrompt="1"/>
          </p:nvPr>
        </p:nvSpPr>
        <p:spPr>
          <a:xfrm>
            <a:off x="4165030" y="1252198"/>
            <a:ext cx="3630622" cy="772882"/>
          </a:xfrm>
        </p:spPr>
        <p:txBody>
          <a:bodyPr anchor="t">
            <a:normAutofit/>
          </a:bodyPr>
          <a:lstStyle>
            <a:lvl1pPr marL="0" indent="0">
              <a:buNone/>
              <a:defRPr sz="1400" b="1">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SOLUTION NAME</a:t>
            </a:r>
          </a:p>
        </p:txBody>
      </p:sp>
      <p:sp>
        <p:nvSpPr>
          <p:cNvPr id="37" name="Picture Placeholder 2">
            <a:extLst>
              <a:ext uri="{FF2B5EF4-FFF2-40B4-BE49-F238E27FC236}">
                <a16:creationId xmlns:a16="http://schemas.microsoft.com/office/drawing/2014/main" id="{09B6D762-D0FD-44E1-840D-96D8D0C2D7F5}"/>
              </a:ext>
            </a:extLst>
          </p:cNvPr>
          <p:cNvSpPr>
            <a:spLocks noGrp="1"/>
          </p:cNvSpPr>
          <p:nvPr>
            <p:ph type="pic" idx="25" hasCustomPrompt="1"/>
          </p:nvPr>
        </p:nvSpPr>
        <p:spPr>
          <a:xfrm>
            <a:off x="10232571" y="896983"/>
            <a:ext cx="1787151" cy="1142580"/>
          </a:xfrm>
        </p:spPr>
        <p:txBody>
          <a:bodyPr>
            <a:normAutofit/>
          </a:bodyPr>
          <a:lstStyle>
            <a:lvl1pPr marL="0" indent="0">
              <a:buNone/>
              <a:defRPr sz="14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err="1"/>
              <a:t>TeamPhoto</a:t>
            </a:r>
            <a:r>
              <a:rPr lang="en-US"/>
              <a:t> (voluntary)</a:t>
            </a:r>
          </a:p>
        </p:txBody>
      </p:sp>
      <p:sp>
        <p:nvSpPr>
          <p:cNvPr id="38" name="TextBox 37">
            <a:extLst>
              <a:ext uri="{FF2B5EF4-FFF2-40B4-BE49-F238E27FC236}">
                <a16:creationId xmlns:a16="http://schemas.microsoft.com/office/drawing/2014/main" id="{0F8E101D-C083-405A-992A-AF27C4A4DD8F}"/>
              </a:ext>
            </a:extLst>
          </p:cNvPr>
          <p:cNvSpPr txBox="1"/>
          <p:nvPr userDrawn="1"/>
        </p:nvSpPr>
        <p:spPr>
          <a:xfrm>
            <a:off x="246535" y="5343896"/>
            <a:ext cx="1348446" cy="523220"/>
          </a:xfrm>
          <a:prstGeom prst="rect">
            <a:avLst/>
          </a:prstGeom>
          <a:noFill/>
        </p:spPr>
        <p:txBody>
          <a:bodyPr wrap="none" rtlCol="0" anchor="ctr">
            <a:spAutoFit/>
          </a:bodyPr>
          <a:lstStyle/>
          <a:p>
            <a:r>
              <a:rPr lang="en-US" sz="1400" b="1">
                <a:solidFill>
                  <a:schemeClr val="bg2"/>
                </a:solidFill>
                <a:latin typeface="Segoe UI" panose="020B0502040204020203" pitchFamily="34" charset="0"/>
                <a:cs typeface="Segoe UI" panose="020B0502040204020203" pitchFamily="34" charset="0"/>
              </a:rPr>
              <a:t>LOGO</a:t>
            </a:r>
            <a:br>
              <a:rPr lang="en-US" sz="1400" b="1">
                <a:solidFill>
                  <a:schemeClr val="bg2"/>
                </a:solidFill>
                <a:latin typeface="Segoe UI" panose="020B0502040204020203" pitchFamily="34" charset="0"/>
                <a:cs typeface="Segoe UI" panose="020B0502040204020203" pitchFamily="34" charset="0"/>
              </a:rPr>
            </a:br>
            <a:r>
              <a:rPr lang="en-US" sz="1400" b="1">
                <a:solidFill>
                  <a:schemeClr val="bg2"/>
                </a:solidFill>
                <a:latin typeface="Segoe UI" panose="020B0502040204020203" pitchFamily="34" charset="0"/>
                <a:cs typeface="Segoe UI" panose="020B0502040204020203" pitchFamily="34" charset="0"/>
              </a:rPr>
              <a:t>(if applicable)</a:t>
            </a:r>
          </a:p>
        </p:txBody>
      </p:sp>
      <p:cxnSp>
        <p:nvCxnSpPr>
          <p:cNvPr id="39" name="Straight Connector 38">
            <a:extLst>
              <a:ext uri="{FF2B5EF4-FFF2-40B4-BE49-F238E27FC236}">
                <a16:creationId xmlns:a16="http://schemas.microsoft.com/office/drawing/2014/main" id="{C91D51F2-7903-CEE1-8A5A-FB946334D454}"/>
              </a:ext>
            </a:extLst>
          </p:cNvPr>
          <p:cNvCxnSpPr>
            <a:cxnSpLocks/>
          </p:cNvCxnSpPr>
          <p:nvPr userDrawn="1"/>
        </p:nvCxnSpPr>
        <p:spPr>
          <a:xfrm>
            <a:off x="329036" y="5254411"/>
            <a:ext cx="32835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96303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duction - Researcher">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110"/>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2">
            <a:extLst>
              <a:ext uri="{FF2B5EF4-FFF2-40B4-BE49-F238E27FC236}">
                <a16:creationId xmlns:a16="http://schemas.microsoft.com/office/drawing/2014/main" id="{61F84FE9-64D9-453B-EF53-72391ABDEFE0}"/>
              </a:ext>
            </a:extLst>
          </p:cNvPr>
          <p:cNvSpPr>
            <a:spLocks noGrp="1"/>
          </p:cNvSpPr>
          <p:nvPr>
            <p:ph type="body" idx="1" hasCustomPrompt="1"/>
          </p:nvPr>
        </p:nvSpPr>
        <p:spPr>
          <a:xfrm>
            <a:off x="246535" y="1426029"/>
            <a:ext cx="3323930" cy="365125"/>
          </a:xfrm>
        </p:spPr>
        <p:txBody>
          <a:bodyPr anchor="ctr">
            <a:normAutofit/>
          </a:bodyPr>
          <a:lstStyle>
            <a:lvl1pPr marL="0" indent="0">
              <a:buNone/>
              <a:defRPr sz="1600" b="1">
                <a:solidFill>
                  <a:schemeClr val="accent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TEAM NAME</a:t>
            </a:r>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2061846" cy="369332"/>
          </a:xfrm>
          <a:prstGeom prst="rect">
            <a:avLst/>
          </a:prstGeom>
          <a:noFill/>
        </p:spPr>
        <p:txBody>
          <a:bodyPr wrap="none" rtlCol="0" anchor="ctr">
            <a:spAutoFit/>
          </a:bodyPr>
          <a:lstStyle/>
          <a:p>
            <a:r>
              <a:rPr lang="en-US" b="1">
                <a:latin typeface="Segoe UI" panose="020B0502040204020203" pitchFamily="34" charset="0"/>
                <a:cs typeface="Segoe UI" panose="020B0502040204020203" pitchFamily="34" charset="0"/>
              </a:rPr>
              <a:t>SOLUTION PITCH</a:t>
            </a: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3612464" cy="369332"/>
          </a:xfrm>
          <a:prstGeom prst="rect">
            <a:avLst/>
          </a:prstGeom>
          <a:noFill/>
        </p:spPr>
        <p:txBody>
          <a:bodyPr wrap="none" rtlCol="0" anchor="ctr">
            <a:spAutoFit/>
          </a:bodyPr>
          <a:lstStyle/>
          <a:p>
            <a:r>
              <a:rPr lang="en-US" b="1">
                <a:latin typeface="Segoe UI" panose="020B0502040204020203" pitchFamily="34" charset="0"/>
                <a:cs typeface="Segoe UI" panose="020B0502040204020203" pitchFamily="34" charset="0"/>
              </a:rPr>
              <a:t>BACKGROUND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1415277"/>
            <a:ext cx="3630623" cy="4840173"/>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Give a brief introduction to your team for the project.</a:t>
            </a:r>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2419257"/>
            <a:ext cx="1031949"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COUNTRY</a:t>
            </a:r>
          </a:p>
        </p:txBody>
      </p:sp>
      <p:sp>
        <p:nvSpPr>
          <p:cNvPr id="19" name="TextBox 18">
            <a:extLst>
              <a:ext uri="{FF2B5EF4-FFF2-40B4-BE49-F238E27FC236}">
                <a16:creationId xmlns:a16="http://schemas.microsoft.com/office/drawing/2014/main" id="{17EC6120-CB82-5B1C-D2F0-49389036E349}"/>
              </a:ext>
            </a:extLst>
          </p:cNvPr>
          <p:cNvSpPr txBox="1"/>
          <p:nvPr userDrawn="1"/>
        </p:nvSpPr>
        <p:spPr>
          <a:xfrm>
            <a:off x="246535" y="3455434"/>
            <a:ext cx="2857834"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FOUNDING YEAR (if applicable)</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4491611"/>
            <a:ext cx="3213252"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ASSOCIATED STARTUP/UNIVERSITY</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5527788"/>
            <a:ext cx="1016625"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LINKEDIN</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246535" y="2769130"/>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246535" y="1871435"/>
            <a:ext cx="3323930" cy="365125"/>
          </a:xfrm>
        </p:spPr>
        <p:txBody>
          <a:bodyPr anchor="ctr">
            <a:normAutofit/>
          </a:bodyPr>
          <a:lstStyle>
            <a:lvl1pPr marL="0" indent="0">
              <a:buNone/>
              <a:defRPr sz="1600" b="1">
                <a:solidFill>
                  <a:schemeClr val="accent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SOLUTION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172278" y="2386599"/>
            <a:ext cx="33981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17" name="Text Placeholder 2">
            <a:extLst>
              <a:ext uri="{FF2B5EF4-FFF2-40B4-BE49-F238E27FC236}">
                <a16:creationId xmlns:a16="http://schemas.microsoft.com/office/drawing/2014/main" id="{4D073AF7-821F-F27E-678D-22B8D310E5C5}"/>
              </a:ext>
            </a:extLst>
          </p:cNvPr>
          <p:cNvSpPr>
            <a:spLocks noGrp="1"/>
          </p:cNvSpPr>
          <p:nvPr>
            <p:ph type="body" idx="17" hasCustomPrompt="1"/>
          </p:nvPr>
        </p:nvSpPr>
        <p:spPr>
          <a:xfrm>
            <a:off x="246535" y="3780435"/>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246535" y="4867073"/>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246535" y="5848949"/>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cxnSp>
        <p:nvCxnSpPr>
          <p:cNvPr id="28" name="Straight Connector 27">
            <a:extLst>
              <a:ext uri="{FF2B5EF4-FFF2-40B4-BE49-F238E27FC236}">
                <a16:creationId xmlns:a16="http://schemas.microsoft.com/office/drawing/2014/main" id="{143585A6-2070-3ABF-647B-C40986C3B3B3}"/>
              </a:ext>
            </a:extLst>
          </p:cNvPr>
          <p:cNvCxnSpPr>
            <a:cxnSpLocks/>
          </p:cNvCxnSpPr>
          <p:nvPr userDrawn="1"/>
        </p:nvCxnSpPr>
        <p:spPr>
          <a:xfrm>
            <a:off x="218535" y="3429000"/>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218535" y="4448067"/>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229906" y="5486401"/>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1415277"/>
            <a:ext cx="3779647" cy="484017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Give a brief introduction into your solution.</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5318957" cy="477054"/>
          </a:xfrm>
          <a:prstGeom prst="rect">
            <a:avLst/>
          </a:prstGeom>
          <a:noFill/>
        </p:spPr>
        <p:txBody>
          <a:bodyPr wrap="none" rtlCol="0" anchor="ctr">
            <a:spAutoFit/>
          </a:bodyPr>
          <a:lstStyle/>
          <a:p>
            <a:r>
              <a:rPr lang="en-US" sz="2500" b="1">
                <a:solidFill>
                  <a:schemeClr val="tx2">
                    <a:lumMod val="10000"/>
                  </a:schemeClr>
                </a:solidFill>
                <a:latin typeface="Segoe UI" panose="020B0502040204020203" pitchFamily="34" charset="0"/>
                <a:cs typeface="Segoe UI" panose="020B0502040204020203" pitchFamily="34" charset="0"/>
              </a:rPr>
              <a:t>1. INTRODUCTION – RESEARCHER</a:t>
            </a:r>
          </a:p>
        </p:txBody>
      </p:sp>
    </p:spTree>
    <p:extLst>
      <p:ext uri="{BB962C8B-B14F-4D97-AF65-F5344CB8AC3E}">
        <p14:creationId xmlns:p14="http://schemas.microsoft.com/office/powerpoint/2010/main" val="1501148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troduction - Students">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314"/>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2">
            <a:extLst>
              <a:ext uri="{FF2B5EF4-FFF2-40B4-BE49-F238E27FC236}">
                <a16:creationId xmlns:a16="http://schemas.microsoft.com/office/drawing/2014/main" id="{61F84FE9-64D9-453B-EF53-72391ABDEFE0}"/>
              </a:ext>
            </a:extLst>
          </p:cNvPr>
          <p:cNvSpPr>
            <a:spLocks noGrp="1"/>
          </p:cNvSpPr>
          <p:nvPr>
            <p:ph type="body" idx="1" hasCustomPrompt="1"/>
          </p:nvPr>
        </p:nvSpPr>
        <p:spPr>
          <a:xfrm>
            <a:off x="246535" y="1426029"/>
            <a:ext cx="3323930" cy="365125"/>
          </a:xfrm>
        </p:spPr>
        <p:txBody>
          <a:bodyPr anchor="ctr">
            <a:normAutofit/>
          </a:bodyPr>
          <a:lstStyle>
            <a:lvl1pPr marL="0" indent="0">
              <a:buNone/>
              <a:defRPr sz="1600" b="1">
                <a:solidFill>
                  <a:schemeClr val="accent3"/>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TEAM NAME</a:t>
            </a:r>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2061846" cy="369332"/>
          </a:xfrm>
          <a:prstGeom prst="rect">
            <a:avLst/>
          </a:prstGeom>
          <a:noFill/>
        </p:spPr>
        <p:txBody>
          <a:bodyPr wrap="none" rtlCol="0" anchor="ctr">
            <a:spAutoFit/>
          </a:bodyPr>
          <a:lstStyle/>
          <a:p>
            <a:r>
              <a:rPr lang="en-US" b="1">
                <a:latin typeface="Segoe UI" panose="020B0502040204020203" pitchFamily="34" charset="0"/>
                <a:cs typeface="Segoe UI" panose="020B0502040204020203" pitchFamily="34" charset="0"/>
              </a:rPr>
              <a:t>SOLUTION PITCH</a:t>
            </a: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3612464" cy="369332"/>
          </a:xfrm>
          <a:prstGeom prst="rect">
            <a:avLst/>
          </a:prstGeom>
          <a:noFill/>
        </p:spPr>
        <p:txBody>
          <a:bodyPr wrap="none" rtlCol="0" anchor="ctr">
            <a:spAutoFit/>
          </a:bodyPr>
          <a:lstStyle/>
          <a:p>
            <a:r>
              <a:rPr lang="en-US" b="1">
                <a:latin typeface="Segoe UI" panose="020B0502040204020203" pitchFamily="34" charset="0"/>
                <a:cs typeface="Segoe UI" panose="020B0502040204020203" pitchFamily="34" charset="0"/>
              </a:rPr>
              <a:t>BACKGROUND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1415277"/>
            <a:ext cx="3630623" cy="4840173"/>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Give a brief introduction to your team for the project.</a:t>
            </a:r>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2419257"/>
            <a:ext cx="1031949"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COUNTRY</a:t>
            </a:r>
          </a:p>
        </p:txBody>
      </p:sp>
      <p:sp>
        <p:nvSpPr>
          <p:cNvPr id="19" name="TextBox 18">
            <a:extLst>
              <a:ext uri="{FF2B5EF4-FFF2-40B4-BE49-F238E27FC236}">
                <a16:creationId xmlns:a16="http://schemas.microsoft.com/office/drawing/2014/main" id="{17EC6120-CB82-5B1C-D2F0-49389036E349}"/>
              </a:ext>
            </a:extLst>
          </p:cNvPr>
          <p:cNvSpPr txBox="1"/>
          <p:nvPr userDrawn="1"/>
        </p:nvSpPr>
        <p:spPr>
          <a:xfrm>
            <a:off x="246535" y="3455434"/>
            <a:ext cx="1503360"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STUDY COURSE</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4491611"/>
            <a:ext cx="1220591"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UNIVERSITY</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5527788"/>
            <a:ext cx="1016625"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LINKEDIN</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246535" y="2769130"/>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246535" y="1871435"/>
            <a:ext cx="3323930" cy="365125"/>
          </a:xfrm>
        </p:spPr>
        <p:txBody>
          <a:bodyPr anchor="ctr">
            <a:normAutofit/>
          </a:bodyPr>
          <a:lstStyle>
            <a:lvl1pPr marL="0" indent="0">
              <a:buNone/>
              <a:defRPr sz="1600" b="1">
                <a:solidFill>
                  <a:schemeClr val="accent3"/>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SOLUTION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172278" y="2386599"/>
            <a:ext cx="33981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17" name="Text Placeholder 2">
            <a:extLst>
              <a:ext uri="{FF2B5EF4-FFF2-40B4-BE49-F238E27FC236}">
                <a16:creationId xmlns:a16="http://schemas.microsoft.com/office/drawing/2014/main" id="{4D073AF7-821F-F27E-678D-22B8D310E5C5}"/>
              </a:ext>
            </a:extLst>
          </p:cNvPr>
          <p:cNvSpPr>
            <a:spLocks noGrp="1"/>
          </p:cNvSpPr>
          <p:nvPr>
            <p:ph type="body" idx="17" hasCustomPrompt="1"/>
          </p:nvPr>
        </p:nvSpPr>
        <p:spPr>
          <a:xfrm>
            <a:off x="246535" y="3780435"/>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246535" y="4867073"/>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246535" y="5848949"/>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cxnSp>
        <p:nvCxnSpPr>
          <p:cNvPr id="28" name="Straight Connector 27">
            <a:extLst>
              <a:ext uri="{FF2B5EF4-FFF2-40B4-BE49-F238E27FC236}">
                <a16:creationId xmlns:a16="http://schemas.microsoft.com/office/drawing/2014/main" id="{143585A6-2070-3ABF-647B-C40986C3B3B3}"/>
              </a:ext>
            </a:extLst>
          </p:cNvPr>
          <p:cNvCxnSpPr>
            <a:cxnSpLocks/>
          </p:cNvCxnSpPr>
          <p:nvPr userDrawn="1"/>
        </p:nvCxnSpPr>
        <p:spPr>
          <a:xfrm>
            <a:off x="218535" y="3429000"/>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218535" y="4448067"/>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229906" y="5486401"/>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1415277"/>
            <a:ext cx="3779647" cy="484017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Give a brief introduction into your solution.</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4772525" cy="477054"/>
          </a:xfrm>
          <a:prstGeom prst="rect">
            <a:avLst/>
          </a:prstGeom>
          <a:noFill/>
        </p:spPr>
        <p:txBody>
          <a:bodyPr wrap="none" rtlCol="0" anchor="ctr">
            <a:spAutoFit/>
          </a:bodyPr>
          <a:lstStyle/>
          <a:p>
            <a:r>
              <a:rPr lang="en-US" sz="2500" b="1">
                <a:solidFill>
                  <a:schemeClr val="tx2">
                    <a:lumMod val="10000"/>
                  </a:schemeClr>
                </a:solidFill>
                <a:latin typeface="Segoe UI" panose="020B0502040204020203" pitchFamily="34" charset="0"/>
                <a:cs typeface="Segoe UI" panose="020B0502040204020203" pitchFamily="34" charset="0"/>
              </a:rPr>
              <a:t>1. INTRODUCTION – STUDENT</a:t>
            </a:r>
          </a:p>
        </p:txBody>
      </p:sp>
    </p:spTree>
    <p:extLst>
      <p:ext uri="{BB962C8B-B14F-4D97-AF65-F5344CB8AC3E}">
        <p14:creationId xmlns:p14="http://schemas.microsoft.com/office/powerpoint/2010/main" val="2088388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Solution">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3898"/>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2236446" cy="646331"/>
          </a:xfrm>
          <a:prstGeom prst="rect">
            <a:avLst/>
          </a:prstGeom>
          <a:noFill/>
        </p:spPr>
        <p:txBody>
          <a:bodyPr wrap="none" rtlCol="0">
            <a:spAutoFit/>
          </a:bodyPr>
          <a:lstStyle/>
          <a:p>
            <a:r>
              <a:rPr lang="en-US" b="1">
                <a:solidFill>
                  <a:schemeClr val="bg1"/>
                </a:solidFill>
                <a:latin typeface="Segoe UI" panose="020B0502040204020203" pitchFamily="34" charset="0"/>
                <a:cs typeface="Segoe UI" panose="020B0502040204020203" pitchFamily="34" charset="0"/>
              </a:rPr>
              <a:t>KEY GUIDELINE </a:t>
            </a:r>
            <a:br>
              <a:rPr lang="en-US" b="1">
                <a:solidFill>
                  <a:schemeClr val="bg1"/>
                </a:solidFill>
                <a:latin typeface="Segoe UI" panose="020B0502040204020203" pitchFamily="34" charset="0"/>
                <a:cs typeface="Segoe UI" panose="020B0502040204020203" pitchFamily="34" charset="0"/>
              </a:rPr>
            </a:br>
            <a:r>
              <a:rPr lang="en-US" b="1">
                <a:solidFill>
                  <a:schemeClr val="bg1"/>
                </a:solidFill>
                <a:latin typeface="Segoe UI" panose="020B0502040204020203" pitchFamily="34" charset="0"/>
                <a:cs typeface="Segoe UI" panose="020B0502040204020203" pitchFamily="34" charset="0"/>
              </a:rPr>
              <a:t>&amp; SPECIFICATIONS</a:t>
            </a:r>
          </a:p>
        </p:txBody>
      </p:sp>
      <p:sp>
        <p:nvSpPr>
          <p:cNvPr id="10" name="TextBox 9">
            <a:extLst>
              <a:ext uri="{FF2B5EF4-FFF2-40B4-BE49-F238E27FC236}">
                <a16:creationId xmlns:a16="http://schemas.microsoft.com/office/drawing/2014/main" id="{17612AC8-FC47-EEFB-DFAA-6A99D4950EC0}"/>
              </a:ext>
            </a:extLst>
          </p:cNvPr>
          <p:cNvSpPr txBox="1"/>
          <p:nvPr userDrawn="1"/>
        </p:nvSpPr>
        <p:spPr>
          <a:xfrm>
            <a:off x="4209151" y="817964"/>
            <a:ext cx="2461508" cy="369332"/>
          </a:xfrm>
          <a:prstGeom prst="rect">
            <a:avLst/>
          </a:prstGeom>
          <a:noFill/>
        </p:spPr>
        <p:txBody>
          <a:bodyPr wrap="none" rtlCol="0">
            <a:spAutoFit/>
          </a:bodyPr>
          <a:lstStyle/>
          <a:p>
            <a:r>
              <a:rPr lang="en-US" b="1">
                <a:latin typeface="Segoe UI" panose="020B0502040204020203" pitchFamily="34" charset="0"/>
                <a:cs typeface="Segoe UI" panose="020B0502040204020203" pitchFamily="34" charset="0"/>
              </a:rPr>
              <a:t>DETAILED SOLUTION</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587171"/>
            <a:ext cx="3594179" cy="4676881"/>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Introduce the problem and target group you based your solution on.</a:t>
            </a:r>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2141933" cy="477054"/>
          </a:xfrm>
          <a:prstGeom prst="rect">
            <a:avLst/>
          </a:prstGeom>
          <a:noFill/>
        </p:spPr>
        <p:txBody>
          <a:bodyPr wrap="none" rtlCol="0" anchor="ctr">
            <a:spAutoFit/>
          </a:bodyPr>
          <a:lstStyle/>
          <a:p>
            <a:r>
              <a:rPr lang="en-US" sz="2500" b="1">
                <a:solidFill>
                  <a:schemeClr val="tx2">
                    <a:lumMod val="10000"/>
                  </a:schemeClr>
                </a:solidFill>
                <a:latin typeface="Segoe UI" panose="020B0502040204020203" pitchFamily="34" charset="0"/>
                <a:cs typeface="Segoe UI" panose="020B0502040204020203" pitchFamily="34" charset="0"/>
              </a:rPr>
              <a:t>2. SOLUTION</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a:solidFill>
                  <a:schemeClr val="bg1"/>
                </a:solidFill>
                <a:latin typeface="Segoe UI" panose="020B0502040204020203" pitchFamily="34" charset="0"/>
                <a:cs typeface="Segoe UI" panose="020B0502040204020203" pitchFamily="34" charset="0"/>
              </a:rPr>
              <a:t>SUBMISSION TEMPLATE</a:t>
            </a:r>
          </a:p>
        </p:txBody>
      </p:sp>
      <p:sp>
        <p:nvSpPr>
          <p:cNvPr id="3" name="Content Placeholder 9">
            <a:extLst>
              <a:ext uri="{FF2B5EF4-FFF2-40B4-BE49-F238E27FC236}">
                <a16:creationId xmlns:a16="http://schemas.microsoft.com/office/drawing/2014/main" id="{06031EA5-7094-3853-E246-0C190AB56E9C}"/>
              </a:ext>
            </a:extLst>
          </p:cNvPr>
          <p:cNvSpPr>
            <a:spLocks noGrp="1"/>
          </p:cNvSpPr>
          <p:nvPr>
            <p:ph sz="quarter" idx="18" hasCustomPrompt="1"/>
          </p:nvPr>
        </p:nvSpPr>
        <p:spPr>
          <a:xfrm>
            <a:off x="4314813" y="4413506"/>
            <a:ext cx="3793436" cy="1885383"/>
          </a:xfrm>
        </p:spPr>
        <p:txBody>
          <a:bodyPr>
            <a:normAutofit/>
          </a:bodyPr>
          <a:lstStyle>
            <a:lvl1pPr marL="0" indent="0">
              <a:buNone/>
              <a:defRPr sz="1400"/>
            </a:lvl1pPr>
            <a:lvl5pPr marL="1828800" indent="0" algn="l">
              <a:buNone/>
              <a:defRPr sz="1400"/>
            </a:lvl5pPr>
          </a:lstStyle>
          <a:p>
            <a:pPr lvl="0"/>
            <a:r>
              <a:rPr lang="en-US"/>
              <a:t>Picture/graph</a:t>
            </a:r>
          </a:p>
        </p:txBody>
      </p:sp>
      <p:sp>
        <p:nvSpPr>
          <p:cNvPr id="6" name="Content Placeholder 9">
            <a:extLst>
              <a:ext uri="{FF2B5EF4-FFF2-40B4-BE49-F238E27FC236}">
                <a16:creationId xmlns:a16="http://schemas.microsoft.com/office/drawing/2014/main" id="{6A70E5BD-CA51-09C4-A0D0-817208BC2628}"/>
              </a:ext>
            </a:extLst>
          </p:cNvPr>
          <p:cNvSpPr>
            <a:spLocks noGrp="1"/>
          </p:cNvSpPr>
          <p:nvPr>
            <p:ph sz="quarter" idx="19" hasCustomPrompt="1"/>
          </p:nvPr>
        </p:nvSpPr>
        <p:spPr>
          <a:xfrm>
            <a:off x="8226857" y="4416098"/>
            <a:ext cx="3716666" cy="1885383"/>
          </a:xfrm>
        </p:spPr>
        <p:txBody>
          <a:bodyPr>
            <a:normAutofit/>
          </a:bodyPr>
          <a:lstStyle>
            <a:lvl1pPr marL="0" indent="0">
              <a:buNone/>
              <a:defRPr sz="1400"/>
            </a:lvl1pPr>
            <a:lvl5pPr marL="1828800" indent="0" algn="l">
              <a:buNone/>
              <a:defRPr sz="1400"/>
            </a:lvl5pPr>
          </a:lstStyle>
          <a:p>
            <a:pPr lvl="0"/>
            <a:r>
              <a:rPr lang="en-US"/>
              <a:t>Picture/graph</a:t>
            </a:r>
          </a:p>
        </p:txBody>
      </p:sp>
      <p:sp>
        <p:nvSpPr>
          <p:cNvPr id="14" name="Text Placeholder 2">
            <a:extLst>
              <a:ext uri="{FF2B5EF4-FFF2-40B4-BE49-F238E27FC236}">
                <a16:creationId xmlns:a16="http://schemas.microsoft.com/office/drawing/2014/main" id="{76F030FD-CF8C-493C-44C2-2ADB5AE0E234}"/>
              </a:ext>
            </a:extLst>
          </p:cNvPr>
          <p:cNvSpPr>
            <a:spLocks noGrp="1"/>
          </p:cNvSpPr>
          <p:nvPr>
            <p:ph type="body" idx="20" hasCustomPrompt="1"/>
          </p:nvPr>
        </p:nvSpPr>
        <p:spPr>
          <a:xfrm>
            <a:off x="4314813" y="1280570"/>
            <a:ext cx="7628709" cy="3038881"/>
          </a:xfrm>
        </p:spPr>
        <p:txBody>
          <a:bodyPr>
            <a:normAutofit/>
          </a:bodyPr>
          <a:lstStyle>
            <a:lvl1pPr marL="285750" indent="-285750">
              <a:buFont typeface="Arial" panose="020B0604020202020204" pitchFamily="34" charset="0"/>
              <a:buChar char="•"/>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Introduce your solution, if you need more space feel free to check the slide in the end. To support your introduction feel free visualize the solution or concept by adding pictures of prototypes, products, graphics, etc.</a:t>
            </a:r>
          </a:p>
          <a:p>
            <a:pPr lvl="0"/>
            <a:endParaRPr lang="en-GB"/>
          </a:p>
        </p:txBody>
      </p:sp>
    </p:spTree>
    <p:extLst>
      <p:ext uri="{BB962C8B-B14F-4D97-AF65-F5344CB8AC3E}">
        <p14:creationId xmlns:p14="http://schemas.microsoft.com/office/powerpoint/2010/main" val="3485044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Challenge Specific Questions">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8045" y="709829"/>
            <a:ext cx="4075044" cy="6176963"/>
          </a:xfrm>
          <a:prstGeom prst="round1Rect">
            <a:avLst>
              <a:gd name="adj" fmla="val 0"/>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2018501" cy="369332"/>
          </a:xfrm>
          <a:prstGeom prst="rect">
            <a:avLst/>
          </a:prstGeom>
          <a:noFill/>
        </p:spPr>
        <p:txBody>
          <a:bodyPr wrap="none" rtlCol="0">
            <a:spAutoFit/>
          </a:bodyPr>
          <a:lstStyle/>
          <a:p>
            <a:r>
              <a:rPr lang="en-US" b="1">
                <a:solidFill>
                  <a:schemeClr val="bg1"/>
                </a:solidFill>
                <a:latin typeface="Segoe UI" panose="020B0502040204020203" pitchFamily="34" charset="0"/>
                <a:cs typeface="Segoe UI" panose="020B0502040204020203" pitchFamily="34" charset="0"/>
              </a:rPr>
              <a:t>KEY QUESTION 1</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2612073"/>
            <a:ext cx="3594179" cy="3564889"/>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Brief answer</a:t>
            </a:r>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6306535" cy="477054"/>
          </a:xfrm>
          <a:prstGeom prst="rect">
            <a:avLst/>
          </a:prstGeom>
          <a:noFill/>
        </p:spPr>
        <p:txBody>
          <a:bodyPr wrap="none" rtlCol="0" anchor="ctr">
            <a:spAutoFit/>
          </a:bodyPr>
          <a:lstStyle/>
          <a:p>
            <a:r>
              <a:rPr lang="en-US" sz="2500" b="1">
                <a:solidFill>
                  <a:schemeClr val="tx2">
                    <a:lumMod val="10000"/>
                  </a:schemeClr>
                </a:solidFill>
                <a:latin typeface="Segoe UI" panose="020B0502040204020203" pitchFamily="34" charset="0"/>
                <a:cs typeface="Segoe UI" panose="020B0502040204020203" pitchFamily="34" charset="0"/>
              </a:rPr>
              <a:t>3. CHALLENGE SPECIFIC KEY QUESTIONS</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a:solidFill>
                  <a:schemeClr val="bg1"/>
                </a:solidFill>
                <a:latin typeface="Segoe UI" panose="020B0502040204020203" pitchFamily="34" charset="0"/>
                <a:cs typeface="Segoe UI" panose="020B0502040204020203" pitchFamily="34" charset="0"/>
              </a:rPr>
              <a:t>SUBMISSION TEMPLATE</a:t>
            </a:r>
          </a:p>
        </p:txBody>
      </p:sp>
      <p:sp>
        <p:nvSpPr>
          <p:cNvPr id="2" name="Round Single Corner of Rectangle 1">
            <a:extLst>
              <a:ext uri="{FF2B5EF4-FFF2-40B4-BE49-F238E27FC236}">
                <a16:creationId xmlns:a16="http://schemas.microsoft.com/office/drawing/2014/main" id="{CBD3EEC2-4DF2-77B7-01E6-705CB7AF445B}"/>
              </a:ext>
            </a:extLst>
          </p:cNvPr>
          <p:cNvSpPr/>
          <p:nvPr userDrawn="1"/>
        </p:nvSpPr>
        <p:spPr>
          <a:xfrm>
            <a:off x="4082426" y="684202"/>
            <a:ext cx="4075044" cy="6176963"/>
          </a:xfrm>
          <a:prstGeom prst="round1Rect">
            <a:avLst>
              <a:gd name="adj" fmla="val 4326"/>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4F11DD7E-C0C1-77E5-16C8-3A605512BA19}"/>
              </a:ext>
            </a:extLst>
          </p:cNvPr>
          <p:cNvSpPr txBox="1"/>
          <p:nvPr userDrawn="1"/>
        </p:nvSpPr>
        <p:spPr>
          <a:xfrm>
            <a:off x="240432" y="1433517"/>
            <a:ext cx="3594180" cy="830997"/>
          </a:xfrm>
          <a:prstGeom prst="rect">
            <a:avLst/>
          </a:prstGeom>
          <a:noFill/>
        </p:spPr>
        <p:txBody>
          <a:bodyPr wrap="square" rtlCol="0" anchor="ctr">
            <a:spAutoFit/>
          </a:bodyPr>
          <a:lstStyle/>
          <a:p>
            <a:r>
              <a:rPr lang="en-US" sz="1600" b="0" dirty="0">
                <a:solidFill>
                  <a:schemeClr val="bg1"/>
                </a:solidFill>
                <a:latin typeface="Segoe UI" panose="020B0502040204020203" pitchFamily="34" charset="0"/>
                <a:cs typeface="Segoe UI" panose="020B0502040204020203" pitchFamily="34" charset="0"/>
              </a:rPr>
              <a:t>How does your solution address specific unmet needs within the target population? </a:t>
            </a:r>
          </a:p>
        </p:txBody>
      </p:sp>
      <p:sp>
        <p:nvSpPr>
          <p:cNvPr id="6" name="TextBox 5">
            <a:extLst>
              <a:ext uri="{FF2B5EF4-FFF2-40B4-BE49-F238E27FC236}">
                <a16:creationId xmlns:a16="http://schemas.microsoft.com/office/drawing/2014/main" id="{4C24A9EB-41FA-41D8-BA69-871ACB50E6EB}"/>
              </a:ext>
            </a:extLst>
          </p:cNvPr>
          <p:cNvSpPr txBox="1"/>
          <p:nvPr userDrawn="1"/>
        </p:nvSpPr>
        <p:spPr>
          <a:xfrm>
            <a:off x="4304950" y="817964"/>
            <a:ext cx="2018501" cy="369332"/>
          </a:xfrm>
          <a:prstGeom prst="rect">
            <a:avLst/>
          </a:prstGeom>
          <a:noFill/>
        </p:spPr>
        <p:txBody>
          <a:bodyPr wrap="none" rtlCol="0">
            <a:spAutoFit/>
          </a:bodyPr>
          <a:lstStyle/>
          <a:p>
            <a:r>
              <a:rPr lang="en-US" b="1">
                <a:solidFill>
                  <a:schemeClr val="tx2">
                    <a:lumMod val="25000"/>
                  </a:schemeClr>
                </a:solidFill>
                <a:latin typeface="Segoe UI" panose="020B0502040204020203" pitchFamily="34" charset="0"/>
                <a:cs typeface="Segoe UI" panose="020B0502040204020203" pitchFamily="34" charset="0"/>
              </a:rPr>
              <a:t>KEY QUESTION 2</a:t>
            </a:r>
          </a:p>
        </p:txBody>
      </p:sp>
      <p:sp>
        <p:nvSpPr>
          <p:cNvPr id="15" name="TextBox 14">
            <a:extLst>
              <a:ext uri="{FF2B5EF4-FFF2-40B4-BE49-F238E27FC236}">
                <a16:creationId xmlns:a16="http://schemas.microsoft.com/office/drawing/2014/main" id="{197EFB13-7FAF-2B6D-413F-9CAFECE832BF}"/>
              </a:ext>
            </a:extLst>
          </p:cNvPr>
          <p:cNvSpPr txBox="1"/>
          <p:nvPr userDrawn="1"/>
        </p:nvSpPr>
        <p:spPr>
          <a:xfrm>
            <a:off x="8379994" y="817964"/>
            <a:ext cx="2018501" cy="369332"/>
          </a:xfrm>
          <a:prstGeom prst="rect">
            <a:avLst/>
          </a:prstGeom>
          <a:noFill/>
        </p:spPr>
        <p:txBody>
          <a:bodyPr wrap="none" rtlCol="0">
            <a:spAutoFit/>
          </a:bodyPr>
          <a:lstStyle/>
          <a:p>
            <a:r>
              <a:rPr lang="en-US" b="1">
                <a:solidFill>
                  <a:schemeClr val="tx2">
                    <a:lumMod val="25000"/>
                  </a:schemeClr>
                </a:solidFill>
                <a:latin typeface="Segoe UI" panose="020B0502040204020203" pitchFamily="34" charset="0"/>
                <a:cs typeface="Segoe UI" panose="020B0502040204020203" pitchFamily="34" charset="0"/>
              </a:rPr>
              <a:t>KEY QUESTION 3</a:t>
            </a:r>
          </a:p>
        </p:txBody>
      </p:sp>
      <p:sp>
        <p:nvSpPr>
          <p:cNvPr id="16" name="TextBox 15">
            <a:extLst>
              <a:ext uri="{FF2B5EF4-FFF2-40B4-BE49-F238E27FC236}">
                <a16:creationId xmlns:a16="http://schemas.microsoft.com/office/drawing/2014/main" id="{C204FC51-3AA1-2470-229C-C3E81D8C292B}"/>
              </a:ext>
            </a:extLst>
          </p:cNvPr>
          <p:cNvSpPr txBox="1"/>
          <p:nvPr userDrawn="1"/>
        </p:nvSpPr>
        <p:spPr>
          <a:xfrm>
            <a:off x="8376796" y="1139480"/>
            <a:ext cx="3574772" cy="1323439"/>
          </a:xfrm>
          <a:prstGeom prst="rect">
            <a:avLst/>
          </a:prstGeom>
          <a:noFill/>
        </p:spPr>
        <p:txBody>
          <a:bodyPr wrap="square" rtlCol="0" anchor="ctr">
            <a:spAutoFit/>
          </a:bodyPr>
          <a:lstStyle/>
          <a:p>
            <a:r>
              <a:rPr lang="en-US" sz="1600" b="0" dirty="0">
                <a:solidFill>
                  <a:schemeClr val="tx2">
                    <a:lumMod val="25000"/>
                  </a:schemeClr>
                </a:solidFill>
                <a:latin typeface="Segoe UI" panose="020B0502040204020203" pitchFamily="34" charset="0"/>
                <a:cs typeface="Segoe UI" panose="020B0502040204020203" pitchFamily="34" charset="0"/>
              </a:rPr>
              <a:t>What is the maturity level of the approach and the solution? Has it already been tested and implemented/are there reference projects?  </a:t>
            </a:r>
          </a:p>
        </p:txBody>
      </p:sp>
      <p:sp>
        <p:nvSpPr>
          <p:cNvPr id="17" name="Text Placeholder 2">
            <a:extLst>
              <a:ext uri="{FF2B5EF4-FFF2-40B4-BE49-F238E27FC236}">
                <a16:creationId xmlns:a16="http://schemas.microsoft.com/office/drawing/2014/main" id="{4D4856FA-B0F4-D0C8-0330-C21FFD929E83}"/>
              </a:ext>
            </a:extLst>
          </p:cNvPr>
          <p:cNvSpPr>
            <a:spLocks noGrp="1"/>
          </p:cNvSpPr>
          <p:nvPr>
            <p:ph type="body" idx="15" hasCustomPrompt="1"/>
          </p:nvPr>
        </p:nvSpPr>
        <p:spPr>
          <a:xfrm>
            <a:off x="4323522" y="2611839"/>
            <a:ext cx="3594179" cy="3565123"/>
          </a:xfrm>
        </p:spPr>
        <p:txBody>
          <a:bodyPr>
            <a:normAutofit/>
          </a:bodyPr>
          <a:lstStyle>
            <a:lvl1pPr marL="285750" indent="-285750">
              <a:buFont typeface="Arial" panose="020B0604020202020204" pitchFamily="34" charset="0"/>
              <a:buChar char="•"/>
              <a:defRPr sz="1400">
                <a:solidFill>
                  <a:schemeClr val="tx2">
                    <a:lumMod val="25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Brief answer</a:t>
            </a:r>
          </a:p>
        </p:txBody>
      </p:sp>
      <p:sp>
        <p:nvSpPr>
          <p:cNvPr id="18" name="Text Placeholder 2">
            <a:extLst>
              <a:ext uri="{FF2B5EF4-FFF2-40B4-BE49-F238E27FC236}">
                <a16:creationId xmlns:a16="http://schemas.microsoft.com/office/drawing/2014/main" id="{66EE628D-9B92-AB0C-40F6-C70C231358E5}"/>
              </a:ext>
            </a:extLst>
          </p:cNvPr>
          <p:cNvSpPr>
            <a:spLocks noGrp="1"/>
          </p:cNvSpPr>
          <p:nvPr>
            <p:ph type="body" idx="16" hasCustomPrompt="1"/>
          </p:nvPr>
        </p:nvSpPr>
        <p:spPr>
          <a:xfrm>
            <a:off x="8398566" y="2611839"/>
            <a:ext cx="3594179" cy="3565123"/>
          </a:xfrm>
        </p:spPr>
        <p:txBody>
          <a:bodyPr>
            <a:normAutofit/>
          </a:bodyPr>
          <a:lstStyle>
            <a:lvl1pPr marL="285750" indent="-285750">
              <a:buFont typeface="Arial" panose="020B0604020202020204" pitchFamily="34" charset="0"/>
              <a:buChar char="•"/>
              <a:defRPr sz="1400">
                <a:solidFill>
                  <a:schemeClr val="tx2">
                    <a:lumMod val="25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Brief answer</a:t>
            </a:r>
          </a:p>
        </p:txBody>
      </p:sp>
      <p:sp>
        <p:nvSpPr>
          <p:cNvPr id="4" name="TextBox 2">
            <a:extLst>
              <a:ext uri="{FF2B5EF4-FFF2-40B4-BE49-F238E27FC236}">
                <a16:creationId xmlns:a16="http://schemas.microsoft.com/office/drawing/2014/main" id="{3E8FEA28-274D-7B0B-CEC7-18C29253D876}"/>
              </a:ext>
            </a:extLst>
          </p:cNvPr>
          <p:cNvSpPr txBox="1"/>
          <p:nvPr userDrawn="1"/>
        </p:nvSpPr>
        <p:spPr>
          <a:xfrm>
            <a:off x="4298910" y="1187297"/>
            <a:ext cx="3594180" cy="1323439"/>
          </a:xfrm>
          <a:prstGeom prst="rect">
            <a:avLst/>
          </a:prstGeom>
          <a:noFill/>
        </p:spPr>
        <p:txBody>
          <a:bodyPr wrap="square" rtlCol="0" anchor="ctr">
            <a:spAutoFit/>
          </a:bodyPr>
          <a:lstStyle/>
          <a:p>
            <a:r>
              <a:rPr lang="en-US" sz="1600" b="0" dirty="0">
                <a:solidFill>
                  <a:schemeClr val="tx2">
                    <a:lumMod val="25000"/>
                  </a:schemeClr>
                </a:solidFill>
                <a:latin typeface="Segoe UI" panose="020B0502040204020203" pitchFamily="34" charset="0"/>
                <a:cs typeface="Segoe UI" panose="020B0502040204020203" pitchFamily="34" charset="0"/>
              </a:rPr>
              <a:t>What is your roadmap for the potential partnership and integration of your solution with IKK classic, and how do you envision scaling its impact within the healthcare sector?  </a:t>
            </a:r>
          </a:p>
        </p:txBody>
      </p:sp>
      <p:sp>
        <p:nvSpPr>
          <p:cNvPr id="5" name="Titel 4">
            <a:extLst>
              <a:ext uri="{FF2B5EF4-FFF2-40B4-BE49-F238E27FC236}">
                <a16:creationId xmlns:a16="http://schemas.microsoft.com/office/drawing/2014/main" id="{8F64BA38-EFC6-C6EA-3A6C-363043890601}"/>
              </a:ext>
            </a:extLst>
          </p:cNvPr>
          <p:cNvSpPr>
            <a:spLocks noGrp="1"/>
          </p:cNvSpPr>
          <p:nvPr>
            <p:ph type="title"/>
          </p:nvPr>
        </p:nvSpPr>
        <p:spPr/>
        <p:txBody>
          <a:bodyPr/>
          <a:lstStyle/>
          <a:p>
            <a:r>
              <a:rPr lang="de-DE"/>
              <a:t>Mastertitelformat bearbeiten</a:t>
            </a:r>
          </a:p>
        </p:txBody>
      </p:sp>
    </p:spTree>
    <p:extLst>
      <p:ext uri="{BB962C8B-B14F-4D97-AF65-F5344CB8AC3E}">
        <p14:creationId xmlns:p14="http://schemas.microsoft.com/office/powerpoint/2010/main" val="3371246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 Collaboration">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4112"/>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2893869" cy="369332"/>
          </a:xfrm>
          <a:prstGeom prst="rect">
            <a:avLst/>
          </a:prstGeom>
          <a:noFill/>
        </p:spPr>
        <p:txBody>
          <a:bodyPr wrap="none" rtlCol="0">
            <a:spAutoFit/>
          </a:bodyPr>
          <a:lstStyle/>
          <a:p>
            <a:r>
              <a:rPr lang="en-US" b="1">
                <a:solidFill>
                  <a:schemeClr val="bg1"/>
                </a:solidFill>
                <a:latin typeface="Segoe UI" panose="020B0502040204020203" pitchFamily="34" charset="0"/>
                <a:cs typeface="Segoe UI" panose="020B0502040204020203" pitchFamily="34" charset="0"/>
              </a:rPr>
              <a:t>IMPLEMENTATION PLAN</a:t>
            </a:r>
          </a:p>
        </p:txBody>
      </p:sp>
      <p:sp>
        <p:nvSpPr>
          <p:cNvPr id="10" name="TextBox 9">
            <a:extLst>
              <a:ext uri="{FF2B5EF4-FFF2-40B4-BE49-F238E27FC236}">
                <a16:creationId xmlns:a16="http://schemas.microsoft.com/office/drawing/2014/main" id="{17612AC8-FC47-EEFB-DFAA-6A99D4950EC0}"/>
              </a:ext>
            </a:extLst>
          </p:cNvPr>
          <p:cNvSpPr txBox="1"/>
          <p:nvPr userDrawn="1"/>
        </p:nvSpPr>
        <p:spPr>
          <a:xfrm>
            <a:off x="4209151" y="817964"/>
            <a:ext cx="6416180" cy="369332"/>
          </a:xfrm>
          <a:prstGeom prst="rect">
            <a:avLst/>
          </a:prstGeom>
          <a:noFill/>
        </p:spPr>
        <p:txBody>
          <a:bodyPr wrap="none" rtlCol="0">
            <a:spAutoFit/>
          </a:bodyPr>
          <a:lstStyle/>
          <a:p>
            <a:r>
              <a:rPr lang="en-US" b="1">
                <a:latin typeface="Segoe UI" panose="020B0502040204020203" pitchFamily="34" charset="0"/>
                <a:cs typeface="Segoe UI" panose="020B0502040204020203" pitchFamily="34" charset="0"/>
              </a:rPr>
              <a:t>DESIRED OUTCOME TYPES OR COLLABORATION MODELS</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245733"/>
            <a:ext cx="3594179" cy="4931229"/>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Introduce your next steps or your implementation plan to the challenge provider / How would you like to structure the second phase with the challenge provider</a:t>
            </a:r>
          </a:p>
          <a:p>
            <a:pPr lvl="0"/>
            <a:endParaRPr lang="en-GB"/>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3191899" cy="477054"/>
          </a:xfrm>
          <a:prstGeom prst="rect">
            <a:avLst/>
          </a:prstGeom>
          <a:noFill/>
        </p:spPr>
        <p:txBody>
          <a:bodyPr wrap="none" rtlCol="0" anchor="ctr">
            <a:spAutoFit/>
          </a:bodyPr>
          <a:lstStyle/>
          <a:p>
            <a:r>
              <a:rPr lang="en-US" sz="2500" b="1">
                <a:solidFill>
                  <a:schemeClr val="tx2">
                    <a:lumMod val="10000"/>
                  </a:schemeClr>
                </a:solidFill>
                <a:latin typeface="Segoe UI" panose="020B0502040204020203" pitchFamily="34" charset="0"/>
                <a:cs typeface="Segoe UI" panose="020B0502040204020203" pitchFamily="34" charset="0"/>
              </a:rPr>
              <a:t>4. COLLABORATION</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a:solidFill>
                  <a:schemeClr val="bg1"/>
                </a:solidFill>
                <a:latin typeface="Segoe UI" panose="020B0502040204020203" pitchFamily="34" charset="0"/>
                <a:cs typeface="Segoe UI" panose="020B0502040204020203" pitchFamily="34" charset="0"/>
              </a:rPr>
              <a:t>SUBMISSION TEMPLATE</a:t>
            </a:r>
          </a:p>
        </p:txBody>
      </p:sp>
      <p:sp>
        <p:nvSpPr>
          <p:cNvPr id="6" name="TextBox 5">
            <a:extLst>
              <a:ext uri="{FF2B5EF4-FFF2-40B4-BE49-F238E27FC236}">
                <a16:creationId xmlns:a16="http://schemas.microsoft.com/office/drawing/2014/main" id="{3BF7658C-9DAC-AECA-6642-220AA6A467F4}"/>
              </a:ext>
            </a:extLst>
          </p:cNvPr>
          <p:cNvSpPr txBox="1"/>
          <p:nvPr userDrawn="1"/>
        </p:nvSpPr>
        <p:spPr>
          <a:xfrm>
            <a:off x="4201596" y="3584853"/>
            <a:ext cx="3150863" cy="369332"/>
          </a:xfrm>
          <a:prstGeom prst="rect">
            <a:avLst/>
          </a:prstGeom>
          <a:noFill/>
        </p:spPr>
        <p:txBody>
          <a:bodyPr wrap="none" rtlCol="0">
            <a:spAutoFit/>
          </a:bodyPr>
          <a:lstStyle/>
          <a:p>
            <a:r>
              <a:rPr lang="en-US" b="1">
                <a:latin typeface="Segoe UI" panose="020B0502040204020203" pitchFamily="34" charset="0"/>
                <a:cs typeface="Segoe UI" panose="020B0502040204020203" pitchFamily="34" charset="0"/>
              </a:rPr>
              <a:t>REFERENCES (VOLUNTARY)</a:t>
            </a:r>
          </a:p>
        </p:txBody>
      </p:sp>
      <p:sp>
        <p:nvSpPr>
          <p:cNvPr id="5" name="Text Placeholder 4">
            <a:extLst>
              <a:ext uri="{FF2B5EF4-FFF2-40B4-BE49-F238E27FC236}">
                <a16:creationId xmlns:a16="http://schemas.microsoft.com/office/drawing/2014/main" id="{0A96F4E7-0BC6-6E08-9BA6-D3347C795D03}"/>
              </a:ext>
            </a:extLst>
          </p:cNvPr>
          <p:cNvSpPr>
            <a:spLocks noGrp="1"/>
          </p:cNvSpPr>
          <p:nvPr>
            <p:ph type="body" sz="quarter" idx="16" hasCustomPrompt="1"/>
          </p:nvPr>
        </p:nvSpPr>
        <p:spPr>
          <a:xfrm>
            <a:off x="4297673" y="1210676"/>
            <a:ext cx="7523923" cy="2218323"/>
          </a:xfrm>
        </p:spPr>
        <p:txBody>
          <a:bodyPr>
            <a:normAutofit/>
          </a:bodyPr>
          <a:lstStyle>
            <a:lvl1pPr marL="285750" indent="-285750">
              <a:buFont typeface="Arial" panose="020B0604020202020204" pitchFamily="34" charset="0"/>
              <a:buChar char="•"/>
              <a:defRPr sz="1400"/>
            </a:lvl1pPr>
          </a:lstStyle>
          <a:p>
            <a:pPr lvl="0"/>
            <a:r>
              <a:rPr lang="en-GB"/>
              <a:t>What is your motivation for taking part in the challenge? / What are potential future collaboration models that are interesting to you? / What are desired outcome types?</a:t>
            </a:r>
          </a:p>
        </p:txBody>
      </p:sp>
      <p:sp>
        <p:nvSpPr>
          <p:cNvPr id="14" name="Text Placeholder 4">
            <a:extLst>
              <a:ext uri="{FF2B5EF4-FFF2-40B4-BE49-F238E27FC236}">
                <a16:creationId xmlns:a16="http://schemas.microsoft.com/office/drawing/2014/main" id="{BED520A0-5A91-65BD-5356-54F489A6981F}"/>
              </a:ext>
            </a:extLst>
          </p:cNvPr>
          <p:cNvSpPr>
            <a:spLocks noGrp="1"/>
          </p:cNvSpPr>
          <p:nvPr>
            <p:ph type="body" sz="quarter" idx="17" hasCustomPrompt="1"/>
          </p:nvPr>
        </p:nvSpPr>
        <p:spPr>
          <a:xfrm>
            <a:off x="4323522" y="3958639"/>
            <a:ext cx="7523923" cy="2218323"/>
          </a:xfrm>
        </p:spPr>
        <p:txBody>
          <a:bodyPr>
            <a:normAutofit/>
          </a:bodyPr>
          <a:lstStyle>
            <a:lvl1pPr marL="285750" indent="-285750">
              <a:buFont typeface="Arial" panose="020B0604020202020204" pitchFamily="34" charset="0"/>
              <a:buChar char="•"/>
              <a:defRPr sz="1400"/>
            </a:lvl1pPr>
          </a:lstStyle>
          <a:p>
            <a:pPr lvl="0"/>
            <a:r>
              <a:rPr lang="en-GB"/>
              <a:t>If applicable, inform us about past projects, references, qualifications, interesting partnerships, etc.</a:t>
            </a:r>
          </a:p>
        </p:txBody>
      </p:sp>
    </p:spTree>
    <p:extLst>
      <p:ext uri="{BB962C8B-B14F-4D97-AF65-F5344CB8AC3E}">
        <p14:creationId xmlns:p14="http://schemas.microsoft.com/office/powerpoint/2010/main" val="3859855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dditional Slide">
    <p:spTree>
      <p:nvGrpSpPr>
        <p:cNvPr id="1" name=""/>
        <p:cNvGrpSpPr/>
        <p:nvPr/>
      </p:nvGrpSpPr>
      <p:grpSpPr>
        <a:xfrm>
          <a:off x="0" y="0"/>
          <a:ext cx="0" cy="0"/>
          <a:chOff x="0" y="0"/>
          <a:chExt cx="0" cy="0"/>
        </a:xfrm>
      </p:grpSpPr>
      <p:sp>
        <p:nvSpPr>
          <p:cNvPr id="9" name="Round Single Corner of Rectangle 8">
            <a:extLst>
              <a:ext uri="{FF2B5EF4-FFF2-40B4-BE49-F238E27FC236}">
                <a16:creationId xmlns:a16="http://schemas.microsoft.com/office/drawing/2014/main" id="{925018C8-7245-5DBF-F3D5-BA23E16A4DB2}"/>
              </a:ext>
            </a:extLst>
          </p:cNvPr>
          <p:cNvSpPr/>
          <p:nvPr userDrawn="1"/>
        </p:nvSpPr>
        <p:spPr>
          <a:xfrm flipH="1">
            <a:off x="7936398" y="674914"/>
            <a:ext cx="4255602" cy="6176962"/>
          </a:xfrm>
          <a:prstGeom prst="round1Rect">
            <a:avLst>
              <a:gd name="adj" fmla="val 4542"/>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09CF22-0C7B-B8E0-EEF8-7EA4D09EAF28}"/>
              </a:ext>
            </a:extLst>
          </p:cNvPr>
          <p:cNvSpPr>
            <a:spLocks noGrp="1"/>
          </p:cNvSpPr>
          <p:nvPr>
            <p:ph type="title" hasCustomPrompt="1"/>
          </p:nvPr>
        </p:nvSpPr>
        <p:spPr/>
        <p:txBody>
          <a:bodyPr/>
          <a:lstStyle>
            <a:lvl1pPr>
              <a:defRPr>
                <a:solidFill>
                  <a:schemeClr val="tx2">
                    <a:lumMod val="10000"/>
                  </a:schemeClr>
                </a:solidFill>
              </a:defRPr>
            </a:lvl1pPr>
          </a:lstStyle>
          <a:p>
            <a:r>
              <a:rPr lang="en-GB"/>
              <a:t>ANYTHING TO ADD? </a:t>
            </a:r>
            <a:endParaRPr lang="en-US"/>
          </a:p>
        </p:txBody>
      </p:sp>
      <p:sp>
        <p:nvSpPr>
          <p:cNvPr id="6" name="Text Placeholder 2">
            <a:extLst>
              <a:ext uri="{FF2B5EF4-FFF2-40B4-BE49-F238E27FC236}">
                <a16:creationId xmlns:a16="http://schemas.microsoft.com/office/drawing/2014/main" id="{8814DEDD-7C5C-9062-14A1-B8310D3491F0}"/>
              </a:ext>
            </a:extLst>
          </p:cNvPr>
          <p:cNvSpPr>
            <a:spLocks noGrp="1"/>
          </p:cNvSpPr>
          <p:nvPr>
            <p:ph type="body" idx="1" hasCustomPrompt="1"/>
          </p:nvPr>
        </p:nvSpPr>
        <p:spPr>
          <a:xfrm>
            <a:off x="248478" y="868703"/>
            <a:ext cx="7480379" cy="539058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No problem – copy and paste this slide if you want to add more information</a:t>
            </a:r>
          </a:p>
        </p:txBody>
      </p:sp>
      <p:sp>
        <p:nvSpPr>
          <p:cNvPr id="3" name="Content Placeholder 9">
            <a:extLst>
              <a:ext uri="{FF2B5EF4-FFF2-40B4-BE49-F238E27FC236}">
                <a16:creationId xmlns:a16="http://schemas.microsoft.com/office/drawing/2014/main" id="{5402531D-663E-4F48-BA71-AC207EEA93D3}"/>
              </a:ext>
            </a:extLst>
          </p:cNvPr>
          <p:cNvSpPr>
            <a:spLocks noGrp="1"/>
          </p:cNvSpPr>
          <p:nvPr>
            <p:ph sz="quarter" idx="13" hasCustomPrompt="1"/>
          </p:nvPr>
        </p:nvSpPr>
        <p:spPr>
          <a:xfrm>
            <a:off x="8153400" y="868703"/>
            <a:ext cx="3866321" cy="1885383"/>
          </a:xfrm>
        </p:spPr>
        <p:txBody>
          <a:bodyPr>
            <a:normAutofit/>
          </a:bodyPr>
          <a:lstStyle>
            <a:lvl1pPr marL="0" indent="0">
              <a:buNone/>
              <a:defRPr sz="1400">
                <a:solidFill>
                  <a:schemeClr val="tx1"/>
                </a:solidFill>
              </a:defRPr>
            </a:lvl1pPr>
            <a:lvl5pPr marL="1828800" indent="0" algn="l">
              <a:buNone/>
              <a:defRPr sz="1400"/>
            </a:lvl5pPr>
          </a:lstStyle>
          <a:p>
            <a:pPr lvl="0"/>
            <a:r>
              <a:rPr lang="en-US"/>
              <a:t>Picture/graph</a:t>
            </a:r>
          </a:p>
        </p:txBody>
      </p:sp>
      <p:sp>
        <p:nvSpPr>
          <p:cNvPr id="4" name="Content Placeholder 9">
            <a:extLst>
              <a:ext uri="{FF2B5EF4-FFF2-40B4-BE49-F238E27FC236}">
                <a16:creationId xmlns:a16="http://schemas.microsoft.com/office/drawing/2014/main" id="{7489963A-FF12-C3B1-57CE-95D2F958E518}"/>
              </a:ext>
            </a:extLst>
          </p:cNvPr>
          <p:cNvSpPr>
            <a:spLocks noGrp="1"/>
          </p:cNvSpPr>
          <p:nvPr>
            <p:ph sz="quarter" idx="14" hasCustomPrompt="1"/>
          </p:nvPr>
        </p:nvSpPr>
        <p:spPr>
          <a:xfrm>
            <a:off x="8153400" y="2893423"/>
            <a:ext cx="3866321" cy="3365863"/>
          </a:xfrm>
        </p:spPr>
        <p:txBody>
          <a:bodyPr>
            <a:normAutofit/>
          </a:bodyPr>
          <a:lstStyle>
            <a:lvl1pPr marL="0" indent="0">
              <a:buNone/>
              <a:defRPr sz="1400">
                <a:solidFill>
                  <a:schemeClr val="tx1"/>
                </a:solidFill>
              </a:defRPr>
            </a:lvl1pPr>
            <a:lvl5pPr marL="1828800" indent="0" algn="l">
              <a:buNone/>
              <a:defRPr sz="1400"/>
            </a:lvl5pPr>
          </a:lstStyle>
          <a:p>
            <a:pPr lvl="0"/>
            <a:r>
              <a:rPr lang="en-US"/>
              <a:t>Picture/graph</a:t>
            </a:r>
          </a:p>
        </p:txBody>
      </p:sp>
      <p:pic>
        <p:nvPicPr>
          <p:cNvPr id="5" name="Picture 4" descr="A black letter on a gray background&#10;&#10;Description automatically generated">
            <a:extLst>
              <a:ext uri="{FF2B5EF4-FFF2-40B4-BE49-F238E27FC236}">
                <a16:creationId xmlns:a16="http://schemas.microsoft.com/office/drawing/2014/main" id="{D9FE6DEA-5B41-0F88-E66B-01EF98ACE510}"/>
              </a:ext>
            </a:extLst>
          </p:cNvPr>
          <p:cNvPicPr>
            <a:picLocks noChangeAspect="1"/>
          </p:cNvPicPr>
          <p:nvPr userDrawn="1"/>
        </p:nvPicPr>
        <p:blipFill>
          <a:blip r:embed="rId2"/>
          <a:stretch>
            <a:fillRect/>
          </a:stretch>
        </p:blipFill>
        <p:spPr>
          <a:xfrm>
            <a:off x="11654597" y="6361339"/>
            <a:ext cx="365125" cy="365125"/>
          </a:xfrm>
          <a:prstGeom prst="rect">
            <a:avLst/>
          </a:prstGeom>
        </p:spPr>
      </p:pic>
    </p:spTree>
    <p:extLst>
      <p:ext uri="{BB962C8B-B14F-4D97-AF65-F5344CB8AC3E}">
        <p14:creationId xmlns:p14="http://schemas.microsoft.com/office/powerpoint/2010/main" val="1783054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464277-E0E5-D727-2401-6164BDD65FD2}"/>
              </a:ext>
            </a:extLst>
          </p:cNvPr>
          <p:cNvSpPr>
            <a:spLocks noGrp="1"/>
          </p:cNvSpPr>
          <p:nvPr>
            <p:ph type="title"/>
          </p:nvPr>
        </p:nvSpPr>
        <p:spPr>
          <a:xfrm>
            <a:off x="248478" y="245856"/>
            <a:ext cx="11105322" cy="435182"/>
          </a:xfrm>
          <a:prstGeom prst="rect">
            <a:avLst/>
          </a:prstGeom>
        </p:spPr>
        <p:txBody>
          <a:bodyPr vert="horz" lIns="91440" tIns="45720" rIns="91440" bIns="45720" rtlCol="0" anchor="t">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B720176-D5A4-F43E-CC15-A937DE60F942}"/>
              </a:ext>
            </a:extLst>
          </p:cNvPr>
          <p:cNvSpPr>
            <a:spLocks noGrp="1"/>
          </p:cNvSpPr>
          <p:nvPr>
            <p:ph type="body" idx="1"/>
          </p:nvPr>
        </p:nvSpPr>
        <p:spPr>
          <a:xfrm>
            <a:off x="248478" y="1013791"/>
            <a:ext cx="11105322" cy="5163172"/>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pic>
        <p:nvPicPr>
          <p:cNvPr id="8" name="Picture 7" descr="A black letter on a gray background&#10;&#10;Description automatically generated">
            <a:extLst>
              <a:ext uri="{FF2B5EF4-FFF2-40B4-BE49-F238E27FC236}">
                <a16:creationId xmlns:a16="http://schemas.microsoft.com/office/drawing/2014/main" id="{ABE4AD23-C75A-D533-5420-82B5A84A6103}"/>
              </a:ext>
            </a:extLst>
          </p:cNvPr>
          <p:cNvPicPr>
            <a:picLocks noChangeAspect="1"/>
          </p:cNvPicPr>
          <p:nvPr userDrawn="1"/>
        </p:nvPicPr>
        <p:blipFill>
          <a:blip r:embed="rId13"/>
          <a:stretch>
            <a:fillRect/>
          </a:stretch>
        </p:blipFill>
        <p:spPr>
          <a:xfrm>
            <a:off x="11654597" y="6361339"/>
            <a:ext cx="365125" cy="365125"/>
          </a:xfrm>
          <a:prstGeom prst="rect">
            <a:avLst/>
          </a:prstGeom>
        </p:spPr>
      </p:pic>
      <p:sp>
        <p:nvSpPr>
          <p:cNvPr id="6" name="TextBox 5">
            <a:extLst>
              <a:ext uri="{FF2B5EF4-FFF2-40B4-BE49-F238E27FC236}">
                <a16:creationId xmlns:a16="http://schemas.microsoft.com/office/drawing/2014/main" id="{38BD7C19-7E3E-9B33-5EA3-F7E339554FD5}"/>
              </a:ext>
            </a:extLst>
          </p:cNvPr>
          <p:cNvSpPr txBox="1"/>
          <p:nvPr userDrawn="1"/>
        </p:nvSpPr>
        <p:spPr>
          <a:xfrm>
            <a:off x="172278" y="6502015"/>
            <a:ext cx="1558440" cy="246221"/>
          </a:xfrm>
          <a:prstGeom prst="rect">
            <a:avLst/>
          </a:prstGeom>
          <a:noFill/>
        </p:spPr>
        <p:txBody>
          <a:bodyPr wrap="none" rtlCol="0" anchor="ctr">
            <a:spAutoFit/>
          </a:bodyPr>
          <a:lstStyle/>
          <a:p>
            <a:r>
              <a:rPr lang="en-US" sz="1000">
                <a:latin typeface="Segoe UI" panose="020B0502040204020203" pitchFamily="34" charset="0"/>
                <a:cs typeface="Segoe UI" panose="020B0502040204020203" pitchFamily="34" charset="0"/>
              </a:rPr>
              <a:t>SUBMISSION TEMPLATE</a:t>
            </a:r>
          </a:p>
        </p:txBody>
      </p:sp>
      <p:sp>
        <p:nvSpPr>
          <p:cNvPr id="4" name="Round Single Corner of Rectangle 3">
            <a:extLst>
              <a:ext uri="{FF2B5EF4-FFF2-40B4-BE49-F238E27FC236}">
                <a16:creationId xmlns:a16="http://schemas.microsoft.com/office/drawing/2014/main" id="{78387789-1378-B5AC-875F-31CCEE489FD5}"/>
              </a:ext>
            </a:extLst>
          </p:cNvPr>
          <p:cNvSpPr/>
          <p:nvPr userDrawn="1"/>
        </p:nvSpPr>
        <p:spPr>
          <a:xfrm rot="5400000">
            <a:off x="4515" y="475693"/>
            <a:ext cx="116072" cy="122476"/>
          </a:xfrm>
          <a:prstGeom prst="round1Rect">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4624944-52CC-8A5A-405D-FFE19F701707}"/>
              </a:ext>
            </a:extLst>
          </p:cNvPr>
          <p:cNvSpPr/>
          <p:nvPr userDrawn="1"/>
        </p:nvSpPr>
        <p:spPr>
          <a:xfrm>
            <a:off x="-203" y="333550"/>
            <a:ext cx="123471" cy="116070"/>
          </a:xfrm>
          <a:prstGeom prst="rect">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4396925"/>
      </p:ext>
    </p:extLst>
  </p:cSld>
  <p:clrMap bg1="lt1" tx1="dk1" bg2="lt2" tx2="dk2" accent1="accent1" accent2="accent2" accent3="accent3" accent4="accent4" accent5="accent5" accent6="accent6" hlink="hlink" folHlink="folHlink"/>
  <p:sldLayoutIdLst>
    <p:sldLayoutId id="2147483682" r:id="rId1"/>
    <p:sldLayoutId id="2147483686" r:id="rId2"/>
    <p:sldLayoutId id="2147483679" r:id="rId3"/>
    <p:sldLayoutId id="2147483680" r:id="rId4"/>
    <p:sldLayoutId id="2147483681" r:id="rId5"/>
    <p:sldLayoutId id="2147483678" r:id="rId6"/>
    <p:sldLayoutId id="2147483684" r:id="rId7"/>
    <p:sldLayoutId id="2147483683" r:id="rId8"/>
    <p:sldLayoutId id="2147483674" r:id="rId9"/>
    <p:sldLayoutId id="2147483687" r:id="rId10"/>
    <p:sldLayoutId id="2147483688" r:id="rId11"/>
  </p:sldLayoutIdLst>
  <p:txStyles>
    <p:titleStyle>
      <a:lvl1pPr algn="l" defTabSz="914400" rtl="0" eaLnBrk="1" latinLnBrk="0" hangingPunct="1">
        <a:lnSpc>
          <a:spcPct val="90000"/>
        </a:lnSpc>
        <a:spcBef>
          <a:spcPct val="0"/>
        </a:spcBef>
        <a:buNone/>
        <a:defRPr sz="2500" b="1" kern="1200">
          <a:solidFill>
            <a:schemeClr val="tx1"/>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s://app.ekipa.de/challenges/digital-health-ikk-classic/brief"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22B4D1C-17D9-F2D8-AE88-CF520DCC78E2}"/>
              </a:ext>
            </a:extLst>
          </p:cNvPr>
          <p:cNvSpPr>
            <a:spLocks noGrp="1"/>
          </p:cNvSpPr>
          <p:nvPr>
            <p:ph type="body" idx="17"/>
          </p:nvPr>
        </p:nvSpPr>
        <p:spPr>
          <a:xfrm>
            <a:off x="399410" y="5670238"/>
            <a:ext cx="6828704" cy="459323"/>
          </a:xfrm>
        </p:spPr>
        <p:txBody>
          <a:bodyPr/>
          <a:lstStyle/>
          <a:p>
            <a:endParaRPr lang="de-DE"/>
          </a:p>
        </p:txBody>
      </p:sp>
    </p:spTree>
    <p:extLst>
      <p:ext uri="{BB962C8B-B14F-4D97-AF65-F5344CB8AC3E}">
        <p14:creationId xmlns:p14="http://schemas.microsoft.com/office/powerpoint/2010/main" val="398884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517F1C3-E579-73F4-35AA-90844653EC1A}"/>
              </a:ext>
            </a:extLst>
          </p:cNvPr>
          <p:cNvSpPr>
            <a:spLocks noGrp="1"/>
          </p:cNvSpPr>
          <p:nvPr>
            <p:ph type="body" idx="13"/>
          </p:nvPr>
        </p:nvSpPr>
        <p:spPr/>
        <p:txBody>
          <a:bodyPr/>
          <a:lstStyle/>
          <a:p>
            <a:endParaRPr lang="en-US"/>
          </a:p>
        </p:txBody>
      </p:sp>
      <p:sp>
        <p:nvSpPr>
          <p:cNvPr id="3" name="Text Placeholder 2">
            <a:extLst>
              <a:ext uri="{FF2B5EF4-FFF2-40B4-BE49-F238E27FC236}">
                <a16:creationId xmlns:a16="http://schemas.microsoft.com/office/drawing/2014/main" id="{8DDA9A02-78FD-8A79-CA51-90229D60678B}"/>
              </a:ext>
            </a:extLst>
          </p:cNvPr>
          <p:cNvSpPr>
            <a:spLocks noGrp="1"/>
          </p:cNvSpPr>
          <p:nvPr>
            <p:ph type="body" idx="15"/>
          </p:nvPr>
        </p:nvSpPr>
        <p:spPr/>
        <p:txBody>
          <a:bodyPr/>
          <a:lstStyle/>
          <a:p>
            <a:endParaRPr lang="en-US"/>
          </a:p>
        </p:txBody>
      </p:sp>
      <p:sp>
        <p:nvSpPr>
          <p:cNvPr id="4" name="Text Placeholder 3">
            <a:extLst>
              <a:ext uri="{FF2B5EF4-FFF2-40B4-BE49-F238E27FC236}">
                <a16:creationId xmlns:a16="http://schemas.microsoft.com/office/drawing/2014/main" id="{63E5905D-3ECB-350A-54DD-7509B4F27436}"/>
              </a:ext>
            </a:extLst>
          </p:cNvPr>
          <p:cNvSpPr>
            <a:spLocks noGrp="1"/>
          </p:cNvSpPr>
          <p:nvPr>
            <p:ph type="body" idx="16"/>
          </p:nvPr>
        </p:nvSpPr>
        <p:spPr/>
        <p:txBody>
          <a:bodyPr/>
          <a:lstStyle/>
          <a:p>
            <a:endParaRPr lang="en-US"/>
          </a:p>
        </p:txBody>
      </p:sp>
      <p:sp>
        <p:nvSpPr>
          <p:cNvPr id="6" name="Text Placeholder 5">
            <a:extLst>
              <a:ext uri="{FF2B5EF4-FFF2-40B4-BE49-F238E27FC236}">
                <a16:creationId xmlns:a16="http://schemas.microsoft.com/office/drawing/2014/main" id="{0B83B598-F225-91A5-0E22-03841A636896}"/>
              </a:ext>
            </a:extLst>
          </p:cNvPr>
          <p:cNvSpPr>
            <a:spLocks noGrp="1"/>
          </p:cNvSpPr>
          <p:nvPr>
            <p:ph type="body" idx="18"/>
          </p:nvPr>
        </p:nvSpPr>
        <p:spPr/>
        <p:txBody>
          <a:bodyPr/>
          <a:lstStyle/>
          <a:p>
            <a:endParaRPr lang="en-US"/>
          </a:p>
        </p:txBody>
      </p:sp>
      <p:sp>
        <p:nvSpPr>
          <p:cNvPr id="7" name="Text Placeholder 6">
            <a:extLst>
              <a:ext uri="{FF2B5EF4-FFF2-40B4-BE49-F238E27FC236}">
                <a16:creationId xmlns:a16="http://schemas.microsoft.com/office/drawing/2014/main" id="{75B6182A-1E39-EE53-02A7-3C90950DFC50}"/>
              </a:ext>
            </a:extLst>
          </p:cNvPr>
          <p:cNvSpPr>
            <a:spLocks noGrp="1"/>
          </p:cNvSpPr>
          <p:nvPr>
            <p:ph type="body" idx="19"/>
          </p:nvPr>
        </p:nvSpPr>
        <p:spPr/>
        <p:txBody>
          <a:bodyPr/>
          <a:lstStyle/>
          <a:p>
            <a:endParaRPr lang="en-US"/>
          </a:p>
        </p:txBody>
      </p:sp>
      <p:sp>
        <p:nvSpPr>
          <p:cNvPr id="8" name="Text Placeholder 7">
            <a:extLst>
              <a:ext uri="{FF2B5EF4-FFF2-40B4-BE49-F238E27FC236}">
                <a16:creationId xmlns:a16="http://schemas.microsoft.com/office/drawing/2014/main" id="{1709F3E8-75CE-6CBA-106C-BA543687617B}"/>
              </a:ext>
            </a:extLst>
          </p:cNvPr>
          <p:cNvSpPr>
            <a:spLocks noGrp="1"/>
          </p:cNvSpPr>
          <p:nvPr>
            <p:ph type="body" idx="20"/>
          </p:nvPr>
        </p:nvSpPr>
        <p:spPr/>
        <p:txBody>
          <a:bodyPr/>
          <a:lstStyle/>
          <a:p>
            <a:endParaRPr lang="en-US"/>
          </a:p>
        </p:txBody>
      </p:sp>
      <p:sp>
        <p:nvSpPr>
          <p:cNvPr id="9" name="Text Placeholder 8">
            <a:extLst>
              <a:ext uri="{FF2B5EF4-FFF2-40B4-BE49-F238E27FC236}">
                <a16:creationId xmlns:a16="http://schemas.microsoft.com/office/drawing/2014/main" id="{865C8EC4-3154-79A9-41F5-32C387E285CF}"/>
              </a:ext>
            </a:extLst>
          </p:cNvPr>
          <p:cNvSpPr>
            <a:spLocks noGrp="1"/>
          </p:cNvSpPr>
          <p:nvPr>
            <p:ph type="body" idx="21"/>
          </p:nvPr>
        </p:nvSpPr>
        <p:spPr/>
        <p:txBody>
          <a:bodyPr/>
          <a:lstStyle/>
          <a:p>
            <a:endParaRPr lang="en-US"/>
          </a:p>
        </p:txBody>
      </p:sp>
      <p:sp>
        <p:nvSpPr>
          <p:cNvPr id="10" name="Text Placeholder 9">
            <a:extLst>
              <a:ext uri="{FF2B5EF4-FFF2-40B4-BE49-F238E27FC236}">
                <a16:creationId xmlns:a16="http://schemas.microsoft.com/office/drawing/2014/main" id="{AFA37973-B478-34F6-DBB5-B67EEA040E41}"/>
              </a:ext>
            </a:extLst>
          </p:cNvPr>
          <p:cNvSpPr>
            <a:spLocks noGrp="1"/>
          </p:cNvSpPr>
          <p:nvPr>
            <p:ph type="body" idx="22"/>
          </p:nvPr>
        </p:nvSpPr>
        <p:spPr/>
        <p:txBody>
          <a:bodyPr/>
          <a:lstStyle/>
          <a:p>
            <a:endParaRPr lang="en-US"/>
          </a:p>
        </p:txBody>
      </p:sp>
      <p:sp>
        <p:nvSpPr>
          <p:cNvPr id="11" name="Picture Placeholder 10">
            <a:extLst>
              <a:ext uri="{FF2B5EF4-FFF2-40B4-BE49-F238E27FC236}">
                <a16:creationId xmlns:a16="http://schemas.microsoft.com/office/drawing/2014/main" id="{DBE65465-CE35-3657-F2AA-3178C3182F37}"/>
              </a:ext>
            </a:extLst>
          </p:cNvPr>
          <p:cNvSpPr>
            <a:spLocks noGrp="1"/>
          </p:cNvSpPr>
          <p:nvPr>
            <p:ph type="pic" idx="23"/>
          </p:nvPr>
        </p:nvSpPr>
        <p:spPr/>
        <p:txBody>
          <a:bodyPr/>
          <a:lstStyle/>
          <a:p>
            <a:endParaRPr lang="en-US"/>
          </a:p>
        </p:txBody>
      </p:sp>
      <p:sp>
        <p:nvSpPr>
          <p:cNvPr id="12" name="Text Placeholder 11">
            <a:extLst>
              <a:ext uri="{FF2B5EF4-FFF2-40B4-BE49-F238E27FC236}">
                <a16:creationId xmlns:a16="http://schemas.microsoft.com/office/drawing/2014/main" id="{8B43C568-35B6-F971-8369-E1ADF6BEEA34}"/>
              </a:ext>
            </a:extLst>
          </p:cNvPr>
          <p:cNvSpPr>
            <a:spLocks noGrp="1"/>
          </p:cNvSpPr>
          <p:nvPr>
            <p:ph type="body" idx="24"/>
          </p:nvPr>
        </p:nvSpPr>
        <p:spPr/>
        <p:txBody>
          <a:bodyPr/>
          <a:lstStyle/>
          <a:p>
            <a:endParaRPr lang="en-US"/>
          </a:p>
        </p:txBody>
      </p:sp>
      <p:sp>
        <p:nvSpPr>
          <p:cNvPr id="13" name="Picture Placeholder 12">
            <a:extLst>
              <a:ext uri="{FF2B5EF4-FFF2-40B4-BE49-F238E27FC236}">
                <a16:creationId xmlns:a16="http://schemas.microsoft.com/office/drawing/2014/main" id="{265FFD02-C6F4-4A74-056A-E9AB8CD6AC5A}"/>
              </a:ext>
            </a:extLst>
          </p:cNvPr>
          <p:cNvSpPr>
            <a:spLocks noGrp="1"/>
          </p:cNvSpPr>
          <p:nvPr>
            <p:ph type="pic" idx="25"/>
          </p:nvPr>
        </p:nvSpPr>
        <p:spPr/>
        <p:txBody>
          <a:bodyPr/>
          <a:lstStyle/>
          <a:p>
            <a:endParaRPr lang="en-US"/>
          </a:p>
        </p:txBody>
      </p:sp>
    </p:spTree>
    <p:extLst>
      <p:ext uri="{BB962C8B-B14F-4D97-AF65-F5344CB8AC3E}">
        <p14:creationId xmlns:p14="http://schemas.microsoft.com/office/powerpoint/2010/main" val="642391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D89EDAE-5882-69EA-1873-1E9182381AC3}"/>
              </a:ext>
            </a:extLst>
          </p:cNvPr>
          <p:cNvSpPr>
            <a:spLocks noGrp="1"/>
          </p:cNvSpPr>
          <p:nvPr>
            <p:ph type="body" idx="14"/>
          </p:nvPr>
        </p:nvSpPr>
        <p:spPr>
          <a:xfrm>
            <a:off x="248478" y="1587171"/>
            <a:ext cx="3594179" cy="4950789"/>
          </a:xfrm>
        </p:spPr>
        <p:txBody>
          <a:bodyPr>
            <a:normAutofit fontScale="92500" lnSpcReduction="10000"/>
          </a:bodyPr>
          <a:lstStyle/>
          <a:p>
            <a:pPr>
              <a:buNone/>
            </a:pPr>
            <a:r>
              <a:rPr lang="en-US" b="1" dirty="0"/>
              <a:t>IKK classic is looking for a partner to rethink and advance digital engagement by minimizing paper-based workflows, phone calls, and manual processes through its insurance app.</a:t>
            </a:r>
            <a:r>
              <a:rPr lang="en-US" dirty="0"/>
              <a:t> </a:t>
            </a:r>
          </a:p>
          <a:p>
            <a:pPr>
              <a:buNone/>
            </a:pPr>
            <a:r>
              <a:rPr lang="en-US" dirty="0"/>
              <a:t>Submit an initial concept and align your efforts based on these three key steps:</a:t>
            </a:r>
          </a:p>
          <a:p>
            <a:pPr>
              <a:buFont typeface="+mj-lt"/>
              <a:buAutoNum type="arabicPeriod"/>
            </a:pPr>
            <a:r>
              <a:rPr lang="en-US" b="1" dirty="0"/>
              <a:t>Mapping</a:t>
            </a:r>
            <a:r>
              <a:rPr lang="en-US" dirty="0"/>
              <a:t>: Explore and outline the current user experience within the IKK classic app. </a:t>
            </a:r>
          </a:p>
          <a:p>
            <a:pPr>
              <a:buFont typeface="+mj-lt"/>
              <a:buAutoNum type="arabicPeriod"/>
            </a:pPr>
            <a:r>
              <a:rPr lang="en-US" b="1" dirty="0"/>
              <a:t>Impact</a:t>
            </a:r>
            <a:r>
              <a:rPr lang="en-US" dirty="0"/>
              <a:t>: Assess the effects of these friction points—consider the impact on user satisfaction, adoption rates, and internal efficiency. </a:t>
            </a:r>
          </a:p>
          <a:p>
            <a:pPr>
              <a:buFont typeface="+mj-lt"/>
              <a:buAutoNum type="arabicPeriod"/>
            </a:pPr>
            <a:r>
              <a:rPr lang="en-US" b="1" dirty="0"/>
              <a:t>First ideation</a:t>
            </a:r>
            <a:r>
              <a:rPr lang="en-US" dirty="0"/>
              <a:t>: Propose an initial concept for a tool or method that helps monitor and better understand user behavior within the app. </a:t>
            </a:r>
          </a:p>
          <a:p>
            <a:r>
              <a:rPr lang="en-US" b="1" dirty="0"/>
              <a:t>Important note</a:t>
            </a:r>
            <a:r>
              <a:rPr lang="en-US" dirty="0"/>
              <a:t>: Focus exclusively on in-app solutions and algorithmic or usage-based insights. External marketing initiatives are not within the scope of this challenge.</a:t>
            </a:r>
          </a:p>
          <a:p>
            <a:r>
              <a:rPr lang="en-US" dirty="0"/>
              <a:t>You will find out more information here: </a:t>
            </a:r>
          </a:p>
          <a:p>
            <a:r>
              <a:rPr lang="de-DE" dirty="0" err="1">
                <a:hlinkClick r:id="rId2"/>
              </a:rPr>
              <a:t>ekipa</a:t>
            </a:r>
            <a:r>
              <a:rPr lang="de-DE" dirty="0">
                <a:hlinkClick r:id="rId2"/>
              </a:rPr>
              <a:t> - Open Innovation </a:t>
            </a:r>
            <a:r>
              <a:rPr lang="de-DE" dirty="0" err="1">
                <a:hlinkClick r:id="rId2"/>
              </a:rPr>
              <a:t>Platform</a:t>
            </a:r>
            <a:endParaRPr lang="en-US" b="1" dirty="0"/>
          </a:p>
        </p:txBody>
      </p:sp>
      <p:sp>
        <p:nvSpPr>
          <p:cNvPr id="3" name="Content Placeholder 2">
            <a:extLst>
              <a:ext uri="{FF2B5EF4-FFF2-40B4-BE49-F238E27FC236}">
                <a16:creationId xmlns:a16="http://schemas.microsoft.com/office/drawing/2014/main" id="{647D1BAA-F92E-5208-ABA6-1893DD0CFF84}"/>
              </a:ext>
            </a:extLst>
          </p:cNvPr>
          <p:cNvSpPr>
            <a:spLocks noGrp="1"/>
          </p:cNvSpPr>
          <p:nvPr>
            <p:ph sz="quarter" idx="18"/>
          </p:nvPr>
        </p:nvSpPr>
        <p:spPr>
          <a:xfrm>
            <a:off x="4314813" y="4413506"/>
            <a:ext cx="3594179" cy="1885383"/>
          </a:xfrm>
        </p:spPr>
        <p:txBody>
          <a:bodyPr/>
          <a:lstStyle/>
          <a:p>
            <a:endParaRPr lang="en-US"/>
          </a:p>
        </p:txBody>
      </p:sp>
      <p:sp>
        <p:nvSpPr>
          <p:cNvPr id="4" name="Content Placeholder 3">
            <a:extLst>
              <a:ext uri="{FF2B5EF4-FFF2-40B4-BE49-F238E27FC236}">
                <a16:creationId xmlns:a16="http://schemas.microsoft.com/office/drawing/2014/main" id="{B184335D-3BE9-2E56-9E77-D0F2BD550E91}"/>
              </a:ext>
            </a:extLst>
          </p:cNvPr>
          <p:cNvSpPr>
            <a:spLocks noGrp="1"/>
          </p:cNvSpPr>
          <p:nvPr>
            <p:ph sz="quarter" idx="19"/>
          </p:nvPr>
        </p:nvSpPr>
        <p:spPr/>
        <p:txBody>
          <a:bodyPr/>
          <a:lstStyle/>
          <a:p>
            <a:endParaRPr lang="en-US"/>
          </a:p>
        </p:txBody>
      </p:sp>
      <p:sp>
        <p:nvSpPr>
          <p:cNvPr id="5" name="Text Placeholder 4">
            <a:extLst>
              <a:ext uri="{FF2B5EF4-FFF2-40B4-BE49-F238E27FC236}">
                <a16:creationId xmlns:a16="http://schemas.microsoft.com/office/drawing/2014/main" id="{AA4EBF9F-C0C7-D9FC-97EE-8FDC2B4A4718}"/>
              </a:ext>
            </a:extLst>
          </p:cNvPr>
          <p:cNvSpPr>
            <a:spLocks noGrp="1"/>
          </p:cNvSpPr>
          <p:nvPr>
            <p:ph type="body" idx="20"/>
          </p:nvPr>
        </p:nvSpPr>
        <p:spPr>
          <a:xfrm>
            <a:off x="4314813" y="1280570"/>
            <a:ext cx="7628709" cy="2799940"/>
          </a:xfrm>
        </p:spPr>
        <p:txBody>
          <a:bodyPr/>
          <a:lstStyle/>
          <a:p>
            <a:endParaRPr lang="en-US" dirty="0"/>
          </a:p>
        </p:txBody>
      </p:sp>
    </p:spTree>
    <p:extLst>
      <p:ext uri="{BB962C8B-B14F-4D97-AF65-F5344CB8AC3E}">
        <p14:creationId xmlns:p14="http://schemas.microsoft.com/office/powerpoint/2010/main" val="886721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B4BBF1-31A7-1389-0F6D-DC59ACDF5273}"/>
              </a:ext>
            </a:extLst>
          </p:cNvPr>
          <p:cNvSpPr>
            <a:spLocks noGrp="1"/>
          </p:cNvSpPr>
          <p:nvPr>
            <p:ph type="body" idx="14"/>
          </p:nvPr>
        </p:nvSpPr>
        <p:spPr/>
        <p:txBody>
          <a:bodyPr>
            <a:normAutofit/>
          </a:bodyPr>
          <a:lstStyle/>
          <a:p>
            <a:endParaRPr lang="en-US"/>
          </a:p>
        </p:txBody>
      </p:sp>
      <p:sp>
        <p:nvSpPr>
          <p:cNvPr id="3" name="Text Placeholder 2">
            <a:extLst>
              <a:ext uri="{FF2B5EF4-FFF2-40B4-BE49-F238E27FC236}">
                <a16:creationId xmlns:a16="http://schemas.microsoft.com/office/drawing/2014/main" id="{49C4D240-B7EA-6283-08FD-BE5CA96CBAC8}"/>
              </a:ext>
            </a:extLst>
          </p:cNvPr>
          <p:cNvSpPr>
            <a:spLocks noGrp="1"/>
          </p:cNvSpPr>
          <p:nvPr>
            <p:ph type="body" idx="15"/>
          </p:nvPr>
        </p:nvSpPr>
        <p:spPr/>
        <p:txBody>
          <a:bodyPr/>
          <a:lstStyle/>
          <a:p>
            <a:endParaRPr lang="en-US"/>
          </a:p>
        </p:txBody>
      </p:sp>
      <p:sp>
        <p:nvSpPr>
          <p:cNvPr id="4" name="Text Placeholder 3">
            <a:extLst>
              <a:ext uri="{FF2B5EF4-FFF2-40B4-BE49-F238E27FC236}">
                <a16:creationId xmlns:a16="http://schemas.microsoft.com/office/drawing/2014/main" id="{C2FC37E9-BEEF-14F9-E981-CBD9B255C74E}"/>
              </a:ext>
            </a:extLst>
          </p:cNvPr>
          <p:cNvSpPr>
            <a:spLocks noGrp="1"/>
          </p:cNvSpPr>
          <p:nvPr>
            <p:ph type="body" idx="16"/>
          </p:nvPr>
        </p:nvSpPr>
        <p:spPr/>
        <p:txBody>
          <a:bodyPr/>
          <a:lstStyle/>
          <a:p>
            <a:endParaRPr lang="en-US"/>
          </a:p>
        </p:txBody>
      </p:sp>
    </p:spTree>
    <p:extLst>
      <p:ext uri="{BB962C8B-B14F-4D97-AF65-F5344CB8AC3E}">
        <p14:creationId xmlns:p14="http://schemas.microsoft.com/office/powerpoint/2010/main" val="537293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7C2A4A-188C-4BF3-69F5-242E834B2750}"/>
              </a:ext>
            </a:extLst>
          </p:cNvPr>
          <p:cNvSpPr>
            <a:spLocks noGrp="1"/>
          </p:cNvSpPr>
          <p:nvPr>
            <p:ph type="body" idx="14"/>
          </p:nvPr>
        </p:nvSpPr>
        <p:spPr/>
        <p:txBody>
          <a:bodyPr/>
          <a:lstStyle/>
          <a:p>
            <a:endParaRPr lang="en-US" dirty="0"/>
          </a:p>
        </p:txBody>
      </p:sp>
      <p:sp>
        <p:nvSpPr>
          <p:cNvPr id="3" name="Text Placeholder 2">
            <a:extLst>
              <a:ext uri="{FF2B5EF4-FFF2-40B4-BE49-F238E27FC236}">
                <a16:creationId xmlns:a16="http://schemas.microsoft.com/office/drawing/2014/main" id="{5DD77C83-AADF-A77C-8FCE-71DA799D7713}"/>
              </a:ext>
            </a:extLst>
          </p:cNvPr>
          <p:cNvSpPr>
            <a:spLocks noGrp="1"/>
          </p:cNvSpPr>
          <p:nvPr>
            <p:ph type="body" sz="quarter" idx="16"/>
          </p:nvPr>
        </p:nvSpPr>
        <p:spPr/>
        <p:txBody>
          <a:bodyPr/>
          <a:lstStyle/>
          <a:p>
            <a:endParaRPr lang="en-US"/>
          </a:p>
        </p:txBody>
      </p:sp>
      <p:sp>
        <p:nvSpPr>
          <p:cNvPr id="4" name="Text Placeholder 3">
            <a:extLst>
              <a:ext uri="{FF2B5EF4-FFF2-40B4-BE49-F238E27FC236}">
                <a16:creationId xmlns:a16="http://schemas.microsoft.com/office/drawing/2014/main" id="{AE51A6A4-11B3-8157-A08E-B591330D1A74}"/>
              </a:ext>
            </a:extLst>
          </p:cNvPr>
          <p:cNvSpPr>
            <a:spLocks noGrp="1"/>
          </p:cNvSpPr>
          <p:nvPr>
            <p:ph type="body" sz="quarter" idx="17"/>
          </p:nvPr>
        </p:nvSpPr>
        <p:spPr/>
        <p:txBody>
          <a:bodyPr/>
          <a:lstStyle/>
          <a:p>
            <a:endParaRPr lang="en-US"/>
          </a:p>
        </p:txBody>
      </p:sp>
    </p:spTree>
    <p:extLst>
      <p:ext uri="{BB962C8B-B14F-4D97-AF65-F5344CB8AC3E}">
        <p14:creationId xmlns:p14="http://schemas.microsoft.com/office/powerpoint/2010/main" val="1832142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5F3D7-304A-0B8B-8BD8-358613E90348}"/>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98A12DEA-72AC-3A10-02A0-44615CF95C88}"/>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418DB68C-629E-E635-27BC-662803EC47A7}"/>
              </a:ext>
            </a:extLst>
          </p:cNvPr>
          <p:cNvSpPr>
            <a:spLocks noGrp="1"/>
          </p:cNvSpPr>
          <p:nvPr>
            <p:ph sz="quarter" idx="13"/>
          </p:nvPr>
        </p:nvSpPr>
        <p:spPr/>
        <p:txBody>
          <a:bodyPr/>
          <a:lstStyle/>
          <a:p>
            <a:endParaRPr lang="en-US"/>
          </a:p>
        </p:txBody>
      </p:sp>
      <p:sp>
        <p:nvSpPr>
          <p:cNvPr id="5" name="Content Placeholder 4">
            <a:extLst>
              <a:ext uri="{FF2B5EF4-FFF2-40B4-BE49-F238E27FC236}">
                <a16:creationId xmlns:a16="http://schemas.microsoft.com/office/drawing/2014/main" id="{E4FE6B41-A128-0F44-B4C4-B218E11AD0A0}"/>
              </a:ext>
            </a:extLst>
          </p:cNvPr>
          <p:cNvSpPr>
            <a:spLocks noGrp="1"/>
          </p:cNvSpPr>
          <p:nvPr>
            <p:ph sz="quarter" idx="14"/>
          </p:nvPr>
        </p:nvSpPr>
        <p:spPr/>
        <p:txBody>
          <a:bodyPr/>
          <a:lstStyle/>
          <a:p>
            <a:endParaRPr lang="en-US"/>
          </a:p>
        </p:txBody>
      </p:sp>
    </p:spTree>
    <p:extLst>
      <p:ext uri="{BB962C8B-B14F-4D97-AF65-F5344CB8AC3E}">
        <p14:creationId xmlns:p14="http://schemas.microsoft.com/office/powerpoint/2010/main" val="550875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3CDFC-85DF-C645-4E43-C03F28866CFC}"/>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2EC4EDEF-C03E-101D-0041-C049D988FBBA}"/>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AB48D8CE-F06E-2CCC-3631-C1269158D317}"/>
              </a:ext>
            </a:extLst>
          </p:cNvPr>
          <p:cNvSpPr>
            <a:spLocks noGrp="1"/>
          </p:cNvSpPr>
          <p:nvPr>
            <p:ph sz="quarter" idx="13"/>
          </p:nvPr>
        </p:nvSpPr>
        <p:spPr/>
        <p:txBody>
          <a:bodyPr/>
          <a:lstStyle/>
          <a:p>
            <a:endParaRPr lang="en-US"/>
          </a:p>
        </p:txBody>
      </p:sp>
    </p:spTree>
    <p:extLst>
      <p:ext uri="{BB962C8B-B14F-4D97-AF65-F5344CB8AC3E}">
        <p14:creationId xmlns:p14="http://schemas.microsoft.com/office/powerpoint/2010/main" val="109023905"/>
      </p:ext>
    </p:extLst>
  </p:cSld>
  <p:clrMapOvr>
    <a:masterClrMapping/>
  </p:clrMapOvr>
</p:sld>
</file>

<file path=ppt/theme/theme1.xml><?xml version="1.0" encoding="utf-8"?>
<a:theme xmlns:a="http://schemas.openxmlformats.org/drawingml/2006/main" name="Submission Template">
  <a:themeElements>
    <a:clrScheme name="Custom 1">
      <a:dk1>
        <a:srgbClr val="4A4A4A"/>
      </a:dk1>
      <a:lt1>
        <a:srgbClr val="FFFFFF"/>
      </a:lt1>
      <a:dk2>
        <a:srgbClr val="F2F2F2"/>
      </a:dk2>
      <a:lt2>
        <a:srgbClr val="4A4A4A"/>
      </a:lt2>
      <a:accent1>
        <a:srgbClr val="E62F66"/>
      </a:accent1>
      <a:accent2>
        <a:srgbClr val="E74D4E"/>
      </a:accent2>
      <a:accent3>
        <a:srgbClr val="EC762E"/>
      </a:accent3>
      <a:accent4>
        <a:srgbClr val="F39719"/>
      </a:accent4>
      <a:accent5>
        <a:srgbClr val="FACD8E"/>
      </a:accent5>
      <a:accent6>
        <a:srgbClr val="163C68"/>
      </a:accent6>
      <a:hlink>
        <a:srgbClr val="EC752E"/>
      </a:hlink>
      <a:folHlink>
        <a:srgbClr val="EC752E"/>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BLUB xmlns="be24c730-79ca-4eb5-9fee-26c6c4fc7260">Choice 1</BLUB>
    <lcf76f155ced4ddcb4097134ff3c332f xmlns="be24c730-79ca-4eb5-9fee-26c6c4fc7260">
      <Terms xmlns="http://schemas.microsoft.com/office/infopath/2007/PartnerControls"/>
    </lcf76f155ced4ddcb4097134ff3c332f>
    <TaxCatchAll xmlns="a13041a0-5882-43a7-a09d-61ebda83141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797B669D26C8494CA7785679D8B2A5ED" ma:contentTypeVersion="20" ma:contentTypeDescription="Ein neues Dokument erstellen." ma:contentTypeScope="" ma:versionID="51f310b2cd7778b28f8f7e32f6ef6343">
  <xsd:schema xmlns:xsd="http://www.w3.org/2001/XMLSchema" xmlns:xs="http://www.w3.org/2001/XMLSchema" xmlns:p="http://schemas.microsoft.com/office/2006/metadata/properties" xmlns:ns2="be24c730-79ca-4eb5-9fee-26c6c4fc7260" xmlns:ns3="a13041a0-5882-43a7-a09d-61ebda83141c" targetNamespace="http://schemas.microsoft.com/office/2006/metadata/properties" ma:root="true" ma:fieldsID="4d725ce9587ba17c82ef0c28339c8cb7" ns2:_="" ns3:_="">
    <xsd:import namespace="be24c730-79ca-4eb5-9fee-26c6c4fc7260"/>
    <xsd:import namespace="a13041a0-5882-43a7-a09d-61ebda83141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BLUB"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24c730-79ca-4eb5-9fee-26c6c4fc72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Bildmarkierungen" ma:readOnly="false" ma:fieldId="{5cf76f15-5ced-4ddc-b409-7134ff3c332f}" ma:taxonomyMulti="true" ma:sspId="c56bdf71-ead2-455e-8a3d-9a7b55f90f7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BLUB" ma:index="25" nillable="true" ma:displayName="BLUB" ma:default="Choice 1" ma:format="Dropdown" ma:internalName="BLUB">
      <xsd:simpleType>
        <xsd:restriction base="dms:Choice">
          <xsd:enumeration value="Choice 1"/>
          <xsd:enumeration value="Choice 2"/>
          <xsd:enumeration value="Choice 3"/>
        </xsd:restriction>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13041a0-5882-43a7-a09d-61ebda83141c" elementFormDefault="qualified">
    <xsd:import namespace="http://schemas.microsoft.com/office/2006/documentManagement/types"/>
    <xsd:import namespace="http://schemas.microsoft.com/office/infopath/2007/PartnerControls"/>
    <xsd:element name="SharedWithUsers" ma:index="17"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Freigegeben für - Details" ma:internalName="SharedWithDetails" ma:readOnly="true">
      <xsd:simpleType>
        <xsd:restriction base="dms:Note">
          <xsd:maxLength value="255"/>
        </xsd:restriction>
      </xsd:simpleType>
    </xsd:element>
    <xsd:element name="TaxCatchAll" ma:index="22" nillable="true" ma:displayName="Taxonomy Catch All Column" ma:hidden="true" ma:list="{43b3b244-d6cb-45b8-9931-972cee7efd17}" ma:internalName="TaxCatchAll" ma:showField="CatchAllData" ma:web="a13041a0-5882-43a7-a09d-61ebda83141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C780FB9-D7D9-486C-9B2C-792577BFD90B}">
  <ds:schemaRefs>
    <ds:schemaRef ds:uri="a13041a0-5882-43a7-a09d-61ebda83141c"/>
    <ds:schemaRef ds:uri="be24c730-79ca-4eb5-9fee-26c6c4fc726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0D56842-C255-4447-A15E-A529C5FACC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24c730-79ca-4eb5-9fee-26c6c4fc7260"/>
    <ds:schemaRef ds:uri="a13041a0-5882-43a7-a09d-61ebda8314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4613504-31F2-4C58-B133-1871F62370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148</Words>
  <Application>Microsoft Office PowerPoint</Application>
  <PresentationFormat>Breitbild</PresentationFormat>
  <Paragraphs>10</Paragraphs>
  <Slides>7</Slides>
  <Notes>2</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7</vt:i4>
      </vt:variant>
    </vt:vector>
  </HeadingPairs>
  <TitlesOfParts>
    <vt:vector size="12" baseType="lpstr">
      <vt:lpstr>Aptos</vt:lpstr>
      <vt:lpstr>Arial</vt:lpstr>
      <vt:lpstr>Segoe UI</vt:lpstr>
      <vt:lpstr>System Font Regular</vt:lpstr>
      <vt:lpstr>Submission Template</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Josephine Hoffheinz</dc:creator>
  <cp:lastModifiedBy>Alexander Schießer</cp:lastModifiedBy>
  <cp:revision>2</cp:revision>
  <dcterms:created xsi:type="dcterms:W3CDTF">2024-03-10T13:25:42Z</dcterms:created>
  <dcterms:modified xsi:type="dcterms:W3CDTF">2025-07-10T08:50:03Z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0x010100797B669D26C8494CA7785679D8B2A5ED</vt:lpwstr>
  </property>
  <property fmtid="{D5CDD505-2E9C-101B-9397-08002B2CF9AE}" pid="3" name="MediaServiceImageTags">
    <vt:lpwstr/>
  </property>
</Properties>
</file>