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2"/>
  </p:notesMasterIdLst>
  <p:handoutMasterIdLst>
    <p:handoutMasterId r:id="rId13"/>
  </p:handoutMasterIdLst>
  <p:sldIdLst>
    <p:sldId id="274" r:id="rId5"/>
    <p:sldId id="266" r:id="rId6"/>
    <p:sldId id="272" r:id="rId7"/>
    <p:sldId id="261" r:id="rId8"/>
    <p:sldId id="273" r:id="rId9"/>
    <p:sldId id="271" r:id="rId10"/>
    <p:sldId id="270" r:id="rId11"/>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74"/>
          </p14:sldIdLst>
        </p14:section>
        <p14:section name="Introduce yourself" id="{6F032485-F42F-4645-AF5B-CE298C1CA406}">
          <p14:sldIdLst>
            <p14:sldId id="266"/>
          </p14:sldIdLst>
        </p14:section>
        <p14:section name="Mandatory Slides" id="{08251AE7-0E36-B446-A6D5-DA50A1678257}">
          <p14:sldIdLst>
            <p14:sldId id="272"/>
            <p14:sldId id="261"/>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EA9815-E06B-4A3C-AF65-4175CA9CC6C3}" v="1" dt="2025-06-02T09:18:27.1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ement Veysset" userId="02886b99-3a53-4233-9fb3-1094b40b60ad" providerId="ADAL" clId="{8B473DA1-5AB7-4773-A4FF-57A75F49DE54}"/>
    <pc:docChg chg="undo redo custSel modSld modMainMaster">
      <pc:chgData name="Clement Veysset" userId="02886b99-3a53-4233-9fb3-1094b40b60ad" providerId="ADAL" clId="{8B473DA1-5AB7-4773-A4FF-57A75F49DE54}" dt="2025-05-26T11:12:23.235" v="26"/>
      <pc:docMkLst>
        <pc:docMk/>
      </pc:docMkLst>
      <pc:sldChg chg="modSp mod">
        <pc:chgData name="Clement Veysset" userId="02886b99-3a53-4233-9fb3-1094b40b60ad" providerId="ADAL" clId="{8B473DA1-5AB7-4773-A4FF-57A75F49DE54}" dt="2025-05-26T11:04:02.759" v="13" actId="20577"/>
        <pc:sldMkLst>
          <pc:docMk/>
          <pc:sldMk cId="886721739" sldId="272"/>
        </pc:sldMkLst>
        <pc:spChg chg="mod">
          <ac:chgData name="Clement Veysset" userId="02886b99-3a53-4233-9fb3-1094b40b60ad" providerId="ADAL" clId="{8B473DA1-5AB7-4773-A4FF-57A75F49DE54}" dt="2025-05-26T11:04:02.759" v="13" actId="20577"/>
          <ac:spMkLst>
            <pc:docMk/>
            <pc:sldMk cId="886721739" sldId="272"/>
            <ac:spMk id="2" creationId="{1D89EDAE-5882-69EA-1873-1E9182381AC3}"/>
          </ac:spMkLst>
        </pc:spChg>
      </pc:sldChg>
      <pc:sldMasterChg chg="modSldLayout">
        <pc:chgData name="Clement Veysset" userId="02886b99-3a53-4233-9fb3-1094b40b60ad" providerId="ADAL" clId="{8B473DA1-5AB7-4773-A4FF-57A75F49DE54}" dt="2025-05-26T11:12:23.235" v="26"/>
        <pc:sldMasterMkLst>
          <pc:docMk/>
          <pc:sldMasterMk cId="2394396925" sldId="2147483661"/>
        </pc:sldMasterMkLst>
        <pc:sldLayoutChg chg="modSp mod">
          <pc:chgData name="Clement Veysset" userId="02886b99-3a53-4233-9fb3-1094b40b60ad" providerId="ADAL" clId="{8B473DA1-5AB7-4773-A4FF-57A75F49DE54}" dt="2025-05-26T11:12:23.235" v="26"/>
          <pc:sldLayoutMkLst>
            <pc:docMk/>
            <pc:sldMasterMk cId="2394396925" sldId="2147483661"/>
            <pc:sldLayoutMk cId="3371246564" sldId="2147483684"/>
          </pc:sldLayoutMkLst>
          <pc:spChg chg="mod">
            <ac:chgData name="Clement Veysset" userId="02886b99-3a53-4233-9fb3-1094b40b60ad" providerId="ADAL" clId="{8B473DA1-5AB7-4773-A4FF-57A75F49DE54}" dt="2025-05-26T11:04:19.344" v="18"/>
            <ac:spMkLst>
              <pc:docMk/>
              <pc:sldMasterMk cId="2394396925" sldId="2147483661"/>
              <pc:sldLayoutMk cId="3371246564" sldId="2147483684"/>
              <ac:spMk id="3" creationId="{4F11DD7E-C0C1-77E5-16C8-3A605512BA19}"/>
            </ac:spMkLst>
          </pc:spChg>
          <pc:spChg chg="mod">
            <ac:chgData name="Clement Veysset" userId="02886b99-3a53-4233-9fb3-1094b40b60ad" providerId="ADAL" clId="{8B473DA1-5AB7-4773-A4FF-57A75F49DE54}" dt="2025-05-26T11:12:08.363" v="23"/>
            <ac:spMkLst>
              <pc:docMk/>
              <pc:sldMasterMk cId="2394396925" sldId="2147483661"/>
              <pc:sldLayoutMk cId="3371246564" sldId="2147483684"/>
              <ac:spMk id="4" creationId="{3E8FEA28-274D-7B0B-CEC7-18C29253D876}"/>
            </ac:spMkLst>
          </pc:spChg>
          <pc:spChg chg="mod">
            <ac:chgData name="Clement Veysset" userId="02886b99-3a53-4233-9fb3-1094b40b60ad" providerId="ADAL" clId="{8B473DA1-5AB7-4773-A4FF-57A75F49DE54}" dt="2025-05-26T11:12:23.235" v="26"/>
            <ac:spMkLst>
              <pc:docMk/>
              <pc:sldMasterMk cId="2394396925" sldId="2147483661"/>
              <pc:sldLayoutMk cId="3371246564" sldId="2147483684"/>
              <ac:spMk id="16" creationId="{C204FC51-3AA1-2470-229C-C3E81D8C292B}"/>
            </ac:spMkLst>
          </pc:spChg>
        </pc:sldLayoutChg>
      </pc:sldMasterChg>
    </pc:docChg>
  </pc:docChgLst>
  <pc:docChgLst>
    <pc:chgData name="Alexander Schießer" userId="e7976ada-4d2a-4fe8-ad1e-ae98922fb440" providerId="ADAL" clId="{28EA9815-E06B-4A3C-AF65-4175CA9CC6C3}"/>
    <pc:docChg chg="modSld">
      <pc:chgData name="Alexander Schießer" userId="e7976ada-4d2a-4fe8-ad1e-ae98922fb440" providerId="ADAL" clId="{28EA9815-E06B-4A3C-AF65-4175CA9CC6C3}" dt="2025-06-02T09:18:27.128" v="2"/>
      <pc:docMkLst>
        <pc:docMk/>
      </pc:docMkLst>
      <pc:sldChg chg="modSp mod">
        <pc:chgData name="Alexander Schießer" userId="e7976ada-4d2a-4fe8-ad1e-ae98922fb440" providerId="ADAL" clId="{28EA9815-E06B-4A3C-AF65-4175CA9CC6C3}" dt="2025-06-02T09:18:27.128" v="2"/>
        <pc:sldMkLst>
          <pc:docMk/>
          <pc:sldMk cId="886721739" sldId="272"/>
        </pc:sldMkLst>
        <pc:spChg chg="mod">
          <ac:chgData name="Alexander Schießer" userId="e7976ada-4d2a-4fe8-ad1e-ae98922fb440" providerId="ADAL" clId="{28EA9815-E06B-4A3C-AF65-4175CA9CC6C3}" dt="2025-06-02T09:18:27.128" v="2"/>
          <ac:spMkLst>
            <pc:docMk/>
            <pc:sldMk cId="886721739" sldId="272"/>
            <ac:spMk id="2" creationId="{1D89EDAE-5882-69EA-1873-1E9182381AC3}"/>
          </ac:spMkLst>
        </pc:spChg>
      </pc:sldChg>
    </pc:docChg>
  </pc:docChgLst>
  <pc:docChgLst>
    <pc:chgData name="Alexander Schießer" userId="e7976ada-4d2a-4fe8-ad1e-ae98922fb440" providerId="ADAL" clId="{73EB897E-5294-4A34-BD42-7AEF2B1E6231}"/>
    <pc:docChg chg="custSel modSld modMainMaster">
      <pc:chgData name="Alexander Schießer" userId="e7976ada-4d2a-4fe8-ad1e-ae98922fb440" providerId="ADAL" clId="{73EB897E-5294-4A34-BD42-7AEF2B1E6231}" dt="2024-10-30T17:06:28.148" v="1199" actId="20577"/>
      <pc:docMkLst>
        <pc:docMk/>
      </pc:docMkLst>
      <pc:sldChg chg="modSp mod">
        <pc:chgData name="Alexander Schießer" userId="e7976ada-4d2a-4fe8-ad1e-ae98922fb440" providerId="ADAL" clId="{73EB897E-5294-4A34-BD42-7AEF2B1E6231}" dt="2024-10-30T17:06:28.148" v="1199" actId="20577"/>
        <pc:sldMkLst>
          <pc:docMk/>
          <pc:sldMk cId="886721739" sldId="272"/>
        </pc:sldMkLst>
      </pc:sldChg>
      <pc:sldMasterChg chg="modSldLayout">
        <pc:chgData name="Alexander Schießer" userId="e7976ada-4d2a-4fe8-ad1e-ae98922fb440" providerId="ADAL" clId="{73EB897E-5294-4A34-BD42-7AEF2B1E6231}" dt="2024-10-24T09:03:27.239" v="1187" actId="20577"/>
        <pc:sldMasterMkLst>
          <pc:docMk/>
          <pc:sldMasterMk cId="2394396925" sldId="2147483661"/>
        </pc:sldMasterMkLst>
        <pc:sldLayoutChg chg="addSp modSp mod">
          <pc:chgData name="Alexander Schießer" userId="e7976ada-4d2a-4fe8-ad1e-ae98922fb440" providerId="ADAL" clId="{73EB897E-5294-4A34-BD42-7AEF2B1E6231}" dt="2024-10-24T09:03:27.239" v="1187" actId="20577"/>
          <pc:sldLayoutMkLst>
            <pc:docMk/>
            <pc:sldMasterMk cId="2394396925" sldId="2147483661"/>
            <pc:sldLayoutMk cId="3371246564" sldId="214748368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C76A2F22-9D7B-C240-48A5-E4C199D05C5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810BC18E-6FA8-2382-11FB-9F9309165BB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423019-C079-4DCC-981B-964F3640B1BC}" type="datetimeFigureOut">
              <a:rPr lang="de-DE" smtClean="0"/>
              <a:t>02.06.2025</a:t>
            </a:fld>
            <a:endParaRPr lang="de-DE"/>
          </a:p>
        </p:txBody>
      </p:sp>
      <p:sp>
        <p:nvSpPr>
          <p:cNvPr id="4" name="Fußzeilenplatzhalter 3">
            <a:extLst>
              <a:ext uri="{FF2B5EF4-FFF2-40B4-BE49-F238E27FC236}">
                <a16:creationId xmlns:a16="http://schemas.microsoft.com/office/drawing/2014/main" id="{8AD661E2-7F0D-2F6C-D31A-8AD400C2D6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EAB6699E-6D14-B96D-1F38-D72C14D9CD5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6094F3-911D-4915-B71E-B74032905892}" type="slidenum">
              <a:rPr lang="de-DE" smtClean="0"/>
              <a:t>‹Nr.›</a:t>
            </a:fld>
            <a:endParaRPr lang="de-DE"/>
          </a:p>
        </p:txBody>
      </p:sp>
    </p:spTree>
    <p:extLst>
      <p:ext uri="{BB962C8B-B14F-4D97-AF65-F5344CB8AC3E}">
        <p14:creationId xmlns:p14="http://schemas.microsoft.com/office/powerpoint/2010/main" val="197435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6/2/2025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3BCD64-0B54-1947-B93C-DF5322DA077D}" type="slidenum">
              <a:rPr lang="en-US" smtClean="0"/>
              <a:t>1</a:t>
            </a:fld>
            <a:endParaRPr lang="en-US"/>
          </a:p>
        </p:txBody>
      </p:sp>
    </p:spTree>
    <p:extLst>
      <p:ext uri="{BB962C8B-B14F-4D97-AF65-F5344CB8AC3E}">
        <p14:creationId xmlns:p14="http://schemas.microsoft.com/office/powerpoint/2010/main" val="2067322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a:solidFill>
                  <a:schemeClr val="accent1"/>
                </a:solidFill>
                <a:latin typeface="Segoe UI" panose="020B0502040204020203" pitchFamily="34" charset="0"/>
                <a:cs typeface="Segoe UI" panose="020B0502040204020203" pitchFamily="34" charset="0"/>
              </a:rPr>
              <a:t>LET US KNOW HOW YOU FOUND OUT ABOUT US</a:t>
            </a:r>
          </a:p>
          <a:p>
            <a:endParaRPr lang="en-US" b="1">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a:latin typeface="Segoe UI" panose="020B0502040204020203" pitchFamily="34" charset="0"/>
                <a:cs typeface="Segoe UI" panose="020B0502040204020203" pitchFamily="34" charset="0"/>
              </a:rPr>
              <a:t>Upload your documents via our </a:t>
            </a:r>
            <a:r>
              <a:rPr lang="en-US" sz="1600">
                <a:latin typeface="Segoe UI" panose="020B0502040204020203" pitchFamily="34" charset="0"/>
                <a:cs typeface="Segoe UI" panose="020B0502040204020203" pitchFamily="34" charset="0"/>
                <a:hlinkClick r:id="rId3"/>
              </a:rPr>
              <a:t>platform</a:t>
            </a:r>
            <a:r>
              <a:rPr lang="en-US" sz="160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ANYTHING TO ADD? </a:t>
            </a:r>
            <a:endParaRPr lang="en-US"/>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a:latin typeface="Segoe UI" panose="020B0502040204020203" pitchFamily="34" charset="0"/>
                <a:cs typeface="Segoe UI" panose="020B0502040204020203" pitchFamily="34" charset="0"/>
              </a:rPr>
              <a:t>This is the official submission template for taking part in the ekipa projects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a:latin typeface="Segoe UI" panose="020B0502040204020203" pitchFamily="34" charset="0"/>
                <a:cs typeface="Segoe UI" panose="020B0502040204020203" pitchFamily="34" charset="0"/>
              </a:rPr>
              <a:t>Upload your documents via </a:t>
            </a:r>
            <a:r>
              <a:rPr lang="en-US" sz="1600" b="1">
                <a:latin typeface="Segoe UI" panose="020B0502040204020203" pitchFamily="34" charset="0"/>
                <a:cs typeface="Segoe UI" panose="020B0502040204020203" pitchFamily="34" charset="0"/>
              </a:rPr>
              <a:t>app.ekipa.de </a:t>
            </a:r>
            <a:r>
              <a:rPr lang="en-US" sz="1600">
                <a:latin typeface="Segoe UI" panose="020B0502040204020203" pitchFamily="34" charset="0"/>
                <a:cs typeface="Segoe UI" panose="020B0502040204020203" pitchFamily="34" charset="0"/>
              </a:rPr>
              <a:t>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035831"/>
          </a:xfrm>
          <a:prstGeom prst="rect">
            <a:avLst/>
          </a:prstGeom>
          <a:noFill/>
        </p:spPr>
        <p:txBody>
          <a:bodyPr wrap="square" rtlCol="0">
            <a:spAutoFit/>
          </a:bodyPr>
          <a:lstStyle/>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SUBMISSION TEMPLATE</a:t>
            </a:r>
          </a:p>
        </p:txBody>
      </p:sp>
      <p:sp>
        <p:nvSpPr>
          <p:cNvPr id="3" name="TextBox 6">
            <a:extLst>
              <a:ext uri="{FF2B5EF4-FFF2-40B4-BE49-F238E27FC236}">
                <a16:creationId xmlns:a16="http://schemas.microsoft.com/office/drawing/2014/main" id="{E008DD43-1C55-03B3-770D-FE93765F4A6F}"/>
              </a:ext>
            </a:extLst>
          </p:cNvPr>
          <p:cNvSpPr txBox="1"/>
          <p:nvPr userDrawn="1"/>
        </p:nvSpPr>
        <p:spPr>
          <a:xfrm>
            <a:off x="318437" y="3659661"/>
            <a:ext cx="7439272" cy="646331"/>
          </a:xfrm>
          <a:prstGeom prst="rect">
            <a:avLst/>
          </a:prstGeom>
          <a:noFill/>
        </p:spPr>
        <p:txBody>
          <a:bodyPr wrap="square" rtlCol="0">
            <a:spAutoFit/>
          </a:bodyPr>
          <a:lstStyle/>
          <a:p>
            <a:r>
              <a:rPr lang="en-US" b="1">
                <a:solidFill>
                  <a:schemeClr val="accent1"/>
                </a:solidFill>
                <a:latin typeface="Segoe UI" panose="020B0502040204020203" pitchFamily="34" charset="0"/>
                <a:cs typeface="Segoe UI" panose="020B0502040204020203" pitchFamily="34" charset="0"/>
              </a:rPr>
              <a:t>LET US KNOW HOW YOU FOUND OUT ABOUT US</a:t>
            </a:r>
          </a:p>
          <a:p>
            <a:endParaRPr lang="en-US" b="1">
              <a:solidFill>
                <a:schemeClr val="accent1"/>
              </a:solidFill>
              <a:latin typeface="Segoe UI" panose="020B0502040204020203" pitchFamily="34" charset="0"/>
              <a:cs typeface="Segoe UI" panose="020B0502040204020203" pitchFamily="34" charset="0"/>
            </a:endParaRPr>
          </a:p>
        </p:txBody>
      </p:sp>
      <p:grpSp>
        <p:nvGrpSpPr>
          <p:cNvPr id="5" name="Group 31">
            <a:extLst>
              <a:ext uri="{FF2B5EF4-FFF2-40B4-BE49-F238E27FC236}">
                <a16:creationId xmlns:a16="http://schemas.microsoft.com/office/drawing/2014/main" id="{0EB6519E-2E1D-2086-1182-D6A1DD35A255}"/>
              </a:ext>
            </a:extLst>
          </p:cNvPr>
          <p:cNvGrpSpPr/>
          <p:nvPr userDrawn="1"/>
        </p:nvGrpSpPr>
        <p:grpSpPr>
          <a:xfrm>
            <a:off x="624890" y="4026255"/>
            <a:ext cx="5374784" cy="1513922"/>
            <a:chOff x="355409" y="4018473"/>
            <a:chExt cx="5374784" cy="1513922"/>
          </a:xfrm>
        </p:grpSpPr>
        <p:sp>
          <p:nvSpPr>
            <p:cNvPr id="6" name="TextBox 20">
              <a:extLst>
                <a:ext uri="{FF2B5EF4-FFF2-40B4-BE49-F238E27FC236}">
                  <a16:creationId xmlns:a16="http://schemas.microsoft.com/office/drawing/2014/main" id="{8B7BF0A4-9511-EAC4-6708-BE73C601C18C}"/>
                </a:ext>
              </a:extLst>
            </p:cNvPr>
            <p:cNvSpPr txBox="1"/>
            <p:nvPr userDrawn="1"/>
          </p:nvSpPr>
          <p:spPr>
            <a:xfrm>
              <a:off x="355409" y="4036815"/>
              <a:ext cx="1647374" cy="338554"/>
            </a:xfrm>
            <a:prstGeom prst="rect">
              <a:avLst/>
            </a:prstGeom>
            <a:noFill/>
          </p:spPr>
          <p:txBody>
            <a:bodyPr wrap="none" rtlCol="0">
              <a:spAutoFit/>
            </a:bodyPr>
            <a:lstStyle/>
            <a:p>
              <a:r>
                <a:rPr lang="en-US" sz="1600"/>
                <a:t>Ekipa newsletter</a:t>
              </a:r>
            </a:p>
          </p:txBody>
        </p:sp>
        <p:sp>
          <p:nvSpPr>
            <p:cNvPr id="7" name="TextBox 21">
              <a:extLst>
                <a:ext uri="{FF2B5EF4-FFF2-40B4-BE49-F238E27FC236}">
                  <a16:creationId xmlns:a16="http://schemas.microsoft.com/office/drawing/2014/main" id="{9A32008E-EBC7-F6FF-4A31-6916E72EEC92}"/>
                </a:ext>
              </a:extLst>
            </p:cNvPr>
            <p:cNvSpPr txBox="1"/>
            <p:nvPr userDrawn="1"/>
          </p:nvSpPr>
          <p:spPr>
            <a:xfrm>
              <a:off x="355409" y="4423951"/>
              <a:ext cx="1632435" cy="338554"/>
            </a:xfrm>
            <a:prstGeom prst="rect">
              <a:avLst/>
            </a:prstGeom>
            <a:noFill/>
          </p:spPr>
          <p:txBody>
            <a:bodyPr wrap="none" rtlCol="0">
              <a:spAutoFit/>
            </a:bodyPr>
            <a:lstStyle/>
            <a:p>
              <a:r>
                <a:rPr lang="en-US" sz="1600"/>
                <a:t>LinkedIn posting</a:t>
              </a:r>
            </a:p>
          </p:txBody>
        </p:sp>
        <p:sp>
          <p:nvSpPr>
            <p:cNvPr id="9" name="TextBox 22">
              <a:extLst>
                <a:ext uri="{FF2B5EF4-FFF2-40B4-BE49-F238E27FC236}">
                  <a16:creationId xmlns:a16="http://schemas.microsoft.com/office/drawing/2014/main" id="{038B24C8-1A14-DA7F-1C23-7A9EFB5F31F4}"/>
                </a:ext>
              </a:extLst>
            </p:cNvPr>
            <p:cNvSpPr txBox="1"/>
            <p:nvPr userDrawn="1"/>
          </p:nvSpPr>
          <p:spPr>
            <a:xfrm>
              <a:off x="355409" y="4811056"/>
              <a:ext cx="1771639" cy="338554"/>
            </a:xfrm>
            <a:prstGeom prst="rect">
              <a:avLst/>
            </a:prstGeom>
            <a:noFill/>
          </p:spPr>
          <p:txBody>
            <a:bodyPr wrap="none" rtlCol="0">
              <a:spAutoFit/>
            </a:bodyPr>
            <a:lstStyle/>
            <a:p>
              <a:r>
                <a:rPr lang="en-US" sz="1600"/>
                <a:t>LinkedIn message</a:t>
              </a:r>
            </a:p>
          </p:txBody>
        </p:sp>
        <p:sp>
          <p:nvSpPr>
            <p:cNvPr id="11" name="TextBox 23">
              <a:extLst>
                <a:ext uri="{FF2B5EF4-FFF2-40B4-BE49-F238E27FC236}">
                  <a16:creationId xmlns:a16="http://schemas.microsoft.com/office/drawing/2014/main" id="{CFF4B308-93E1-E7A2-33E7-644C67E6A07D}"/>
                </a:ext>
              </a:extLst>
            </p:cNvPr>
            <p:cNvSpPr txBox="1"/>
            <p:nvPr userDrawn="1"/>
          </p:nvSpPr>
          <p:spPr>
            <a:xfrm>
              <a:off x="2271628" y="4029359"/>
              <a:ext cx="1403141" cy="338554"/>
            </a:xfrm>
            <a:prstGeom prst="rect">
              <a:avLst/>
            </a:prstGeom>
            <a:noFill/>
          </p:spPr>
          <p:txBody>
            <a:bodyPr wrap="none" rtlCol="0">
              <a:spAutoFit/>
            </a:bodyPr>
            <a:lstStyle/>
            <a:p>
              <a:r>
                <a:rPr lang="en-US" sz="1600"/>
                <a:t>Ekipa website</a:t>
              </a:r>
            </a:p>
          </p:txBody>
        </p:sp>
        <p:sp>
          <p:nvSpPr>
            <p:cNvPr id="18" name="TextBox 24">
              <a:extLst>
                <a:ext uri="{FF2B5EF4-FFF2-40B4-BE49-F238E27FC236}">
                  <a16:creationId xmlns:a16="http://schemas.microsoft.com/office/drawing/2014/main" id="{ADCF283E-4341-3099-3DA7-CEF0796B352A}"/>
                </a:ext>
              </a:extLst>
            </p:cNvPr>
            <p:cNvSpPr txBox="1"/>
            <p:nvPr userDrawn="1"/>
          </p:nvSpPr>
          <p:spPr>
            <a:xfrm>
              <a:off x="2271628" y="4795496"/>
              <a:ext cx="1462644" cy="338554"/>
            </a:xfrm>
            <a:prstGeom prst="rect">
              <a:avLst/>
            </a:prstGeom>
            <a:noFill/>
          </p:spPr>
          <p:txBody>
            <a:bodyPr wrap="none" rtlCol="0">
              <a:spAutoFit/>
            </a:bodyPr>
            <a:lstStyle/>
            <a:p>
              <a:r>
                <a:rPr lang="en-US" sz="1600"/>
                <a:t>Google search</a:t>
              </a:r>
            </a:p>
          </p:txBody>
        </p:sp>
        <p:sp>
          <p:nvSpPr>
            <p:cNvPr id="19" name="TextBox 25">
              <a:extLst>
                <a:ext uri="{FF2B5EF4-FFF2-40B4-BE49-F238E27FC236}">
                  <a16:creationId xmlns:a16="http://schemas.microsoft.com/office/drawing/2014/main" id="{49485039-E953-8856-C31B-B45AFD797881}"/>
                </a:ext>
              </a:extLst>
            </p:cNvPr>
            <p:cNvSpPr txBox="1"/>
            <p:nvPr userDrawn="1"/>
          </p:nvSpPr>
          <p:spPr>
            <a:xfrm>
              <a:off x="3943614" y="4382847"/>
              <a:ext cx="1765612" cy="338554"/>
            </a:xfrm>
            <a:prstGeom prst="rect">
              <a:avLst/>
            </a:prstGeom>
            <a:noFill/>
          </p:spPr>
          <p:txBody>
            <a:bodyPr wrap="none" rtlCol="0">
              <a:spAutoFit/>
            </a:bodyPr>
            <a:lstStyle/>
            <a:p>
              <a:r>
                <a:rPr lang="en-US" sz="1600"/>
                <a:t>Social media post</a:t>
              </a:r>
            </a:p>
          </p:txBody>
        </p:sp>
        <p:sp>
          <p:nvSpPr>
            <p:cNvPr id="21" name="TextBox 26">
              <a:extLst>
                <a:ext uri="{FF2B5EF4-FFF2-40B4-BE49-F238E27FC236}">
                  <a16:creationId xmlns:a16="http://schemas.microsoft.com/office/drawing/2014/main" id="{60706966-CCC0-8B14-A578-968B1C7ED587}"/>
                </a:ext>
              </a:extLst>
            </p:cNvPr>
            <p:cNvSpPr txBox="1"/>
            <p:nvPr userDrawn="1"/>
          </p:nvSpPr>
          <p:spPr>
            <a:xfrm>
              <a:off x="2271628" y="4400133"/>
              <a:ext cx="1060740" cy="338554"/>
            </a:xfrm>
            <a:prstGeom prst="rect">
              <a:avLst/>
            </a:prstGeom>
            <a:noFill/>
          </p:spPr>
          <p:txBody>
            <a:bodyPr wrap="none" rtlCol="0">
              <a:spAutoFit/>
            </a:bodyPr>
            <a:lstStyle/>
            <a:p>
              <a:r>
                <a:rPr lang="en-US" sz="1600"/>
                <a:t>University</a:t>
              </a:r>
            </a:p>
          </p:txBody>
        </p:sp>
        <p:sp>
          <p:nvSpPr>
            <p:cNvPr id="22" name="TextBox 27">
              <a:extLst>
                <a:ext uri="{FF2B5EF4-FFF2-40B4-BE49-F238E27FC236}">
                  <a16:creationId xmlns:a16="http://schemas.microsoft.com/office/drawing/2014/main" id="{1C1A5C55-00D8-813B-66A4-4DB9B52B9D26}"/>
                </a:ext>
              </a:extLst>
            </p:cNvPr>
            <p:cNvSpPr txBox="1"/>
            <p:nvPr userDrawn="1"/>
          </p:nvSpPr>
          <p:spPr>
            <a:xfrm>
              <a:off x="3943614" y="4018473"/>
              <a:ext cx="821059" cy="338554"/>
            </a:xfrm>
            <a:prstGeom prst="rect">
              <a:avLst/>
            </a:prstGeom>
            <a:noFill/>
          </p:spPr>
          <p:txBody>
            <a:bodyPr wrap="none" rtlCol="0">
              <a:spAutoFit/>
            </a:bodyPr>
            <a:lstStyle/>
            <a:p>
              <a:r>
                <a:rPr lang="en-US" sz="1600"/>
                <a:t>Mailing</a:t>
              </a:r>
            </a:p>
          </p:txBody>
        </p:sp>
        <p:sp>
          <p:nvSpPr>
            <p:cNvPr id="23" name="TextBox 28">
              <a:extLst>
                <a:ext uri="{FF2B5EF4-FFF2-40B4-BE49-F238E27FC236}">
                  <a16:creationId xmlns:a16="http://schemas.microsoft.com/office/drawing/2014/main" id="{4536C111-30F8-8DF5-A188-36710B85FB55}"/>
                </a:ext>
              </a:extLst>
            </p:cNvPr>
            <p:cNvSpPr txBox="1"/>
            <p:nvPr userDrawn="1"/>
          </p:nvSpPr>
          <p:spPr>
            <a:xfrm>
              <a:off x="3943614" y="4791306"/>
              <a:ext cx="1786579" cy="338554"/>
            </a:xfrm>
            <a:prstGeom prst="rect">
              <a:avLst/>
            </a:prstGeom>
            <a:noFill/>
          </p:spPr>
          <p:txBody>
            <a:bodyPr wrap="none" rtlCol="0">
              <a:spAutoFit/>
            </a:bodyPr>
            <a:lstStyle/>
            <a:p>
              <a:r>
                <a:rPr lang="en-US" sz="1600"/>
                <a:t>A friend/colleague</a:t>
              </a:r>
            </a:p>
          </p:txBody>
        </p:sp>
        <p:sp>
          <p:nvSpPr>
            <p:cNvPr id="24" name="TextBox 29">
              <a:extLst>
                <a:ext uri="{FF2B5EF4-FFF2-40B4-BE49-F238E27FC236}">
                  <a16:creationId xmlns:a16="http://schemas.microsoft.com/office/drawing/2014/main" id="{2D97F285-2A65-3908-BD61-B3A9AB7E7DCD}"/>
                </a:ext>
              </a:extLst>
            </p:cNvPr>
            <p:cNvSpPr txBox="1"/>
            <p:nvPr userDrawn="1"/>
          </p:nvSpPr>
          <p:spPr>
            <a:xfrm>
              <a:off x="355409" y="5193841"/>
              <a:ext cx="691215" cy="338554"/>
            </a:xfrm>
            <a:prstGeom prst="rect">
              <a:avLst/>
            </a:prstGeom>
            <a:noFill/>
          </p:spPr>
          <p:txBody>
            <a:bodyPr wrap="none" rtlCol="0">
              <a:spAutoFit/>
            </a:bodyPr>
            <a:lstStyle/>
            <a:p>
              <a:r>
                <a:rPr lang="en-US" sz="1600"/>
                <a:t>Other</a:t>
              </a:r>
            </a:p>
          </p:txBody>
        </p:sp>
      </p:grpSp>
      <p:sp>
        <p:nvSpPr>
          <p:cNvPr id="25" name="Text Placeholder 2">
            <a:extLst>
              <a:ext uri="{FF2B5EF4-FFF2-40B4-BE49-F238E27FC236}">
                <a16:creationId xmlns:a16="http://schemas.microsoft.com/office/drawing/2014/main" id="{A6234E2F-F123-022E-C3E4-E0546BD01447}"/>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Write down here, how you found out about us or this project</a:t>
            </a:r>
          </a:p>
        </p:txBody>
      </p:sp>
    </p:spTree>
    <p:extLst>
      <p:ext uri="{BB962C8B-B14F-4D97-AF65-F5344CB8AC3E}">
        <p14:creationId xmlns:p14="http://schemas.microsoft.com/office/powerpoint/2010/main" val="230525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a:latin typeface="Segoe UI" panose="020B0502040204020203" pitchFamily="34" charset="0"/>
                <a:cs typeface="Segoe UI" panose="020B0502040204020203" pitchFamily="34" charset="0"/>
              </a:rPr>
              <a:t>Upload your documents via our </a:t>
            </a:r>
            <a:r>
              <a:rPr lang="en-US" sz="1600">
                <a:latin typeface="Segoe UI" panose="020B0502040204020203" pitchFamily="34" charset="0"/>
                <a:cs typeface="Segoe UI" panose="020B0502040204020203" pitchFamily="34" charset="0"/>
                <a:hlinkClick r:id="rId3"/>
              </a:rPr>
              <a:t>platform</a:t>
            </a:r>
            <a:r>
              <a:rPr lang="en-US" sz="160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SOLUTION NAME</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err="1"/>
              <a:t>TeamPhoto</a:t>
            </a:r>
            <a:r>
              <a:rPr lang="en-US"/>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a:solidFill>
                  <a:schemeClr val="bg2"/>
                </a:solidFill>
                <a:latin typeface="Segoe UI" panose="020B0502040204020203" pitchFamily="34" charset="0"/>
                <a:cs typeface="Segoe UI" panose="020B0502040204020203" pitchFamily="34" charset="0"/>
              </a:rPr>
              <a:t>LOGO</a:t>
            </a:r>
            <a:br>
              <a:rPr lang="en-US" sz="1400" b="1">
                <a:solidFill>
                  <a:schemeClr val="bg2"/>
                </a:solidFill>
                <a:latin typeface="Segoe UI" panose="020B0502040204020203" pitchFamily="34" charset="0"/>
                <a:cs typeface="Segoe UI" panose="020B0502040204020203" pitchFamily="34" charset="0"/>
              </a:rPr>
            </a:br>
            <a:r>
              <a:rPr lang="en-US" sz="1400" b="1">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236446" cy="646331"/>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KEY GUIDELINE </a:t>
            </a:r>
            <a:br>
              <a:rPr lang="en-US" b="1">
                <a:solidFill>
                  <a:schemeClr val="bg1"/>
                </a:solidFill>
                <a:latin typeface="Segoe UI" panose="020B0502040204020203" pitchFamily="34" charset="0"/>
                <a:cs typeface="Segoe UI" panose="020B0502040204020203" pitchFamily="34" charset="0"/>
              </a:rPr>
            </a:br>
            <a:r>
              <a:rPr lang="en-US" b="1">
                <a:solidFill>
                  <a:schemeClr val="bg1"/>
                </a:solidFill>
                <a:latin typeface="Segoe UI" panose="020B0502040204020203" pitchFamily="34" charset="0"/>
                <a:cs typeface="Segoe UI" panose="020B0502040204020203" pitchFamily="34" charset="0"/>
              </a:rPr>
              <a:t>&amp; SPECIFICATIONS</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DETAILED SOLUTION</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587171"/>
            <a:ext cx="3594179" cy="4676881"/>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Introduce the problem and target group you based your solution on.</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Introduce your solution, if you need more space feel free to check the slide in the end. To support your introduction feel free visualize the solution or concept by adding pictures of prototypes, products, graphics, etc.</a:t>
            </a:r>
          </a:p>
          <a:p>
            <a:pPr lvl="0"/>
            <a:endParaRPr lang="en-GB"/>
          </a:p>
        </p:txBody>
      </p:sp>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8045" y="709829"/>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018501"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KEY QUESTION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2612073"/>
            <a:ext cx="3594179" cy="356488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Brief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240432" y="1433517"/>
            <a:ext cx="3594180" cy="830997"/>
          </a:xfrm>
          <a:prstGeom prst="rect">
            <a:avLst/>
          </a:prstGeom>
          <a:noFill/>
        </p:spPr>
        <p:txBody>
          <a:bodyPr wrap="square" rtlCol="0" anchor="ctr">
            <a:spAutoFit/>
          </a:bodyPr>
          <a:lstStyle/>
          <a:p>
            <a:r>
              <a:rPr lang="en-US" sz="1600" b="0" dirty="0">
                <a:solidFill>
                  <a:schemeClr val="bg1"/>
                </a:solidFill>
                <a:latin typeface="Segoe UI" panose="020B0502040204020203" pitchFamily="34" charset="0"/>
                <a:cs typeface="Segoe UI" panose="020B0502040204020203" pitchFamily="34" charset="0"/>
              </a:rPr>
              <a:t>How does your solution address specific unmet needs within the target population? </a:t>
            </a:r>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2018501" cy="369332"/>
          </a:xfrm>
          <a:prstGeom prst="rect">
            <a:avLst/>
          </a:prstGeom>
          <a:noFill/>
        </p:spPr>
        <p:txBody>
          <a:bodyPr wrap="none" rtlCol="0">
            <a:spAutoFit/>
          </a:bodyPr>
          <a:lstStyle/>
          <a:p>
            <a:r>
              <a:rPr lang="en-US" b="1">
                <a:solidFill>
                  <a:schemeClr val="tx2">
                    <a:lumMod val="25000"/>
                  </a:schemeClr>
                </a:solidFill>
                <a:latin typeface="Segoe UI" panose="020B0502040204020203" pitchFamily="34" charset="0"/>
                <a:cs typeface="Segoe UI" panose="020B0502040204020203" pitchFamily="34" charset="0"/>
              </a:rPr>
              <a:t>KEY QUESTION 2</a:t>
            </a: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2018501" cy="369332"/>
          </a:xfrm>
          <a:prstGeom prst="rect">
            <a:avLst/>
          </a:prstGeom>
          <a:noFill/>
        </p:spPr>
        <p:txBody>
          <a:bodyPr wrap="none" rtlCol="0">
            <a:spAutoFit/>
          </a:bodyPr>
          <a:lstStyle/>
          <a:p>
            <a:r>
              <a:rPr lang="en-US" b="1">
                <a:solidFill>
                  <a:schemeClr val="tx2">
                    <a:lumMod val="25000"/>
                  </a:schemeClr>
                </a:solidFill>
                <a:latin typeface="Segoe UI" panose="020B0502040204020203" pitchFamily="34" charset="0"/>
                <a:cs typeface="Segoe UI" panose="020B0502040204020203" pitchFamily="34" charset="0"/>
              </a:rPr>
              <a:t>KEY QUESTION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139480"/>
            <a:ext cx="3574772" cy="1323439"/>
          </a:xfrm>
          <a:prstGeom prst="rect">
            <a:avLst/>
          </a:prstGeom>
          <a:noFill/>
        </p:spPr>
        <p:txBody>
          <a:bodyPr wrap="square" rtlCol="0" anchor="ctr">
            <a:spAutoFit/>
          </a:bodyPr>
          <a:lstStyle/>
          <a:p>
            <a:r>
              <a:rPr lang="en-US" sz="1600" b="0" dirty="0">
                <a:solidFill>
                  <a:schemeClr val="tx2">
                    <a:lumMod val="25000"/>
                  </a:schemeClr>
                </a:solidFill>
                <a:latin typeface="Segoe UI" panose="020B0502040204020203" pitchFamily="34" charset="0"/>
                <a:cs typeface="Segoe UI" panose="020B0502040204020203" pitchFamily="34" charset="0"/>
              </a:rPr>
              <a:t>What is the maturity level of the approach and the solution? Has it already been tested and implemented/are there reference projects?  </a:t>
            </a: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2611839"/>
            <a:ext cx="3594179" cy="3565123"/>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Brief answer</a:t>
            </a:r>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2611839"/>
            <a:ext cx="3594179" cy="3565123"/>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Brief answer</a:t>
            </a:r>
          </a:p>
        </p:txBody>
      </p:sp>
      <p:sp>
        <p:nvSpPr>
          <p:cNvPr id="4" name="TextBox 2">
            <a:extLst>
              <a:ext uri="{FF2B5EF4-FFF2-40B4-BE49-F238E27FC236}">
                <a16:creationId xmlns:a16="http://schemas.microsoft.com/office/drawing/2014/main" id="{3E8FEA28-274D-7B0B-CEC7-18C29253D876}"/>
              </a:ext>
            </a:extLst>
          </p:cNvPr>
          <p:cNvSpPr txBox="1"/>
          <p:nvPr userDrawn="1"/>
        </p:nvSpPr>
        <p:spPr>
          <a:xfrm>
            <a:off x="4298910" y="1187297"/>
            <a:ext cx="3594180" cy="1323439"/>
          </a:xfrm>
          <a:prstGeom prst="rect">
            <a:avLst/>
          </a:prstGeom>
          <a:noFill/>
        </p:spPr>
        <p:txBody>
          <a:bodyPr wrap="square" rtlCol="0" anchor="ctr">
            <a:spAutoFit/>
          </a:bodyPr>
          <a:lstStyle/>
          <a:p>
            <a:r>
              <a:rPr lang="en-US" sz="1600" b="0" dirty="0">
                <a:solidFill>
                  <a:schemeClr val="tx2">
                    <a:lumMod val="25000"/>
                  </a:schemeClr>
                </a:solidFill>
                <a:latin typeface="Segoe UI" panose="020B0502040204020203" pitchFamily="34" charset="0"/>
                <a:cs typeface="Segoe UI" panose="020B0502040204020203" pitchFamily="34" charset="0"/>
              </a:rPr>
              <a:t>What is your roadmap for the potential partnership and integration of your solution with IKK classic, and how do you envision scaling its impact within the healthcare sector?  </a:t>
            </a:r>
          </a:p>
        </p:txBody>
      </p:sp>
      <p:sp>
        <p:nvSpPr>
          <p:cNvPr id="5" name="Titel 4">
            <a:extLst>
              <a:ext uri="{FF2B5EF4-FFF2-40B4-BE49-F238E27FC236}">
                <a16:creationId xmlns:a16="http://schemas.microsoft.com/office/drawing/2014/main" id="{8F64BA38-EFC6-C6EA-3A6C-363043890601}"/>
              </a:ext>
            </a:extLst>
          </p:cNvPr>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Introduce your next steps or your implementation plan to the challenge provider / How would you like to structure the second phase with the challenge provider</a:t>
            </a:r>
          </a:p>
          <a:p>
            <a:pPr lvl="0"/>
            <a:endParaRPr lang="en-GB"/>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a:t>If applicable, inform us about past projects, references, qualifications, interesting partnerships, etc.</a:t>
            </a:r>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a:t>ANYTHING TO ADD? </a:t>
            </a:r>
            <a:endParaRPr lang="en-US"/>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3"/>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7" r:id="rId10"/>
    <p:sldLayoutId id="2147483688" r:id="rId11"/>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app.ekipa.de/challenges/digital-health-ikk-classic/brief"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22B4D1C-17D9-F2D8-AE88-CF520DCC78E2}"/>
              </a:ext>
            </a:extLst>
          </p:cNvPr>
          <p:cNvSpPr>
            <a:spLocks noGrp="1"/>
          </p:cNvSpPr>
          <p:nvPr>
            <p:ph type="body" idx="17"/>
          </p:nvPr>
        </p:nvSpPr>
        <p:spPr>
          <a:xfrm>
            <a:off x="399410" y="5670238"/>
            <a:ext cx="6828704" cy="459323"/>
          </a:xfrm>
        </p:spPr>
        <p:txBody>
          <a:bodyPr/>
          <a:lstStyle/>
          <a:p>
            <a:endParaRPr lang="de-DE"/>
          </a:p>
        </p:txBody>
      </p:sp>
    </p:spTree>
    <p:extLst>
      <p:ext uri="{BB962C8B-B14F-4D97-AF65-F5344CB8AC3E}">
        <p14:creationId xmlns:p14="http://schemas.microsoft.com/office/powerpoint/2010/main" val="398884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a:xfrm>
            <a:off x="248478" y="1587171"/>
            <a:ext cx="3594179" cy="4950789"/>
          </a:xfrm>
        </p:spPr>
        <p:txBody>
          <a:bodyPr>
            <a:normAutofit fontScale="77500" lnSpcReduction="20000"/>
          </a:bodyPr>
          <a:lstStyle/>
          <a:p>
            <a:pPr>
              <a:buNone/>
            </a:pPr>
            <a:r>
              <a:rPr lang="en-US" b="1" dirty="0"/>
              <a:t>IKK classic is looking for a partner to rethink and advance digital engagement by minimizing paper-based workflows, phone calls, and manual processes through its insurance app.</a:t>
            </a:r>
            <a:r>
              <a:rPr lang="en-US" dirty="0"/>
              <a:t> Leveraging your expertise in digital product innovation and user experience design, IKK classic invites you to help shape the “insurance app of the future.”</a:t>
            </a:r>
          </a:p>
          <a:p>
            <a:pPr>
              <a:buNone/>
            </a:pPr>
            <a:r>
              <a:rPr lang="en-US" dirty="0"/>
              <a:t>Submit an initial concept and align your efforts based on these three key steps:</a:t>
            </a:r>
          </a:p>
          <a:p>
            <a:pPr>
              <a:buFont typeface="+mj-lt"/>
              <a:buAutoNum type="arabicPeriod"/>
            </a:pPr>
            <a:r>
              <a:rPr lang="en-US" b="1" dirty="0"/>
              <a:t>Mapping</a:t>
            </a:r>
            <a:r>
              <a:rPr lang="en-US" dirty="0"/>
              <a:t>: Analyze and map the current user experience within the IKK classic app. Identify key pain points, underused features, and areas where analog processes still dominate.</a:t>
            </a:r>
          </a:p>
          <a:p>
            <a:pPr>
              <a:buFont typeface="+mj-lt"/>
              <a:buAutoNum type="arabicPeriod"/>
            </a:pPr>
            <a:r>
              <a:rPr lang="en-US" b="1" dirty="0"/>
              <a:t>Impact</a:t>
            </a:r>
            <a:r>
              <a:rPr lang="en-US" dirty="0"/>
              <a:t>: Assess the effects of these friction points—consider the impact on user satisfaction, adoption rates, and internal efficiency. Look at both the direct consequences for users and indirect effects for internal workflows.</a:t>
            </a:r>
          </a:p>
          <a:p>
            <a:pPr>
              <a:buFont typeface="+mj-lt"/>
              <a:buAutoNum type="arabicPeriod"/>
            </a:pPr>
            <a:r>
              <a:rPr lang="en-US" b="1" dirty="0"/>
              <a:t>First ideation</a:t>
            </a:r>
            <a:r>
              <a:rPr lang="en-US" dirty="0"/>
              <a:t>: Design an algorithm or tool capable of monitoring and analyzing app usage behavior. Your proposal may include smart nudges, user journey improvements, incentive mechanisms, or data-driven insights that inform future app development.</a:t>
            </a:r>
          </a:p>
          <a:p>
            <a:r>
              <a:rPr lang="en-US" b="1" dirty="0"/>
              <a:t>Important note</a:t>
            </a:r>
            <a:r>
              <a:rPr lang="en-US" dirty="0"/>
              <a:t>: Focus exclusively on in-app solutions and algorithmic or usage-based insights. External marketing initiatives are not within the scope of this challenge.</a:t>
            </a:r>
          </a:p>
          <a:p>
            <a:r>
              <a:rPr lang="en-US" dirty="0"/>
              <a:t>You will find out more information here: </a:t>
            </a:r>
          </a:p>
          <a:p>
            <a:r>
              <a:rPr lang="de-DE" dirty="0" err="1">
                <a:hlinkClick r:id="rId2"/>
              </a:rPr>
              <a:t>ekipa</a:t>
            </a:r>
            <a:r>
              <a:rPr lang="de-DE" dirty="0">
                <a:hlinkClick r:id="rId2"/>
              </a:rPr>
              <a:t> - Open Innovation </a:t>
            </a:r>
            <a:r>
              <a:rPr lang="de-DE" dirty="0" err="1">
                <a:hlinkClick r:id="rId2"/>
              </a:rPr>
              <a:t>Platform</a:t>
            </a:r>
            <a:endParaRPr lang="en-US" b="1" dirty="0"/>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normAutofit/>
          </a:bodyPr>
          <a:lstStyle/>
          <a:p>
            <a:endParaRPr lang="en-US"/>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a:p>
        </p:txBody>
      </p:sp>
    </p:spTree>
    <p:extLst>
      <p:ext uri="{BB962C8B-B14F-4D97-AF65-F5344CB8AC3E}">
        <p14:creationId xmlns:p14="http://schemas.microsoft.com/office/powerpoint/2010/main" val="18321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20" ma:contentTypeDescription="Ein neues Dokument erstellen." ma:contentTypeScope="" ma:versionID="51f310b2cd7778b28f8f7e32f6ef6343">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4d725ce9587ba17c82ef0c28339c8cb7"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D56842-C255-4447-A15E-A529C5FACC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780FB9-D7D9-486C-9B2C-792577BFD90B}">
  <ds:schemaRefs>
    <ds:schemaRef ds:uri="a13041a0-5882-43a7-a09d-61ebda83141c"/>
    <ds:schemaRef ds:uri="be24c730-79ca-4eb5-9fee-26c6c4fc72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4613504-31F2-4C58-B133-1871F62370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222</Words>
  <Application>Microsoft Office PowerPoint</Application>
  <PresentationFormat>Breitbild</PresentationFormat>
  <Paragraphs>10</Paragraphs>
  <Slides>7</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Alexander Schießer</cp:lastModifiedBy>
  <cp:revision>2</cp:revision>
  <dcterms:created xsi:type="dcterms:W3CDTF">2024-03-10T13:25:42Z</dcterms:created>
  <dcterms:modified xsi:type="dcterms:W3CDTF">2025-06-02T09:18:35Z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