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 id="2147483688" r:id="rId5"/>
  </p:sldMasterIdLst>
  <p:notesMasterIdLst>
    <p:notesMasterId r:id="rId14"/>
  </p:notesMasterIdLst>
  <p:handoutMasterIdLst>
    <p:handoutMasterId r:id="rId15"/>
  </p:handoutMasterIdLst>
  <p:sldIdLst>
    <p:sldId id="3436" r:id="rId6"/>
    <p:sldId id="268" r:id="rId7"/>
    <p:sldId id="3437" r:id="rId8"/>
    <p:sldId id="3438" r:id="rId9"/>
    <p:sldId id="272" r:id="rId10"/>
    <p:sldId id="273" r:id="rId11"/>
    <p:sldId id="271" r:id="rId12"/>
    <p:sldId id="270" r:id="rId13"/>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3436"/>
            <p14:sldId id="268"/>
          </p14:sldIdLst>
        </p14:section>
        <p14:section name="Introduce yourself" id="{6F032485-F42F-4645-AF5B-CE298C1CA406}">
          <p14:sldIdLst>
            <p14:sldId id="3437"/>
            <p14:sldId id="3438"/>
          </p14:sldIdLst>
        </p14:section>
        <p14:section name="Mandatory Slides" id="{08251AE7-0E36-B446-A6D5-DA50A1678257}">
          <p14:sldIdLst>
            <p14:sldId id="272"/>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eter Hoehn/MT Corporate Citizenship /SEG/Senior Professional/Samsung Electronics" initials="PHCC/P" lastIdx="5" clrIdx="0">
    <p:extLst>
      <p:ext uri="{19B8F6BF-5375-455C-9EA6-DF929625EA0E}">
        <p15:presenceInfo xmlns:p15="http://schemas.microsoft.com/office/powerpoint/2012/main" userId="S-1-5-21-1569490900-2152479555-3239727262-7270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77C9"/>
    <a:srgbClr val="4A4A4A"/>
    <a:srgbClr val="F2F2F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244748-CA6E-4478-8A60-C0BC88B2DE2A}" v="1" dt="2025-05-19T06:42:33.6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78"/>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er Schießer" userId="e7976ada-4d2a-4fe8-ad1e-ae98922fb440" providerId="ADAL" clId="{CB018AB3-4079-4FA1-807F-7A281D05C718}"/>
    <pc:docChg chg="undo custSel modMainMaster">
      <pc:chgData name="Alexander Schießer" userId="e7976ada-4d2a-4fe8-ad1e-ae98922fb440" providerId="ADAL" clId="{CB018AB3-4079-4FA1-807F-7A281D05C718}" dt="2025-04-02T15:12:16.796" v="41" actId="2711"/>
      <pc:docMkLst>
        <pc:docMk/>
      </pc:docMkLst>
      <pc:sldMasterChg chg="modSldLayout">
        <pc:chgData name="Alexander Schießer" userId="e7976ada-4d2a-4fe8-ad1e-ae98922fb440" providerId="ADAL" clId="{CB018AB3-4079-4FA1-807F-7A281D05C718}" dt="2025-04-02T15:12:16.796" v="41" actId="2711"/>
        <pc:sldMasterMkLst>
          <pc:docMk/>
          <pc:sldMasterMk cId="2862535903" sldId="2147483688"/>
        </pc:sldMasterMkLst>
        <pc:sldLayoutChg chg="delSp modSp mod">
          <pc:chgData name="Alexander Schießer" userId="e7976ada-4d2a-4fe8-ad1e-ae98922fb440" providerId="ADAL" clId="{CB018AB3-4079-4FA1-807F-7A281D05C718}" dt="2025-04-02T15:12:16.796" v="41" actId="2711"/>
          <pc:sldLayoutMkLst>
            <pc:docMk/>
            <pc:sldMasterMk cId="2862535903" sldId="2147483688"/>
            <pc:sldLayoutMk cId="3734900189" sldId="2147483690"/>
          </pc:sldLayoutMkLst>
          <pc:spChg chg="mod">
            <ac:chgData name="Alexander Schießer" userId="e7976ada-4d2a-4fe8-ad1e-ae98922fb440" providerId="ADAL" clId="{CB018AB3-4079-4FA1-807F-7A281D05C718}" dt="2025-04-02T15:12:16.796" v="41" actId="2711"/>
            <ac:spMkLst>
              <pc:docMk/>
              <pc:sldMasterMk cId="2862535903" sldId="2147483688"/>
              <pc:sldLayoutMk cId="3734900189" sldId="2147483690"/>
              <ac:spMk id="3" creationId="{C4F6B4F1-5B58-EE70-8957-1977E9EC2CBC}"/>
            </ac:spMkLst>
          </pc:spChg>
          <pc:picChg chg="mod">
            <ac:chgData name="Alexander Schießer" userId="e7976ada-4d2a-4fe8-ad1e-ae98922fb440" providerId="ADAL" clId="{CB018AB3-4079-4FA1-807F-7A281D05C718}" dt="2025-04-02T15:10:59.043" v="34" actId="1076"/>
            <ac:picMkLst>
              <pc:docMk/>
              <pc:sldMasterMk cId="2862535903" sldId="2147483688"/>
              <pc:sldLayoutMk cId="3734900189" sldId="2147483690"/>
              <ac:picMk id="5" creationId="{6E2BD80E-8F76-F2D6-6001-18E6A2BA7DE0}"/>
            </ac:picMkLst>
          </pc:picChg>
          <pc:picChg chg="mod">
            <ac:chgData name="Alexander Schießer" userId="e7976ada-4d2a-4fe8-ad1e-ae98922fb440" providerId="ADAL" clId="{CB018AB3-4079-4FA1-807F-7A281D05C718}" dt="2025-04-02T15:07:00.997" v="27" actId="29295"/>
            <ac:picMkLst>
              <pc:docMk/>
              <pc:sldMasterMk cId="2862535903" sldId="2147483688"/>
              <pc:sldLayoutMk cId="3734900189" sldId="2147483690"/>
              <ac:picMk id="9" creationId="{25E8D552-FC09-66DE-9BC6-29F5398B2B0E}"/>
            </ac:picMkLst>
          </pc:picChg>
        </pc:sldLayoutChg>
      </pc:sldMasterChg>
    </pc:docChg>
  </pc:docChgLst>
  <pc:docChgLst>
    <pc:chgData name="Alexander Schießer" userId="e7976ada-4d2a-4fe8-ad1e-ae98922fb440" providerId="ADAL" clId="{8284DC13-8643-4709-9F40-D8914948DFE0}"/>
    <pc:docChg chg="modMainMaster">
      <pc:chgData name="Alexander Schießer" userId="e7976ada-4d2a-4fe8-ad1e-ae98922fb440" providerId="ADAL" clId="{8284DC13-8643-4709-9F40-D8914948DFE0}" dt="2025-04-17T10:53:12.697" v="47" actId="20577"/>
      <pc:docMkLst>
        <pc:docMk/>
      </pc:docMkLst>
      <pc:sldMasterChg chg="modSldLayout">
        <pc:chgData name="Alexander Schießer" userId="e7976ada-4d2a-4fe8-ad1e-ae98922fb440" providerId="ADAL" clId="{8284DC13-8643-4709-9F40-D8914948DFE0}" dt="2025-04-17T10:53:12.697" v="47" actId="20577"/>
        <pc:sldMasterMkLst>
          <pc:docMk/>
          <pc:sldMasterMk cId="2394396925" sldId="2147483661"/>
        </pc:sldMasterMkLst>
        <pc:sldLayoutChg chg="modSp mod">
          <pc:chgData name="Alexander Schießer" userId="e7976ada-4d2a-4fe8-ad1e-ae98922fb440" providerId="ADAL" clId="{8284DC13-8643-4709-9F40-D8914948DFE0}" dt="2025-04-17T10:53:12.697" v="47" actId="20577"/>
          <pc:sldLayoutMkLst>
            <pc:docMk/>
            <pc:sldMasterMk cId="2394396925" sldId="2147483661"/>
            <pc:sldLayoutMk cId="1356081022" sldId="2147483720"/>
          </pc:sldLayoutMkLst>
          <pc:spChg chg="mod">
            <ac:chgData name="Alexander Schießer" userId="e7976ada-4d2a-4fe8-ad1e-ae98922fb440" providerId="ADAL" clId="{8284DC13-8643-4709-9F40-D8914948DFE0}" dt="2025-04-17T10:52:49.545" v="11" actId="20577"/>
            <ac:spMkLst>
              <pc:docMk/>
              <pc:sldMasterMk cId="2394396925" sldId="2147483661"/>
              <pc:sldLayoutMk cId="1356081022" sldId="2147483720"/>
              <ac:spMk id="4" creationId="{54B3F3AF-C907-E877-2C93-84D8411E9E49}"/>
            </ac:spMkLst>
          </pc:spChg>
          <pc:spChg chg="mod">
            <ac:chgData name="Alexander Schießer" userId="e7976ada-4d2a-4fe8-ad1e-ae98922fb440" providerId="ADAL" clId="{8284DC13-8643-4709-9F40-D8914948DFE0}" dt="2025-04-17T10:53:12.697" v="47" actId="20577"/>
            <ac:spMkLst>
              <pc:docMk/>
              <pc:sldMasterMk cId="2394396925" sldId="2147483661"/>
              <pc:sldLayoutMk cId="1356081022" sldId="2147483720"/>
              <ac:spMk id="8" creationId="{DC4AFB89-5145-6DC1-4575-D121FD573892}"/>
            </ac:spMkLst>
          </pc:spChg>
          <pc:spChg chg="mod">
            <ac:chgData name="Alexander Schießer" userId="e7976ada-4d2a-4fe8-ad1e-ae98922fb440" providerId="ADAL" clId="{8284DC13-8643-4709-9F40-D8914948DFE0}" dt="2025-04-17T10:53:07.557" v="36" actId="20577"/>
            <ac:spMkLst>
              <pc:docMk/>
              <pc:sldMasterMk cId="2394396925" sldId="2147483661"/>
              <pc:sldLayoutMk cId="1356081022" sldId="2147483720"/>
              <ac:spMk id="16" creationId="{34D64C18-8FCD-3E04-D778-8A0B4FA5D6FD}"/>
            </ac:spMkLst>
          </pc:spChg>
          <pc:spChg chg="mod">
            <ac:chgData name="Alexander Schießer" userId="e7976ada-4d2a-4fe8-ad1e-ae98922fb440" providerId="ADAL" clId="{8284DC13-8643-4709-9F40-D8914948DFE0}" dt="2025-04-17T10:53:04.117" v="29" actId="20577"/>
            <ac:spMkLst>
              <pc:docMk/>
              <pc:sldMasterMk cId="2394396925" sldId="2147483661"/>
              <pc:sldLayoutMk cId="1356081022" sldId="2147483720"/>
              <ac:spMk id="22" creationId="{4C000310-CF7C-77CD-792D-4068EC616CA9}"/>
            </ac:spMkLst>
          </pc:spChg>
          <pc:spChg chg="mod">
            <ac:chgData name="Alexander Schießer" userId="e7976ada-4d2a-4fe8-ad1e-ae98922fb440" providerId="ADAL" clId="{8284DC13-8643-4709-9F40-D8914948DFE0}" dt="2025-04-17T10:53:00.002" v="23" actId="20577"/>
            <ac:spMkLst>
              <pc:docMk/>
              <pc:sldMasterMk cId="2394396925" sldId="2147483661"/>
              <pc:sldLayoutMk cId="1356081022" sldId="2147483720"/>
              <ac:spMk id="23" creationId="{1769CCD0-9F19-0F1F-1196-DCD2673893D3}"/>
            </ac:spMkLst>
          </pc:spChg>
          <pc:spChg chg="mod">
            <ac:chgData name="Alexander Schießer" userId="e7976ada-4d2a-4fe8-ad1e-ae98922fb440" providerId="ADAL" clId="{8284DC13-8643-4709-9F40-D8914948DFE0}" dt="2025-04-17T10:52:56.121" v="17" actId="20577"/>
            <ac:spMkLst>
              <pc:docMk/>
              <pc:sldMasterMk cId="2394396925" sldId="2147483661"/>
              <pc:sldLayoutMk cId="1356081022" sldId="2147483720"/>
              <ac:spMk id="27" creationId="{0B2C1D80-160B-8A8E-073A-083278E7E982}"/>
            </ac:spMkLst>
          </pc:spChg>
        </pc:sldLayoutChg>
      </pc:sldMasterChg>
    </pc:docChg>
  </pc:docChgLst>
  <pc:docChgLst>
    <pc:chgData name="Clement Veysset" userId="02886b99-3a53-4233-9fb3-1094b40b60ad" providerId="ADAL" clId="{7869EC1E-2678-4C5D-8B7D-DC4BE28AFFA0}"/>
    <pc:docChg chg="undo custSel modSld modMainMaster">
      <pc:chgData name="Clement Veysset" userId="02886b99-3a53-4233-9fb3-1094b40b60ad" providerId="ADAL" clId="{7869EC1E-2678-4C5D-8B7D-DC4BE28AFFA0}" dt="2025-04-23T13:23:03.909" v="74" actId="20577"/>
      <pc:docMkLst>
        <pc:docMk/>
      </pc:docMkLst>
      <pc:sldChg chg="modSp mod">
        <pc:chgData name="Clement Veysset" userId="02886b99-3a53-4233-9fb3-1094b40b60ad" providerId="ADAL" clId="{7869EC1E-2678-4C5D-8B7D-DC4BE28AFFA0}" dt="2025-04-23T10:13:09.979" v="27" actId="20577"/>
        <pc:sldMkLst>
          <pc:docMk/>
          <pc:sldMk cId="3793014110" sldId="3437"/>
        </pc:sldMkLst>
        <pc:spChg chg="mod">
          <ac:chgData name="Clement Veysset" userId="02886b99-3a53-4233-9fb3-1094b40b60ad" providerId="ADAL" clId="{7869EC1E-2678-4C5D-8B7D-DC4BE28AFFA0}" dt="2025-04-23T10:13:09.979" v="27" actId="20577"/>
          <ac:spMkLst>
            <pc:docMk/>
            <pc:sldMk cId="3793014110" sldId="3437"/>
            <ac:spMk id="4" creationId="{6E764B9E-E5C2-6D95-7B98-278C7C60704D}"/>
          </ac:spMkLst>
        </pc:spChg>
      </pc:sldChg>
      <pc:sldMasterChg chg="modSldLayout">
        <pc:chgData name="Clement Veysset" userId="02886b99-3a53-4233-9fb3-1094b40b60ad" providerId="ADAL" clId="{7869EC1E-2678-4C5D-8B7D-DC4BE28AFFA0}" dt="2025-04-23T13:23:03.909" v="74" actId="20577"/>
        <pc:sldMasterMkLst>
          <pc:docMk/>
          <pc:sldMasterMk cId="2394396925" sldId="2147483661"/>
        </pc:sldMasterMkLst>
        <pc:sldLayoutChg chg="modSp mod">
          <pc:chgData name="Clement Veysset" userId="02886b99-3a53-4233-9fb3-1094b40b60ad" providerId="ADAL" clId="{7869EC1E-2678-4C5D-8B7D-DC4BE28AFFA0}" dt="2025-04-23T13:23:03.909" v="74" actId="20577"/>
          <pc:sldLayoutMkLst>
            <pc:docMk/>
            <pc:sldMasterMk cId="2394396925" sldId="2147483661"/>
            <pc:sldLayoutMk cId="1783054580" sldId="2147483674"/>
          </pc:sldLayoutMkLst>
          <pc:spChg chg="mod">
            <ac:chgData name="Clement Veysset" userId="02886b99-3a53-4233-9fb3-1094b40b60ad" providerId="ADAL" clId="{7869EC1E-2678-4C5D-8B7D-DC4BE28AFFA0}" dt="2025-04-23T13:23:03.909" v="74" actId="20577"/>
            <ac:spMkLst>
              <pc:docMk/>
              <pc:sldMasterMk cId="2394396925" sldId="2147483661"/>
              <pc:sldLayoutMk cId="1783054580" sldId="2147483674"/>
              <ac:spMk id="2" creationId="{9A09CF22-0C7B-B8E0-EEF8-7EA4D09EAF28}"/>
            </ac:spMkLst>
          </pc:spChg>
        </pc:sldLayoutChg>
        <pc:sldLayoutChg chg="modSp mod">
          <pc:chgData name="Clement Veysset" userId="02886b99-3a53-4233-9fb3-1094b40b60ad" providerId="ADAL" clId="{7869EC1E-2678-4C5D-8B7D-DC4BE28AFFA0}" dt="2025-04-23T13:22:54.353" v="70" actId="20577"/>
          <pc:sldLayoutMkLst>
            <pc:docMk/>
            <pc:sldMasterMk cId="2394396925" sldId="2147483661"/>
            <pc:sldLayoutMk cId="3485044174" sldId="2147483678"/>
          </pc:sldLayoutMkLst>
          <pc:spChg chg="mod">
            <ac:chgData name="Clement Veysset" userId="02886b99-3a53-4233-9fb3-1094b40b60ad" providerId="ADAL" clId="{7869EC1E-2678-4C5D-8B7D-DC4BE28AFFA0}" dt="2025-04-23T13:22:54.353" v="70" actId="20577"/>
            <ac:spMkLst>
              <pc:docMk/>
              <pc:sldMasterMk cId="2394396925" sldId="2147483661"/>
              <pc:sldLayoutMk cId="3485044174" sldId="2147483678"/>
              <ac:spMk id="12" creationId="{D857812C-F707-CEB5-F849-562C7BA4920F}"/>
            </ac:spMkLst>
          </pc:spChg>
        </pc:sldLayoutChg>
        <pc:sldLayoutChg chg="modSp mod">
          <pc:chgData name="Clement Veysset" userId="02886b99-3a53-4233-9fb3-1094b40b60ad" providerId="ADAL" clId="{7869EC1E-2678-4C5D-8B7D-DC4BE28AFFA0}" dt="2025-04-23T13:22:58.443" v="72" actId="20577"/>
          <pc:sldLayoutMkLst>
            <pc:docMk/>
            <pc:sldMasterMk cId="2394396925" sldId="2147483661"/>
            <pc:sldLayoutMk cId="3859855295" sldId="2147483683"/>
          </pc:sldLayoutMkLst>
          <pc:spChg chg="mod">
            <ac:chgData name="Clement Veysset" userId="02886b99-3a53-4233-9fb3-1094b40b60ad" providerId="ADAL" clId="{7869EC1E-2678-4C5D-8B7D-DC4BE28AFFA0}" dt="2025-04-23T13:22:58.443" v="72" actId="20577"/>
            <ac:spMkLst>
              <pc:docMk/>
              <pc:sldMasterMk cId="2394396925" sldId="2147483661"/>
              <pc:sldLayoutMk cId="3859855295" sldId="2147483683"/>
              <ac:spMk id="12" creationId="{D857812C-F707-CEB5-F849-562C7BA4920F}"/>
            </ac:spMkLst>
          </pc:spChg>
        </pc:sldLayoutChg>
        <pc:sldLayoutChg chg="modSp mod">
          <pc:chgData name="Clement Veysset" userId="02886b99-3a53-4233-9fb3-1094b40b60ad" providerId="ADAL" clId="{7869EC1E-2678-4C5D-8B7D-DC4BE28AFFA0}" dt="2025-04-23T13:22:41.027" v="68" actId="20577"/>
          <pc:sldLayoutMkLst>
            <pc:docMk/>
            <pc:sldMasterMk cId="2394396925" sldId="2147483661"/>
            <pc:sldLayoutMk cId="775874064" sldId="2147483719"/>
          </pc:sldLayoutMkLst>
          <pc:spChg chg="mod">
            <ac:chgData name="Clement Veysset" userId="02886b99-3a53-4233-9fb3-1094b40b60ad" providerId="ADAL" clId="{7869EC1E-2678-4C5D-8B7D-DC4BE28AFFA0}" dt="2025-04-23T13:22:41.027" v="68" actId="20577"/>
            <ac:spMkLst>
              <pc:docMk/>
              <pc:sldMasterMk cId="2394396925" sldId="2147483661"/>
              <pc:sldLayoutMk cId="775874064" sldId="2147483719"/>
              <ac:spMk id="34" creationId="{F1EB04FC-D739-B00E-D3F9-1608A9A2126C}"/>
            </ac:spMkLst>
          </pc:spChg>
        </pc:sldLayoutChg>
        <pc:sldLayoutChg chg="addSp delSp modSp">
          <pc:chgData name="Clement Veysset" userId="02886b99-3a53-4233-9fb3-1094b40b60ad" providerId="ADAL" clId="{7869EC1E-2678-4C5D-8B7D-DC4BE28AFFA0}" dt="2025-04-23T10:21:09.453" v="44" actId="20577"/>
          <pc:sldLayoutMkLst>
            <pc:docMk/>
            <pc:sldMasterMk cId="2394396925" sldId="2147483661"/>
            <pc:sldLayoutMk cId="1356081022" sldId="2147483720"/>
          </pc:sldLayoutMkLst>
          <pc:spChg chg="mod">
            <ac:chgData name="Clement Veysset" userId="02886b99-3a53-4233-9fb3-1094b40b60ad" providerId="ADAL" clId="{7869EC1E-2678-4C5D-8B7D-DC4BE28AFFA0}" dt="2025-04-23T10:21:09.453" v="44" actId="20577"/>
            <ac:spMkLst>
              <pc:docMk/>
              <pc:sldMasterMk cId="2394396925" sldId="2147483661"/>
              <pc:sldLayoutMk cId="1356081022" sldId="2147483720"/>
              <ac:spMk id="37" creationId="{09B6D762-D0FD-44E1-840D-96D8D0C2D7F5}"/>
            </ac:spMkLst>
          </pc:spChg>
        </pc:sldLayoutChg>
      </pc:sldMasterChg>
    </pc:docChg>
  </pc:docChgLst>
  <pc:docChgLst>
    <pc:chgData name="Alexander Schießer" userId="e7976ada-4d2a-4fe8-ad1e-ae98922fb440" providerId="ADAL" clId="{4C244748-CA6E-4478-8A60-C0BC88B2DE2A}"/>
    <pc:docChg chg="modMainMaster">
      <pc:chgData name="Alexander Schießer" userId="e7976ada-4d2a-4fe8-ad1e-ae98922fb440" providerId="ADAL" clId="{4C244748-CA6E-4478-8A60-C0BC88B2DE2A}" dt="2025-05-19T06:46:36.935" v="3" actId="20577"/>
      <pc:docMkLst>
        <pc:docMk/>
      </pc:docMkLst>
      <pc:sldMasterChg chg="modSldLayout">
        <pc:chgData name="Alexander Schießer" userId="e7976ada-4d2a-4fe8-ad1e-ae98922fb440" providerId="ADAL" clId="{4C244748-CA6E-4478-8A60-C0BC88B2DE2A}" dt="2025-05-19T06:46:36.935" v="3" actId="20577"/>
        <pc:sldMasterMkLst>
          <pc:docMk/>
          <pc:sldMasterMk cId="2862535903" sldId="2147483688"/>
        </pc:sldMasterMkLst>
        <pc:sldLayoutChg chg="modSp mod">
          <pc:chgData name="Alexander Schießer" userId="e7976ada-4d2a-4fe8-ad1e-ae98922fb440" providerId="ADAL" clId="{4C244748-CA6E-4478-8A60-C0BC88B2DE2A}" dt="2025-05-19T06:46:36.935" v="3" actId="20577"/>
          <pc:sldLayoutMkLst>
            <pc:docMk/>
            <pc:sldMasterMk cId="2862535903" sldId="2147483688"/>
            <pc:sldLayoutMk cId="3734900189" sldId="2147483690"/>
          </pc:sldLayoutMkLst>
          <pc:spChg chg="mod">
            <ac:chgData name="Alexander Schießer" userId="e7976ada-4d2a-4fe8-ad1e-ae98922fb440" providerId="ADAL" clId="{4C244748-CA6E-4478-8A60-C0BC88B2DE2A}" dt="2025-05-19T06:46:36.935" v="3" actId="20577"/>
            <ac:spMkLst>
              <pc:docMk/>
              <pc:sldMasterMk cId="2862535903" sldId="2147483688"/>
              <pc:sldLayoutMk cId="3734900189" sldId="2147483690"/>
              <ac:spMk id="3" creationId="{C4F6B4F1-5B58-EE70-8957-1977E9EC2CBC}"/>
            </ac:spMkLst>
          </pc:spChg>
          <pc:picChg chg="mod">
            <ac:chgData name="Alexander Schießer" userId="e7976ada-4d2a-4fe8-ad1e-ae98922fb440" providerId="ADAL" clId="{4C244748-CA6E-4478-8A60-C0BC88B2DE2A}" dt="2025-05-19T06:43:02.633" v="2" actId="29295"/>
            <ac:picMkLst>
              <pc:docMk/>
              <pc:sldMasterMk cId="2862535903" sldId="2147483688"/>
              <pc:sldLayoutMk cId="3734900189" sldId="2147483690"/>
              <ac:picMk id="5" creationId="{6E2BD80E-8F76-F2D6-6001-18E6A2BA7DE0}"/>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377C60-5DE9-E2FA-2A22-686EBA9E13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10A2258A-6C5D-6A84-E8BE-99005E1F7A5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A780ED9-4F2D-4EDF-9376-A8EA4FB13D78}" type="datetimeFigureOut">
              <a:rPr lang="de-DE" smtClean="0"/>
              <a:t>19.05.2025</a:t>
            </a:fld>
            <a:endParaRPr lang="de-DE"/>
          </a:p>
        </p:txBody>
      </p:sp>
      <p:sp>
        <p:nvSpPr>
          <p:cNvPr id="4" name="Fußzeilenplatzhalter 3">
            <a:extLst>
              <a:ext uri="{FF2B5EF4-FFF2-40B4-BE49-F238E27FC236}">
                <a16:creationId xmlns:a16="http://schemas.microsoft.com/office/drawing/2014/main" id="{DB8C2998-65C9-A88F-AEBB-66416F8FC3E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828FC489-25F0-FDE6-A61A-F43D60669C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CB63D3-DE31-41E4-885C-F64E02802FAF}" type="slidenum">
              <a:rPr lang="de-DE" smtClean="0"/>
              <a:t>‹Nr.›</a:t>
            </a:fld>
            <a:endParaRPr lang="de-DE"/>
          </a:p>
        </p:txBody>
      </p:sp>
    </p:spTree>
    <p:extLst>
      <p:ext uri="{BB962C8B-B14F-4D97-AF65-F5344CB8AC3E}">
        <p14:creationId xmlns:p14="http://schemas.microsoft.com/office/powerpoint/2010/main" val="2462560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5/19/2025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dirty="0"/>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dirty="0"/>
          </a:p>
        </p:txBody>
      </p:sp>
    </p:spTree>
    <p:extLst>
      <p:ext uri="{BB962C8B-B14F-4D97-AF65-F5344CB8AC3E}">
        <p14:creationId xmlns:p14="http://schemas.microsoft.com/office/powerpoint/2010/main" val="23261932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084C0420-47E9-DC7F-6632-ADED12B32EEB}"/>
              </a:ext>
            </a:extLst>
          </p:cNvPr>
          <p:cNvSpPr/>
          <p:nvPr userDrawn="1"/>
        </p:nvSpPr>
        <p:spPr>
          <a:xfrm rot="16200000">
            <a:off x="6734607" y="1400595"/>
            <a:ext cx="6857990" cy="4056797"/>
          </a:xfrm>
          <a:prstGeom prst="rect">
            <a:avLst/>
          </a:prstGeom>
          <a:solidFill>
            <a:schemeClr val="tx2">
              <a:lumMod val="1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11724566" y="6421939"/>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u="sng" dirty="0">
                <a:latin typeface="Segoe UI" panose="020B0502040204020203" pitchFamily="34" charset="0"/>
                <a:cs typeface="Segoe UI" panose="020B0502040204020203" pitchFamily="34" charset="0"/>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3766668" cy="4574714"/>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TEAM 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IDEA 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ELABORATION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VISUALIZATION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76627"/>
            <a:ext cx="8116956" cy="160204"/>
          </a:xfrm>
          <a:prstGeom prst="rect">
            <a:avLst/>
          </a:prstGeom>
          <a:solidFill>
            <a:schemeClr val="tx2">
              <a:lumMod val="10000"/>
            </a:schemeClr>
          </a:solidFill>
          <a:ln>
            <a:solidFill>
              <a:schemeClr val="tx2">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bg1">
                <a:lumMod val="9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bg1">
                <a:lumMod val="9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bg1">
                <a:lumMod val="9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31843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cxnSp>
        <p:nvCxnSpPr>
          <p:cNvPr id="3" name="Straight Connector 2">
            <a:extLst>
              <a:ext uri="{FF2B5EF4-FFF2-40B4-BE49-F238E27FC236}">
                <a16:creationId xmlns:a16="http://schemas.microsoft.com/office/drawing/2014/main" id="{2810191D-2834-B99B-303B-694B3E10BF2D}"/>
              </a:ext>
            </a:extLst>
          </p:cNvPr>
          <p:cNvCxnSpPr>
            <a:cxnSpLocks/>
          </p:cNvCxnSpPr>
          <p:nvPr userDrawn="1"/>
        </p:nvCxnSpPr>
        <p:spPr>
          <a:xfrm>
            <a:off x="8135203" y="4551495"/>
            <a:ext cx="3889987" cy="0"/>
          </a:xfrm>
          <a:prstGeom prst="line">
            <a:avLst/>
          </a:prstGeom>
          <a:ln>
            <a:solidFill>
              <a:schemeClr val="bg1">
                <a:lumMod val="95000"/>
              </a:schemeClr>
            </a:solidFill>
          </a:ln>
        </p:spPr>
        <p:style>
          <a:lnRef idx="2">
            <a:schemeClr val="accent1"/>
          </a:lnRef>
          <a:fillRef idx="0">
            <a:schemeClr val="accent1"/>
          </a:fillRef>
          <a:effectRef idx="1">
            <a:schemeClr val="accent1"/>
          </a:effectRef>
          <a:fontRef idx="minor">
            <a:schemeClr val="tx1"/>
          </a:fontRef>
        </p:style>
      </p:cxnSp>
      <p:sp>
        <p:nvSpPr>
          <p:cNvPr id="6" name="TextBox 6">
            <a:extLst>
              <a:ext uri="{FF2B5EF4-FFF2-40B4-BE49-F238E27FC236}">
                <a16:creationId xmlns:a16="http://schemas.microsoft.com/office/drawing/2014/main" id="{34742CED-93A0-A9EF-F5D8-7C4D28894D41}"/>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grpSp>
        <p:nvGrpSpPr>
          <p:cNvPr id="7" name="Group 31">
            <a:extLst>
              <a:ext uri="{FF2B5EF4-FFF2-40B4-BE49-F238E27FC236}">
                <a16:creationId xmlns:a16="http://schemas.microsoft.com/office/drawing/2014/main" id="{943983C5-0720-BD7D-3DF7-63F30665D2D3}"/>
              </a:ext>
            </a:extLst>
          </p:cNvPr>
          <p:cNvGrpSpPr/>
          <p:nvPr userDrawn="1"/>
        </p:nvGrpSpPr>
        <p:grpSpPr>
          <a:xfrm>
            <a:off x="624890" y="4026255"/>
            <a:ext cx="5374784" cy="1513922"/>
            <a:chOff x="355409" y="4018473"/>
            <a:chExt cx="5374784" cy="1513922"/>
          </a:xfrm>
        </p:grpSpPr>
        <p:sp>
          <p:nvSpPr>
            <p:cNvPr id="8" name="TextBox 20">
              <a:extLst>
                <a:ext uri="{FF2B5EF4-FFF2-40B4-BE49-F238E27FC236}">
                  <a16:creationId xmlns:a16="http://schemas.microsoft.com/office/drawing/2014/main" id="{2D99B38A-2ECA-3C84-E981-FA4608D324AA}"/>
                </a:ext>
              </a:extLst>
            </p:cNvPr>
            <p:cNvSpPr txBox="1"/>
            <p:nvPr userDrawn="1"/>
          </p:nvSpPr>
          <p:spPr>
            <a:xfrm>
              <a:off x="355409" y="4036815"/>
              <a:ext cx="1647374" cy="338554"/>
            </a:xfrm>
            <a:prstGeom prst="rect">
              <a:avLst/>
            </a:prstGeom>
            <a:noFill/>
          </p:spPr>
          <p:txBody>
            <a:bodyPr wrap="none" rtlCol="0">
              <a:spAutoFit/>
            </a:bodyPr>
            <a:lstStyle/>
            <a:p>
              <a:r>
                <a:rPr lang="en-US" sz="1600"/>
                <a:t>Ekipa newsletter</a:t>
              </a:r>
            </a:p>
          </p:txBody>
        </p:sp>
        <p:sp>
          <p:nvSpPr>
            <p:cNvPr id="9" name="TextBox 21">
              <a:extLst>
                <a:ext uri="{FF2B5EF4-FFF2-40B4-BE49-F238E27FC236}">
                  <a16:creationId xmlns:a16="http://schemas.microsoft.com/office/drawing/2014/main" id="{7D2FB5D2-2BB6-3B0F-53FE-2BF7A0093551}"/>
                </a:ext>
              </a:extLst>
            </p:cNvPr>
            <p:cNvSpPr txBox="1"/>
            <p:nvPr userDrawn="1"/>
          </p:nvSpPr>
          <p:spPr>
            <a:xfrm>
              <a:off x="355409" y="4423951"/>
              <a:ext cx="1632435" cy="338554"/>
            </a:xfrm>
            <a:prstGeom prst="rect">
              <a:avLst/>
            </a:prstGeom>
            <a:noFill/>
          </p:spPr>
          <p:txBody>
            <a:bodyPr wrap="none" rtlCol="0">
              <a:spAutoFit/>
            </a:bodyPr>
            <a:lstStyle/>
            <a:p>
              <a:r>
                <a:rPr lang="en-US" sz="1600"/>
                <a:t>LinkedIn posting</a:t>
              </a:r>
            </a:p>
          </p:txBody>
        </p:sp>
        <p:sp>
          <p:nvSpPr>
            <p:cNvPr id="11" name="TextBox 22">
              <a:extLst>
                <a:ext uri="{FF2B5EF4-FFF2-40B4-BE49-F238E27FC236}">
                  <a16:creationId xmlns:a16="http://schemas.microsoft.com/office/drawing/2014/main" id="{22974829-57B1-F71C-80AB-7804FBD65ACD}"/>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18" name="TextBox 23">
              <a:extLst>
                <a:ext uri="{FF2B5EF4-FFF2-40B4-BE49-F238E27FC236}">
                  <a16:creationId xmlns:a16="http://schemas.microsoft.com/office/drawing/2014/main" id="{B7F23338-E487-E77E-800A-28567DAD7A75}"/>
                </a:ext>
              </a:extLst>
            </p:cNvPr>
            <p:cNvSpPr txBox="1"/>
            <p:nvPr userDrawn="1"/>
          </p:nvSpPr>
          <p:spPr>
            <a:xfrm>
              <a:off x="2271628" y="4029359"/>
              <a:ext cx="1403141" cy="338554"/>
            </a:xfrm>
            <a:prstGeom prst="rect">
              <a:avLst/>
            </a:prstGeom>
            <a:noFill/>
          </p:spPr>
          <p:txBody>
            <a:bodyPr wrap="none" rtlCol="0">
              <a:spAutoFit/>
            </a:bodyPr>
            <a:lstStyle/>
            <a:p>
              <a:r>
                <a:rPr lang="en-US" sz="1600"/>
                <a:t>Ekipa website</a:t>
              </a:r>
            </a:p>
          </p:txBody>
        </p:sp>
        <p:sp>
          <p:nvSpPr>
            <p:cNvPr id="19" name="TextBox 24">
              <a:extLst>
                <a:ext uri="{FF2B5EF4-FFF2-40B4-BE49-F238E27FC236}">
                  <a16:creationId xmlns:a16="http://schemas.microsoft.com/office/drawing/2014/main" id="{F8BCAB6D-B150-839A-DA6E-519B418EEE83}"/>
                </a:ext>
              </a:extLst>
            </p:cNvPr>
            <p:cNvSpPr txBox="1"/>
            <p:nvPr userDrawn="1"/>
          </p:nvSpPr>
          <p:spPr>
            <a:xfrm>
              <a:off x="2271628" y="4795496"/>
              <a:ext cx="1462644" cy="338554"/>
            </a:xfrm>
            <a:prstGeom prst="rect">
              <a:avLst/>
            </a:prstGeom>
            <a:noFill/>
          </p:spPr>
          <p:txBody>
            <a:bodyPr wrap="none" rtlCol="0">
              <a:spAutoFit/>
            </a:bodyPr>
            <a:lstStyle/>
            <a:p>
              <a:r>
                <a:rPr lang="en-US" sz="1600"/>
                <a:t>Google search</a:t>
              </a:r>
            </a:p>
          </p:txBody>
        </p:sp>
        <p:sp>
          <p:nvSpPr>
            <p:cNvPr id="21" name="TextBox 25">
              <a:extLst>
                <a:ext uri="{FF2B5EF4-FFF2-40B4-BE49-F238E27FC236}">
                  <a16:creationId xmlns:a16="http://schemas.microsoft.com/office/drawing/2014/main" id="{C66E5DCF-55DE-CBFF-D4CE-C906A798ED4B}"/>
                </a:ext>
              </a:extLst>
            </p:cNvPr>
            <p:cNvSpPr txBox="1"/>
            <p:nvPr userDrawn="1"/>
          </p:nvSpPr>
          <p:spPr>
            <a:xfrm>
              <a:off x="3943614" y="4382847"/>
              <a:ext cx="1765612" cy="338554"/>
            </a:xfrm>
            <a:prstGeom prst="rect">
              <a:avLst/>
            </a:prstGeom>
            <a:noFill/>
          </p:spPr>
          <p:txBody>
            <a:bodyPr wrap="none" rtlCol="0">
              <a:spAutoFit/>
            </a:bodyPr>
            <a:lstStyle/>
            <a:p>
              <a:r>
                <a:rPr lang="en-US" sz="1600"/>
                <a:t>Social media post</a:t>
              </a:r>
            </a:p>
          </p:txBody>
        </p:sp>
        <p:sp>
          <p:nvSpPr>
            <p:cNvPr id="22" name="TextBox 26">
              <a:extLst>
                <a:ext uri="{FF2B5EF4-FFF2-40B4-BE49-F238E27FC236}">
                  <a16:creationId xmlns:a16="http://schemas.microsoft.com/office/drawing/2014/main" id="{55539AE7-166E-C6F3-655A-8DC2698F320C}"/>
                </a:ext>
              </a:extLst>
            </p:cNvPr>
            <p:cNvSpPr txBox="1"/>
            <p:nvPr userDrawn="1"/>
          </p:nvSpPr>
          <p:spPr>
            <a:xfrm>
              <a:off x="2271628" y="4400133"/>
              <a:ext cx="1060740" cy="338554"/>
            </a:xfrm>
            <a:prstGeom prst="rect">
              <a:avLst/>
            </a:prstGeom>
            <a:noFill/>
          </p:spPr>
          <p:txBody>
            <a:bodyPr wrap="none" rtlCol="0">
              <a:spAutoFit/>
            </a:bodyPr>
            <a:lstStyle/>
            <a:p>
              <a:r>
                <a:rPr lang="en-US" sz="1600"/>
                <a:t>University</a:t>
              </a:r>
            </a:p>
          </p:txBody>
        </p:sp>
        <p:sp>
          <p:nvSpPr>
            <p:cNvPr id="23" name="TextBox 27">
              <a:extLst>
                <a:ext uri="{FF2B5EF4-FFF2-40B4-BE49-F238E27FC236}">
                  <a16:creationId xmlns:a16="http://schemas.microsoft.com/office/drawing/2014/main" id="{55033842-FDDD-A02F-6DC4-E5F60E0151D0}"/>
                </a:ext>
              </a:extLst>
            </p:cNvPr>
            <p:cNvSpPr txBox="1"/>
            <p:nvPr userDrawn="1"/>
          </p:nvSpPr>
          <p:spPr>
            <a:xfrm>
              <a:off x="3943614" y="4018473"/>
              <a:ext cx="821059" cy="338554"/>
            </a:xfrm>
            <a:prstGeom prst="rect">
              <a:avLst/>
            </a:prstGeom>
            <a:noFill/>
          </p:spPr>
          <p:txBody>
            <a:bodyPr wrap="none" rtlCol="0">
              <a:spAutoFit/>
            </a:bodyPr>
            <a:lstStyle/>
            <a:p>
              <a:r>
                <a:rPr lang="en-US" sz="1600"/>
                <a:t>Mailing</a:t>
              </a:r>
            </a:p>
          </p:txBody>
        </p:sp>
        <p:sp>
          <p:nvSpPr>
            <p:cNvPr id="24" name="TextBox 28">
              <a:extLst>
                <a:ext uri="{FF2B5EF4-FFF2-40B4-BE49-F238E27FC236}">
                  <a16:creationId xmlns:a16="http://schemas.microsoft.com/office/drawing/2014/main" id="{5B2EF23A-7A5B-F34F-32B5-632E2F035223}"/>
                </a:ext>
              </a:extLst>
            </p:cNvPr>
            <p:cNvSpPr txBox="1"/>
            <p:nvPr userDrawn="1"/>
          </p:nvSpPr>
          <p:spPr>
            <a:xfrm>
              <a:off x="3943614" y="4791306"/>
              <a:ext cx="1786579" cy="338554"/>
            </a:xfrm>
            <a:prstGeom prst="rect">
              <a:avLst/>
            </a:prstGeom>
            <a:noFill/>
          </p:spPr>
          <p:txBody>
            <a:bodyPr wrap="none" rtlCol="0">
              <a:spAutoFit/>
            </a:bodyPr>
            <a:lstStyle/>
            <a:p>
              <a:r>
                <a:rPr lang="en-US" sz="1600"/>
                <a:t>A friend/colleague</a:t>
              </a:r>
            </a:p>
          </p:txBody>
        </p:sp>
        <p:sp>
          <p:nvSpPr>
            <p:cNvPr id="25" name="TextBox 29">
              <a:extLst>
                <a:ext uri="{FF2B5EF4-FFF2-40B4-BE49-F238E27FC236}">
                  <a16:creationId xmlns:a16="http://schemas.microsoft.com/office/drawing/2014/main" id="{06E220D0-0BD6-4300-8020-430BA60CD0E6}"/>
                </a:ext>
              </a:extLst>
            </p:cNvPr>
            <p:cNvSpPr txBox="1"/>
            <p:nvPr userDrawn="1"/>
          </p:nvSpPr>
          <p:spPr>
            <a:xfrm>
              <a:off x="355409" y="5193841"/>
              <a:ext cx="691215" cy="338554"/>
            </a:xfrm>
            <a:prstGeom prst="rect">
              <a:avLst/>
            </a:prstGeom>
            <a:noFill/>
          </p:spPr>
          <p:txBody>
            <a:bodyPr wrap="none" rtlCol="0">
              <a:spAutoFit/>
            </a:bodyPr>
            <a:lstStyle/>
            <a:p>
              <a:r>
                <a:rPr lang="en-US" sz="1600"/>
                <a:t>Other</a:t>
              </a:r>
            </a:p>
          </p:txBody>
        </p:sp>
      </p:grpSp>
    </p:spTree>
    <p:extLst>
      <p:ext uri="{BB962C8B-B14F-4D97-AF65-F5344CB8AC3E}">
        <p14:creationId xmlns:p14="http://schemas.microsoft.com/office/powerpoint/2010/main" val="289001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0E64AFE1-6796-451A-7A60-8830912D6BB2}"/>
              </a:ext>
            </a:extLst>
          </p:cNvPr>
          <p:cNvSpPr/>
          <p:nvPr userDrawn="1"/>
        </p:nvSpPr>
        <p:spPr>
          <a:xfrm>
            <a:off x="0" y="681038"/>
            <a:ext cx="7928940" cy="6183086"/>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4. VISUALIZATION</a:t>
            </a:r>
            <a:endParaRPr lang="en-US"/>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ocument Title Slide">
    <p:bg>
      <p:bgRef idx="1001">
        <a:schemeClr val="bg1"/>
      </p:bgRef>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DC278C1-3967-B042-A119-19B630EA031E}"/>
              </a:ext>
            </a:extLst>
          </p:cNvPr>
          <p:cNvSpPr>
            <a:spLocks noGrp="1"/>
          </p:cNvSpPr>
          <p:nvPr>
            <p:ph type="body" sz="quarter" idx="10" hasCustomPrompt="1"/>
          </p:nvPr>
        </p:nvSpPr>
        <p:spPr bwMode="gray">
          <a:xfrm>
            <a:off x="344487" y="2727246"/>
            <a:ext cx="11504613" cy="1403508"/>
          </a:xfrm>
          <a:prstGeom prst="rect">
            <a:avLst/>
          </a:prstGeom>
        </p:spPr>
        <p:txBody>
          <a:bodyPr/>
          <a:lstStyle>
            <a:lvl1pPr algn="ctr">
              <a:defRPr sz="6400" b="1">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kumimoji="1" lang="en-US" altLang="ko-KR"/>
              <a:t>Document Title</a:t>
            </a:r>
            <a:endParaRPr kumimoji="1" lang="ko-KR" altLang="en-US"/>
          </a:p>
        </p:txBody>
      </p:sp>
      <p:sp>
        <p:nvSpPr>
          <p:cNvPr id="11" name="Rectangle 10">
            <a:extLst>
              <a:ext uri="{FF2B5EF4-FFF2-40B4-BE49-F238E27FC236}">
                <a16:creationId xmlns:a16="http://schemas.microsoft.com/office/drawing/2014/main" id="{6946F217-7EC9-4149-8FDC-7A26A867803C}"/>
              </a:ext>
            </a:extLst>
          </p:cNvPr>
          <p:cNvSpPr/>
          <p:nvPr userDrawn="1"/>
        </p:nvSpPr>
        <p:spPr bwMode="gray">
          <a:xfrm>
            <a:off x="0" y="6447295"/>
            <a:ext cx="12192000" cy="410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Freeform 1">
            <a:extLst>
              <a:ext uri="{FF2B5EF4-FFF2-40B4-BE49-F238E27FC236}">
                <a16:creationId xmlns:a16="http://schemas.microsoft.com/office/drawing/2014/main" id="{06FEABE6-982D-4057-B7ED-41CF8D50184E}"/>
              </a:ext>
            </a:extLst>
          </p:cNvPr>
          <p:cNvSpPr>
            <a:spLocks noChangeArrowheads="1"/>
          </p:cNvSpPr>
          <p:nvPr userDrawn="1"/>
        </p:nvSpPr>
        <p:spPr bwMode="gray">
          <a:xfrm>
            <a:off x="10461362" y="343108"/>
            <a:ext cx="1389888" cy="212518"/>
          </a:xfrm>
          <a:custGeom>
            <a:avLst/>
            <a:gdLst>
              <a:gd name="T0" fmla="*/ 581 w 15377"/>
              <a:gd name="T1" fmla="*/ 522 h 2356"/>
              <a:gd name="T2" fmla="*/ 985 w 15377"/>
              <a:gd name="T3" fmla="*/ 576 h 2356"/>
              <a:gd name="T4" fmla="*/ 1532 w 15377"/>
              <a:gd name="T5" fmla="*/ 711 h 2356"/>
              <a:gd name="T6" fmla="*/ 790 w 15377"/>
              <a:gd name="T7" fmla="*/ 3 h 2356"/>
              <a:gd name="T8" fmla="*/ 31 w 15377"/>
              <a:gd name="T9" fmla="*/ 784 h 2356"/>
              <a:gd name="T10" fmla="*/ 1027 w 15377"/>
              <a:gd name="T11" fmla="*/ 1811 h 2356"/>
              <a:gd name="T12" fmla="*/ 593 w 15377"/>
              <a:gd name="T13" fmla="*/ 1760 h 2356"/>
              <a:gd name="T14" fmla="*/ 0 w 15377"/>
              <a:gd name="T15" fmla="*/ 1548 h 2356"/>
              <a:gd name="T16" fmla="*/ 799 w 15377"/>
              <a:gd name="T17" fmla="*/ 2355 h 2356"/>
              <a:gd name="T18" fmla="*/ 1572 w 15377"/>
              <a:gd name="T19" fmla="*/ 1494 h 2356"/>
              <a:gd name="T20" fmla="*/ 7731 w 15377"/>
              <a:gd name="T21" fmla="*/ 643 h 2356"/>
              <a:gd name="T22" fmla="*/ 7929 w 15377"/>
              <a:gd name="T23" fmla="*/ 384 h 2356"/>
              <a:gd name="T24" fmla="*/ 8129 w 15377"/>
              <a:gd name="T25" fmla="*/ 717 h 2356"/>
              <a:gd name="T26" fmla="*/ 8671 w 15377"/>
              <a:gd name="T27" fmla="*/ 564 h 2356"/>
              <a:gd name="T28" fmla="*/ 7179 w 15377"/>
              <a:gd name="T29" fmla="*/ 499 h 2356"/>
              <a:gd name="T30" fmla="*/ 8163 w 15377"/>
              <a:gd name="T31" fmla="*/ 1644 h 2356"/>
              <a:gd name="T32" fmla="*/ 7954 w 15377"/>
              <a:gd name="T33" fmla="*/ 1952 h 2356"/>
              <a:gd name="T34" fmla="*/ 7734 w 15377"/>
              <a:gd name="T35" fmla="*/ 1542 h 2356"/>
              <a:gd name="T36" fmla="*/ 7151 w 15377"/>
              <a:gd name="T37" fmla="*/ 1709 h 2356"/>
              <a:gd name="T38" fmla="*/ 8708 w 15377"/>
              <a:gd name="T39" fmla="*/ 1844 h 2356"/>
              <a:gd name="T40" fmla="*/ 7731 w 15377"/>
              <a:gd name="T41" fmla="*/ 643 h 2356"/>
              <a:gd name="T42" fmla="*/ 12204 w 15377"/>
              <a:gd name="T43" fmla="*/ 70 h 2356"/>
              <a:gd name="T44" fmla="*/ 11388 w 15377"/>
              <a:gd name="T45" fmla="*/ 2245 h 2356"/>
              <a:gd name="T46" fmla="*/ 11896 w 15377"/>
              <a:gd name="T47" fmla="*/ 420 h 2356"/>
              <a:gd name="T48" fmla="*/ 13234 w 15377"/>
              <a:gd name="T49" fmla="*/ 2245 h 2356"/>
              <a:gd name="T50" fmla="*/ 12692 w 15377"/>
              <a:gd name="T51" fmla="*/ 70 h 2356"/>
              <a:gd name="T52" fmla="*/ 1947 w 15377"/>
              <a:gd name="T53" fmla="*/ 2268 h 2356"/>
              <a:gd name="T54" fmla="*/ 2847 w 15377"/>
              <a:gd name="T55" fmla="*/ 234 h 2356"/>
              <a:gd name="T56" fmla="*/ 3736 w 15377"/>
              <a:gd name="T57" fmla="*/ 2268 h 2356"/>
              <a:gd name="T58" fmla="*/ 2353 w 15377"/>
              <a:gd name="T59" fmla="*/ 70 h 2356"/>
              <a:gd name="T60" fmla="*/ 5396 w 15377"/>
              <a:gd name="T61" fmla="*/ 1788 h 2356"/>
              <a:gd name="T62" fmla="*/ 4222 w 15377"/>
              <a:gd name="T63" fmla="*/ 70 h 2356"/>
              <a:gd name="T64" fmla="*/ 4724 w 15377"/>
              <a:gd name="T65" fmla="*/ 2268 h 2356"/>
              <a:gd name="T66" fmla="*/ 5116 w 15377"/>
              <a:gd name="T67" fmla="*/ 2268 h 2356"/>
              <a:gd name="T68" fmla="*/ 6053 w 15377"/>
              <a:gd name="T69" fmla="*/ 234 h 2356"/>
              <a:gd name="T70" fmla="*/ 6617 w 15377"/>
              <a:gd name="T71" fmla="*/ 2268 h 2356"/>
              <a:gd name="T72" fmla="*/ 5672 w 15377"/>
              <a:gd name="T73" fmla="*/ 70 h 2356"/>
              <a:gd name="T74" fmla="*/ 10779 w 15377"/>
              <a:gd name="T75" fmla="*/ 70 h 2356"/>
              <a:gd name="T76" fmla="*/ 10223 w 15377"/>
              <a:gd name="T77" fmla="*/ 1695 h 2356"/>
              <a:gd name="T78" fmla="*/ 10006 w 15377"/>
              <a:gd name="T79" fmla="*/ 1940 h 2356"/>
              <a:gd name="T80" fmla="*/ 9791 w 15377"/>
              <a:gd name="T81" fmla="*/ 1695 h 2356"/>
              <a:gd name="T82" fmla="*/ 9235 w 15377"/>
              <a:gd name="T83" fmla="*/ 70 h 2356"/>
              <a:gd name="T84" fmla="*/ 9241 w 15377"/>
              <a:gd name="T85" fmla="*/ 1788 h 2356"/>
              <a:gd name="T86" fmla="*/ 10773 w 15377"/>
              <a:gd name="T87" fmla="*/ 1788 h 2356"/>
              <a:gd name="T88" fmla="*/ 10779 w 15377"/>
              <a:gd name="T89" fmla="*/ 70 h 2356"/>
              <a:gd name="T90" fmla="*/ 14594 w 15377"/>
              <a:gd name="T91" fmla="*/ 1356 h 2356"/>
              <a:gd name="T92" fmla="*/ 14820 w 15377"/>
              <a:gd name="T93" fmla="*/ 1672 h 2356"/>
              <a:gd name="T94" fmla="*/ 14589 w 15377"/>
              <a:gd name="T95" fmla="*/ 1918 h 2356"/>
              <a:gd name="T96" fmla="*/ 14360 w 15377"/>
              <a:gd name="T97" fmla="*/ 1672 h 2356"/>
              <a:gd name="T98" fmla="*/ 14371 w 15377"/>
              <a:gd name="T99" fmla="*/ 564 h 2356"/>
              <a:gd name="T100" fmla="*/ 14809 w 15377"/>
              <a:gd name="T101" fmla="*/ 564 h 2356"/>
              <a:gd name="T102" fmla="*/ 14814 w 15377"/>
              <a:gd name="T103" fmla="*/ 770 h 2356"/>
              <a:gd name="T104" fmla="*/ 15367 w 15377"/>
              <a:gd name="T105" fmla="*/ 697 h 2356"/>
              <a:gd name="T106" fmla="*/ 14594 w 15377"/>
              <a:gd name="T107" fmla="*/ 8 h 2356"/>
              <a:gd name="T108" fmla="*/ 13813 w 15377"/>
              <a:gd name="T109" fmla="*/ 697 h 2356"/>
              <a:gd name="T110" fmla="*/ 13821 w 15377"/>
              <a:gd name="T111" fmla="*/ 1763 h 2356"/>
              <a:gd name="T112" fmla="*/ 15367 w 15377"/>
              <a:gd name="T113" fmla="*/ 1763 h 2356"/>
              <a:gd name="T114" fmla="*/ 15376 w 15377"/>
              <a:gd name="T115" fmla="*/ 1035 h 2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377" h="2356">
                <a:moveTo>
                  <a:pt x="584" y="638"/>
                </a:moveTo>
                <a:cubicBezTo>
                  <a:pt x="573" y="592"/>
                  <a:pt x="576" y="547"/>
                  <a:pt x="581" y="522"/>
                </a:cubicBezTo>
                <a:cubicBezTo>
                  <a:pt x="595" y="451"/>
                  <a:pt x="643" y="375"/>
                  <a:pt x="782" y="375"/>
                </a:cubicBezTo>
                <a:cubicBezTo>
                  <a:pt x="911" y="375"/>
                  <a:pt x="985" y="454"/>
                  <a:pt x="985" y="576"/>
                </a:cubicBezTo>
                <a:lnTo>
                  <a:pt x="985" y="711"/>
                </a:lnTo>
                <a:lnTo>
                  <a:pt x="1532" y="711"/>
                </a:lnTo>
                <a:lnTo>
                  <a:pt x="1532" y="556"/>
                </a:lnTo>
                <a:cubicBezTo>
                  <a:pt x="1532" y="79"/>
                  <a:pt x="1100" y="3"/>
                  <a:pt x="790" y="3"/>
                </a:cubicBezTo>
                <a:cubicBezTo>
                  <a:pt x="403" y="0"/>
                  <a:pt x="85" y="130"/>
                  <a:pt x="25" y="488"/>
                </a:cubicBezTo>
                <a:cubicBezTo>
                  <a:pt x="8" y="587"/>
                  <a:pt x="6" y="674"/>
                  <a:pt x="31" y="784"/>
                </a:cubicBezTo>
                <a:cubicBezTo>
                  <a:pt x="127" y="1232"/>
                  <a:pt x="909" y="1362"/>
                  <a:pt x="1021" y="1647"/>
                </a:cubicBezTo>
                <a:cubicBezTo>
                  <a:pt x="1044" y="1700"/>
                  <a:pt x="1036" y="1768"/>
                  <a:pt x="1027" y="1811"/>
                </a:cubicBezTo>
                <a:cubicBezTo>
                  <a:pt x="1010" y="1884"/>
                  <a:pt x="959" y="1960"/>
                  <a:pt x="813" y="1960"/>
                </a:cubicBezTo>
                <a:cubicBezTo>
                  <a:pt x="674" y="1960"/>
                  <a:pt x="593" y="1881"/>
                  <a:pt x="593" y="1760"/>
                </a:cubicBezTo>
                <a:lnTo>
                  <a:pt x="593" y="1548"/>
                </a:lnTo>
                <a:lnTo>
                  <a:pt x="0" y="1548"/>
                </a:lnTo>
                <a:lnTo>
                  <a:pt x="0" y="1717"/>
                </a:lnTo>
                <a:cubicBezTo>
                  <a:pt x="0" y="2208"/>
                  <a:pt x="386" y="2355"/>
                  <a:pt x="799" y="2355"/>
                </a:cubicBezTo>
                <a:cubicBezTo>
                  <a:pt x="1196" y="2355"/>
                  <a:pt x="1521" y="2220"/>
                  <a:pt x="1575" y="1853"/>
                </a:cubicBezTo>
                <a:cubicBezTo>
                  <a:pt x="1600" y="1664"/>
                  <a:pt x="1580" y="1540"/>
                  <a:pt x="1572" y="1494"/>
                </a:cubicBezTo>
                <a:cubicBezTo>
                  <a:pt x="1481" y="1030"/>
                  <a:pt x="646" y="894"/>
                  <a:pt x="584" y="638"/>
                </a:cubicBezTo>
                <a:close/>
                <a:moveTo>
                  <a:pt x="7731" y="643"/>
                </a:moveTo>
                <a:cubicBezTo>
                  <a:pt x="7723" y="601"/>
                  <a:pt x="7726" y="553"/>
                  <a:pt x="7728" y="530"/>
                </a:cubicBezTo>
                <a:cubicBezTo>
                  <a:pt x="7745" y="460"/>
                  <a:pt x="7790" y="384"/>
                  <a:pt x="7929" y="384"/>
                </a:cubicBezTo>
                <a:cubicBezTo>
                  <a:pt x="8056" y="384"/>
                  <a:pt x="8129" y="463"/>
                  <a:pt x="8129" y="581"/>
                </a:cubicBezTo>
                <a:lnTo>
                  <a:pt x="8129" y="717"/>
                </a:lnTo>
                <a:lnTo>
                  <a:pt x="8671" y="717"/>
                </a:lnTo>
                <a:lnTo>
                  <a:pt x="8671" y="564"/>
                </a:lnTo>
                <a:cubicBezTo>
                  <a:pt x="8671" y="90"/>
                  <a:pt x="8248" y="17"/>
                  <a:pt x="7940" y="17"/>
                </a:cubicBezTo>
                <a:cubicBezTo>
                  <a:pt x="7554" y="17"/>
                  <a:pt x="7238" y="144"/>
                  <a:pt x="7179" y="499"/>
                </a:cubicBezTo>
                <a:cubicBezTo>
                  <a:pt x="7165" y="595"/>
                  <a:pt x="7159" y="683"/>
                  <a:pt x="7185" y="793"/>
                </a:cubicBezTo>
                <a:cubicBezTo>
                  <a:pt x="7278" y="1232"/>
                  <a:pt x="8050" y="1362"/>
                  <a:pt x="8163" y="1644"/>
                </a:cubicBezTo>
                <a:cubicBezTo>
                  <a:pt x="8183" y="1698"/>
                  <a:pt x="8177" y="1765"/>
                  <a:pt x="8166" y="1805"/>
                </a:cubicBezTo>
                <a:cubicBezTo>
                  <a:pt x="8149" y="1878"/>
                  <a:pt x="8101" y="1952"/>
                  <a:pt x="7954" y="1952"/>
                </a:cubicBezTo>
                <a:cubicBezTo>
                  <a:pt x="7819" y="1952"/>
                  <a:pt x="7734" y="1873"/>
                  <a:pt x="7734" y="1754"/>
                </a:cubicBezTo>
                <a:lnTo>
                  <a:pt x="7734" y="1542"/>
                </a:lnTo>
                <a:lnTo>
                  <a:pt x="7151" y="1542"/>
                </a:lnTo>
                <a:lnTo>
                  <a:pt x="7151" y="1709"/>
                </a:lnTo>
                <a:cubicBezTo>
                  <a:pt x="7151" y="2194"/>
                  <a:pt x="7532" y="2341"/>
                  <a:pt x="7940" y="2341"/>
                </a:cubicBezTo>
                <a:cubicBezTo>
                  <a:pt x="8332" y="2341"/>
                  <a:pt x="8657" y="2206"/>
                  <a:pt x="8708" y="1844"/>
                </a:cubicBezTo>
                <a:cubicBezTo>
                  <a:pt x="8733" y="1655"/>
                  <a:pt x="8713" y="1534"/>
                  <a:pt x="8705" y="1489"/>
                </a:cubicBezTo>
                <a:cubicBezTo>
                  <a:pt x="8617" y="1033"/>
                  <a:pt x="7793" y="897"/>
                  <a:pt x="7731" y="643"/>
                </a:cubicBezTo>
                <a:close/>
                <a:moveTo>
                  <a:pt x="12720" y="1839"/>
                </a:moveTo>
                <a:lnTo>
                  <a:pt x="12204" y="70"/>
                </a:lnTo>
                <a:lnTo>
                  <a:pt x="11388" y="70"/>
                </a:lnTo>
                <a:lnTo>
                  <a:pt x="11388" y="2245"/>
                </a:lnTo>
                <a:lnTo>
                  <a:pt x="11927" y="2245"/>
                </a:lnTo>
                <a:lnTo>
                  <a:pt x="11896" y="420"/>
                </a:lnTo>
                <a:lnTo>
                  <a:pt x="12452" y="2245"/>
                </a:lnTo>
                <a:lnTo>
                  <a:pt x="13234" y="2245"/>
                </a:lnTo>
                <a:lnTo>
                  <a:pt x="13234" y="70"/>
                </a:lnTo>
                <a:lnTo>
                  <a:pt x="12692" y="70"/>
                </a:lnTo>
                <a:lnTo>
                  <a:pt x="12720" y="1839"/>
                </a:lnTo>
                <a:close/>
                <a:moveTo>
                  <a:pt x="1947" y="2268"/>
                </a:moveTo>
                <a:lnTo>
                  <a:pt x="2540" y="2268"/>
                </a:lnTo>
                <a:lnTo>
                  <a:pt x="2847" y="234"/>
                </a:lnTo>
                <a:lnTo>
                  <a:pt x="3146" y="2268"/>
                </a:lnTo>
                <a:lnTo>
                  <a:pt x="3736" y="2268"/>
                </a:lnTo>
                <a:lnTo>
                  <a:pt x="3330" y="70"/>
                </a:lnTo>
                <a:lnTo>
                  <a:pt x="2353" y="70"/>
                </a:lnTo>
                <a:lnTo>
                  <a:pt x="1947" y="2268"/>
                </a:lnTo>
                <a:close/>
                <a:moveTo>
                  <a:pt x="5396" y="1788"/>
                </a:moveTo>
                <a:lnTo>
                  <a:pt x="5119" y="70"/>
                </a:lnTo>
                <a:lnTo>
                  <a:pt x="4222" y="70"/>
                </a:lnTo>
                <a:lnTo>
                  <a:pt x="4174" y="2268"/>
                </a:lnTo>
                <a:lnTo>
                  <a:pt x="4724" y="2268"/>
                </a:lnTo>
                <a:lnTo>
                  <a:pt x="4738" y="234"/>
                </a:lnTo>
                <a:lnTo>
                  <a:pt x="5116" y="2268"/>
                </a:lnTo>
                <a:lnTo>
                  <a:pt x="5672" y="2268"/>
                </a:lnTo>
                <a:lnTo>
                  <a:pt x="6053" y="234"/>
                </a:lnTo>
                <a:lnTo>
                  <a:pt x="6067" y="2268"/>
                </a:lnTo>
                <a:lnTo>
                  <a:pt x="6617" y="2268"/>
                </a:lnTo>
                <a:lnTo>
                  <a:pt x="6569" y="70"/>
                </a:lnTo>
                <a:lnTo>
                  <a:pt x="5672" y="70"/>
                </a:lnTo>
                <a:lnTo>
                  <a:pt x="5396" y="1788"/>
                </a:lnTo>
                <a:close/>
                <a:moveTo>
                  <a:pt x="10779" y="70"/>
                </a:moveTo>
                <a:lnTo>
                  <a:pt x="10223" y="70"/>
                </a:lnTo>
                <a:lnTo>
                  <a:pt x="10223" y="1695"/>
                </a:lnTo>
                <a:cubicBezTo>
                  <a:pt x="10223" y="1723"/>
                  <a:pt x="10223" y="1754"/>
                  <a:pt x="10217" y="1779"/>
                </a:cubicBezTo>
                <a:cubicBezTo>
                  <a:pt x="10206" y="1833"/>
                  <a:pt x="10161" y="1940"/>
                  <a:pt x="10006" y="1940"/>
                </a:cubicBezTo>
                <a:cubicBezTo>
                  <a:pt x="9853" y="1940"/>
                  <a:pt x="9808" y="1836"/>
                  <a:pt x="9797" y="1779"/>
                </a:cubicBezTo>
                <a:cubicBezTo>
                  <a:pt x="9791" y="1757"/>
                  <a:pt x="9791" y="1723"/>
                  <a:pt x="9791" y="1695"/>
                </a:cubicBezTo>
                <a:lnTo>
                  <a:pt x="9791" y="70"/>
                </a:lnTo>
                <a:lnTo>
                  <a:pt x="9235" y="70"/>
                </a:lnTo>
                <a:lnTo>
                  <a:pt x="9235" y="1644"/>
                </a:lnTo>
                <a:cubicBezTo>
                  <a:pt x="9235" y="1684"/>
                  <a:pt x="9238" y="1768"/>
                  <a:pt x="9241" y="1788"/>
                </a:cubicBezTo>
                <a:cubicBezTo>
                  <a:pt x="9280" y="2197"/>
                  <a:pt x="9603" y="2333"/>
                  <a:pt x="10006" y="2333"/>
                </a:cubicBezTo>
                <a:cubicBezTo>
                  <a:pt x="10410" y="2333"/>
                  <a:pt x="10734" y="2200"/>
                  <a:pt x="10773" y="1788"/>
                </a:cubicBezTo>
                <a:cubicBezTo>
                  <a:pt x="10776" y="1765"/>
                  <a:pt x="10782" y="1684"/>
                  <a:pt x="10779" y="1644"/>
                </a:cubicBezTo>
                <a:lnTo>
                  <a:pt x="10779" y="70"/>
                </a:lnTo>
                <a:close/>
                <a:moveTo>
                  <a:pt x="14594" y="1035"/>
                </a:moveTo>
                <a:lnTo>
                  <a:pt x="14594" y="1356"/>
                </a:lnTo>
                <a:lnTo>
                  <a:pt x="14820" y="1356"/>
                </a:lnTo>
                <a:lnTo>
                  <a:pt x="14820" y="1672"/>
                </a:lnTo>
                <a:cubicBezTo>
                  <a:pt x="14820" y="1700"/>
                  <a:pt x="14820" y="1732"/>
                  <a:pt x="14814" y="1757"/>
                </a:cubicBezTo>
                <a:cubicBezTo>
                  <a:pt x="14806" y="1816"/>
                  <a:pt x="14749" y="1918"/>
                  <a:pt x="14589" y="1918"/>
                </a:cubicBezTo>
                <a:cubicBezTo>
                  <a:pt x="14431" y="1918"/>
                  <a:pt x="14374" y="1816"/>
                  <a:pt x="14366" y="1757"/>
                </a:cubicBezTo>
                <a:cubicBezTo>
                  <a:pt x="14363" y="1732"/>
                  <a:pt x="14360" y="1700"/>
                  <a:pt x="14360" y="1672"/>
                </a:cubicBezTo>
                <a:lnTo>
                  <a:pt x="14360" y="669"/>
                </a:lnTo>
                <a:cubicBezTo>
                  <a:pt x="14360" y="632"/>
                  <a:pt x="14363" y="595"/>
                  <a:pt x="14371" y="564"/>
                </a:cubicBezTo>
                <a:cubicBezTo>
                  <a:pt x="14383" y="511"/>
                  <a:pt x="14431" y="406"/>
                  <a:pt x="14589" y="406"/>
                </a:cubicBezTo>
                <a:cubicBezTo>
                  <a:pt x="14758" y="406"/>
                  <a:pt x="14797" y="516"/>
                  <a:pt x="14809" y="564"/>
                </a:cubicBezTo>
                <a:cubicBezTo>
                  <a:pt x="14814" y="595"/>
                  <a:pt x="14814" y="649"/>
                  <a:pt x="14814" y="649"/>
                </a:cubicBezTo>
                <a:lnTo>
                  <a:pt x="14814" y="770"/>
                </a:lnTo>
                <a:lnTo>
                  <a:pt x="15367" y="770"/>
                </a:lnTo>
                <a:lnTo>
                  <a:pt x="15367" y="697"/>
                </a:lnTo>
                <a:cubicBezTo>
                  <a:pt x="15367" y="697"/>
                  <a:pt x="15370" y="621"/>
                  <a:pt x="15365" y="550"/>
                </a:cubicBezTo>
                <a:cubicBezTo>
                  <a:pt x="15322" y="138"/>
                  <a:pt x="14984" y="8"/>
                  <a:pt x="14594" y="8"/>
                </a:cubicBezTo>
                <a:cubicBezTo>
                  <a:pt x="14205" y="8"/>
                  <a:pt x="13872" y="141"/>
                  <a:pt x="13824" y="550"/>
                </a:cubicBezTo>
                <a:cubicBezTo>
                  <a:pt x="13818" y="587"/>
                  <a:pt x="13813" y="655"/>
                  <a:pt x="13813" y="697"/>
                </a:cubicBezTo>
                <a:lnTo>
                  <a:pt x="13813" y="1619"/>
                </a:lnTo>
                <a:cubicBezTo>
                  <a:pt x="13813" y="1658"/>
                  <a:pt x="13813" y="1689"/>
                  <a:pt x="13821" y="1763"/>
                </a:cubicBezTo>
                <a:cubicBezTo>
                  <a:pt x="13858" y="2163"/>
                  <a:pt x="14205" y="2304"/>
                  <a:pt x="14594" y="2304"/>
                </a:cubicBezTo>
                <a:cubicBezTo>
                  <a:pt x="14987" y="2304"/>
                  <a:pt x="15331" y="2163"/>
                  <a:pt x="15367" y="1763"/>
                </a:cubicBezTo>
                <a:cubicBezTo>
                  <a:pt x="15373" y="1689"/>
                  <a:pt x="15376" y="1658"/>
                  <a:pt x="15376" y="1619"/>
                </a:cubicBezTo>
                <a:lnTo>
                  <a:pt x="15376" y="1035"/>
                </a:lnTo>
                <a:lnTo>
                  <a:pt x="14594" y="1035"/>
                </a:lnTo>
                <a:close/>
              </a:path>
            </a:pathLst>
          </a:custGeom>
          <a:solidFill>
            <a:schemeClr val="tx1"/>
          </a:solidFill>
          <a:ln>
            <a:noFill/>
          </a:ln>
          <a:effectLst/>
        </p:spPr>
        <p:txBody>
          <a:bodyPr wrap="none" anchor="ctr"/>
          <a:lstStyle/>
          <a:p>
            <a:endParaRPr lang="ja-JP" altLang="en-US"/>
          </a:p>
        </p:txBody>
      </p:sp>
      <p:sp>
        <p:nvSpPr>
          <p:cNvPr id="10" name="Textplatzhalter 2">
            <a:extLst>
              <a:ext uri="{FF2B5EF4-FFF2-40B4-BE49-F238E27FC236}">
                <a16:creationId xmlns:a16="http://schemas.microsoft.com/office/drawing/2014/main" id="{EA015483-07CE-4303-BE90-A8068A81570E}"/>
              </a:ext>
            </a:extLst>
          </p:cNvPr>
          <p:cNvSpPr>
            <a:spLocks noGrp="1"/>
          </p:cNvSpPr>
          <p:nvPr>
            <p:ph type="body" sz="quarter" idx="11" hasCustomPrompt="1"/>
          </p:nvPr>
        </p:nvSpPr>
        <p:spPr bwMode="gray">
          <a:xfrm>
            <a:off x="2601911" y="5619749"/>
            <a:ext cx="6989764" cy="606425"/>
          </a:xfrm>
          <a:prstGeom prst="rect">
            <a:avLst/>
          </a:prstGeom>
        </p:spPr>
        <p:txBody>
          <a:bodyPr/>
          <a:lstStyle>
            <a:lvl1pPr marL="0" indent="0" algn="ctr">
              <a:spcAft>
                <a:spcPts val="0"/>
              </a:spcAft>
              <a:defRPr sz="2000" b="0">
                <a:solidFill>
                  <a:schemeClr val="tx1"/>
                </a:solidFill>
                <a:latin typeface="+mn-lt"/>
                <a:ea typeface="Samsung Sharp Sans Medium" pitchFamily="2" charset="0"/>
                <a:cs typeface="Samsung Sharp Sans Medium" pitchFamily="2" charset="0"/>
              </a:defRPr>
            </a:lvl1pPr>
            <a:lvl2pPr marL="0" indent="0" algn="ctr">
              <a:spcAft>
                <a:spcPts val="0"/>
              </a:spcAft>
              <a:defRPr sz="1500">
                <a:solidFill>
                  <a:schemeClr val="tx1"/>
                </a:solidFill>
                <a:latin typeface="+mn-lt"/>
              </a:defRPr>
            </a:lvl2pPr>
            <a:lvl3pPr marL="0" indent="0" algn="ctr">
              <a:spcAft>
                <a:spcPts val="0"/>
              </a:spcAft>
              <a:defRPr sz="1500">
                <a:solidFill>
                  <a:schemeClr val="tx1"/>
                </a:solidFill>
                <a:latin typeface="+mn-lt"/>
              </a:defRPr>
            </a:lvl3pPr>
            <a:lvl4pPr marL="0" indent="0" algn="ctr">
              <a:spcAft>
                <a:spcPts val="0"/>
              </a:spcAft>
              <a:defRPr sz="1500">
                <a:solidFill>
                  <a:schemeClr val="tx1"/>
                </a:solidFill>
                <a:latin typeface="+mn-lt"/>
              </a:defRPr>
            </a:lvl4pPr>
            <a:lvl5pPr marL="0" indent="0" algn="ctr">
              <a:spcAft>
                <a:spcPts val="0"/>
              </a:spcAft>
              <a:defRPr sz="1500">
                <a:solidFill>
                  <a:schemeClr val="tx1"/>
                </a:solidFill>
                <a:latin typeface="+mn-lt"/>
              </a:defRPr>
            </a:lvl5pPr>
            <a:lvl6pPr marL="0" indent="0" algn="ctr">
              <a:spcAft>
                <a:spcPts val="0"/>
              </a:spcAft>
              <a:defRPr sz="1500">
                <a:solidFill>
                  <a:schemeClr val="tx1"/>
                </a:solidFill>
              </a:defRPr>
            </a:lvl6pPr>
            <a:lvl7pPr marL="0" indent="0" algn="ctr">
              <a:spcAft>
                <a:spcPts val="0"/>
              </a:spcAft>
              <a:defRPr sz="1500">
                <a:solidFill>
                  <a:schemeClr val="tx1"/>
                </a:solidFill>
              </a:defRPr>
            </a:lvl7pPr>
            <a:lvl8pPr marL="0" indent="0" algn="ctr">
              <a:spcAft>
                <a:spcPts val="0"/>
              </a:spcAft>
              <a:defRPr sz="1500">
                <a:solidFill>
                  <a:schemeClr val="tx1"/>
                </a:solidFill>
              </a:defRPr>
            </a:lvl8pPr>
            <a:lvl9pPr marL="0" indent="0" algn="ctr">
              <a:spcAft>
                <a:spcPts val="0"/>
              </a:spcAft>
              <a:defRPr sz="1500">
                <a:solidFill>
                  <a:schemeClr val="tx1"/>
                </a:solidFill>
              </a:defRPr>
            </a:lvl9pPr>
          </a:lstStyle>
          <a:p>
            <a:pPr lvl="0"/>
            <a:r>
              <a:rPr lang="de-DE" err="1"/>
              <a:t>Presenter</a:t>
            </a:r>
            <a:r>
              <a:rPr lang="de-DE"/>
              <a:t>/Department</a:t>
            </a:r>
            <a:br>
              <a:rPr lang="de-DE"/>
            </a:br>
            <a:r>
              <a:rPr lang="de-DE" err="1"/>
              <a:t>Subsidiary</a:t>
            </a:r>
            <a:endParaRPr lang="de-DE"/>
          </a:p>
          <a:p>
            <a:pPr lvl="1"/>
            <a:r>
              <a:rPr lang="de-DE"/>
              <a:t>Second </a:t>
            </a:r>
            <a:r>
              <a:rPr lang="de-DE" err="1"/>
              <a:t>level</a:t>
            </a:r>
            <a:endParaRPr lang="de-DE"/>
          </a:p>
          <a:p>
            <a:pPr lvl="2"/>
            <a:r>
              <a:rPr lang="de-DE" err="1"/>
              <a:t>Three</a:t>
            </a:r>
            <a:endParaRPr lang="de-DE"/>
          </a:p>
          <a:p>
            <a:pPr lvl="3"/>
            <a:r>
              <a:rPr lang="de-DE" err="1"/>
              <a:t>Four</a:t>
            </a:r>
            <a:endParaRPr lang="de-DE"/>
          </a:p>
          <a:p>
            <a:pPr lvl="4"/>
            <a:r>
              <a:rPr lang="de-DE"/>
              <a:t>Five</a:t>
            </a:r>
          </a:p>
          <a:p>
            <a:pPr lvl="5"/>
            <a:r>
              <a:rPr lang="de-DE"/>
              <a:t>Six</a:t>
            </a:r>
          </a:p>
          <a:p>
            <a:pPr lvl="6"/>
            <a:r>
              <a:rPr lang="de-DE"/>
              <a:t>Seven</a:t>
            </a:r>
          </a:p>
          <a:p>
            <a:pPr lvl="7"/>
            <a:r>
              <a:rPr lang="de-DE"/>
              <a:t>Eight</a:t>
            </a:r>
          </a:p>
          <a:p>
            <a:pPr lvl="8"/>
            <a:r>
              <a:rPr lang="de-DE"/>
              <a:t>Nine</a:t>
            </a:r>
          </a:p>
        </p:txBody>
      </p:sp>
      <p:sp>
        <p:nvSpPr>
          <p:cNvPr id="12" name="Textplatzhalter 2">
            <a:extLst>
              <a:ext uri="{FF2B5EF4-FFF2-40B4-BE49-F238E27FC236}">
                <a16:creationId xmlns:a16="http://schemas.microsoft.com/office/drawing/2014/main" id="{811FAC8E-5C1A-4A26-97CD-991D9C5426E7}"/>
              </a:ext>
            </a:extLst>
          </p:cNvPr>
          <p:cNvSpPr>
            <a:spLocks noGrp="1"/>
          </p:cNvSpPr>
          <p:nvPr>
            <p:ph type="body" sz="quarter" idx="12" hasCustomPrompt="1"/>
          </p:nvPr>
        </p:nvSpPr>
        <p:spPr bwMode="gray">
          <a:xfrm>
            <a:off x="3936793" y="5038725"/>
            <a:ext cx="4320000" cy="361950"/>
          </a:xfrm>
          <a:prstGeom prst="rect">
            <a:avLst/>
          </a:prstGeom>
        </p:spPr>
        <p:txBody>
          <a:bodyPr/>
          <a:lstStyle>
            <a:lvl1pPr marL="0" indent="0" algn="ctr">
              <a:spcAft>
                <a:spcPts val="0"/>
              </a:spcAft>
              <a:defRPr sz="1500" b="0">
                <a:solidFill>
                  <a:schemeClr val="tx1"/>
                </a:solidFill>
                <a:latin typeface="+mn-lt"/>
                <a:ea typeface="Samsung Sharp Sans Medium" pitchFamily="2" charset="0"/>
                <a:cs typeface="Samsung Sharp Sans Medium" pitchFamily="2" charset="0"/>
              </a:defRPr>
            </a:lvl1pPr>
            <a:lvl2pPr marL="0" indent="0" algn="ctr">
              <a:spcAft>
                <a:spcPts val="0"/>
              </a:spcAft>
              <a:defRPr sz="1500">
                <a:solidFill>
                  <a:schemeClr val="tx1"/>
                </a:solidFill>
                <a:latin typeface="+mn-lt"/>
              </a:defRPr>
            </a:lvl2pPr>
            <a:lvl3pPr marL="0" indent="0" algn="ctr">
              <a:spcAft>
                <a:spcPts val="0"/>
              </a:spcAft>
              <a:defRPr sz="1500">
                <a:solidFill>
                  <a:schemeClr val="tx1"/>
                </a:solidFill>
                <a:latin typeface="+mn-lt"/>
              </a:defRPr>
            </a:lvl3pPr>
            <a:lvl4pPr marL="0" indent="0" algn="ctr">
              <a:spcAft>
                <a:spcPts val="0"/>
              </a:spcAft>
              <a:defRPr sz="1500">
                <a:solidFill>
                  <a:schemeClr val="tx1"/>
                </a:solidFill>
                <a:latin typeface="+mn-lt"/>
              </a:defRPr>
            </a:lvl4pPr>
            <a:lvl5pPr marL="0" indent="0" algn="ctr">
              <a:spcAft>
                <a:spcPts val="0"/>
              </a:spcAft>
              <a:defRPr sz="1500">
                <a:solidFill>
                  <a:schemeClr val="tx1"/>
                </a:solidFill>
                <a:latin typeface="+mn-lt"/>
              </a:defRPr>
            </a:lvl5pPr>
            <a:lvl6pPr marL="0" indent="0" algn="ctr">
              <a:spcAft>
                <a:spcPts val="0"/>
              </a:spcAft>
              <a:defRPr sz="1500">
                <a:solidFill>
                  <a:schemeClr val="tx1"/>
                </a:solidFill>
              </a:defRPr>
            </a:lvl6pPr>
            <a:lvl7pPr marL="0" indent="0" algn="ctr">
              <a:spcAft>
                <a:spcPts val="0"/>
              </a:spcAft>
              <a:defRPr sz="1500">
                <a:solidFill>
                  <a:schemeClr val="tx1"/>
                </a:solidFill>
              </a:defRPr>
            </a:lvl7pPr>
            <a:lvl8pPr marL="0" indent="0" algn="ctr">
              <a:spcAft>
                <a:spcPts val="0"/>
              </a:spcAft>
              <a:defRPr sz="1500">
                <a:solidFill>
                  <a:schemeClr val="tx1"/>
                </a:solidFill>
              </a:defRPr>
            </a:lvl8pPr>
            <a:lvl9pPr marL="0" indent="0" algn="ctr">
              <a:spcAft>
                <a:spcPts val="0"/>
              </a:spcAft>
              <a:defRPr sz="1500">
                <a:solidFill>
                  <a:schemeClr val="tx1"/>
                </a:solidFill>
              </a:defRPr>
            </a:lvl9pPr>
          </a:lstStyle>
          <a:p>
            <a:pPr lvl="0"/>
            <a:r>
              <a:rPr lang="de-DE"/>
              <a:t>Date</a:t>
            </a:r>
          </a:p>
          <a:p>
            <a:pPr lvl="1"/>
            <a:r>
              <a:rPr lang="de-DE"/>
              <a:t>Second </a:t>
            </a:r>
            <a:r>
              <a:rPr lang="de-DE" err="1"/>
              <a:t>level</a:t>
            </a:r>
            <a:endParaRPr lang="de-DE"/>
          </a:p>
          <a:p>
            <a:pPr lvl="2"/>
            <a:r>
              <a:rPr lang="de-DE" err="1"/>
              <a:t>Three</a:t>
            </a:r>
            <a:endParaRPr lang="de-DE"/>
          </a:p>
          <a:p>
            <a:pPr lvl="3"/>
            <a:r>
              <a:rPr lang="de-DE" err="1"/>
              <a:t>Four</a:t>
            </a:r>
            <a:endParaRPr lang="de-DE"/>
          </a:p>
          <a:p>
            <a:pPr lvl="4"/>
            <a:r>
              <a:rPr lang="de-DE"/>
              <a:t>Five</a:t>
            </a:r>
          </a:p>
          <a:p>
            <a:pPr lvl="5"/>
            <a:r>
              <a:rPr lang="de-DE"/>
              <a:t>Six</a:t>
            </a:r>
          </a:p>
          <a:p>
            <a:pPr lvl="6"/>
            <a:r>
              <a:rPr lang="de-DE"/>
              <a:t>Seven</a:t>
            </a:r>
          </a:p>
          <a:p>
            <a:pPr lvl="7"/>
            <a:r>
              <a:rPr lang="de-DE"/>
              <a:t>Eight</a:t>
            </a:r>
          </a:p>
          <a:p>
            <a:pPr lvl="8"/>
            <a:r>
              <a:rPr lang="de-DE"/>
              <a:t>Nine</a:t>
            </a:r>
          </a:p>
        </p:txBody>
      </p:sp>
    </p:spTree>
    <p:extLst>
      <p:ext uri="{BB962C8B-B14F-4D97-AF65-F5344CB8AC3E}">
        <p14:creationId xmlns:p14="http://schemas.microsoft.com/office/powerpoint/2010/main" val="3029399069"/>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Type 1">
    <p:bg>
      <p:bgPr>
        <a:solidFill>
          <a:schemeClr val="tx1"/>
        </a:solidFill>
        <a:effectLst/>
      </p:bgPr>
    </p:bg>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6E2BD80E-8F76-F2D6-6001-18E6A2BA7DE0}"/>
              </a:ext>
            </a:extLst>
          </p:cNvPr>
          <p:cNvPicPr>
            <a:picLocks noChangeAspect="1"/>
          </p:cNvPicPr>
          <p:nvPr userDrawn="1"/>
        </p:nvPicPr>
        <p:blipFill>
          <a:blip r:embed="rId2">
            <a:alphaModFix amt="70000"/>
          </a:blip>
          <a:srcRect/>
          <a:stretch/>
        </p:blipFill>
        <p:spPr>
          <a:xfrm>
            <a:off x="6383" y="0"/>
            <a:ext cx="12297053" cy="6891755"/>
          </a:xfrm>
          <a:prstGeom prst="rect">
            <a:avLst/>
          </a:prstGeom>
        </p:spPr>
      </p:pic>
      <p:sp>
        <p:nvSpPr>
          <p:cNvPr id="3" name="Textfeld 2">
            <a:extLst>
              <a:ext uri="{FF2B5EF4-FFF2-40B4-BE49-F238E27FC236}">
                <a16:creationId xmlns:a16="http://schemas.microsoft.com/office/drawing/2014/main" id="{C4F6B4F1-5B58-EE70-8957-1977E9EC2CBC}"/>
              </a:ext>
            </a:extLst>
          </p:cNvPr>
          <p:cNvSpPr txBox="1"/>
          <p:nvPr userDrawn="1"/>
        </p:nvSpPr>
        <p:spPr>
          <a:xfrm>
            <a:off x="129397" y="4822166"/>
            <a:ext cx="7435970" cy="1938992"/>
          </a:xfrm>
          <a:prstGeom prst="rect">
            <a:avLst/>
          </a:prstGeom>
          <a:noFill/>
        </p:spPr>
        <p:txBody>
          <a:bodyPr wrap="square" rtlCol="0">
            <a:spAutoFit/>
          </a:bodyPr>
          <a:lstStyle/>
          <a:p>
            <a:pPr marL="0" indent="0" algn="l">
              <a:buFont typeface="Wingdings" panose="05000000000000000000" pitchFamily="2" charset="2"/>
              <a:buNone/>
            </a:pPr>
            <a:r>
              <a:rPr lang="de-DE" sz="6000" b="1" dirty="0">
                <a:latin typeface="Segoe UI" panose="020B0502040204020203" pitchFamily="34" charset="0"/>
                <a:cs typeface="Segoe UI" panose="020B0502040204020203" pitchFamily="34" charset="0"/>
              </a:rPr>
              <a:t>Solve for Tomorrow </a:t>
            </a:r>
            <a:br>
              <a:rPr lang="de-DE" sz="6000" b="1" dirty="0">
                <a:latin typeface="Segoe UI" panose="020B0502040204020203" pitchFamily="34" charset="0"/>
                <a:cs typeface="Segoe UI" panose="020B0502040204020203" pitchFamily="34" charset="0"/>
              </a:rPr>
            </a:br>
            <a:r>
              <a:rPr lang="de-DE" sz="6000" b="1" dirty="0">
                <a:latin typeface="Segoe UI" panose="020B0502040204020203" pitchFamily="34" charset="0"/>
                <a:cs typeface="Segoe UI" panose="020B0502040204020203" pitchFamily="34" charset="0"/>
              </a:rPr>
              <a:t>Sport &amp; Tech</a:t>
            </a:r>
          </a:p>
        </p:txBody>
      </p:sp>
      <p:pic>
        <p:nvPicPr>
          <p:cNvPr id="9" name="Grafik 8" descr="Ein Bild, das Schrift, Text, Grafiken, Logo enthält.&#10;&#10;KI-generierte Inhalte können fehlerhaft sein.">
            <a:extLst>
              <a:ext uri="{FF2B5EF4-FFF2-40B4-BE49-F238E27FC236}">
                <a16:creationId xmlns:a16="http://schemas.microsoft.com/office/drawing/2014/main" id="{25E8D552-FC09-66DE-9BC6-29F5398B2B0E}"/>
              </a:ext>
            </a:extLst>
          </p:cNvPr>
          <p:cNvPicPr>
            <a:picLocks noChangeAspect="1"/>
          </p:cNvPicPr>
          <p:nvPr userDrawn="1"/>
        </p:nvPicPr>
        <p:blipFill>
          <a:blip r:embed="rId3">
            <a:alphaModFix/>
          </a:blip>
          <a:stretch>
            <a:fillRect/>
          </a:stretch>
        </p:blipFill>
        <p:spPr>
          <a:xfrm>
            <a:off x="10308565" y="0"/>
            <a:ext cx="1961979" cy="521151"/>
          </a:xfrm>
          <a:prstGeom prst="rect">
            <a:avLst/>
          </a:prstGeom>
        </p:spPr>
      </p:pic>
    </p:spTree>
    <p:extLst>
      <p:ext uri="{BB962C8B-B14F-4D97-AF65-F5344CB8AC3E}">
        <p14:creationId xmlns:p14="http://schemas.microsoft.com/office/powerpoint/2010/main" val="3734900189"/>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Type 2">
    <p:bg>
      <p:bgRef idx="1001">
        <a:schemeClr val="bg1"/>
      </p:bgRef>
    </p:bg>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8" y="596323"/>
            <a:ext cx="11504612" cy="955386"/>
          </a:xfrm>
          <a:prstGeom prst="rect">
            <a:avLst/>
          </a:prstGeom>
        </p:spPr>
        <p:txBody>
          <a:bodyPr/>
          <a:lstStyle>
            <a:lvl1pPr algn="ctr">
              <a:defRPr kumimoji="1" sz="45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Agenda</a:t>
            </a:r>
            <a:endParaRPr/>
          </a:p>
        </p:txBody>
      </p:sp>
      <p:sp>
        <p:nvSpPr>
          <p:cNvPr id="10" name="Text Placeholder 61">
            <a:extLst>
              <a:ext uri="{FF2B5EF4-FFF2-40B4-BE49-F238E27FC236}">
                <a16:creationId xmlns:a16="http://schemas.microsoft.com/office/drawing/2014/main" id="{B3EF4036-ECE3-534D-B165-0397F3C9DD07}"/>
              </a:ext>
            </a:extLst>
          </p:cNvPr>
          <p:cNvSpPr>
            <a:spLocks noGrp="1"/>
          </p:cNvSpPr>
          <p:nvPr>
            <p:ph type="body" sz="quarter" idx="37" hasCustomPrompt="1"/>
          </p:nvPr>
        </p:nvSpPr>
        <p:spPr bwMode="gray">
          <a:xfrm>
            <a:off x="344488" y="1736896"/>
            <a:ext cx="11504612" cy="4140000"/>
          </a:xfrm>
          <a:prstGeom prst="rect">
            <a:avLst/>
          </a:prstGeom>
        </p:spPr>
        <p:txBody>
          <a:bodyPr/>
          <a:lstStyle>
            <a:lvl1pPr marL="457200" marR="0" indent="-457200" defTabSz="914400" eaLnBrk="1" fontAlgn="auto" latinLnBrk="0" hangingPunct="1">
              <a:lnSpc>
                <a:spcPct val="150000"/>
              </a:lnSpc>
              <a:spcBef>
                <a:spcPts val="0"/>
              </a:spcBef>
              <a:spcAft>
                <a:spcPts val="0"/>
              </a:spcAft>
              <a:buClrTx/>
              <a:buSzTx/>
              <a:buFont typeface="+mj-lt"/>
              <a:buAutoNum type="arabicPeriod"/>
              <a:tabLst/>
              <a:defRPr kumimoji="1" lang="ja-JP" altLang="en-US" sz="2400" b="1" baseline="0" dirty="0">
                <a:solidFill>
                  <a:schemeClr val="tx1"/>
                </a:solidFill>
                <a:latin typeface="Samsung Sharp Sans Bold" pitchFamily="2" charset="0"/>
                <a:ea typeface="맑은 고딕" panose="020B0503020000020004" pitchFamily="50" charset="-127"/>
                <a:cs typeface="Samsung Sharp Sans Bold" pitchFamily="2" charset="0"/>
              </a:defRPr>
            </a:lvl1pPr>
            <a:lvl2pPr marL="620162" indent="-342900">
              <a:lnSpc>
                <a:spcPct val="150000"/>
              </a:lnSpc>
              <a:buFont typeface="+mj-lt"/>
              <a:buAutoNum type="arabicPeriod"/>
              <a:defRPr b="1">
                <a:solidFill>
                  <a:schemeClr val="tx1"/>
                </a:solidFill>
                <a:latin typeface="Samsung Sharp Sans Bold" pitchFamily="2" charset="0"/>
                <a:ea typeface="맑은 고딕" panose="020B0503020000020004" pitchFamily="50" charset="-127"/>
                <a:cs typeface="Samsung Sharp Sans Bold" pitchFamily="2" charset="0"/>
              </a:defRPr>
            </a:lvl2pPr>
            <a:lvl3pPr marL="554524" indent="0">
              <a:buFont typeface="+mj-lt"/>
              <a:buNone/>
              <a:defRPr b="1">
                <a:solidFill>
                  <a:schemeClr val="tx1"/>
                </a:solidFill>
                <a:latin typeface="Samsung Sharp Sans Bold" pitchFamily="2" charset="0"/>
                <a:ea typeface="맑은 고딕" panose="020B0503020000020004" pitchFamily="50" charset="-127"/>
                <a:cs typeface="Samsung Sharp Sans Bold" pitchFamily="2" charset="0"/>
              </a:defRPr>
            </a:lvl3pPr>
          </a:lstStyle>
          <a:p>
            <a:pPr lvl="0"/>
            <a:r>
              <a:rPr kumimoji="1" lang="en-US" altLang="ja-JP"/>
              <a:t>Click to edit text</a:t>
            </a:r>
          </a:p>
          <a:p>
            <a:pPr marL="457200" marR="0" lvl="0" indent="-457200" defTabSz="914400" eaLnBrk="1" fontAlgn="auto" latinLnBrk="0" hangingPunct="1">
              <a:lnSpc>
                <a:spcPct val="150000"/>
              </a:lnSpc>
              <a:spcBef>
                <a:spcPts val="0"/>
              </a:spcBef>
              <a:spcAft>
                <a:spcPts val="0"/>
              </a:spcAft>
              <a:buClrTx/>
              <a:buSzTx/>
              <a:buFont typeface="+mj-lt"/>
              <a:buAutoNum type="arabicPeriod"/>
              <a:tabLst/>
              <a:defRPr/>
            </a:pPr>
            <a:r>
              <a:rPr kumimoji="1" lang="en-US" altLang="ja-JP"/>
              <a:t>Click to edit text</a:t>
            </a:r>
          </a:p>
          <a:p>
            <a:pPr marL="457200" marR="0" lvl="0" indent="-457200" defTabSz="914400" eaLnBrk="1" fontAlgn="auto" latinLnBrk="0" hangingPunct="1">
              <a:lnSpc>
                <a:spcPct val="150000"/>
              </a:lnSpc>
              <a:spcBef>
                <a:spcPts val="0"/>
              </a:spcBef>
              <a:spcAft>
                <a:spcPts val="0"/>
              </a:spcAft>
              <a:buClrTx/>
              <a:buSzTx/>
              <a:buFont typeface="+mj-lt"/>
              <a:buAutoNum type="arabicPeriod"/>
              <a:tabLst/>
              <a:defRPr/>
            </a:pPr>
            <a:r>
              <a:rPr kumimoji="1" lang="en-US" altLang="ja-JP"/>
              <a:t>Click to edit text</a:t>
            </a:r>
          </a:p>
          <a:p>
            <a:pPr lvl="0"/>
            <a:endParaRPr kumimoji="1" lang="en-US" altLang="ja-JP"/>
          </a:p>
        </p:txBody>
      </p:sp>
    </p:spTree>
    <p:extLst>
      <p:ext uri="{BB962C8B-B14F-4D97-AF65-F5344CB8AC3E}">
        <p14:creationId xmlns:p14="http://schemas.microsoft.com/office/powerpoint/2010/main" val="3563771611"/>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in Chapter Divider">
    <p:bg>
      <p:bgPr>
        <a:solidFill>
          <a:schemeClr val="bg1"/>
        </a:solidFill>
        <a:effectLst/>
      </p:bgPr>
    </p:bg>
    <p:spTree>
      <p:nvGrpSpPr>
        <p:cNvPr id="1" name=""/>
        <p:cNvGrpSpPr/>
        <p:nvPr/>
      </p:nvGrpSpPr>
      <p:grpSpPr>
        <a:xfrm>
          <a:off x="0" y="0"/>
          <a:ext cx="0" cy="0"/>
          <a:chOff x="0" y="0"/>
          <a:chExt cx="0" cy="0"/>
        </a:xfrm>
      </p:grpSpPr>
      <p:sp>
        <p:nvSpPr>
          <p:cNvPr id="4" name="텍스트 개체 틀 1"/>
          <p:cNvSpPr>
            <a:spLocks noGrp="1"/>
          </p:cNvSpPr>
          <p:nvPr>
            <p:ph type="body" idx="1" hasCustomPrompt="1"/>
          </p:nvPr>
        </p:nvSpPr>
        <p:spPr bwMode="gray">
          <a:xfrm>
            <a:off x="344488" y="1946275"/>
            <a:ext cx="11504612" cy="2931569"/>
          </a:xfrm>
          <a:prstGeom prst="rect">
            <a:avLst/>
          </a:prstGeom>
        </p:spPr>
        <p:txBody>
          <a:bodyPr/>
          <a:lstStyle>
            <a:lvl1pPr>
              <a:defRPr sz="6000" baseline="0">
                <a:solidFill>
                  <a:schemeClr val="tx1"/>
                </a:solidFill>
                <a:latin typeface="+mj-lt"/>
              </a:defRPr>
            </a:lvl1pPr>
          </a:lstStyle>
          <a:p>
            <a:r>
              <a:rPr lang="en-US" altLang="ko-KR"/>
              <a:t>Main chapter title</a:t>
            </a:r>
            <a:endParaRPr lang="ko-KR" altLang="en-US"/>
          </a:p>
        </p:txBody>
      </p:sp>
    </p:spTree>
    <p:extLst>
      <p:ext uri="{BB962C8B-B14F-4D97-AF65-F5344CB8AC3E}">
        <p14:creationId xmlns:p14="http://schemas.microsoft.com/office/powerpoint/2010/main" val="134274916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 Chapter Divider">
    <p:bg>
      <p:bgPr>
        <a:solidFill>
          <a:schemeClr val="tx1"/>
        </a:solidFill>
        <a:effectLst/>
      </p:bgPr>
    </p:bg>
    <p:spTree>
      <p:nvGrpSpPr>
        <p:cNvPr id="1" name=""/>
        <p:cNvGrpSpPr/>
        <p:nvPr/>
      </p:nvGrpSpPr>
      <p:grpSpPr>
        <a:xfrm>
          <a:off x="0" y="0"/>
          <a:ext cx="0" cy="0"/>
          <a:chOff x="0" y="0"/>
          <a:chExt cx="0" cy="0"/>
        </a:xfrm>
      </p:grpSpPr>
      <p:sp>
        <p:nvSpPr>
          <p:cNvPr id="5" name="Freeform 1">
            <a:extLst>
              <a:ext uri="{FF2B5EF4-FFF2-40B4-BE49-F238E27FC236}">
                <a16:creationId xmlns:a16="http://schemas.microsoft.com/office/drawing/2014/main" id="{0AACD722-57BD-E54A-B2D6-D30B38325494}"/>
              </a:ext>
            </a:extLst>
          </p:cNvPr>
          <p:cNvSpPr>
            <a:spLocks noChangeAspect="1" noChangeArrowheads="1"/>
          </p:cNvSpPr>
          <p:nvPr userDrawn="1"/>
        </p:nvSpPr>
        <p:spPr bwMode="gray">
          <a:xfrm>
            <a:off x="257450" y="6448094"/>
            <a:ext cx="1234440" cy="189043"/>
          </a:xfrm>
          <a:custGeom>
            <a:avLst/>
            <a:gdLst>
              <a:gd name="T0" fmla="*/ 581 w 15377"/>
              <a:gd name="T1" fmla="*/ 522 h 2356"/>
              <a:gd name="T2" fmla="*/ 985 w 15377"/>
              <a:gd name="T3" fmla="*/ 576 h 2356"/>
              <a:gd name="T4" fmla="*/ 1532 w 15377"/>
              <a:gd name="T5" fmla="*/ 711 h 2356"/>
              <a:gd name="T6" fmla="*/ 790 w 15377"/>
              <a:gd name="T7" fmla="*/ 3 h 2356"/>
              <a:gd name="T8" fmla="*/ 31 w 15377"/>
              <a:gd name="T9" fmla="*/ 784 h 2356"/>
              <a:gd name="T10" fmla="*/ 1027 w 15377"/>
              <a:gd name="T11" fmla="*/ 1811 h 2356"/>
              <a:gd name="T12" fmla="*/ 593 w 15377"/>
              <a:gd name="T13" fmla="*/ 1760 h 2356"/>
              <a:gd name="T14" fmla="*/ 0 w 15377"/>
              <a:gd name="T15" fmla="*/ 1548 h 2356"/>
              <a:gd name="T16" fmla="*/ 799 w 15377"/>
              <a:gd name="T17" fmla="*/ 2355 h 2356"/>
              <a:gd name="T18" fmla="*/ 1572 w 15377"/>
              <a:gd name="T19" fmla="*/ 1494 h 2356"/>
              <a:gd name="T20" fmla="*/ 7731 w 15377"/>
              <a:gd name="T21" fmla="*/ 643 h 2356"/>
              <a:gd name="T22" fmla="*/ 7929 w 15377"/>
              <a:gd name="T23" fmla="*/ 384 h 2356"/>
              <a:gd name="T24" fmla="*/ 8129 w 15377"/>
              <a:gd name="T25" fmla="*/ 717 h 2356"/>
              <a:gd name="T26" fmla="*/ 8671 w 15377"/>
              <a:gd name="T27" fmla="*/ 564 h 2356"/>
              <a:gd name="T28" fmla="*/ 7179 w 15377"/>
              <a:gd name="T29" fmla="*/ 499 h 2356"/>
              <a:gd name="T30" fmla="*/ 8163 w 15377"/>
              <a:gd name="T31" fmla="*/ 1644 h 2356"/>
              <a:gd name="T32" fmla="*/ 7954 w 15377"/>
              <a:gd name="T33" fmla="*/ 1952 h 2356"/>
              <a:gd name="T34" fmla="*/ 7734 w 15377"/>
              <a:gd name="T35" fmla="*/ 1542 h 2356"/>
              <a:gd name="T36" fmla="*/ 7151 w 15377"/>
              <a:gd name="T37" fmla="*/ 1709 h 2356"/>
              <a:gd name="T38" fmla="*/ 8708 w 15377"/>
              <a:gd name="T39" fmla="*/ 1844 h 2356"/>
              <a:gd name="T40" fmla="*/ 7731 w 15377"/>
              <a:gd name="T41" fmla="*/ 643 h 2356"/>
              <a:gd name="T42" fmla="*/ 12204 w 15377"/>
              <a:gd name="T43" fmla="*/ 70 h 2356"/>
              <a:gd name="T44" fmla="*/ 11388 w 15377"/>
              <a:gd name="T45" fmla="*/ 2245 h 2356"/>
              <a:gd name="T46" fmla="*/ 11896 w 15377"/>
              <a:gd name="T47" fmla="*/ 420 h 2356"/>
              <a:gd name="T48" fmla="*/ 13234 w 15377"/>
              <a:gd name="T49" fmla="*/ 2245 h 2356"/>
              <a:gd name="T50" fmla="*/ 12692 w 15377"/>
              <a:gd name="T51" fmla="*/ 70 h 2356"/>
              <a:gd name="T52" fmla="*/ 1947 w 15377"/>
              <a:gd name="T53" fmla="*/ 2268 h 2356"/>
              <a:gd name="T54" fmla="*/ 2847 w 15377"/>
              <a:gd name="T55" fmla="*/ 234 h 2356"/>
              <a:gd name="T56" fmla="*/ 3736 w 15377"/>
              <a:gd name="T57" fmla="*/ 2268 h 2356"/>
              <a:gd name="T58" fmla="*/ 2353 w 15377"/>
              <a:gd name="T59" fmla="*/ 70 h 2356"/>
              <a:gd name="T60" fmla="*/ 5396 w 15377"/>
              <a:gd name="T61" fmla="*/ 1788 h 2356"/>
              <a:gd name="T62" fmla="*/ 4222 w 15377"/>
              <a:gd name="T63" fmla="*/ 70 h 2356"/>
              <a:gd name="T64" fmla="*/ 4724 w 15377"/>
              <a:gd name="T65" fmla="*/ 2268 h 2356"/>
              <a:gd name="T66" fmla="*/ 5116 w 15377"/>
              <a:gd name="T67" fmla="*/ 2268 h 2356"/>
              <a:gd name="T68" fmla="*/ 6053 w 15377"/>
              <a:gd name="T69" fmla="*/ 234 h 2356"/>
              <a:gd name="T70" fmla="*/ 6617 w 15377"/>
              <a:gd name="T71" fmla="*/ 2268 h 2356"/>
              <a:gd name="T72" fmla="*/ 5672 w 15377"/>
              <a:gd name="T73" fmla="*/ 70 h 2356"/>
              <a:gd name="T74" fmla="*/ 10779 w 15377"/>
              <a:gd name="T75" fmla="*/ 70 h 2356"/>
              <a:gd name="T76" fmla="*/ 10223 w 15377"/>
              <a:gd name="T77" fmla="*/ 1695 h 2356"/>
              <a:gd name="T78" fmla="*/ 10006 w 15377"/>
              <a:gd name="T79" fmla="*/ 1940 h 2356"/>
              <a:gd name="T80" fmla="*/ 9791 w 15377"/>
              <a:gd name="T81" fmla="*/ 1695 h 2356"/>
              <a:gd name="T82" fmla="*/ 9235 w 15377"/>
              <a:gd name="T83" fmla="*/ 70 h 2356"/>
              <a:gd name="T84" fmla="*/ 9241 w 15377"/>
              <a:gd name="T85" fmla="*/ 1788 h 2356"/>
              <a:gd name="T86" fmla="*/ 10773 w 15377"/>
              <a:gd name="T87" fmla="*/ 1788 h 2356"/>
              <a:gd name="T88" fmla="*/ 10779 w 15377"/>
              <a:gd name="T89" fmla="*/ 70 h 2356"/>
              <a:gd name="T90" fmla="*/ 14594 w 15377"/>
              <a:gd name="T91" fmla="*/ 1356 h 2356"/>
              <a:gd name="T92" fmla="*/ 14820 w 15377"/>
              <a:gd name="T93" fmla="*/ 1672 h 2356"/>
              <a:gd name="T94" fmla="*/ 14589 w 15377"/>
              <a:gd name="T95" fmla="*/ 1918 h 2356"/>
              <a:gd name="T96" fmla="*/ 14360 w 15377"/>
              <a:gd name="T97" fmla="*/ 1672 h 2356"/>
              <a:gd name="T98" fmla="*/ 14371 w 15377"/>
              <a:gd name="T99" fmla="*/ 564 h 2356"/>
              <a:gd name="T100" fmla="*/ 14809 w 15377"/>
              <a:gd name="T101" fmla="*/ 564 h 2356"/>
              <a:gd name="T102" fmla="*/ 14814 w 15377"/>
              <a:gd name="T103" fmla="*/ 770 h 2356"/>
              <a:gd name="T104" fmla="*/ 15367 w 15377"/>
              <a:gd name="T105" fmla="*/ 697 h 2356"/>
              <a:gd name="T106" fmla="*/ 14594 w 15377"/>
              <a:gd name="T107" fmla="*/ 8 h 2356"/>
              <a:gd name="T108" fmla="*/ 13813 w 15377"/>
              <a:gd name="T109" fmla="*/ 697 h 2356"/>
              <a:gd name="T110" fmla="*/ 13821 w 15377"/>
              <a:gd name="T111" fmla="*/ 1763 h 2356"/>
              <a:gd name="T112" fmla="*/ 15367 w 15377"/>
              <a:gd name="T113" fmla="*/ 1763 h 2356"/>
              <a:gd name="T114" fmla="*/ 15376 w 15377"/>
              <a:gd name="T115" fmla="*/ 1035 h 2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377" h="2356">
                <a:moveTo>
                  <a:pt x="584" y="638"/>
                </a:moveTo>
                <a:cubicBezTo>
                  <a:pt x="573" y="592"/>
                  <a:pt x="576" y="547"/>
                  <a:pt x="581" y="522"/>
                </a:cubicBezTo>
                <a:cubicBezTo>
                  <a:pt x="595" y="451"/>
                  <a:pt x="643" y="375"/>
                  <a:pt x="782" y="375"/>
                </a:cubicBezTo>
                <a:cubicBezTo>
                  <a:pt x="911" y="375"/>
                  <a:pt x="985" y="454"/>
                  <a:pt x="985" y="576"/>
                </a:cubicBezTo>
                <a:lnTo>
                  <a:pt x="985" y="711"/>
                </a:lnTo>
                <a:lnTo>
                  <a:pt x="1532" y="711"/>
                </a:lnTo>
                <a:lnTo>
                  <a:pt x="1532" y="556"/>
                </a:lnTo>
                <a:cubicBezTo>
                  <a:pt x="1532" y="79"/>
                  <a:pt x="1100" y="3"/>
                  <a:pt x="790" y="3"/>
                </a:cubicBezTo>
                <a:cubicBezTo>
                  <a:pt x="403" y="0"/>
                  <a:pt x="85" y="130"/>
                  <a:pt x="25" y="488"/>
                </a:cubicBezTo>
                <a:cubicBezTo>
                  <a:pt x="8" y="587"/>
                  <a:pt x="6" y="674"/>
                  <a:pt x="31" y="784"/>
                </a:cubicBezTo>
                <a:cubicBezTo>
                  <a:pt x="127" y="1232"/>
                  <a:pt x="909" y="1362"/>
                  <a:pt x="1021" y="1647"/>
                </a:cubicBezTo>
                <a:cubicBezTo>
                  <a:pt x="1044" y="1700"/>
                  <a:pt x="1036" y="1768"/>
                  <a:pt x="1027" y="1811"/>
                </a:cubicBezTo>
                <a:cubicBezTo>
                  <a:pt x="1010" y="1884"/>
                  <a:pt x="959" y="1960"/>
                  <a:pt x="813" y="1960"/>
                </a:cubicBezTo>
                <a:cubicBezTo>
                  <a:pt x="674" y="1960"/>
                  <a:pt x="593" y="1881"/>
                  <a:pt x="593" y="1760"/>
                </a:cubicBezTo>
                <a:lnTo>
                  <a:pt x="593" y="1548"/>
                </a:lnTo>
                <a:lnTo>
                  <a:pt x="0" y="1548"/>
                </a:lnTo>
                <a:lnTo>
                  <a:pt x="0" y="1717"/>
                </a:lnTo>
                <a:cubicBezTo>
                  <a:pt x="0" y="2208"/>
                  <a:pt x="386" y="2355"/>
                  <a:pt x="799" y="2355"/>
                </a:cubicBezTo>
                <a:cubicBezTo>
                  <a:pt x="1196" y="2355"/>
                  <a:pt x="1521" y="2220"/>
                  <a:pt x="1575" y="1853"/>
                </a:cubicBezTo>
                <a:cubicBezTo>
                  <a:pt x="1600" y="1664"/>
                  <a:pt x="1580" y="1540"/>
                  <a:pt x="1572" y="1494"/>
                </a:cubicBezTo>
                <a:cubicBezTo>
                  <a:pt x="1481" y="1030"/>
                  <a:pt x="646" y="894"/>
                  <a:pt x="584" y="638"/>
                </a:cubicBezTo>
                <a:close/>
                <a:moveTo>
                  <a:pt x="7731" y="643"/>
                </a:moveTo>
                <a:cubicBezTo>
                  <a:pt x="7723" y="601"/>
                  <a:pt x="7726" y="553"/>
                  <a:pt x="7728" y="530"/>
                </a:cubicBezTo>
                <a:cubicBezTo>
                  <a:pt x="7745" y="460"/>
                  <a:pt x="7790" y="384"/>
                  <a:pt x="7929" y="384"/>
                </a:cubicBezTo>
                <a:cubicBezTo>
                  <a:pt x="8056" y="384"/>
                  <a:pt x="8129" y="463"/>
                  <a:pt x="8129" y="581"/>
                </a:cubicBezTo>
                <a:lnTo>
                  <a:pt x="8129" y="717"/>
                </a:lnTo>
                <a:lnTo>
                  <a:pt x="8671" y="717"/>
                </a:lnTo>
                <a:lnTo>
                  <a:pt x="8671" y="564"/>
                </a:lnTo>
                <a:cubicBezTo>
                  <a:pt x="8671" y="90"/>
                  <a:pt x="8248" y="17"/>
                  <a:pt x="7940" y="17"/>
                </a:cubicBezTo>
                <a:cubicBezTo>
                  <a:pt x="7554" y="17"/>
                  <a:pt x="7238" y="144"/>
                  <a:pt x="7179" y="499"/>
                </a:cubicBezTo>
                <a:cubicBezTo>
                  <a:pt x="7165" y="595"/>
                  <a:pt x="7159" y="683"/>
                  <a:pt x="7185" y="793"/>
                </a:cubicBezTo>
                <a:cubicBezTo>
                  <a:pt x="7278" y="1232"/>
                  <a:pt x="8050" y="1362"/>
                  <a:pt x="8163" y="1644"/>
                </a:cubicBezTo>
                <a:cubicBezTo>
                  <a:pt x="8183" y="1698"/>
                  <a:pt x="8177" y="1765"/>
                  <a:pt x="8166" y="1805"/>
                </a:cubicBezTo>
                <a:cubicBezTo>
                  <a:pt x="8149" y="1878"/>
                  <a:pt x="8101" y="1952"/>
                  <a:pt x="7954" y="1952"/>
                </a:cubicBezTo>
                <a:cubicBezTo>
                  <a:pt x="7819" y="1952"/>
                  <a:pt x="7734" y="1873"/>
                  <a:pt x="7734" y="1754"/>
                </a:cubicBezTo>
                <a:lnTo>
                  <a:pt x="7734" y="1542"/>
                </a:lnTo>
                <a:lnTo>
                  <a:pt x="7151" y="1542"/>
                </a:lnTo>
                <a:lnTo>
                  <a:pt x="7151" y="1709"/>
                </a:lnTo>
                <a:cubicBezTo>
                  <a:pt x="7151" y="2194"/>
                  <a:pt x="7532" y="2341"/>
                  <a:pt x="7940" y="2341"/>
                </a:cubicBezTo>
                <a:cubicBezTo>
                  <a:pt x="8332" y="2341"/>
                  <a:pt x="8657" y="2206"/>
                  <a:pt x="8708" y="1844"/>
                </a:cubicBezTo>
                <a:cubicBezTo>
                  <a:pt x="8733" y="1655"/>
                  <a:pt x="8713" y="1534"/>
                  <a:pt x="8705" y="1489"/>
                </a:cubicBezTo>
                <a:cubicBezTo>
                  <a:pt x="8617" y="1033"/>
                  <a:pt x="7793" y="897"/>
                  <a:pt x="7731" y="643"/>
                </a:cubicBezTo>
                <a:close/>
                <a:moveTo>
                  <a:pt x="12720" y="1839"/>
                </a:moveTo>
                <a:lnTo>
                  <a:pt x="12204" y="70"/>
                </a:lnTo>
                <a:lnTo>
                  <a:pt x="11388" y="70"/>
                </a:lnTo>
                <a:lnTo>
                  <a:pt x="11388" y="2245"/>
                </a:lnTo>
                <a:lnTo>
                  <a:pt x="11927" y="2245"/>
                </a:lnTo>
                <a:lnTo>
                  <a:pt x="11896" y="420"/>
                </a:lnTo>
                <a:lnTo>
                  <a:pt x="12452" y="2245"/>
                </a:lnTo>
                <a:lnTo>
                  <a:pt x="13234" y="2245"/>
                </a:lnTo>
                <a:lnTo>
                  <a:pt x="13234" y="70"/>
                </a:lnTo>
                <a:lnTo>
                  <a:pt x="12692" y="70"/>
                </a:lnTo>
                <a:lnTo>
                  <a:pt x="12720" y="1839"/>
                </a:lnTo>
                <a:close/>
                <a:moveTo>
                  <a:pt x="1947" y="2268"/>
                </a:moveTo>
                <a:lnTo>
                  <a:pt x="2540" y="2268"/>
                </a:lnTo>
                <a:lnTo>
                  <a:pt x="2847" y="234"/>
                </a:lnTo>
                <a:lnTo>
                  <a:pt x="3146" y="2268"/>
                </a:lnTo>
                <a:lnTo>
                  <a:pt x="3736" y="2268"/>
                </a:lnTo>
                <a:lnTo>
                  <a:pt x="3330" y="70"/>
                </a:lnTo>
                <a:lnTo>
                  <a:pt x="2353" y="70"/>
                </a:lnTo>
                <a:lnTo>
                  <a:pt x="1947" y="2268"/>
                </a:lnTo>
                <a:close/>
                <a:moveTo>
                  <a:pt x="5396" y="1788"/>
                </a:moveTo>
                <a:lnTo>
                  <a:pt x="5119" y="70"/>
                </a:lnTo>
                <a:lnTo>
                  <a:pt x="4222" y="70"/>
                </a:lnTo>
                <a:lnTo>
                  <a:pt x="4174" y="2268"/>
                </a:lnTo>
                <a:lnTo>
                  <a:pt x="4724" y="2268"/>
                </a:lnTo>
                <a:lnTo>
                  <a:pt x="4738" y="234"/>
                </a:lnTo>
                <a:lnTo>
                  <a:pt x="5116" y="2268"/>
                </a:lnTo>
                <a:lnTo>
                  <a:pt x="5672" y="2268"/>
                </a:lnTo>
                <a:lnTo>
                  <a:pt x="6053" y="234"/>
                </a:lnTo>
                <a:lnTo>
                  <a:pt x="6067" y="2268"/>
                </a:lnTo>
                <a:lnTo>
                  <a:pt x="6617" y="2268"/>
                </a:lnTo>
                <a:lnTo>
                  <a:pt x="6569" y="70"/>
                </a:lnTo>
                <a:lnTo>
                  <a:pt x="5672" y="70"/>
                </a:lnTo>
                <a:lnTo>
                  <a:pt x="5396" y="1788"/>
                </a:lnTo>
                <a:close/>
                <a:moveTo>
                  <a:pt x="10779" y="70"/>
                </a:moveTo>
                <a:lnTo>
                  <a:pt x="10223" y="70"/>
                </a:lnTo>
                <a:lnTo>
                  <a:pt x="10223" y="1695"/>
                </a:lnTo>
                <a:cubicBezTo>
                  <a:pt x="10223" y="1723"/>
                  <a:pt x="10223" y="1754"/>
                  <a:pt x="10217" y="1779"/>
                </a:cubicBezTo>
                <a:cubicBezTo>
                  <a:pt x="10206" y="1833"/>
                  <a:pt x="10161" y="1940"/>
                  <a:pt x="10006" y="1940"/>
                </a:cubicBezTo>
                <a:cubicBezTo>
                  <a:pt x="9853" y="1940"/>
                  <a:pt x="9808" y="1836"/>
                  <a:pt x="9797" y="1779"/>
                </a:cubicBezTo>
                <a:cubicBezTo>
                  <a:pt x="9791" y="1757"/>
                  <a:pt x="9791" y="1723"/>
                  <a:pt x="9791" y="1695"/>
                </a:cubicBezTo>
                <a:lnTo>
                  <a:pt x="9791" y="70"/>
                </a:lnTo>
                <a:lnTo>
                  <a:pt x="9235" y="70"/>
                </a:lnTo>
                <a:lnTo>
                  <a:pt x="9235" y="1644"/>
                </a:lnTo>
                <a:cubicBezTo>
                  <a:pt x="9235" y="1684"/>
                  <a:pt x="9238" y="1768"/>
                  <a:pt x="9241" y="1788"/>
                </a:cubicBezTo>
                <a:cubicBezTo>
                  <a:pt x="9280" y="2197"/>
                  <a:pt x="9603" y="2333"/>
                  <a:pt x="10006" y="2333"/>
                </a:cubicBezTo>
                <a:cubicBezTo>
                  <a:pt x="10410" y="2333"/>
                  <a:pt x="10734" y="2200"/>
                  <a:pt x="10773" y="1788"/>
                </a:cubicBezTo>
                <a:cubicBezTo>
                  <a:pt x="10776" y="1765"/>
                  <a:pt x="10782" y="1684"/>
                  <a:pt x="10779" y="1644"/>
                </a:cubicBezTo>
                <a:lnTo>
                  <a:pt x="10779" y="70"/>
                </a:lnTo>
                <a:close/>
                <a:moveTo>
                  <a:pt x="14594" y="1035"/>
                </a:moveTo>
                <a:lnTo>
                  <a:pt x="14594" y="1356"/>
                </a:lnTo>
                <a:lnTo>
                  <a:pt x="14820" y="1356"/>
                </a:lnTo>
                <a:lnTo>
                  <a:pt x="14820" y="1672"/>
                </a:lnTo>
                <a:cubicBezTo>
                  <a:pt x="14820" y="1700"/>
                  <a:pt x="14820" y="1732"/>
                  <a:pt x="14814" y="1757"/>
                </a:cubicBezTo>
                <a:cubicBezTo>
                  <a:pt x="14806" y="1816"/>
                  <a:pt x="14749" y="1918"/>
                  <a:pt x="14589" y="1918"/>
                </a:cubicBezTo>
                <a:cubicBezTo>
                  <a:pt x="14431" y="1918"/>
                  <a:pt x="14374" y="1816"/>
                  <a:pt x="14366" y="1757"/>
                </a:cubicBezTo>
                <a:cubicBezTo>
                  <a:pt x="14363" y="1732"/>
                  <a:pt x="14360" y="1700"/>
                  <a:pt x="14360" y="1672"/>
                </a:cubicBezTo>
                <a:lnTo>
                  <a:pt x="14360" y="669"/>
                </a:lnTo>
                <a:cubicBezTo>
                  <a:pt x="14360" y="632"/>
                  <a:pt x="14363" y="595"/>
                  <a:pt x="14371" y="564"/>
                </a:cubicBezTo>
                <a:cubicBezTo>
                  <a:pt x="14383" y="511"/>
                  <a:pt x="14431" y="406"/>
                  <a:pt x="14589" y="406"/>
                </a:cubicBezTo>
                <a:cubicBezTo>
                  <a:pt x="14758" y="406"/>
                  <a:pt x="14797" y="516"/>
                  <a:pt x="14809" y="564"/>
                </a:cubicBezTo>
                <a:cubicBezTo>
                  <a:pt x="14814" y="595"/>
                  <a:pt x="14814" y="649"/>
                  <a:pt x="14814" y="649"/>
                </a:cubicBezTo>
                <a:lnTo>
                  <a:pt x="14814" y="770"/>
                </a:lnTo>
                <a:lnTo>
                  <a:pt x="15367" y="770"/>
                </a:lnTo>
                <a:lnTo>
                  <a:pt x="15367" y="697"/>
                </a:lnTo>
                <a:cubicBezTo>
                  <a:pt x="15367" y="697"/>
                  <a:pt x="15370" y="621"/>
                  <a:pt x="15365" y="550"/>
                </a:cubicBezTo>
                <a:cubicBezTo>
                  <a:pt x="15322" y="138"/>
                  <a:pt x="14984" y="8"/>
                  <a:pt x="14594" y="8"/>
                </a:cubicBezTo>
                <a:cubicBezTo>
                  <a:pt x="14205" y="8"/>
                  <a:pt x="13872" y="141"/>
                  <a:pt x="13824" y="550"/>
                </a:cubicBezTo>
                <a:cubicBezTo>
                  <a:pt x="13818" y="587"/>
                  <a:pt x="13813" y="655"/>
                  <a:pt x="13813" y="697"/>
                </a:cubicBezTo>
                <a:lnTo>
                  <a:pt x="13813" y="1619"/>
                </a:lnTo>
                <a:cubicBezTo>
                  <a:pt x="13813" y="1658"/>
                  <a:pt x="13813" y="1689"/>
                  <a:pt x="13821" y="1763"/>
                </a:cubicBezTo>
                <a:cubicBezTo>
                  <a:pt x="13858" y="2163"/>
                  <a:pt x="14205" y="2304"/>
                  <a:pt x="14594" y="2304"/>
                </a:cubicBezTo>
                <a:cubicBezTo>
                  <a:pt x="14987" y="2304"/>
                  <a:pt x="15331" y="2163"/>
                  <a:pt x="15367" y="1763"/>
                </a:cubicBezTo>
                <a:cubicBezTo>
                  <a:pt x="15373" y="1689"/>
                  <a:pt x="15376" y="1658"/>
                  <a:pt x="15376" y="1619"/>
                </a:cubicBezTo>
                <a:lnTo>
                  <a:pt x="15376" y="1035"/>
                </a:lnTo>
                <a:lnTo>
                  <a:pt x="14594" y="1035"/>
                </a:lnTo>
                <a:close/>
              </a:path>
            </a:pathLst>
          </a:custGeom>
          <a:solidFill>
            <a:schemeClr val="tx1"/>
          </a:solidFill>
          <a:ln>
            <a:noFill/>
          </a:ln>
          <a:effectLst/>
        </p:spPr>
        <p:txBody>
          <a:bodyPr wrap="none" anchor="ctr"/>
          <a:lstStyle/>
          <a:p>
            <a:endParaRPr lang="ja-JP" altLang="en-US"/>
          </a:p>
        </p:txBody>
      </p:sp>
      <p:sp>
        <p:nvSpPr>
          <p:cNvPr id="2" name="직사각형 1"/>
          <p:cNvSpPr/>
          <p:nvPr userDrawn="1"/>
        </p:nvSpPr>
        <p:spPr bwMode="gray">
          <a:xfrm>
            <a:off x="0" y="0"/>
            <a:ext cx="12192000" cy="3426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solidFill>
                <a:schemeClr val="tx1"/>
              </a:solidFill>
            </a:endParaRPr>
          </a:p>
        </p:txBody>
      </p:sp>
      <p:sp>
        <p:nvSpPr>
          <p:cNvPr id="6" name="object 3">
            <a:extLst>
              <a:ext uri="{FF2B5EF4-FFF2-40B4-BE49-F238E27FC236}">
                <a16:creationId xmlns:a16="http://schemas.microsoft.com/office/drawing/2014/main" id="{B0065FBC-51B6-7442-9908-E3B4B85D1025}"/>
              </a:ext>
            </a:extLst>
          </p:cNvPr>
          <p:cNvSpPr txBox="1"/>
          <p:nvPr userDrawn="1"/>
        </p:nvSpPr>
        <p:spPr bwMode="gray">
          <a:xfrm>
            <a:off x="9671173" y="6578418"/>
            <a:ext cx="2183174" cy="163506"/>
          </a:xfrm>
          <a:prstGeom prst="rect">
            <a:avLst/>
          </a:prstGeom>
        </p:spPr>
        <p:txBody>
          <a:bodyPr vert="horz" wrap="square" lIns="0" tIns="9525" rIns="0" bIns="0" rtlCol="0">
            <a:spAutoFit/>
          </a:bodyPr>
          <a:lstStyle/>
          <a:p>
            <a:pPr marL="9525">
              <a:spcBef>
                <a:spcPts val="75"/>
              </a:spcBef>
            </a:pPr>
            <a:r>
              <a:rPr sz="1000" dirty="0">
                <a:solidFill>
                  <a:schemeClr val="bg1"/>
                </a:solidFill>
                <a:latin typeface="Samsung Sharp Sans Medium" pitchFamily="2" charset="0"/>
                <a:ea typeface="Samsung Sharp Sans Medium" pitchFamily="2" charset="0"/>
                <a:cs typeface="Samsung Sharp Sans Medium" pitchFamily="2" charset="0"/>
              </a:rPr>
              <a:t>Proprietary and</a:t>
            </a:r>
            <a:r>
              <a:rPr sz="1000" spc="38" dirty="0">
                <a:solidFill>
                  <a:schemeClr val="bg1"/>
                </a:solidFill>
                <a:latin typeface="Samsung Sharp Sans Medium" pitchFamily="2" charset="0"/>
                <a:ea typeface="Samsung Sharp Sans Medium" pitchFamily="2" charset="0"/>
                <a:cs typeface="Samsung Sharp Sans Medium" pitchFamily="2" charset="0"/>
              </a:rPr>
              <a:t> </a:t>
            </a:r>
            <a:r>
              <a:rPr sz="1000" dirty="0">
                <a:solidFill>
                  <a:schemeClr val="bg1"/>
                </a:solidFill>
                <a:latin typeface="Samsung Sharp Sans Medium" pitchFamily="2" charset="0"/>
                <a:ea typeface="Samsung Sharp Sans Medium" pitchFamily="2" charset="0"/>
                <a:cs typeface="Samsung Sharp Sans Medium" pitchFamily="2" charset="0"/>
              </a:rPr>
              <a:t>confidential</a:t>
            </a:r>
          </a:p>
        </p:txBody>
      </p:sp>
      <p:sp>
        <p:nvSpPr>
          <p:cNvPr id="7" name="Slide Number Placeholder 6">
            <a:extLst>
              <a:ext uri="{FF2B5EF4-FFF2-40B4-BE49-F238E27FC236}">
                <a16:creationId xmlns:a16="http://schemas.microsoft.com/office/drawing/2014/main" id="{588C6F1B-FD7C-2542-9743-5EC2823D1E12}"/>
              </a:ext>
            </a:extLst>
          </p:cNvPr>
          <p:cNvSpPr txBox="1">
            <a:spLocks/>
          </p:cNvSpPr>
          <p:nvPr userDrawn="1"/>
        </p:nvSpPr>
        <p:spPr bwMode="gray">
          <a:xfrm>
            <a:off x="11716209" y="6617102"/>
            <a:ext cx="367977" cy="120639"/>
          </a:xfrm>
          <a:prstGeom prst="rect">
            <a:avLst/>
          </a:prstGeom>
        </p:spPr>
        <p:txBody>
          <a:bodyPr vert="horz" wrap="square" lIns="0" tIns="0" rIns="0" bIns="0" rtlCol="0" anchor="b" anchorCtr="0"/>
          <a:lstStyle>
            <a:defPPr>
              <a:defRPr lang="en-US"/>
            </a:defPPr>
            <a:lvl1pPr marL="0" algn="ctr" defTabSz="914400" rtl="0" eaLnBrk="1" latinLnBrk="0" hangingPunct="1">
              <a:defRPr sz="1050" b="1" i="0" kern="1200" spc="0">
                <a:solidFill>
                  <a:schemeClr val="bg1"/>
                </a:solidFill>
                <a:latin typeface="Arial" panose="020B0604020202020204"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7BCC8D0D-EAEC-449D-9161-023DFF90F2E2}" type="slidenum">
              <a:rPr lang="en-US" sz="1200" b="0" smtClean="0">
                <a:solidFill>
                  <a:schemeClr val="bg1"/>
                </a:solidFill>
                <a:latin typeface="+mj-lt"/>
                <a:ea typeface="SamsungOne-400" panose="020B0503030303020204" pitchFamily="34" charset="0"/>
                <a:cs typeface="Samsung Sharp Sans Bold" pitchFamily="2" charset="0"/>
              </a:rPr>
              <a:pPr algn="l"/>
              <a:t>‹Nr.›</a:t>
            </a:fld>
            <a:endParaRPr lang="en-US" sz="1200" b="0" dirty="0">
              <a:solidFill>
                <a:schemeClr val="bg1"/>
              </a:solidFill>
              <a:latin typeface="+mj-lt"/>
              <a:ea typeface="SamsungOne-400" panose="020B0503030303020204" pitchFamily="34" charset="0"/>
              <a:cs typeface="Samsung Sharp Sans Bold" pitchFamily="2" charset="0"/>
            </a:endParaRPr>
          </a:p>
        </p:txBody>
      </p:sp>
      <p:sp>
        <p:nvSpPr>
          <p:cNvPr id="8" name="텍스트 개체 틀 2"/>
          <p:cNvSpPr>
            <a:spLocks noGrp="1"/>
          </p:cNvSpPr>
          <p:nvPr>
            <p:ph type="body" idx="1" hasCustomPrompt="1"/>
          </p:nvPr>
        </p:nvSpPr>
        <p:spPr bwMode="gray">
          <a:xfrm>
            <a:off x="344488" y="2262909"/>
            <a:ext cx="11504612" cy="1163782"/>
          </a:xfrm>
          <a:prstGeom prst="rect">
            <a:avLst/>
          </a:prstGeom>
        </p:spPr>
        <p:txBody>
          <a:bodyPr/>
          <a:lstStyle>
            <a:lvl1pPr>
              <a:defRPr sz="4500">
                <a:solidFill>
                  <a:schemeClr val="tx1"/>
                </a:solidFill>
              </a:defRPr>
            </a:lvl1pPr>
          </a:lstStyle>
          <a:p>
            <a:pPr lvl="0"/>
            <a:r>
              <a:rPr lang="en-US" altLang="ko-KR"/>
              <a:t>Sub chapter title </a:t>
            </a:r>
            <a:endParaRPr lang="ko-KR" altLang="en-US"/>
          </a:p>
        </p:txBody>
      </p:sp>
    </p:spTree>
    <p:extLst>
      <p:ext uri="{BB962C8B-B14F-4D97-AF65-F5344CB8AC3E}">
        <p14:creationId xmlns:p14="http://schemas.microsoft.com/office/powerpoint/2010/main" val="3498889852"/>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g Idea">
    <p:spTree>
      <p:nvGrpSpPr>
        <p:cNvPr id="1" name=""/>
        <p:cNvGrpSpPr/>
        <p:nvPr/>
      </p:nvGrpSpPr>
      <p:grpSpPr>
        <a:xfrm>
          <a:off x="0" y="0"/>
          <a:ext cx="0" cy="0"/>
          <a:chOff x="0" y="0"/>
          <a:chExt cx="0" cy="0"/>
        </a:xfrm>
      </p:grpSpPr>
      <p:sp>
        <p:nvSpPr>
          <p:cNvPr id="7" name="Holder 3"/>
          <p:cNvSpPr>
            <a:spLocks noGrp="1"/>
          </p:cNvSpPr>
          <p:nvPr>
            <p:ph type="body" idx="1" hasCustomPrompt="1"/>
          </p:nvPr>
        </p:nvSpPr>
        <p:spPr bwMode="gray">
          <a:xfrm>
            <a:off x="344488" y="1946275"/>
            <a:ext cx="9836150" cy="4279900"/>
          </a:xfrm>
          <a:prstGeom prst="rect">
            <a:avLst/>
          </a:prstGeom>
        </p:spPr>
        <p:txBody>
          <a:bodyPr/>
          <a:lstStyle>
            <a:lvl1pPr>
              <a:defRPr kumimoji="1" sz="9750" dirty="0">
                <a:solidFill>
                  <a:schemeClr val="tx1"/>
                </a:solidFill>
                <a:latin typeface="Samsung Sharp Sans Bold" pitchFamily="2" charset="0"/>
              </a:defRPr>
            </a:lvl1pPr>
          </a:lstStyle>
          <a:p>
            <a:pPr lvl="0"/>
            <a:r>
              <a:rPr lang="en-US"/>
              <a:t>Insert Big Idea</a:t>
            </a:r>
            <a:endParaRPr/>
          </a:p>
        </p:txBody>
      </p:sp>
    </p:spTree>
    <p:extLst>
      <p:ext uri="{BB962C8B-B14F-4D97-AF65-F5344CB8AC3E}">
        <p14:creationId xmlns:p14="http://schemas.microsoft.com/office/powerpoint/2010/main" val="279440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Column">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2899" y="1995263"/>
            <a:ext cx="5519058" cy="3888000"/>
          </a:xfrm>
          <a:prstGeom prst="rect">
            <a:avLst/>
          </a:prstGeom>
        </p:spPr>
        <p:txBody>
          <a:bodyPr wrap="square"/>
          <a:lstStyle>
            <a:lvl1pPr>
              <a:defRPr kumimoji="1" sz="4100" dirty="0">
                <a:solidFill>
                  <a:schemeClr val="tx1"/>
                </a:solidFill>
                <a:latin typeface="+mj-lt"/>
                <a:ea typeface="+mj-ea"/>
              </a:defRPr>
            </a:lvl1pPr>
          </a:lstStyle>
          <a:p>
            <a:pPr lvl="0"/>
            <a:r>
              <a:rPr lang="en-US"/>
              <a:t>Insert Text</a:t>
            </a:r>
            <a:endParaRPr/>
          </a:p>
        </p:txBody>
      </p:sp>
      <p:cxnSp>
        <p:nvCxnSpPr>
          <p:cNvPr id="4" name="Straight Connector 4">
            <a:extLst>
              <a:ext uri="{FF2B5EF4-FFF2-40B4-BE49-F238E27FC236}">
                <a16:creationId xmlns:a16="http://schemas.microsoft.com/office/drawing/2014/main" id="{93CF985D-C6B7-924A-BDD9-99B299DCA257}"/>
              </a:ext>
            </a:extLst>
          </p:cNvPr>
          <p:cNvCxnSpPr>
            <a:cxnSpLocks/>
          </p:cNvCxnSpPr>
          <p:nvPr userDrawn="1"/>
        </p:nvCxnSpPr>
        <p:spPr bwMode="gray">
          <a:xfrm>
            <a:off x="6164263" y="1949450"/>
            <a:ext cx="471646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 Placeholder 61">
            <a:extLst>
              <a:ext uri="{FF2B5EF4-FFF2-40B4-BE49-F238E27FC236}">
                <a16:creationId xmlns:a16="http://schemas.microsoft.com/office/drawing/2014/main" id="{B3EF4036-ECE3-534D-B165-0397F3C9DD07}"/>
              </a:ext>
            </a:extLst>
          </p:cNvPr>
          <p:cNvSpPr>
            <a:spLocks noGrp="1"/>
          </p:cNvSpPr>
          <p:nvPr>
            <p:ph type="body" sz="quarter" idx="37" hasCustomPrompt="1"/>
          </p:nvPr>
        </p:nvSpPr>
        <p:spPr bwMode="gray">
          <a:xfrm>
            <a:off x="6164262" y="2633322"/>
            <a:ext cx="4716463" cy="3045506"/>
          </a:xfrm>
          <a:prstGeom prst="rect">
            <a:avLst/>
          </a:prstGeom>
        </p:spPr>
        <p:txBody>
          <a:bodyPr/>
          <a:lstStyle>
            <a:lvl1pPr marL="0" indent="0">
              <a:buFontTx/>
              <a:buNone/>
              <a:defRPr kumimoji="1" lang="ja-JP" altLang="en-US" sz="2000" baseline="0" dirty="0">
                <a:solidFill>
                  <a:schemeClr val="tx1"/>
                </a:solidFill>
                <a:latin typeface="+mn-lt"/>
                <a:ea typeface="+mj-ea"/>
              </a:defRPr>
            </a:lvl1pPr>
            <a:lvl2pPr marL="0" indent="0">
              <a:defRPr/>
            </a:lvl2pPr>
            <a:lvl3pPr marL="0" indent="0">
              <a:defRPr/>
            </a:lvl3pPr>
            <a:lvl4pPr marL="0" indent="0">
              <a:defRPr/>
            </a:lvl4pPr>
            <a:lvl5pPr marL="0" indent="0">
              <a:defRPr/>
            </a:lvl5pPr>
            <a:lvl6pPr marL="0" indent="0">
              <a:defRPr/>
            </a:lvl6pPr>
            <a:lvl7pPr marL="0" indent="0">
              <a:defRPr/>
            </a:lvl7pPr>
            <a:lvl8pPr marL="0" indent="0">
              <a:defRPr/>
            </a:lvl8pPr>
            <a:lvl9pPr marL="0" indent="0">
              <a:defRPr/>
            </a:lvl9pPr>
          </a:lstStyle>
          <a:p>
            <a:pPr lvl="0"/>
            <a:r>
              <a:rPr kumimoji="1" lang="en-US" altLang="ja-JP"/>
              <a:t>Click to edit text</a:t>
            </a:r>
          </a:p>
          <a:p>
            <a:pPr lvl="1"/>
            <a:r>
              <a:rPr kumimoji="1" lang="en-US" altLang="ja-JP"/>
              <a:t>Second level</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
        <p:nvSpPr>
          <p:cNvPr id="6" name="Text Placeholder 61">
            <a:extLst>
              <a:ext uri="{FF2B5EF4-FFF2-40B4-BE49-F238E27FC236}">
                <a16:creationId xmlns:a16="http://schemas.microsoft.com/office/drawing/2014/main" id="{DB2478C3-A2C4-6D49-96F1-D2CA8EE7205F}"/>
              </a:ext>
            </a:extLst>
          </p:cNvPr>
          <p:cNvSpPr>
            <a:spLocks noGrp="1"/>
          </p:cNvSpPr>
          <p:nvPr>
            <p:ph type="body" sz="quarter" idx="38" hasCustomPrompt="1"/>
          </p:nvPr>
        </p:nvSpPr>
        <p:spPr bwMode="gray">
          <a:xfrm>
            <a:off x="6157912" y="2034474"/>
            <a:ext cx="4722813" cy="340425"/>
          </a:xfrm>
          <a:prstGeom prst="rect">
            <a:avLst/>
          </a:prstGeom>
        </p:spPr>
        <p:txBody>
          <a:bodyPr/>
          <a:lstStyle>
            <a:lvl1pPr>
              <a:defRPr kumimoji="1" lang="ja-JP" altLang="en-US" sz="2400" baseline="0" dirty="0">
                <a:solidFill>
                  <a:schemeClr val="tx1"/>
                </a:solidFill>
                <a:latin typeface="+mj-lt"/>
                <a:ea typeface="+mj-ea"/>
              </a:defRPr>
            </a:lvl1pPr>
          </a:lstStyle>
          <a:p>
            <a:pPr lvl="0"/>
            <a:r>
              <a:rPr kumimoji="1" lang="en-US" altLang="ja-JP"/>
              <a:t>Click to edit</a:t>
            </a:r>
            <a:endParaRPr kumimoji="1" lang="ja-JP" altLang="en-US"/>
          </a:p>
        </p:txBody>
      </p:sp>
    </p:spTree>
    <p:extLst>
      <p:ext uri="{BB962C8B-B14F-4D97-AF65-F5344CB8AC3E}">
        <p14:creationId xmlns:p14="http://schemas.microsoft.com/office/powerpoint/2010/main" val="2059265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asic Format">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Tree>
    <p:extLst>
      <p:ext uri="{BB962C8B-B14F-4D97-AF65-F5344CB8AC3E}">
        <p14:creationId xmlns:p14="http://schemas.microsoft.com/office/powerpoint/2010/main" val="3336046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Bild quer 1">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8" name="Bildplatzhalter 6">
            <a:extLst>
              <a:ext uri="{FF2B5EF4-FFF2-40B4-BE49-F238E27FC236}">
                <a16:creationId xmlns:a16="http://schemas.microsoft.com/office/drawing/2014/main" id="{D32DAAA7-4007-3AD8-A2C9-690285843889}"/>
              </a:ext>
            </a:extLst>
          </p:cNvPr>
          <p:cNvSpPr>
            <a:spLocks noGrp="1"/>
          </p:cNvSpPr>
          <p:nvPr>
            <p:ph type="pic" sz="quarter" idx="10"/>
          </p:nvPr>
        </p:nvSpPr>
        <p:spPr>
          <a:xfrm flipH="1">
            <a:off x="4054799" y="1160463"/>
            <a:ext cx="8137200" cy="5065712"/>
          </a:xfrm>
          <a:prstGeom prst="rect">
            <a:avLst/>
          </a:prstGeom>
        </p:spPr>
        <p:txBody>
          <a:bodyPr/>
          <a:lstStyle/>
          <a:p>
            <a:endParaRPr lang="en-GB" dirty="0"/>
          </a:p>
        </p:txBody>
      </p:sp>
    </p:spTree>
    <p:extLst>
      <p:ext uri="{BB962C8B-B14F-4D97-AF65-F5344CB8AC3E}">
        <p14:creationId xmlns:p14="http://schemas.microsoft.com/office/powerpoint/2010/main" val="585688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1DE485B-6D1B-C7EC-A809-45580755D314}"/>
              </a:ext>
            </a:extLst>
          </p:cNvPr>
          <p:cNvSpPr/>
          <p:nvPr userDrawn="1"/>
        </p:nvSpPr>
        <p:spPr>
          <a:xfrm>
            <a:off x="3917576" y="681036"/>
            <a:ext cx="827442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46535" y="983299"/>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4315901" y="2255510"/>
            <a:ext cx="7703822" cy="428839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20" name="TextBox 19">
            <a:extLst>
              <a:ext uri="{FF2B5EF4-FFF2-40B4-BE49-F238E27FC236}">
                <a16:creationId xmlns:a16="http://schemas.microsoft.com/office/drawing/2014/main" id="{0182DB51-A959-F2BA-B39D-3F854ABEF219}"/>
              </a:ext>
            </a:extLst>
          </p:cNvPr>
          <p:cNvSpPr txBox="1"/>
          <p:nvPr userDrawn="1"/>
        </p:nvSpPr>
        <p:spPr>
          <a:xfrm>
            <a:off x="275004" y="3047984"/>
            <a:ext cx="294926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STUDY COURSE(S)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75004" y="3876771"/>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09371" y="1361023"/>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70803" y="338573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70803" y="4197933"/>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45665" y="297643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57505" y="3835384"/>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09444" y="2203515"/>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75004" y="2232306"/>
            <a:ext cx="2499787"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5665" y="2549393"/>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9810751" y="896983"/>
            <a:ext cx="2208972"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28" name="Text Placeholder 2">
            <a:extLst>
              <a:ext uri="{FF2B5EF4-FFF2-40B4-BE49-F238E27FC236}">
                <a16:creationId xmlns:a16="http://schemas.microsoft.com/office/drawing/2014/main" id="{07B69F82-996F-FDAC-4C14-B8EBC477FCB8}"/>
              </a:ext>
            </a:extLst>
          </p:cNvPr>
          <p:cNvSpPr>
            <a:spLocks noGrp="1"/>
          </p:cNvSpPr>
          <p:nvPr>
            <p:ph type="body" idx="26" hasCustomPrompt="1"/>
          </p:nvPr>
        </p:nvSpPr>
        <p:spPr>
          <a:xfrm>
            <a:off x="370803" y="457597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36" name="Text Placeholder 2">
            <a:extLst>
              <a:ext uri="{FF2B5EF4-FFF2-40B4-BE49-F238E27FC236}">
                <a16:creationId xmlns:a16="http://schemas.microsoft.com/office/drawing/2014/main" id="{D221B3D5-97AC-C7AB-9718-BE4C067649F5}"/>
              </a:ext>
            </a:extLst>
          </p:cNvPr>
          <p:cNvSpPr>
            <a:spLocks noGrp="1"/>
          </p:cNvSpPr>
          <p:nvPr>
            <p:ph type="body" idx="27" hasCustomPrompt="1"/>
          </p:nvPr>
        </p:nvSpPr>
        <p:spPr>
          <a:xfrm>
            <a:off x="370803" y="495533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40" name="Text Placeholder 2">
            <a:extLst>
              <a:ext uri="{FF2B5EF4-FFF2-40B4-BE49-F238E27FC236}">
                <a16:creationId xmlns:a16="http://schemas.microsoft.com/office/drawing/2014/main" id="{2DC088B0-8FE9-F217-12C0-E6C16ACCF071}"/>
              </a:ext>
            </a:extLst>
          </p:cNvPr>
          <p:cNvSpPr>
            <a:spLocks noGrp="1"/>
          </p:cNvSpPr>
          <p:nvPr>
            <p:ph type="body" idx="28" hasCustomPrompt="1"/>
          </p:nvPr>
        </p:nvSpPr>
        <p:spPr>
          <a:xfrm>
            <a:off x="376831" y="5328217"/>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41" name="Text Placeholder 2">
            <a:extLst>
              <a:ext uri="{FF2B5EF4-FFF2-40B4-BE49-F238E27FC236}">
                <a16:creationId xmlns:a16="http://schemas.microsoft.com/office/drawing/2014/main" id="{0C7A7DC8-87BB-78AF-9AAF-849D9E8E161E}"/>
              </a:ext>
            </a:extLst>
          </p:cNvPr>
          <p:cNvSpPr>
            <a:spLocks noGrp="1"/>
          </p:cNvSpPr>
          <p:nvPr>
            <p:ph type="body" idx="29" hasCustomPrompt="1"/>
          </p:nvPr>
        </p:nvSpPr>
        <p:spPr>
          <a:xfrm>
            <a:off x="382532" y="569076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76" name="Bildplatzhalter 75">
            <a:extLst>
              <a:ext uri="{FF2B5EF4-FFF2-40B4-BE49-F238E27FC236}">
                <a16:creationId xmlns:a16="http://schemas.microsoft.com/office/drawing/2014/main" id="{311D705E-CA50-F837-1B93-BCEBCE115BB4}"/>
              </a:ext>
            </a:extLst>
          </p:cNvPr>
          <p:cNvSpPr>
            <a:spLocks noGrp="1"/>
          </p:cNvSpPr>
          <p:nvPr>
            <p:ph type="pic" sz="quarter" idx="30" hasCustomPrompt="1"/>
          </p:nvPr>
        </p:nvSpPr>
        <p:spPr>
          <a:xfrm>
            <a:off x="6921115" y="895988"/>
            <a:ext cx="2492294" cy="1142580"/>
          </a:xfrm>
        </p:spPr>
        <p:txBody>
          <a:bodyPr>
            <a:normAutofit/>
          </a:bodyPr>
          <a:lstStyle>
            <a:lvl1pPr marL="0" indent="0">
              <a:buNone/>
              <a:defRPr sz="1400">
                <a:solidFill>
                  <a:schemeClr val="bg1"/>
                </a:solidFill>
              </a:defRPr>
            </a:lvl1pPr>
          </a:lstStyle>
          <a:p>
            <a:r>
              <a:rPr lang="de-DE"/>
              <a:t>Logo </a:t>
            </a:r>
            <a:r>
              <a:rPr lang="de-DE" err="1"/>
              <a:t>if</a:t>
            </a:r>
            <a:r>
              <a:rPr lang="de-DE"/>
              <a:t> </a:t>
            </a:r>
            <a:r>
              <a:rPr lang="de-DE" err="1"/>
              <a:t>applicable</a:t>
            </a:r>
            <a:endParaRPr lang="de-DE"/>
          </a:p>
        </p:txBody>
      </p:sp>
      <p:sp>
        <p:nvSpPr>
          <p:cNvPr id="77" name="Text Placeholder 2">
            <a:extLst>
              <a:ext uri="{FF2B5EF4-FFF2-40B4-BE49-F238E27FC236}">
                <a16:creationId xmlns:a16="http://schemas.microsoft.com/office/drawing/2014/main" id="{0DCDBA3C-D350-90A7-B0D2-04077CFE1B47}"/>
              </a:ext>
            </a:extLst>
          </p:cNvPr>
          <p:cNvSpPr>
            <a:spLocks noGrp="1"/>
          </p:cNvSpPr>
          <p:nvPr>
            <p:ph type="body" idx="31" hasCustomPrompt="1"/>
          </p:nvPr>
        </p:nvSpPr>
        <p:spPr>
          <a:xfrm>
            <a:off x="345665" y="1563616"/>
            <a:ext cx="3263995" cy="44133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spTree>
    <p:extLst>
      <p:ext uri="{BB962C8B-B14F-4D97-AF65-F5344CB8AC3E}">
        <p14:creationId xmlns:p14="http://schemas.microsoft.com/office/powerpoint/2010/main" val="496303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Bild quer 2">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8" name="Bildplatzhalter 6">
            <a:extLst>
              <a:ext uri="{FF2B5EF4-FFF2-40B4-BE49-F238E27FC236}">
                <a16:creationId xmlns:a16="http://schemas.microsoft.com/office/drawing/2014/main" id="{D32DAAA7-4007-3AD8-A2C9-690285843889}"/>
              </a:ext>
            </a:extLst>
          </p:cNvPr>
          <p:cNvSpPr>
            <a:spLocks noGrp="1"/>
          </p:cNvSpPr>
          <p:nvPr>
            <p:ph type="pic" sz="quarter" idx="10"/>
          </p:nvPr>
        </p:nvSpPr>
        <p:spPr>
          <a:xfrm flipH="1">
            <a:off x="0" y="1160463"/>
            <a:ext cx="12191999" cy="5065712"/>
          </a:xfrm>
          <a:prstGeom prst="rect">
            <a:avLst/>
          </a:prstGeom>
        </p:spPr>
        <p:txBody>
          <a:bodyPr/>
          <a:lstStyle/>
          <a:p>
            <a:endParaRPr lang="en-GB" dirty="0"/>
          </a:p>
        </p:txBody>
      </p:sp>
    </p:spTree>
    <p:extLst>
      <p:ext uri="{BB962C8B-B14F-4D97-AF65-F5344CB8AC3E}">
        <p14:creationId xmlns:p14="http://schemas.microsoft.com/office/powerpoint/2010/main" val="1669452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Bild voll">
    <p:spTree>
      <p:nvGrpSpPr>
        <p:cNvPr id="1" name=""/>
        <p:cNvGrpSpPr/>
        <p:nvPr/>
      </p:nvGrpSpPr>
      <p:grpSpPr>
        <a:xfrm>
          <a:off x="0" y="0"/>
          <a:ext cx="0" cy="0"/>
          <a:chOff x="0" y="0"/>
          <a:chExt cx="0" cy="0"/>
        </a:xfrm>
      </p:grpSpPr>
      <p:sp>
        <p:nvSpPr>
          <p:cNvPr id="8" name="Bildplatzhalter 6">
            <a:extLst>
              <a:ext uri="{FF2B5EF4-FFF2-40B4-BE49-F238E27FC236}">
                <a16:creationId xmlns:a16="http://schemas.microsoft.com/office/drawing/2014/main" id="{D32DAAA7-4007-3AD8-A2C9-690285843889}"/>
              </a:ext>
            </a:extLst>
          </p:cNvPr>
          <p:cNvSpPr>
            <a:spLocks noGrp="1"/>
          </p:cNvSpPr>
          <p:nvPr>
            <p:ph type="pic" sz="quarter" idx="10"/>
          </p:nvPr>
        </p:nvSpPr>
        <p:spPr>
          <a:xfrm flipH="1">
            <a:off x="-2" y="0"/>
            <a:ext cx="12192001" cy="6858000"/>
          </a:xfrm>
          <a:prstGeom prst="rect">
            <a:avLst/>
          </a:prstGeom>
        </p:spPr>
        <p:txBody>
          <a:bodyPr/>
          <a:lstStyle/>
          <a:p>
            <a:endParaRPr lang="en-GB" dirty="0"/>
          </a:p>
        </p:txBody>
      </p:sp>
    </p:spTree>
    <p:extLst>
      <p:ext uri="{BB962C8B-B14F-4D97-AF65-F5344CB8AC3E}">
        <p14:creationId xmlns:p14="http://schemas.microsoft.com/office/powerpoint/2010/main" val="2981806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ollage 1">
    <p:spTree>
      <p:nvGrpSpPr>
        <p:cNvPr id="1" name=""/>
        <p:cNvGrpSpPr/>
        <p:nvPr/>
      </p:nvGrpSpPr>
      <p:grpSpPr>
        <a:xfrm>
          <a:off x="0" y="0"/>
          <a:ext cx="0" cy="0"/>
          <a:chOff x="0" y="0"/>
          <a:chExt cx="0" cy="0"/>
        </a:xfrm>
      </p:grpSpPr>
      <p:sp>
        <p:nvSpPr>
          <p:cNvPr id="19" name="Bildplatzhalter 11">
            <a:extLst>
              <a:ext uri="{FF2B5EF4-FFF2-40B4-BE49-F238E27FC236}">
                <a16:creationId xmlns:a16="http://schemas.microsoft.com/office/drawing/2014/main" id="{66DCBE6A-D295-E49D-56C7-47F076207830}"/>
              </a:ext>
            </a:extLst>
          </p:cNvPr>
          <p:cNvSpPr>
            <a:spLocks noGrp="1"/>
          </p:cNvSpPr>
          <p:nvPr>
            <p:ph type="pic" sz="quarter" idx="10"/>
          </p:nvPr>
        </p:nvSpPr>
        <p:spPr>
          <a:xfrm>
            <a:off x="344488" y="-1588"/>
            <a:ext cx="7580312" cy="3443288"/>
          </a:xfrm>
          <a:prstGeom prst="rect">
            <a:avLst/>
          </a:prstGeom>
        </p:spPr>
        <p:txBody>
          <a:bodyPr/>
          <a:lstStyle/>
          <a:p>
            <a:endParaRPr lang="en-GB" dirty="0"/>
          </a:p>
        </p:txBody>
      </p:sp>
      <p:sp>
        <p:nvSpPr>
          <p:cNvPr id="20" name="Bildplatzhalter 13">
            <a:extLst>
              <a:ext uri="{FF2B5EF4-FFF2-40B4-BE49-F238E27FC236}">
                <a16:creationId xmlns:a16="http://schemas.microsoft.com/office/drawing/2014/main" id="{CACF0F48-7C59-7EAF-E127-CAA843CDB79A}"/>
              </a:ext>
            </a:extLst>
          </p:cNvPr>
          <p:cNvSpPr>
            <a:spLocks noGrp="1"/>
          </p:cNvSpPr>
          <p:nvPr>
            <p:ph type="pic" sz="quarter" idx="11"/>
          </p:nvPr>
        </p:nvSpPr>
        <p:spPr>
          <a:xfrm>
            <a:off x="8116888" y="-1588"/>
            <a:ext cx="4075112" cy="5429251"/>
          </a:xfrm>
          <a:prstGeom prst="rect">
            <a:avLst/>
          </a:prstGeom>
        </p:spPr>
        <p:txBody>
          <a:bodyPr/>
          <a:lstStyle/>
          <a:p>
            <a:endParaRPr lang="en-GB" dirty="0"/>
          </a:p>
        </p:txBody>
      </p:sp>
      <p:sp>
        <p:nvSpPr>
          <p:cNvPr id="21" name="Bildplatzhalter 15">
            <a:extLst>
              <a:ext uri="{FF2B5EF4-FFF2-40B4-BE49-F238E27FC236}">
                <a16:creationId xmlns:a16="http://schemas.microsoft.com/office/drawing/2014/main" id="{A22986E3-576E-6E42-8303-CDC0D3E9B43C}"/>
              </a:ext>
            </a:extLst>
          </p:cNvPr>
          <p:cNvSpPr>
            <a:spLocks noGrp="1"/>
          </p:cNvSpPr>
          <p:nvPr>
            <p:ph type="pic" sz="quarter" idx="12"/>
          </p:nvPr>
        </p:nvSpPr>
        <p:spPr>
          <a:xfrm>
            <a:off x="5209382" y="3622675"/>
            <a:ext cx="2713037" cy="1804988"/>
          </a:xfrm>
          <a:prstGeom prst="rect">
            <a:avLst/>
          </a:prstGeom>
        </p:spPr>
        <p:txBody>
          <a:bodyPr/>
          <a:lstStyle/>
          <a:p>
            <a:endParaRPr lang="en-GB" dirty="0"/>
          </a:p>
        </p:txBody>
      </p:sp>
      <p:sp>
        <p:nvSpPr>
          <p:cNvPr id="22" name="Bildplatzhalter 17">
            <a:extLst>
              <a:ext uri="{FF2B5EF4-FFF2-40B4-BE49-F238E27FC236}">
                <a16:creationId xmlns:a16="http://schemas.microsoft.com/office/drawing/2014/main" id="{0B1365F3-F8D1-0D2F-F121-9E7873DFDE11}"/>
              </a:ext>
            </a:extLst>
          </p:cNvPr>
          <p:cNvSpPr>
            <a:spLocks noGrp="1"/>
          </p:cNvSpPr>
          <p:nvPr>
            <p:ph type="pic" sz="quarter" idx="13"/>
          </p:nvPr>
        </p:nvSpPr>
        <p:spPr>
          <a:xfrm>
            <a:off x="2301875" y="3622675"/>
            <a:ext cx="2713038" cy="1804988"/>
          </a:xfrm>
          <a:prstGeom prst="rect">
            <a:avLst/>
          </a:prstGeom>
        </p:spPr>
        <p:txBody>
          <a:bodyPr/>
          <a:lstStyle/>
          <a:p>
            <a:endParaRPr lang="en-GB" dirty="0"/>
          </a:p>
        </p:txBody>
      </p:sp>
    </p:spTree>
    <p:extLst>
      <p:ext uri="{BB962C8B-B14F-4D97-AF65-F5344CB8AC3E}">
        <p14:creationId xmlns:p14="http://schemas.microsoft.com/office/powerpoint/2010/main" val="2906145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ollage 2">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F4BCF444-00A1-2B83-F37B-3AD9CEBA1104}"/>
              </a:ext>
            </a:extLst>
          </p:cNvPr>
          <p:cNvSpPr>
            <a:spLocks noGrp="1"/>
          </p:cNvSpPr>
          <p:nvPr>
            <p:ph type="pic" sz="quarter" idx="10"/>
          </p:nvPr>
        </p:nvSpPr>
        <p:spPr>
          <a:xfrm>
            <a:off x="0" y="277795"/>
            <a:ext cx="4592002" cy="3308167"/>
          </a:xfrm>
          <a:prstGeom prst="rect">
            <a:avLst/>
          </a:prstGeom>
        </p:spPr>
        <p:txBody>
          <a:bodyPr/>
          <a:lstStyle/>
          <a:p>
            <a:endParaRPr lang="en-GB" dirty="0"/>
          </a:p>
        </p:txBody>
      </p:sp>
      <p:sp>
        <p:nvSpPr>
          <p:cNvPr id="13" name="Bildplatzhalter 13">
            <a:extLst>
              <a:ext uri="{FF2B5EF4-FFF2-40B4-BE49-F238E27FC236}">
                <a16:creationId xmlns:a16="http://schemas.microsoft.com/office/drawing/2014/main" id="{1D96A10F-17EA-7F13-BE7F-793DF9555A15}"/>
              </a:ext>
            </a:extLst>
          </p:cNvPr>
          <p:cNvSpPr>
            <a:spLocks noGrp="1"/>
          </p:cNvSpPr>
          <p:nvPr>
            <p:ph type="pic" sz="quarter" idx="11"/>
          </p:nvPr>
        </p:nvSpPr>
        <p:spPr>
          <a:xfrm>
            <a:off x="8552734" y="1160463"/>
            <a:ext cx="3639266" cy="2425498"/>
          </a:xfrm>
          <a:prstGeom prst="rect">
            <a:avLst/>
          </a:prstGeom>
        </p:spPr>
        <p:txBody>
          <a:bodyPr/>
          <a:lstStyle/>
          <a:p>
            <a:endParaRPr lang="en-GB" dirty="0"/>
          </a:p>
        </p:txBody>
      </p:sp>
      <p:sp>
        <p:nvSpPr>
          <p:cNvPr id="14" name="Bildplatzhalter 15">
            <a:extLst>
              <a:ext uri="{FF2B5EF4-FFF2-40B4-BE49-F238E27FC236}">
                <a16:creationId xmlns:a16="http://schemas.microsoft.com/office/drawing/2014/main" id="{8511B721-9A91-DB56-179E-1AEF25FE9405}"/>
              </a:ext>
            </a:extLst>
          </p:cNvPr>
          <p:cNvSpPr>
            <a:spLocks noGrp="1"/>
          </p:cNvSpPr>
          <p:nvPr>
            <p:ph type="pic" sz="quarter" idx="12"/>
          </p:nvPr>
        </p:nvSpPr>
        <p:spPr>
          <a:xfrm>
            <a:off x="4749627" y="1160463"/>
            <a:ext cx="3645482" cy="2425498"/>
          </a:xfrm>
          <a:prstGeom prst="rect">
            <a:avLst/>
          </a:prstGeom>
        </p:spPr>
        <p:txBody>
          <a:bodyPr/>
          <a:lstStyle/>
          <a:p>
            <a:endParaRPr lang="en-GB" dirty="0"/>
          </a:p>
        </p:txBody>
      </p:sp>
      <p:sp>
        <p:nvSpPr>
          <p:cNvPr id="15" name="Bildplatzhalter 17">
            <a:extLst>
              <a:ext uri="{FF2B5EF4-FFF2-40B4-BE49-F238E27FC236}">
                <a16:creationId xmlns:a16="http://schemas.microsoft.com/office/drawing/2014/main" id="{169B5CAB-A0A6-F7A8-49B0-88C10361B72C}"/>
              </a:ext>
            </a:extLst>
          </p:cNvPr>
          <p:cNvSpPr>
            <a:spLocks noGrp="1"/>
          </p:cNvSpPr>
          <p:nvPr>
            <p:ph type="pic" sz="quarter" idx="13"/>
          </p:nvPr>
        </p:nvSpPr>
        <p:spPr>
          <a:xfrm>
            <a:off x="0" y="3726130"/>
            <a:ext cx="2921818" cy="2494774"/>
          </a:xfrm>
          <a:prstGeom prst="rect">
            <a:avLst/>
          </a:prstGeom>
        </p:spPr>
        <p:txBody>
          <a:bodyPr/>
          <a:lstStyle/>
          <a:p>
            <a:endParaRPr lang="en-GB" dirty="0"/>
          </a:p>
        </p:txBody>
      </p:sp>
      <p:sp>
        <p:nvSpPr>
          <p:cNvPr id="16" name="Bildplatzhalter 17">
            <a:extLst>
              <a:ext uri="{FF2B5EF4-FFF2-40B4-BE49-F238E27FC236}">
                <a16:creationId xmlns:a16="http://schemas.microsoft.com/office/drawing/2014/main" id="{76C778A3-456A-C04A-85C1-C4E93BE034B2}"/>
              </a:ext>
            </a:extLst>
          </p:cNvPr>
          <p:cNvSpPr>
            <a:spLocks noGrp="1"/>
          </p:cNvSpPr>
          <p:nvPr>
            <p:ph type="pic" sz="quarter" idx="14"/>
          </p:nvPr>
        </p:nvSpPr>
        <p:spPr>
          <a:xfrm>
            <a:off x="3089710" y="3726130"/>
            <a:ext cx="2921818" cy="2494774"/>
          </a:xfrm>
          <a:prstGeom prst="rect">
            <a:avLst/>
          </a:prstGeom>
        </p:spPr>
        <p:txBody>
          <a:bodyPr/>
          <a:lstStyle/>
          <a:p>
            <a:endParaRPr lang="en-GB" dirty="0"/>
          </a:p>
        </p:txBody>
      </p:sp>
      <p:sp>
        <p:nvSpPr>
          <p:cNvPr id="17" name="Bildplatzhalter 17">
            <a:extLst>
              <a:ext uri="{FF2B5EF4-FFF2-40B4-BE49-F238E27FC236}">
                <a16:creationId xmlns:a16="http://schemas.microsoft.com/office/drawing/2014/main" id="{E786F849-EDF4-AE1A-3D8C-4943FA51D121}"/>
              </a:ext>
            </a:extLst>
          </p:cNvPr>
          <p:cNvSpPr>
            <a:spLocks noGrp="1"/>
          </p:cNvSpPr>
          <p:nvPr>
            <p:ph type="pic" sz="quarter" idx="15"/>
          </p:nvPr>
        </p:nvSpPr>
        <p:spPr>
          <a:xfrm>
            <a:off x="6179420" y="3726130"/>
            <a:ext cx="2921818" cy="2494774"/>
          </a:xfrm>
          <a:prstGeom prst="rect">
            <a:avLst/>
          </a:prstGeom>
        </p:spPr>
        <p:txBody>
          <a:bodyPr/>
          <a:lstStyle/>
          <a:p>
            <a:endParaRPr lang="en-GB" dirty="0"/>
          </a:p>
        </p:txBody>
      </p:sp>
      <p:sp>
        <p:nvSpPr>
          <p:cNvPr id="18" name="Bildplatzhalter 17">
            <a:extLst>
              <a:ext uri="{FF2B5EF4-FFF2-40B4-BE49-F238E27FC236}">
                <a16:creationId xmlns:a16="http://schemas.microsoft.com/office/drawing/2014/main" id="{927AE0C4-AB0A-7BDC-B0DE-7F86824E36EE}"/>
              </a:ext>
            </a:extLst>
          </p:cNvPr>
          <p:cNvSpPr>
            <a:spLocks noGrp="1"/>
          </p:cNvSpPr>
          <p:nvPr>
            <p:ph type="pic" sz="quarter" idx="16"/>
          </p:nvPr>
        </p:nvSpPr>
        <p:spPr>
          <a:xfrm>
            <a:off x="9269129" y="3726130"/>
            <a:ext cx="2921818" cy="2494774"/>
          </a:xfrm>
          <a:prstGeom prst="rect">
            <a:avLst/>
          </a:prstGeom>
        </p:spPr>
        <p:txBody>
          <a:bodyPr/>
          <a:lstStyle/>
          <a:p>
            <a:endParaRPr lang="en-GB" dirty="0"/>
          </a:p>
        </p:txBody>
      </p:sp>
    </p:spTree>
    <p:extLst>
      <p:ext uri="{BB962C8B-B14F-4D97-AF65-F5344CB8AC3E}">
        <p14:creationId xmlns:p14="http://schemas.microsoft.com/office/powerpoint/2010/main" val="3782295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Collage 3">
    <p:spTree>
      <p:nvGrpSpPr>
        <p:cNvPr id="1" name=""/>
        <p:cNvGrpSpPr/>
        <p:nvPr/>
      </p:nvGrpSpPr>
      <p:grpSpPr>
        <a:xfrm>
          <a:off x="0" y="0"/>
          <a:ext cx="0" cy="0"/>
          <a:chOff x="0" y="0"/>
          <a:chExt cx="0" cy="0"/>
        </a:xfrm>
      </p:grpSpPr>
      <p:sp>
        <p:nvSpPr>
          <p:cNvPr id="9" name="Bildplatzhalter 13">
            <a:extLst>
              <a:ext uri="{FF2B5EF4-FFF2-40B4-BE49-F238E27FC236}">
                <a16:creationId xmlns:a16="http://schemas.microsoft.com/office/drawing/2014/main" id="{622D7DF5-EDA5-ABDE-2C27-D861CDCEFE75}"/>
              </a:ext>
            </a:extLst>
          </p:cNvPr>
          <p:cNvSpPr>
            <a:spLocks noGrp="1"/>
          </p:cNvSpPr>
          <p:nvPr>
            <p:ph type="pic" sz="quarter" idx="11"/>
          </p:nvPr>
        </p:nvSpPr>
        <p:spPr>
          <a:xfrm>
            <a:off x="8552734" y="1160463"/>
            <a:ext cx="3639266" cy="2425498"/>
          </a:xfrm>
          <a:prstGeom prst="rect">
            <a:avLst/>
          </a:prstGeom>
        </p:spPr>
        <p:txBody>
          <a:bodyPr/>
          <a:lstStyle/>
          <a:p>
            <a:endParaRPr lang="en-GB" dirty="0"/>
          </a:p>
        </p:txBody>
      </p:sp>
      <p:sp>
        <p:nvSpPr>
          <p:cNvPr id="10" name="Bildplatzhalter 15">
            <a:extLst>
              <a:ext uri="{FF2B5EF4-FFF2-40B4-BE49-F238E27FC236}">
                <a16:creationId xmlns:a16="http://schemas.microsoft.com/office/drawing/2014/main" id="{28DCFE16-4D22-C0F0-D2F8-2DCF312BCC99}"/>
              </a:ext>
            </a:extLst>
          </p:cNvPr>
          <p:cNvSpPr>
            <a:spLocks noGrp="1"/>
          </p:cNvSpPr>
          <p:nvPr>
            <p:ph type="pic" sz="quarter" idx="12"/>
          </p:nvPr>
        </p:nvSpPr>
        <p:spPr>
          <a:xfrm>
            <a:off x="4749627" y="1160463"/>
            <a:ext cx="3645482" cy="2425498"/>
          </a:xfrm>
          <a:prstGeom prst="rect">
            <a:avLst/>
          </a:prstGeom>
        </p:spPr>
        <p:txBody>
          <a:bodyPr/>
          <a:lstStyle/>
          <a:p>
            <a:endParaRPr lang="en-GB" dirty="0"/>
          </a:p>
        </p:txBody>
      </p:sp>
      <p:sp>
        <p:nvSpPr>
          <p:cNvPr id="11" name="Bildplatzhalter 13">
            <a:extLst>
              <a:ext uri="{FF2B5EF4-FFF2-40B4-BE49-F238E27FC236}">
                <a16:creationId xmlns:a16="http://schemas.microsoft.com/office/drawing/2014/main" id="{902DF207-38E4-F730-67C3-D485522E88FE}"/>
              </a:ext>
            </a:extLst>
          </p:cNvPr>
          <p:cNvSpPr>
            <a:spLocks noGrp="1"/>
          </p:cNvSpPr>
          <p:nvPr>
            <p:ph type="pic" sz="quarter" idx="15"/>
          </p:nvPr>
        </p:nvSpPr>
        <p:spPr>
          <a:xfrm>
            <a:off x="8552734" y="3720783"/>
            <a:ext cx="3639266" cy="2425498"/>
          </a:xfrm>
          <a:prstGeom prst="rect">
            <a:avLst/>
          </a:prstGeom>
        </p:spPr>
        <p:txBody>
          <a:bodyPr/>
          <a:lstStyle/>
          <a:p>
            <a:endParaRPr lang="en-GB" dirty="0"/>
          </a:p>
        </p:txBody>
      </p:sp>
      <p:sp>
        <p:nvSpPr>
          <p:cNvPr id="19" name="Bildplatzhalter 15">
            <a:extLst>
              <a:ext uri="{FF2B5EF4-FFF2-40B4-BE49-F238E27FC236}">
                <a16:creationId xmlns:a16="http://schemas.microsoft.com/office/drawing/2014/main" id="{EEFEF639-20B0-DDE3-CC74-096B91AEED78}"/>
              </a:ext>
            </a:extLst>
          </p:cNvPr>
          <p:cNvSpPr>
            <a:spLocks noGrp="1"/>
          </p:cNvSpPr>
          <p:nvPr>
            <p:ph type="pic" sz="quarter" idx="16"/>
          </p:nvPr>
        </p:nvSpPr>
        <p:spPr>
          <a:xfrm>
            <a:off x="4749627" y="3720783"/>
            <a:ext cx="3645482" cy="2425498"/>
          </a:xfrm>
          <a:prstGeom prst="rect">
            <a:avLst/>
          </a:prstGeom>
        </p:spPr>
        <p:txBody>
          <a:bodyPr/>
          <a:lstStyle/>
          <a:p>
            <a:endParaRPr lang="en-GB" dirty="0"/>
          </a:p>
        </p:txBody>
      </p:sp>
      <p:sp>
        <p:nvSpPr>
          <p:cNvPr id="20" name="Bildplatzhalter 11">
            <a:extLst>
              <a:ext uri="{FF2B5EF4-FFF2-40B4-BE49-F238E27FC236}">
                <a16:creationId xmlns:a16="http://schemas.microsoft.com/office/drawing/2014/main" id="{6657820C-EDB3-0150-B413-0A2242154AB5}"/>
              </a:ext>
            </a:extLst>
          </p:cNvPr>
          <p:cNvSpPr>
            <a:spLocks noGrp="1"/>
          </p:cNvSpPr>
          <p:nvPr>
            <p:ph type="pic" sz="quarter" idx="10"/>
          </p:nvPr>
        </p:nvSpPr>
        <p:spPr>
          <a:xfrm>
            <a:off x="0" y="277795"/>
            <a:ext cx="4592002" cy="6589713"/>
          </a:xfrm>
          <a:prstGeom prst="rect">
            <a:avLst/>
          </a:prstGeom>
        </p:spPr>
        <p:txBody>
          <a:bodyPr/>
          <a:lstStyle/>
          <a:p>
            <a:endParaRPr lang="en-GB" dirty="0"/>
          </a:p>
        </p:txBody>
      </p:sp>
    </p:spTree>
    <p:extLst>
      <p:ext uri="{BB962C8B-B14F-4D97-AF65-F5344CB8AC3E}">
        <p14:creationId xmlns:p14="http://schemas.microsoft.com/office/powerpoint/2010/main" val="23795084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Collage 4">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7" name="Bildplatzhalter 5">
            <a:extLst>
              <a:ext uri="{FF2B5EF4-FFF2-40B4-BE49-F238E27FC236}">
                <a16:creationId xmlns:a16="http://schemas.microsoft.com/office/drawing/2014/main" id="{68CA484D-10DF-E84E-47EF-FB79CD5BA0CB}"/>
              </a:ext>
            </a:extLst>
          </p:cNvPr>
          <p:cNvSpPr>
            <a:spLocks noGrp="1"/>
          </p:cNvSpPr>
          <p:nvPr>
            <p:ph type="pic" sz="quarter" idx="10"/>
          </p:nvPr>
        </p:nvSpPr>
        <p:spPr>
          <a:xfrm>
            <a:off x="0" y="1160463"/>
            <a:ext cx="6019800" cy="5065712"/>
          </a:xfrm>
          <a:prstGeom prst="rect">
            <a:avLst/>
          </a:prstGeom>
        </p:spPr>
        <p:txBody>
          <a:bodyPr/>
          <a:lstStyle/>
          <a:p>
            <a:endParaRPr lang="en-GB" dirty="0"/>
          </a:p>
        </p:txBody>
      </p:sp>
      <p:sp>
        <p:nvSpPr>
          <p:cNvPr id="8" name="Bildplatzhalter 5">
            <a:extLst>
              <a:ext uri="{FF2B5EF4-FFF2-40B4-BE49-F238E27FC236}">
                <a16:creationId xmlns:a16="http://schemas.microsoft.com/office/drawing/2014/main" id="{56615DBA-5485-FE40-915C-0B6E5B451AE1}"/>
              </a:ext>
            </a:extLst>
          </p:cNvPr>
          <p:cNvSpPr>
            <a:spLocks noGrp="1"/>
          </p:cNvSpPr>
          <p:nvPr>
            <p:ph type="pic" sz="quarter" idx="11"/>
          </p:nvPr>
        </p:nvSpPr>
        <p:spPr>
          <a:xfrm>
            <a:off x="6172200" y="1160463"/>
            <a:ext cx="6019800" cy="5065712"/>
          </a:xfrm>
          <a:prstGeom prst="rect">
            <a:avLst/>
          </a:prstGeom>
        </p:spPr>
        <p:txBody>
          <a:bodyPr/>
          <a:lstStyle/>
          <a:p>
            <a:endParaRPr lang="en-GB" dirty="0"/>
          </a:p>
        </p:txBody>
      </p:sp>
    </p:spTree>
    <p:extLst>
      <p:ext uri="{BB962C8B-B14F-4D97-AF65-F5344CB8AC3E}">
        <p14:creationId xmlns:p14="http://schemas.microsoft.com/office/powerpoint/2010/main" val="35734261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Collage 4">
    <p:bg>
      <p:bgPr>
        <a:solidFill>
          <a:schemeClr val="tx1"/>
        </a:solidFill>
        <a:effectLst/>
      </p:bgPr>
    </p:bg>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bg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7" name="Bildplatzhalter 5">
            <a:extLst>
              <a:ext uri="{FF2B5EF4-FFF2-40B4-BE49-F238E27FC236}">
                <a16:creationId xmlns:a16="http://schemas.microsoft.com/office/drawing/2014/main" id="{68CA484D-10DF-E84E-47EF-FB79CD5BA0CB}"/>
              </a:ext>
            </a:extLst>
          </p:cNvPr>
          <p:cNvSpPr>
            <a:spLocks noGrp="1"/>
          </p:cNvSpPr>
          <p:nvPr>
            <p:ph type="pic" sz="quarter" idx="10"/>
          </p:nvPr>
        </p:nvSpPr>
        <p:spPr>
          <a:xfrm>
            <a:off x="0" y="1160463"/>
            <a:ext cx="6019800" cy="5065712"/>
          </a:xfrm>
          <a:prstGeom prst="rect">
            <a:avLst/>
          </a:prstGeom>
        </p:spPr>
        <p:txBody>
          <a:bodyPr/>
          <a:lstStyle/>
          <a:p>
            <a:endParaRPr lang="en-GB" dirty="0"/>
          </a:p>
        </p:txBody>
      </p:sp>
      <p:sp>
        <p:nvSpPr>
          <p:cNvPr id="8" name="Bildplatzhalter 5">
            <a:extLst>
              <a:ext uri="{FF2B5EF4-FFF2-40B4-BE49-F238E27FC236}">
                <a16:creationId xmlns:a16="http://schemas.microsoft.com/office/drawing/2014/main" id="{56615DBA-5485-FE40-915C-0B6E5B451AE1}"/>
              </a:ext>
            </a:extLst>
          </p:cNvPr>
          <p:cNvSpPr>
            <a:spLocks noGrp="1"/>
          </p:cNvSpPr>
          <p:nvPr>
            <p:ph type="pic" sz="quarter" idx="11"/>
          </p:nvPr>
        </p:nvSpPr>
        <p:spPr>
          <a:xfrm>
            <a:off x="6172200" y="1160463"/>
            <a:ext cx="6019800" cy="5065712"/>
          </a:xfrm>
          <a:prstGeom prst="rect">
            <a:avLst/>
          </a:prstGeom>
        </p:spPr>
        <p:txBody>
          <a:bodyPr/>
          <a:lstStyle/>
          <a:p>
            <a:endParaRPr lang="en-GB" dirty="0"/>
          </a:p>
        </p:txBody>
      </p:sp>
    </p:spTree>
    <p:extLst>
      <p:ext uri="{BB962C8B-B14F-4D97-AF65-F5344CB8AC3E}">
        <p14:creationId xmlns:p14="http://schemas.microsoft.com/office/powerpoint/2010/main" val="18233978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Basic zwei Zitate">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9" name="Bildplatzhalter 5">
            <a:extLst>
              <a:ext uri="{FF2B5EF4-FFF2-40B4-BE49-F238E27FC236}">
                <a16:creationId xmlns:a16="http://schemas.microsoft.com/office/drawing/2014/main" id="{704D5B23-D53B-E58D-A63B-D9FE19634BDF}"/>
              </a:ext>
            </a:extLst>
          </p:cNvPr>
          <p:cNvSpPr>
            <a:spLocks noGrp="1"/>
          </p:cNvSpPr>
          <p:nvPr>
            <p:ph type="pic" sz="quarter" idx="10"/>
          </p:nvPr>
        </p:nvSpPr>
        <p:spPr>
          <a:xfrm>
            <a:off x="4508501" y="1538288"/>
            <a:ext cx="2824398" cy="2873375"/>
          </a:xfrm>
          <a:prstGeom prst="rect">
            <a:avLst/>
          </a:prstGeom>
        </p:spPr>
        <p:txBody>
          <a:bodyPr/>
          <a:lstStyle/>
          <a:p>
            <a:endParaRPr lang="en-GB" dirty="0"/>
          </a:p>
        </p:txBody>
      </p:sp>
      <p:sp>
        <p:nvSpPr>
          <p:cNvPr id="10" name="Bildplatzhalter 7">
            <a:extLst>
              <a:ext uri="{FF2B5EF4-FFF2-40B4-BE49-F238E27FC236}">
                <a16:creationId xmlns:a16="http://schemas.microsoft.com/office/drawing/2014/main" id="{8D31E71D-AFDF-49DC-5022-C8F0FFBAB5C4}"/>
              </a:ext>
            </a:extLst>
          </p:cNvPr>
          <p:cNvSpPr>
            <a:spLocks noGrp="1"/>
          </p:cNvSpPr>
          <p:nvPr>
            <p:ph type="pic" sz="quarter" idx="11"/>
          </p:nvPr>
        </p:nvSpPr>
        <p:spPr>
          <a:xfrm>
            <a:off x="8626475" y="1538288"/>
            <a:ext cx="2860675" cy="2872800"/>
          </a:xfrm>
          <a:prstGeom prst="rect">
            <a:avLst/>
          </a:prstGeom>
        </p:spPr>
        <p:txBody>
          <a:bodyPr/>
          <a:lstStyle/>
          <a:p>
            <a:endParaRPr lang="en-GB" dirty="0"/>
          </a:p>
        </p:txBody>
      </p:sp>
    </p:spTree>
    <p:extLst>
      <p:ext uri="{BB962C8B-B14F-4D97-AF65-F5344CB8AC3E}">
        <p14:creationId xmlns:p14="http://schemas.microsoft.com/office/powerpoint/2010/main" val="34055066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Basic Bild rechts">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6" name="Bildplatzhalter 4">
            <a:extLst>
              <a:ext uri="{FF2B5EF4-FFF2-40B4-BE49-F238E27FC236}">
                <a16:creationId xmlns:a16="http://schemas.microsoft.com/office/drawing/2014/main" id="{4BC108DA-E3BD-584C-4CE3-2BAFB54A878E}"/>
              </a:ext>
            </a:extLst>
          </p:cNvPr>
          <p:cNvSpPr>
            <a:spLocks noGrp="1"/>
          </p:cNvSpPr>
          <p:nvPr>
            <p:ph type="pic" sz="quarter" idx="10"/>
          </p:nvPr>
        </p:nvSpPr>
        <p:spPr>
          <a:xfrm>
            <a:off x="7340600" y="1160463"/>
            <a:ext cx="4508500" cy="5065712"/>
          </a:xfrm>
          <a:prstGeom prst="rect">
            <a:avLst/>
          </a:prstGeom>
        </p:spPr>
        <p:txBody>
          <a:bodyPr/>
          <a:lstStyle/>
          <a:p>
            <a:endParaRPr lang="en-GB" dirty="0"/>
          </a:p>
        </p:txBody>
      </p:sp>
    </p:spTree>
    <p:extLst>
      <p:ext uri="{BB962C8B-B14F-4D97-AF65-F5344CB8AC3E}">
        <p14:creationId xmlns:p14="http://schemas.microsoft.com/office/powerpoint/2010/main" val="14352762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Basic Bild links angeschnitten">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6" name="Bildplatzhalter 4">
            <a:extLst>
              <a:ext uri="{FF2B5EF4-FFF2-40B4-BE49-F238E27FC236}">
                <a16:creationId xmlns:a16="http://schemas.microsoft.com/office/drawing/2014/main" id="{EEC45117-914C-01CF-B39D-FFB25DE4BCCB}"/>
              </a:ext>
            </a:extLst>
          </p:cNvPr>
          <p:cNvSpPr>
            <a:spLocks noGrp="1"/>
          </p:cNvSpPr>
          <p:nvPr>
            <p:ph type="pic" sz="quarter" idx="10"/>
          </p:nvPr>
        </p:nvSpPr>
        <p:spPr>
          <a:xfrm>
            <a:off x="0" y="1765300"/>
            <a:ext cx="4432300" cy="4460875"/>
          </a:xfrm>
          <a:prstGeom prst="rect">
            <a:avLst/>
          </a:prstGeom>
        </p:spPr>
        <p:txBody>
          <a:bodyPr/>
          <a:lstStyle/>
          <a:p>
            <a:endParaRPr lang="en-GB" dirty="0"/>
          </a:p>
        </p:txBody>
      </p:sp>
    </p:spTree>
    <p:extLst>
      <p:ext uri="{BB962C8B-B14F-4D97-AF65-F5344CB8AC3E}">
        <p14:creationId xmlns:p14="http://schemas.microsoft.com/office/powerpoint/2010/main" val="346707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1 Introduction">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D5DFB420-38D4-D2C0-20D5-381F78BB0A83}"/>
              </a:ext>
            </a:extLst>
          </p:cNvPr>
          <p:cNvSpPr/>
          <p:nvPr userDrawn="1"/>
        </p:nvSpPr>
        <p:spPr>
          <a:xfrm>
            <a:off x="3917576" y="681037"/>
            <a:ext cx="8274424" cy="617696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4194198" y="3216114"/>
            <a:ext cx="7825525" cy="332778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20" name="TextBox 19">
            <a:extLst>
              <a:ext uri="{FF2B5EF4-FFF2-40B4-BE49-F238E27FC236}">
                <a16:creationId xmlns:a16="http://schemas.microsoft.com/office/drawing/2014/main" id="{0182DB51-A959-F2BA-B39D-3F854ABEF219}"/>
              </a:ext>
            </a:extLst>
          </p:cNvPr>
          <p:cNvSpPr txBox="1"/>
          <p:nvPr userDrawn="1"/>
        </p:nvSpPr>
        <p:spPr>
          <a:xfrm>
            <a:off x="9286535" y="799608"/>
            <a:ext cx="2949269" cy="307777"/>
          </a:xfrm>
          <a:prstGeom prst="rect">
            <a:avLst/>
          </a:prstGeom>
          <a:noFill/>
        </p:spPr>
        <p:txBody>
          <a:bodyPr wrap="none" rtlCol="0" anchor="ctr">
            <a:spAutoFit/>
          </a:bodyPr>
          <a:lstStyle/>
          <a:p>
            <a:r>
              <a:rPr lang="en-US" sz="1400" b="1">
                <a:solidFill>
                  <a:schemeClr val="bg1"/>
                </a:solidFill>
                <a:latin typeface="Segoe UI" panose="020B0502040204020203" pitchFamily="34" charset="0"/>
                <a:cs typeface="Segoe UI" panose="020B0502040204020203" pitchFamily="34" charset="0"/>
              </a:rPr>
              <a:t>STUDY COURSE(S)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4104084" y="778874"/>
            <a:ext cx="2230098" cy="307777"/>
          </a:xfrm>
          <a:prstGeom prst="rect">
            <a:avLst/>
          </a:prstGeom>
          <a:noFill/>
        </p:spPr>
        <p:txBody>
          <a:bodyPr wrap="none" rtlCol="0" anchor="ctr">
            <a:spAutoFit/>
          </a:bodyPr>
          <a:lstStyle/>
          <a:p>
            <a:r>
              <a:rPr lang="en-US" sz="1400" b="1">
                <a:solidFill>
                  <a:schemeClr val="bg1"/>
                </a:solidFill>
                <a:latin typeface="Segoe UI" panose="020B0502040204020203" pitchFamily="34" charset="0"/>
                <a:cs typeface="Segoe UI" panose="020B0502040204020203" pitchFamily="34" charset="0"/>
              </a:rPr>
              <a:t>LINKEDIN (if applicable)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4199883" y="1100036"/>
            <a:ext cx="220897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90730" y="4867063"/>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97237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TEAM INTRODUCTION</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14762" y="3047984"/>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6640374" y="706271"/>
            <a:ext cx="2115066" cy="523220"/>
          </a:xfrm>
          <a:prstGeom prst="rect">
            <a:avLst/>
          </a:prstGeom>
          <a:noFill/>
        </p:spPr>
        <p:txBody>
          <a:bodyPr wrap="none" rtlCol="0" anchor="ctr">
            <a:spAutoFit/>
          </a:bodyPr>
          <a:lstStyle/>
          <a:p>
            <a:r>
              <a:rPr lang="en-US" sz="1400" b="1" dirty="0">
                <a:solidFill>
                  <a:schemeClr val="bg1"/>
                </a:solidFill>
                <a:latin typeface="Segoe UI" panose="020B0502040204020203" pitchFamily="34" charset="0"/>
                <a:cs typeface="Segoe UI" panose="020B0502040204020203" pitchFamily="34" charset="0"/>
              </a:rPr>
              <a:t>UNIVERSITY / SCHOOL</a:t>
            </a:r>
            <a:br>
              <a:rPr lang="en-US" sz="1400" b="1" dirty="0">
                <a:solidFill>
                  <a:schemeClr val="bg1"/>
                </a:solidFill>
                <a:latin typeface="Segoe UI" panose="020B0502040204020203" pitchFamily="34" charset="0"/>
                <a:cs typeface="Segoe UI" panose="020B0502040204020203" pitchFamily="34" charset="0"/>
              </a:rPr>
            </a:br>
            <a:r>
              <a:rPr lang="en-US" sz="1400" b="1" dirty="0">
                <a:solidFill>
                  <a:schemeClr val="bg1"/>
                </a:solidFill>
                <a:latin typeface="Segoe UI" panose="020B0502040204020203" pitchFamily="34" charset="0"/>
                <a:cs typeface="Segoe UI" panose="020B0502040204020203" pitchFamily="34" charset="0"/>
              </a:rPr>
              <a:t>(if applicable)</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331607" y="3216114"/>
            <a:ext cx="3252154" cy="1533619"/>
          </a:xfrm>
        </p:spPr>
        <p:txBody>
          <a:bodyPr>
            <a:normAutofit/>
          </a:bodyPr>
          <a:lstStyle>
            <a:lvl1pPr marL="0" indent="0">
              <a:buNone/>
              <a:defRPr sz="1400">
                <a:solidFill>
                  <a:srgbClr val="4A4A4A"/>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(Mandatory)</a:t>
            </a:r>
          </a:p>
          <a:p>
            <a:r>
              <a:rPr lang="en-US" dirty="0"/>
              <a:t> </a:t>
            </a:r>
          </a:p>
        </p:txBody>
      </p:sp>
      <p:sp>
        <p:nvSpPr>
          <p:cNvPr id="28" name="Text Placeholder 2">
            <a:extLst>
              <a:ext uri="{FF2B5EF4-FFF2-40B4-BE49-F238E27FC236}">
                <a16:creationId xmlns:a16="http://schemas.microsoft.com/office/drawing/2014/main" id="{07B69F82-996F-FDAC-4C14-B8EBC477FCB8}"/>
              </a:ext>
            </a:extLst>
          </p:cNvPr>
          <p:cNvSpPr>
            <a:spLocks noGrp="1"/>
          </p:cNvSpPr>
          <p:nvPr>
            <p:ph type="body" idx="26" hasCustomPrompt="1"/>
          </p:nvPr>
        </p:nvSpPr>
        <p:spPr>
          <a:xfrm>
            <a:off x="4199883" y="1478082"/>
            <a:ext cx="220897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36" name="Text Placeholder 2">
            <a:extLst>
              <a:ext uri="{FF2B5EF4-FFF2-40B4-BE49-F238E27FC236}">
                <a16:creationId xmlns:a16="http://schemas.microsoft.com/office/drawing/2014/main" id="{D221B3D5-97AC-C7AB-9718-BE4C067649F5}"/>
              </a:ext>
            </a:extLst>
          </p:cNvPr>
          <p:cNvSpPr>
            <a:spLocks noGrp="1"/>
          </p:cNvSpPr>
          <p:nvPr>
            <p:ph type="body" idx="27" hasCustomPrompt="1"/>
          </p:nvPr>
        </p:nvSpPr>
        <p:spPr>
          <a:xfrm>
            <a:off x="4199883" y="1857438"/>
            <a:ext cx="220897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40" name="Text Placeholder 2">
            <a:extLst>
              <a:ext uri="{FF2B5EF4-FFF2-40B4-BE49-F238E27FC236}">
                <a16:creationId xmlns:a16="http://schemas.microsoft.com/office/drawing/2014/main" id="{2DC088B0-8FE9-F217-12C0-E6C16ACCF071}"/>
              </a:ext>
            </a:extLst>
          </p:cNvPr>
          <p:cNvSpPr>
            <a:spLocks noGrp="1"/>
          </p:cNvSpPr>
          <p:nvPr>
            <p:ph type="body" idx="28" hasCustomPrompt="1"/>
          </p:nvPr>
        </p:nvSpPr>
        <p:spPr>
          <a:xfrm>
            <a:off x="4205911" y="2230320"/>
            <a:ext cx="2202944"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41" name="Text Placeholder 2">
            <a:extLst>
              <a:ext uri="{FF2B5EF4-FFF2-40B4-BE49-F238E27FC236}">
                <a16:creationId xmlns:a16="http://schemas.microsoft.com/office/drawing/2014/main" id="{0C7A7DC8-87BB-78AF-9AAF-849D9E8E161E}"/>
              </a:ext>
            </a:extLst>
          </p:cNvPr>
          <p:cNvSpPr>
            <a:spLocks noGrp="1"/>
          </p:cNvSpPr>
          <p:nvPr>
            <p:ph type="body" idx="29" hasCustomPrompt="1"/>
          </p:nvPr>
        </p:nvSpPr>
        <p:spPr>
          <a:xfrm>
            <a:off x="4199883" y="2592868"/>
            <a:ext cx="2202944"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76" name="Bildplatzhalter 75">
            <a:extLst>
              <a:ext uri="{FF2B5EF4-FFF2-40B4-BE49-F238E27FC236}">
                <a16:creationId xmlns:a16="http://schemas.microsoft.com/office/drawing/2014/main" id="{311D705E-CA50-F837-1B93-BCEBCE115BB4}"/>
              </a:ext>
            </a:extLst>
          </p:cNvPr>
          <p:cNvSpPr>
            <a:spLocks noGrp="1"/>
          </p:cNvSpPr>
          <p:nvPr>
            <p:ph type="pic" sz="quarter" idx="30" hasCustomPrompt="1"/>
          </p:nvPr>
        </p:nvSpPr>
        <p:spPr>
          <a:xfrm>
            <a:off x="314762" y="4980228"/>
            <a:ext cx="3252155" cy="1533621"/>
          </a:xfrm>
        </p:spPr>
        <p:txBody>
          <a:bodyPr>
            <a:normAutofit/>
          </a:bodyPr>
          <a:lstStyle>
            <a:lvl1pPr marL="0" indent="0">
              <a:buNone/>
              <a:defRPr sz="1400">
                <a:solidFill>
                  <a:srgbClr val="4A4A4A"/>
                </a:solidFill>
              </a:defRPr>
            </a:lvl1pPr>
          </a:lstStyle>
          <a:p>
            <a:r>
              <a:rPr lang="de-DE" dirty="0"/>
              <a:t>Logo </a:t>
            </a:r>
            <a:r>
              <a:rPr lang="de-DE" dirty="0" err="1"/>
              <a:t>if</a:t>
            </a:r>
            <a:r>
              <a:rPr lang="de-DE" dirty="0"/>
              <a:t> </a:t>
            </a:r>
            <a:r>
              <a:rPr lang="de-DE" dirty="0" err="1"/>
              <a:t>applicable</a:t>
            </a:r>
            <a:endParaRPr lang="de-DE" dirty="0"/>
          </a:p>
        </p:txBody>
      </p:sp>
      <p:sp>
        <p:nvSpPr>
          <p:cNvPr id="77" name="Text Placeholder 2">
            <a:extLst>
              <a:ext uri="{FF2B5EF4-FFF2-40B4-BE49-F238E27FC236}">
                <a16:creationId xmlns:a16="http://schemas.microsoft.com/office/drawing/2014/main" id="{0DCDBA3C-D350-90A7-B0D2-04077CFE1B47}"/>
              </a:ext>
            </a:extLst>
          </p:cNvPr>
          <p:cNvSpPr>
            <a:spLocks noGrp="1"/>
          </p:cNvSpPr>
          <p:nvPr>
            <p:ph type="body" idx="31" hasCustomPrompt="1"/>
          </p:nvPr>
        </p:nvSpPr>
        <p:spPr>
          <a:xfrm>
            <a:off x="4208745" y="271835"/>
            <a:ext cx="7807207" cy="382487"/>
          </a:xfrm>
        </p:spPr>
        <p:txBody>
          <a:bodyPr anchor="ctr">
            <a:normAutofit/>
          </a:bodyPr>
          <a:lstStyle>
            <a:lvl1pPr marL="0" indent="0">
              <a:buNone/>
              <a:defRPr sz="18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sp>
        <p:nvSpPr>
          <p:cNvPr id="5" name="Text Placeholder 2">
            <a:extLst>
              <a:ext uri="{FF2B5EF4-FFF2-40B4-BE49-F238E27FC236}">
                <a16:creationId xmlns:a16="http://schemas.microsoft.com/office/drawing/2014/main" id="{EC6CAEEE-9D67-D6DD-0FE8-6B30717B5FE7}"/>
              </a:ext>
            </a:extLst>
          </p:cNvPr>
          <p:cNvSpPr>
            <a:spLocks noGrp="1"/>
          </p:cNvSpPr>
          <p:nvPr>
            <p:ph type="body" idx="33" hasCustomPrompt="1"/>
          </p:nvPr>
        </p:nvSpPr>
        <p:spPr>
          <a:xfrm>
            <a:off x="6755761" y="1489931"/>
            <a:ext cx="220897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6" name="Text Placeholder 2">
            <a:extLst>
              <a:ext uri="{FF2B5EF4-FFF2-40B4-BE49-F238E27FC236}">
                <a16:creationId xmlns:a16="http://schemas.microsoft.com/office/drawing/2014/main" id="{E329D748-C926-A230-42C1-E56F352D8338}"/>
              </a:ext>
            </a:extLst>
          </p:cNvPr>
          <p:cNvSpPr>
            <a:spLocks noGrp="1"/>
          </p:cNvSpPr>
          <p:nvPr>
            <p:ph type="body" idx="34" hasCustomPrompt="1"/>
          </p:nvPr>
        </p:nvSpPr>
        <p:spPr>
          <a:xfrm>
            <a:off x="6755761" y="1865443"/>
            <a:ext cx="220897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10" name="Text Placeholder 2">
            <a:extLst>
              <a:ext uri="{FF2B5EF4-FFF2-40B4-BE49-F238E27FC236}">
                <a16:creationId xmlns:a16="http://schemas.microsoft.com/office/drawing/2014/main" id="{37C36D89-03C3-3169-86D3-4F9928FBE14A}"/>
              </a:ext>
            </a:extLst>
          </p:cNvPr>
          <p:cNvSpPr>
            <a:spLocks noGrp="1"/>
          </p:cNvSpPr>
          <p:nvPr>
            <p:ph type="body" idx="35" hasCustomPrompt="1"/>
          </p:nvPr>
        </p:nvSpPr>
        <p:spPr>
          <a:xfrm>
            <a:off x="6755761" y="2244704"/>
            <a:ext cx="220897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11" name="Text Placeholder 2">
            <a:extLst>
              <a:ext uri="{FF2B5EF4-FFF2-40B4-BE49-F238E27FC236}">
                <a16:creationId xmlns:a16="http://schemas.microsoft.com/office/drawing/2014/main" id="{749A76B2-105A-300E-9031-EB425EA3D87B}"/>
              </a:ext>
            </a:extLst>
          </p:cNvPr>
          <p:cNvSpPr>
            <a:spLocks noGrp="1"/>
          </p:cNvSpPr>
          <p:nvPr>
            <p:ph type="body" idx="36" hasCustomPrompt="1"/>
          </p:nvPr>
        </p:nvSpPr>
        <p:spPr>
          <a:xfrm>
            <a:off x="6753486" y="2607252"/>
            <a:ext cx="2211247"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14" name="Text Placeholder 2">
            <a:extLst>
              <a:ext uri="{FF2B5EF4-FFF2-40B4-BE49-F238E27FC236}">
                <a16:creationId xmlns:a16="http://schemas.microsoft.com/office/drawing/2014/main" id="{78D6B5DE-E657-A8D4-D7A7-0EE4B98035D4}"/>
              </a:ext>
            </a:extLst>
          </p:cNvPr>
          <p:cNvSpPr>
            <a:spLocks noGrp="1"/>
          </p:cNvSpPr>
          <p:nvPr>
            <p:ph type="body" idx="37" hasCustomPrompt="1"/>
          </p:nvPr>
        </p:nvSpPr>
        <p:spPr>
          <a:xfrm>
            <a:off x="9371680" y="1107385"/>
            <a:ext cx="265443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17" name="Text Placeholder 2">
            <a:extLst>
              <a:ext uri="{FF2B5EF4-FFF2-40B4-BE49-F238E27FC236}">
                <a16:creationId xmlns:a16="http://schemas.microsoft.com/office/drawing/2014/main" id="{FBFEFA34-0D08-DED7-1704-24CE436482AF}"/>
              </a:ext>
            </a:extLst>
          </p:cNvPr>
          <p:cNvSpPr>
            <a:spLocks noGrp="1"/>
          </p:cNvSpPr>
          <p:nvPr>
            <p:ph type="body" idx="38" hasCustomPrompt="1"/>
          </p:nvPr>
        </p:nvSpPr>
        <p:spPr>
          <a:xfrm>
            <a:off x="9371680" y="1482896"/>
            <a:ext cx="265443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18" name="Text Placeholder 2">
            <a:extLst>
              <a:ext uri="{FF2B5EF4-FFF2-40B4-BE49-F238E27FC236}">
                <a16:creationId xmlns:a16="http://schemas.microsoft.com/office/drawing/2014/main" id="{19696418-4893-6C05-740D-6F3B24BFA58D}"/>
              </a:ext>
            </a:extLst>
          </p:cNvPr>
          <p:cNvSpPr>
            <a:spLocks noGrp="1"/>
          </p:cNvSpPr>
          <p:nvPr>
            <p:ph type="body" idx="39" hasCustomPrompt="1"/>
          </p:nvPr>
        </p:nvSpPr>
        <p:spPr>
          <a:xfrm>
            <a:off x="9371680" y="1858407"/>
            <a:ext cx="265443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19" name="Text Placeholder 2">
            <a:extLst>
              <a:ext uri="{FF2B5EF4-FFF2-40B4-BE49-F238E27FC236}">
                <a16:creationId xmlns:a16="http://schemas.microsoft.com/office/drawing/2014/main" id="{F12E1287-1494-5000-C397-786F4B0A98B9}"/>
              </a:ext>
            </a:extLst>
          </p:cNvPr>
          <p:cNvSpPr>
            <a:spLocks noGrp="1"/>
          </p:cNvSpPr>
          <p:nvPr>
            <p:ph type="body" idx="40" hasCustomPrompt="1"/>
          </p:nvPr>
        </p:nvSpPr>
        <p:spPr>
          <a:xfrm>
            <a:off x="9366162" y="2239564"/>
            <a:ext cx="265443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5" name="Text Placeholder 2">
            <a:extLst>
              <a:ext uri="{FF2B5EF4-FFF2-40B4-BE49-F238E27FC236}">
                <a16:creationId xmlns:a16="http://schemas.microsoft.com/office/drawing/2014/main" id="{C3D2E49A-1915-C09E-A2F3-68BB74DD64A1}"/>
              </a:ext>
            </a:extLst>
          </p:cNvPr>
          <p:cNvSpPr>
            <a:spLocks noGrp="1"/>
          </p:cNvSpPr>
          <p:nvPr>
            <p:ph type="body" idx="41" hasCustomPrompt="1"/>
          </p:nvPr>
        </p:nvSpPr>
        <p:spPr>
          <a:xfrm>
            <a:off x="9366162" y="2600217"/>
            <a:ext cx="2654432" cy="307778"/>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4" name="TextBox 3">
            <a:extLst>
              <a:ext uri="{FF2B5EF4-FFF2-40B4-BE49-F238E27FC236}">
                <a16:creationId xmlns:a16="http://schemas.microsoft.com/office/drawing/2014/main" id="{54B3F3AF-C907-E877-2C93-84D8411E9E49}"/>
              </a:ext>
            </a:extLst>
          </p:cNvPr>
          <p:cNvSpPr txBox="1"/>
          <p:nvPr userDrawn="1"/>
        </p:nvSpPr>
        <p:spPr>
          <a:xfrm>
            <a:off x="268745" y="775428"/>
            <a:ext cx="2867323" cy="307777"/>
          </a:xfrm>
          <a:prstGeom prst="rect">
            <a:avLst/>
          </a:prstGeom>
          <a:noFill/>
        </p:spPr>
        <p:txBody>
          <a:bodyPr wrap="none" rtlCol="0" anchor="ctr">
            <a:spAutoFit/>
          </a:bodyPr>
          <a:lstStyle/>
          <a:p>
            <a:r>
              <a:rPr lang="en-US" sz="1400" b="1" dirty="0">
                <a:solidFill>
                  <a:schemeClr val="tx1"/>
                </a:solidFill>
                <a:latin typeface="Segoe UI" panose="020B0502040204020203" pitchFamily="34" charset="0"/>
                <a:cs typeface="Segoe UI" panose="020B0502040204020203" pitchFamily="34" charset="0"/>
              </a:rPr>
              <a:t>NAMES + AGE TEAM MEMBERS</a:t>
            </a:r>
          </a:p>
        </p:txBody>
      </p:sp>
      <p:sp>
        <p:nvSpPr>
          <p:cNvPr id="8" name="Text Placeholder 2">
            <a:extLst>
              <a:ext uri="{FF2B5EF4-FFF2-40B4-BE49-F238E27FC236}">
                <a16:creationId xmlns:a16="http://schemas.microsoft.com/office/drawing/2014/main" id="{DC4AFB89-5145-6DC1-4575-D121FD573892}"/>
              </a:ext>
            </a:extLst>
          </p:cNvPr>
          <p:cNvSpPr>
            <a:spLocks noGrp="1"/>
          </p:cNvSpPr>
          <p:nvPr>
            <p:ph type="body" idx="42" hasCustomPrompt="1"/>
          </p:nvPr>
        </p:nvSpPr>
        <p:spPr>
          <a:xfrm>
            <a:off x="326951" y="2614661"/>
            <a:ext cx="3263995" cy="312597"/>
          </a:xfrm>
        </p:spPr>
        <p:txBody>
          <a:bodyPr anchor="ctr">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NAME &amp; AGE </a:t>
            </a:r>
          </a:p>
        </p:txBody>
      </p:sp>
      <p:sp>
        <p:nvSpPr>
          <p:cNvPr id="16" name="Text Placeholder 2">
            <a:extLst>
              <a:ext uri="{FF2B5EF4-FFF2-40B4-BE49-F238E27FC236}">
                <a16:creationId xmlns:a16="http://schemas.microsoft.com/office/drawing/2014/main" id="{34D64C18-8FCD-3E04-D778-8A0B4FA5D6FD}"/>
              </a:ext>
            </a:extLst>
          </p:cNvPr>
          <p:cNvSpPr>
            <a:spLocks noGrp="1"/>
          </p:cNvSpPr>
          <p:nvPr>
            <p:ph type="body" idx="43" hasCustomPrompt="1"/>
          </p:nvPr>
        </p:nvSpPr>
        <p:spPr>
          <a:xfrm>
            <a:off x="326951" y="2227910"/>
            <a:ext cx="3263995" cy="312597"/>
          </a:xfrm>
        </p:spPr>
        <p:txBody>
          <a:bodyPr anchor="ctr">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NAME &amp; AGE </a:t>
            </a:r>
          </a:p>
        </p:txBody>
      </p:sp>
      <p:sp>
        <p:nvSpPr>
          <p:cNvPr id="22" name="Text Placeholder 2">
            <a:extLst>
              <a:ext uri="{FF2B5EF4-FFF2-40B4-BE49-F238E27FC236}">
                <a16:creationId xmlns:a16="http://schemas.microsoft.com/office/drawing/2014/main" id="{4C000310-CF7C-77CD-792D-4068EC616CA9}"/>
              </a:ext>
            </a:extLst>
          </p:cNvPr>
          <p:cNvSpPr>
            <a:spLocks noGrp="1"/>
          </p:cNvSpPr>
          <p:nvPr>
            <p:ph type="body" idx="44" hasCustomPrompt="1"/>
          </p:nvPr>
        </p:nvSpPr>
        <p:spPr>
          <a:xfrm>
            <a:off x="326951" y="1842799"/>
            <a:ext cx="3263995" cy="312597"/>
          </a:xfrm>
        </p:spPr>
        <p:txBody>
          <a:bodyPr anchor="ctr">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NAME &amp; AGE</a:t>
            </a:r>
          </a:p>
        </p:txBody>
      </p:sp>
      <p:sp>
        <p:nvSpPr>
          <p:cNvPr id="23" name="Text Placeholder 2">
            <a:extLst>
              <a:ext uri="{FF2B5EF4-FFF2-40B4-BE49-F238E27FC236}">
                <a16:creationId xmlns:a16="http://schemas.microsoft.com/office/drawing/2014/main" id="{1769CCD0-9F19-0F1F-1196-DCD2673893D3}"/>
              </a:ext>
            </a:extLst>
          </p:cNvPr>
          <p:cNvSpPr>
            <a:spLocks noGrp="1"/>
          </p:cNvSpPr>
          <p:nvPr>
            <p:ph type="body" idx="45" hasCustomPrompt="1"/>
          </p:nvPr>
        </p:nvSpPr>
        <p:spPr>
          <a:xfrm>
            <a:off x="326951" y="1456048"/>
            <a:ext cx="3263995" cy="312597"/>
          </a:xfrm>
        </p:spPr>
        <p:txBody>
          <a:bodyPr anchor="ctr">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NAME &amp; AGE</a:t>
            </a:r>
          </a:p>
        </p:txBody>
      </p:sp>
      <p:sp>
        <p:nvSpPr>
          <p:cNvPr id="27" name="Text Placeholder 2">
            <a:extLst>
              <a:ext uri="{FF2B5EF4-FFF2-40B4-BE49-F238E27FC236}">
                <a16:creationId xmlns:a16="http://schemas.microsoft.com/office/drawing/2014/main" id="{0B2C1D80-160B-8A8E-073A-083278E7E982}"/>
              </a:ext>
            </a:extLst>
          </p:cNvPr>
          <p:cNvSpPr>
            <a:spLocks noGrp="1"/>
          </p:cNvSpPr>
          <p:nvPr>
            <p:ph type="body" idx="46" hasCustomPrompt="1"/>
          </p:nvPr>
        </p:nvSpPr>
        <p:spPr>
          <a:xfrm>
            <a:off x="326951" y="1079457"/>
            <a:ext cx="3263995" cy="312597"/>
          </a:xfrm>
        </p:spPr>
        <p:txBody>
          <a:bodyPr anchor="ctr">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NAME &amp; AGE</a:t>
            </a:r>
          </a:p>
        </p:txBody>
      </p:sp>
    </p:spTree>
    <p:extLst>
      <p:ext uri="{BB962C8B-B14F-4D97-AF65-F5344CB8AC3E}">
        <p14:creationId xmlns:p14="http://schemas.microsoft.com/office/powerpoint/2010/main" val="13560810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Basic 2 Bilder links">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7" name="Bildplatzhalter 4">
            <a:extLst>
              <a:ext uri="{FF2B5EF4-FFF2-40B4-BE49-F238E27FC236}">
                <a16:creationId xmlns:a16="http://schemas.microsoft.com/office/drawing/2014/main" id="{72F28182-1A37-8776-3D4C-4A2EE64B314D}"/>
              </a:ext>
            </a:extLst>
          </p:cNvPr>
          <p:cNvSpPr>
            <a:spLocks noGrp="1"/>
          </p:cNvSpPr>
          <p:nvPr>
            <p:ph type="pic" sz="quarter" idx="10"/>
          </p:nvPr>
        </p:nvSpPr>
        <p:spPr>
          <a:xfrm>
            <a:off x="0" y="1765300"/>
            <a:ext cx="3525600" cy="2570901"/>
          </a:xfrm>
          <a:prstGeom prst="rect">
            <a:avLst/>
          </a:prstGeom>
        </p:spPr>
        <p:txBody>
          <a:bodyPr/>
          <a:lstStyle/>
          <a:p>
            <a:endParaRPr lang="en-GB" dirty="0"/>
          </a:p>
        </p:txBody>
      </p:sp>
      <p:sp>
        <p:nvSpPr>
          <p:cNvPr id="8" name="Bildplatzhalter 4">
            <a:extLst>
              <a:ext uri="{FF2B5EF4-FFF2-40B4-BE49-F238E27FC236}">
                <a16:creationId xmlns:a16="http://schemas.microsoft.com/office/drawing/2014/main" id="{434A05CE-1C70-F0E9-38B6-E9C01B27782B}"/>
              </a:ext>
            </a:extLst>
          </p:cNvPr>
          <p:cNvSpPr>
            <a:spLocks noGrp="1"/>
          </p:cNvSpPr>
          <p:nvPr>
            <p:ph type="pic" sz="quarter" idx="11"/>
          </p:nvPr>
        </p:nvSpPr>
        <p:spPr>
          <a:xfrm>
            <a:off x="3753852" y="1765300"/>
            <a:ext cx="3525600" cy="2570901"/>
          </a:xfrm>
          <a:prstGeom prst="rect">
            <a:avLst/>
          </a:prstGeom>
        </p:spPr>
        <p:txBody>
          <a:bodyPr/>
          <a:lstStyle/>
          <a:p>
            <a:endParaRPr lang="en-GB" dirty="0"/>
          </a:p>
        </p:txBody>
      </p:sp>
    </p:spTree>
    <p:extLst>
      <p:ext uri="{BB962C8B-B14F-4D97-AF65-F5344CB8AC3E}">
        <p14:creationId xmlns:p14="http://schemas.microsoft.com/office/powerpoint/2010/main" val="38188983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Basic 3 Zitate">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12" name="Bildplatzhalter 6">
            <a:extLst>
              <a:ext uri="{FF2B5EF4-FFF2-40B4-BE49-F238E27FC236}">
                <a16:creationId xmlns:a16="http://schemas.microsoft.com/office/drawing/2014/main" id="{C7A9A2CB-1B8B-8FE6-4F5A-C990BFCCE2BD}"/>
              </a:ext>
            </a:extLst>
          </p:cNvPr>
          <p:cNvSpPr>
            <a:spLocks noGrp="1"/>
          </p:cNvSpPr>
          <p:nvPr>
            <p:ph type="pic" sz="quarter" idx="10"/>
          </p:nvPr>
        </p:nvSpPr>
        <p:spPr>
          <a:xfrm>
            <a:off x="344488" y="1558925"/>
            <a:ext cx="2844800" cy="2844800"/>
          </a:xfrm>
          <a:prstGeom prst="rect">
            <a:avLst/>
          </a:prstGeom>
        </p:spPr>
        <p:txBody>
          <a:bodyPr/>
          <a:lstStyle/>
          <a:p>
            <a:endParaRPr lang="en-GB" dirty="0"/>
          </a:p>
        </p:txBody>
      </p:sp>
      <p:sp>
        <p:nvSpPr>
          <p:cNvPr id="13" name="Bildplatzhalter 8">
            <a:extLst>
              <a:ext uri="{FF2B5EF4-FFF2-40B4-BE49-F238E27FC236}">
                <a16:creationId xmlns:a16="http://schemas.microsoft.com/office/drawing/2014/main" id="{DCF585F9-B1BC-EBFC-3814-68088530D0DF}"/>
              </a:ext>
            </a:extLst>
          </p:cNvPr>
          <p:cNvSpPr>
            <a:spLocks noGrp="1"/>
          </p:cNvSpPr>
          <p:nvPr>
            <p:ph type="pic" sz="quarter" idx="11"/>
          </p:nvPr>
        </p:nvSpPr>
        <p:spPr>
          <a:xfrm>
            <a:off x="4485882" y="1574800"/>
            <a:ext cx="2844000" cy="2844800"/>
          </a:xfrm>
          <a:prstGeom prst="rect">
            <a:avLst/>
          </a:prstGeom>
        </p:spPr>
        <p:txBody>
          <a:bodyPr/>
          <a:lstStyle/>
          <a:p>
            <a:endParaRPr lang="en-GB" dirty="0"/>
          </a:p>
        </p:txBody>
      </p:sp>
      <p:sp>
        <p:nvSpPr>
          <p:cNvPr id="14" name="Bildplatzhalter 10">
            <a:extLst>
              <a:ext uri="{FF2B5EF4-FFF2-40B4-BE49-F238E27FC236}">
                <a16:creationId xmlns:a16="http://schemas.microsoft.com/office/drawing/2014/main" id="{A0B0E00E-7F33-F8BC-AF5E-7C800DDA5F84}"/>
              </a:ext>
            </a:extLst>
          </p:cNvPr>
          <p:cNvSpPr>
            <a:spLocks noGrp="1"/>
          </p:cNvSpPr>
          <p:nvPr>
            <p:ph type="pic" sz="quarter" idx="12"/>
          </p:nvPr>
        </p:nvSpPr>
        <p:spPr>
          <a:xfrm>
            <a:off x="8626475" y="1574800"/>
            <a:ext cx="2844000" cy="2844800"/>
          </a:xfrm>
          <a:prstGeom prst="rect">
            <a:avLst/>
          </a:prstGeom>
        </p:spPr>
        <p:txBody>
          <a:bodyPr/>
          <a:lstStyle/>
          <a:p>
            <a:endParaRPr lang="en-GB" dirty="0"/>
          </a:p>
        </p:txBody>
      </p:sp>
    </p:spTree>
    <p:extLst>
      <p:ext uri="{BB962C8B-B14F-4D97-AF65-F5344CB8AC3E}">
        <p14:creationId xmlns:p14="http://schemas.microsoft.com/office/powerpoint/2010/main" val="9587986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Basic 3 kl. Bilder">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12" name="Bildplatzhalter 6">
            <a:extLst>
              <a:ext uri="{FF2B5EF4-FFF2-40B4-BE49-F238E27FC236}">
                <a16:creationId xmlns:a16="http://schemas.microsoft.com/office/drawing/2014/main" id="{FB44308B-7F67-A54E-E0F6-61B65B6275D6}"/>
              </a:ext>
            </a:extLst>
          </p:cNvPr>
          <p:cNvSpPr>
            <a:spLocks noGrp="1"/>
          </p:cNvSpPr>
          <p:nvPr>
            <p:ph type="pic" sz="quarter" idx="10"/>
          </p:nvPr>
        </p:nvSpPr>
        <p:spPr>
          <a:xfrm>
            <a:off x="342900" y="1765300"/>
            <a:ext cx="2879725" cy="2536825"/>
          </a:xfrm>
          <a:prstGeom prst="rect">
            <a:avLst/>
          </a:prstGeom>
        </p:spPr>
        <p:txBody>
          <a:bodyPr/>
          <a:lstStyle/>
          <a:p>
            <a:endParaRPr lang="en-GB" dirty="0"/>
          </a:p>
        </p:txBody>
      </p:sp>
      <p:sp>
        <p:nvSpPr>
          <p:cNvPr id="13" name="Bildplatzhalter 8">
            <a:extLst>
              <a:ext uri="{FF2B5EF4-FFF2-40B4-BE49-F238E27FC236}">
                <a16:creationId xmlns:a16="http://schemas.microsoft.com/office/drawing/2014/main" id="{A840DFE9-F588-7471-1004-0CE835F6D620}"/>
              </a:ext>
            </a:extLst>
          </p:cNvPr>
          <p:cNvSpPr>
            <a:spLocks noGrp="1"/>
          </p:cNvSpPr>
          <p:nvPr>
            <p:ph type="pic" sz="quarter" idx="11"/>
          </p:nvPr>
        </p:nvSpPr>
        <p:spPr>
          <a:xfrm>
            <a:off x="3482975" y="1765300"/>
            <a:ext cx="2879725" cy="2536825"/>
          </a:xfrm>
          <a:prstGeom prst="rect">
            <a:avLst/>
          </a:prstGeom>
        </p:spPr>
        <p:txBody>
          <a:bodyPr/>
          <a:lstStyle/>
          <a:p>
            <a:endParaRPr lang="en-GB" dirty="0"/>
          </a:p>
        </p:txBody>
      </p:sp>
      <p:sp>
        <p:nvSpPr>
          <p:cNvPr id="14" name="Bildplatzhalter 10">
            <a:extLst>
              <a:ext uri="{FF2B5EF4-FFF2-40B4-BE49-F238E27FC236}">
                <a16:creationId xmlns:a16="http://schemas.microsoft.com/office/drawing/2014/main" id="{E099EE25-D9E4-1C81-BCF9-6FA32E426FD6}"/>
              </a:ext>
            </a:extLst>
          </p:cNvPr>
          <p:cNvSpPr>
            <a:spLocks noGrp="1"/>
          </p:cNvSpPr>
          <p:nvPr>
            <p:ph type="pic" sz="quarter" idx="12"/>
          </p:nvPr>
        </p:nvSpPr>
        <p:spPr>
          <a:xfrm>
            <a:off x="6621463" y="1765300"/>
            <a:ext cx="5227637" cy="2536825"/>
          </a:xfrm>
          <a:prstGeom prst="rect">
            <a:avLst/>
          </a:prstGeom>
        </p:spPr>
        <p:txBody>
          <a:bodyPr/>
          <a:lstStyle/>
          <a:p>
            <a:endParaRPr lang="en-GB" dirty="0"/>
          </a:p>
        </p:txBody>
      </p:sp>
    </p:spTree>
    <p:extLst>
      <p:ext uri="{BB962C8B-B14F-4D97-AF65-F5344CB8AC3E}">
        <p14:creationId xmlns:p14="http://schemas.microsoft.com/office/powerpoint/2010/main" val="1011861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Basic Format">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7" name="Text Placeholder 61">
            <a:extLst>
              <a:ext uri="{FF2B5EF4-FFF2-40B4-BE49-F238E27FC236}">
                <a16:creationId xmlns:a16="http://schemas.microsoft.com/office/drawing/2014/main" id="{C175CC4C-D6AE-4E7C-B266-3D5D8644D5E1}"/>
              </a:ext>
            </a:extLst>
          </p:cNvPr>
          <p:cNvSpPr>
            <a:spLocks noGrp="1"/>
          </p:cNvSpPr>
          <p:nvPr>
            <p:ph type="body" sz="quarter" idx="37" hasCustomPrompt="1"/>
          </p:nvPr>
        </p:nvSpPr>
        <p:spPr bwMode="gray">
          <a:xfrm>
            <a:off x="344488" y="1023153"/>
            <a:ext cx="11504612" cy="1296000"/>
          </a:xfrm>
          <a:prstGeom prst="rect">
            <a:avLst/>
          </a:prstGeom>
          <a:noFill/>
        </p:spPr>
        <p:txBody>
          <a:bodyPr lIns="0" tIns="0"/>
          <a:lstStyle>
            <a:lvl1pPr marL="360000" indent="-360000">
              <a:lnSpc>
                <a:spcPct val="150000"/>
              </a:lnSpc>
              <a:buFont typeface="Wingdings" panose="05000000000000000000" pitchFamily="2" charset="2"/>
              <a:buChar char="l"/>
              <a:defRPr kumimoji="1" lang="ja-JP" altLang="en-US" sz="2400" b="0" baseline="0" dirty="0">
                <a:solidFill>
                  <a:schemeClr val="tx1"/>
                </a:solidFill>
                <a:latin typeface="+mj-lt"/>
                <a:ea typeface="맑은 고딕" panose="020B0503020000020004" pitchFamily="50" charset="-127"/>
                <a:cs typeface="Samsung Sharp Sans Bold" pitchFamily="2" charset="0"/>
              </a:defRPr>
            </a:lvl1pPr>
            <a:lvl2pPr marL="648000" indent="-288000">
              <a:lnSpc>
                <a:spcPct val="150000"/>
              </a:lnSpc>
              <a:buFont typeface="Wingdings" panose="05000000000000000000" pitchFamily="2" charset="2"/>
              <a:buChar char="§"/>
              <a:defRPr sz="2000" b="0">
                <a:latin typeface="+mn-lt"/>
                <a:ea typeface="맑은 고딕" panose="020B0503020000020004" pitchFamily="50" charset="-127"/>
                <a:cs typeface="Samsung Sharp Sans Bold" pitchFamily="2" charset="0"/>
              </a:defRPr>
            </a:lvl2pPr>
            <a:lvl3pPr marL="648000" indent="0">
              <a:lnSpc>
                <a:spcPct val="100000"/>
              </a:lnSpc>
              <a:defRPr sz="2000" b="1">
                <a:latin typeface="+mn-lt"/>
                <a:ea typeface="맑은 고딕" panose="020B0503020000020004" pitchFamily="50" charset="-127"/>
                <a:cs typeface="Samsung Sharp Sans Bold" pitchFamily="2" charset="0"/>
              </a:defRPr>
            </a:lvl3pPr>
            <a:lvl4pPr marL="648000" indent="0">
              <a:lnSpc>
                <a:spcPct val="100000"/>
              </a:lnSpc>
              <a:defRPr sz="2000">
                <a:latin typeface="+mn-lt"/>
              </a:defRPr>
            </a:lvl4pPr>
            <a:lvl5pPr marL="648000" indent="0">
              <a:lnSpc>
                <a:spcPct val="100000"/>
              </a:lnSpc>
              <a:defRPr sz="2000">
                <a:latin typeface="+mn-lt"/>
              </a:defRPr>
            </a:lvl5pPr>
            <a:lvl6pPr marL="648000" indent="0">
              <a:lnSpc>
                <a:spcPct val="100000"/>
              </a:lnSpc>
              <a:defRPr sz="2000">
                <a:latin typeface="+mn-lt"/>
              </a:defRPr>
            </a:lvl6pPr>
            <a:lvl7pPr marL="648000" indent="0">
              <a:lnSpc>
                <a:spcPct val="100000"/>
              </a:lnSpc>
              <a:defRPr sz="2000">
                <a:latin typeface="+mn-lt"/>
              </a:defRPr>
            </a:lvl7pPr>
            <a:lvl8pPr marL="648000" indent="0">
              <a:lnSpc>
                <a:spcPct val="100000"/>
              </a:lnSpc>
              <a:defRPr sz="2000">
                <a:latin typeface="+mn-lt"/>
              </a:defRPr>
            </a:lvl8pPr>
            <a:lvl9pPr marL="648000" indent="0">
              <a:lnSpc>
                <a:spcPct val="100000"/>
              </a:lnSpc>
              <a:defRPr sz="2000">
                <a:latin typeface="+mn-lt"/>
              </a:defRPr>
            </a:lvl9pPr>
          </a:lstStyle>
          <a:p>
            <a:pPr lvl="0"/>
            <a:r>
              <a:rPr kumimoji="1" lang="en-US" altLang="ja-JP"/>
              <a:t>Click to edit text</a:t>
            </a:r>
          </a:p>
          <a:p>
            <a:pPr lvl="1"/>
            <a:r>
              <a:rPr kumimoji="1" lang="en-US" altLang="ja-JP"/>
              <a:t>Click to edit text</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Tree>
    <p:extLst>
      <p:ext uri="{BB962C8B-B14F-4D97-AF65-F5344CB8AC3E}">
        <p14:creationId xmlns:p14="http://schemas.microsoft.com/office/powerpoint/2010/main" val="35912316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_Bild in Bild">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7" name="Text Placeholder 61">
            <a:extLst>
              <a:ext uri="{FF2B5EF4-FFF2-40B4-BE49-F238E27FC236}">
                <a16:creationId xmlns:a16="http://schemas.microsoft.com/office/drawing/2014/main" id="{C175CC4C-D6AE-4E7C-B266-3D5D8644D5E1}"/>
              </a:ext>
            </a:extLst>
          </p:cNvPr>
          <p:cNvSpPr>
            <a:spLocks noGrp="1"/>
          </p:cNvSpPr>
          <p:nvPr>
            <p:ph type="body" sz="quarter" idx="37" hasCustomPrompt="1"/>
          </p:nvPr>
        </p:nvSpPr>
        <p:spPr bwMode="gray">
          <a:xfrm>
            <a:off x="344488" y="1023153"/>
            <a:ext cx="11504612" cy="1296000"/>
          </a:xfrm>
          <a:prstGeom prst="rect">
            <a:avLst/>
          </a:prstGeom>
          <a:noFill/>
        </p:spPr>
        <p:txBody>
          <a:bodyPr lIns="0" tIns="0"/>
          <a:lstStyle>
            <a:lvl1pPr marL="360000" indent="-360000">
              <a:lnSpc>
                <a:spcPct val="150000"/>
              </a:lnSpc>
              <a:buFont typeface="Wingdings" panose="05000000000000000000" pitchFamily="2" charset="2"/>
              <a:buChar char="l"/>
              <a:defRPr kumimoji="1" lang="ja-JP" altLang="en-US" sz="2400" b="0" baseline="0" dirty="0">
                <a:solidFill>
                  <a:schemeClr val="tx1"/>
                </a:solidFill>
                <a:latin typeface="+mj-lt"/>
                <a:ea typeface="맑은 고딕" panose="020B0503020000020004" pitchFamily="50" charset="-127"/>
                <a:cs typeface="Samsung Sharp Sans Bold" pitchFamily="2" charset="0"/>
              </a:defRPr>
            </a:lvl1pPr>
            <a:lvl2pPr marL="648000" indent="-288000">
              <a:lnSpc>
                <a:spcPct val="150000"/>
              </a:lnSpc>
              <a:buFont typeface="Wingdings" panose="05000000000000000000" pitchFamily="2" charset="2"/>
              <a:buChar char="§"/>
              <a:defRPr sz="2000" b="0">
                <a:latin typeface="+mn-lt"/>
                <a:ea typeface="맑은 고딕" panose="020B0503020000020004" pitchFamily="50" charset="-127"/>
                <a:cs typeface="Samsung Sharp Sans Bold" pitchFamily="2" charset="0"/>
              </a:defRPr>
            </a:lvl2pPr>
            <a:lvl3pPr marL="648000" indent="0">
              <a:lnSpc>
                <a:spcPct val="100000"/>
              </a:lnSpc>
              <a:defRPr sz="2000" b="1">
                <a:latin typeface="+mn-lt"/>
                <a:ea typeface="맑은 고딕" panose="020B0503020000020004" pitchFamily="50" charset="-127"/>
                <a:cs typeface="Samsung Sharp Sans Bold" pitchFamily="2" charset="0"/>
              </a:defRPr>
            </a:lvl3pPr>
            <a:lvl4pPr marL="648000" indent="0">
              <a:lnSpc>
                <a:spcPct val="100000"/>
              </a:lnSpc>
              <a:defRPr sz="2000">
                <a:latin typeface="+mn-lt"/>
              </a:defRPr>
            </a:lvl4pPr>
            <a:lvl5pPr marL="648000" indent="0">
              <a:lnSpc>
                <a:spcPct val="100000"/>
              </a:lnSpc>
              <a:defRPr sz="2000">
                <a:latin typeface="+mn-lt"/>
              </a:defRPr>
            </a:lvl5pPr>
            <a:lvl6pPr marL="648000" indent="0">
              <a:lnSpc>
                <a:spcPct val="100000"/>
              </a:lnSpc>
              <a:defRPr sz="2000">
                <a:latin typeface="+mn-lt"/>
              </a:defRPr>
            </a:lvl6pPr>
            <a:lvl7pPr marL="648000" indent="0">
              <a:lnSpc>
                <a:spcPct val="100000"/>
              </a:lnSpc>
              <a:defRPr sz="2000">
                <a:latin typeface="+mn-lt"/>
              </a:defRPr>
            </a:lvl7pPr>
            <a:lvl8pPr marL="648000" indent="0">
              <a:lnSpc>
                <a:spcPct val="100000"/>
              </a:lnSpc>
              <a:defRPr sz="2000">
                <a:latin typeface="+mn-lt"/>
              </a:defRPr>
            </a:lvl8pPr>
            <a:lvl9pPr marL="648000" indent="0">
              <a:lnSpc>
                <a:spcPct val="100000"/>
              </a:lnSpc>
              <a:defRPr sz="2000">
                <a:latin typeface="+mn-lt"/>
              </a:defRPr>
            </a:lvl9pPr>
          </a:lstStyle>
          <a:p>
            <a:pPr lvl="0"/>
            <a:r>
              <a:rPr kumimoji="1" lang="en-US" altLang="ja-JP"/>
              <a:t>Click to edit text</a:t>
            </a:r>
          </a:p>
          <a:p>
            <a:pPr lvl="1"/>
            <a:r>
              <a:rPr kumimoji="1" lang="en-US" altLang="ja-JP"/>
              <a:t>Click to edit text</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
        <p:nvSpPr>
          <p:cNvPr id="10" name="Bildplatzhalter 8">
            <a:extLst>
              <a:ext uri="{FF2B5EF4-FFF2-40B4-BE49-F238E27FC236}">
                <a16:creationId xmlns:a16="http://schemas.microsoft.com/office/drawing/2014/main" id="{E4BA7A34-0DDB-74D1-BCEA-48DAC26CA2FD}"/>
              </a:ext>
            </a:extLst>
          </p:cNvPr>
          <p:cNvSpPr>
            <a:spLocks noGrp="1"/>
          </p:cNvSpPr>
          <p:nvPr>
            <p:ph type="pic" sz="quarter" idx="39"/>
          </p:nvPr>
        </p:nvSpPr>
        <p:spPr>
          <a:xfrm>
            <a:off x="5889625" y="0"/>
            <a:ext cx="6302375" cy="4398963"/>
          </a:xfrm>
          <a:prstGeom prst="rect">
            <a:avLst/>
          </a:prstGeom>
        </p:spPr>
        <p:txBody>
          <a:bodyPr/>
          <a:lstStyle/>
          <a:p>
            <a:endParaRPr lang="en-GB" dirty="0"/>
          </a:p>
        </p:txBody>
      </p:sp>
      <p:sp>
        <p:nvSpPr>
          <p:cNvPr id="11" name="Bildplatzhalter 5">
            <a:extLst>
              <a:ext uri="{FF2B5EF4-FFF2-40B4-BE49-F238E27FC236}">
                <a16:creationId xmlns:a16="http://schemas.microsoft.com/office/drawing/2014/main" id="{0BFB45DE-2602-A6F3-6975-28427CEAA509}"/>
              </a:ext>
            </a:extLst>
          </p:cNvPr>
          <p:cNvSpPr>
            <a:spLocks noGrp="1"/>
          </p:cNvSpPr>
          <p:nvPr>
            <p:ph type="pic" sz="quarter" idx="38"/>
          </p:nvPr>
        </p:nvSpPr>
        <p:spPr>
          <a:xfrm>
            <a:off x="4673600" y="3216275"/>
            <a:ext cx="6546850" cy="3641725"/>
          </a:xfrm>
          <a:prstGeom prst="rect">
            <a:avLst/>
          </a:prstGeom>
        </p:spPr>
        <p:txBody>
          <a:bodyPr/>
          <a:lstStyle/>
          <a:p>
            <a:endParaRPr lang="en-GB" dirty="0"/>
          </a:p>
        </p:txBody>
      </p:sp>
    </p:spTree>
    <p:extLst>
      <p:ext uri="{BB962C8B-B14F-4D97-AF65-F5344CB8AC3E}">
        <p14:creationId xmlns:p14="http://schemas.microsoft.com/office/powerpoint/2010/main" val="14693769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Basic großes Bild">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7" name="Text Placeholder 61">
            <a:extLst>
              <a:ext uri="{FF2B5EF4-FFF2-40B4-BE49-F238E27FC236}">
                <a16:creationId xmlns:a16="http://schemas.microsoft.com/office/drawing/2014/main" id="{C175CC4C-D6AE-4E7C-B266-3D5D8644D5E1}"/>
              </a:ext>
            </a:extLst>
          </p:cNvPr>
          <p:cNvSpPr>
            <a:spLocks noGrp="1"/>
          </p:cNvSpPr>
          <p:nvPr>
            <p:ph type="body" sz="quarter" idx="37" hasCustomPrompt="1"/>
          </p:nvPr>
        </p:nvSpPr>
        <p:spPr bwMode="gray">
          <a:xfrm>
            <a:off x="344488" y="1023153"/>
            <a:ext cx="11504612" cy="3216265"/>
          </a:xfrm>
          <a:prstGeom prst="rect">
            <a:avLst/>
          </a:prstGeom>
          <a:noFill/>
        </p:spPr>
        <p:txBody>
          <a:bodyPr lIns="0" tIns="0">
            <a:spAutoFit/>
          </a:bodyPr>
          <a:lstStyle>
            <a:lvl1pPr marL="360000" indent="-360000">
              <a:lnSpc>
                <a:spcPct val="150000"/>
              </a:lnSpc>
              <a:buFont typeface="Wingdings" panose="05000000000000000000" pitchFamily="2" charset="2"/>
              <a:buChar char="l"/>
              <a:defRPr kumimoji="1" lang="ja-JP" altLang="en-US" sz="2400" b="0" baseline="0" dirty="0">
                <a:solidFill>
                  <a:schemeClr val="tx1"/>
                </a:solidFill>
                <a:latin typeface="+mj-lt"/>
                <a:ea typeface="맑은 고딕" panose="020B0503020000020004" pitchFamily="50" charset="-127"/>
                <a:cs typeface="Samsung Sharp Sans Bold" pitchFamily="2" charset="0"/>
              </a:defRPr>
            </a:lvl1pPr>
            <a:lvl2pPr marL="648000" indent="-288000">
              <a:lnSpc>
                <a:spcPct val="150000"/>
              </a:lnSpc>
              <a:buFont typeface="Wingdings" panose="05000000000000000000" pitchFamily="2" charset="2"/>
              <a:buChar char="§"/>
              <a:defRPr sz="2000" b="0">
                <a:latin typeface="+mn-lt"/>
                <a:ea typeface="맑은 고딕" panose="020B0503020000020004" pitchFamily="50" charset="-127"/>
                <a:cs typeface="Samsung Sharp Sans Bold" pitchFamily="2" charset="0"/>
              </a:defRPr>
            </a:lvl2pPr>
            <a:lvl3pPr marL="648000" indent="0">
              <a:lnSpc>
                <a:spcPct val="100000"/>
              </a:lnSpc>
              <a:defRPr sz="2000" b="1">
                <a:latin typeface="+mn-lt"/>
                <a:ea typeface="맑은 고딕" panose="020B0503020000020004" pitchFamily="50" charset="-127"/>
                <a:cs typeface="Samsung Sharp Sans Bold" pitchFamily="2" charset="0"/>
              </a:defRPr>
            </a:lvl3pPr>
            <a:lvl4pPr marL="648000" indent="0">
              <a:lnSpc>
                <a:spcPct val="100000"/>
              </a:lnSpc>
              <a:defRPr sz="2000">
                <a:latin typeface="+mn-lt"/>
              </a:defRPr>
            </a:lvl4pPr>
            <a:lvl5pPr marL="648000" indent="0">
              <a:lnSpc>
                <a:spcPct val="100000"/>
              </a:lnSpc>
              <a:defRPr sz="2000">
                <a:latin typeface="+mn-lt"/>
              </a:defRPr>
            </a:lvl5pPr>
            <a:lvl6pPr marL="648000" indent="0">
              <a:lnSpc>
                <a:spcPct val="100000"/>
              </a:lnSpc>
              <a:defRPr sz="2000">
                <a:latin typeface="+mn-lt"/>
              </a:defRPr>
            </a:lvl6pPr>
            <a:lvl7pPr marL="648000" indent="0">
              <a:lnSpc>
                <a:spcPct val="100000"/>
              </a:lnSpc>
              <a:defRPr sz="2000">
                <a:latin typeface="+mn-lt"/>
              </a:defRPr>
            </a:lvl7pPr>
            <a:lvl8pPr marL="648000" indent="0">
              <a:lnSpc>
                <a:spcPct val="100000"/>
              </a:lnSpc>
              <a:defRPr sz="2000">
                <a:latin typeface="+mn-lt"/>
              </a:defRPr>
            </a:lvl8pPr>
            <a:lvl9pPr marL="648000" indent="0">
              <a:lnSpc>
                <a:spcPct val="100000"/>
              </a:lnSpc>
              <a:defRPr sz="2000">
                <a:latin typeface="+mn-lt"/>
              </a:defRPr>
            </a:lvl9pPr>
          </a:lstStyle>
          <a:p>
            <a:pPr lvl="0"/>
            <a:r>
              <a:rPr kumimoji="1" lang="en-US" altLang="ja-JP"/>
              <a:t>Click to edit text</a:t>
            </a:r>
          </a:p>
          <a:p>
            <a:pPr lvl="1"/>
            <a:r>
              <a:rPr kumimoji="1" lang="en-US" altLang="ja-JP"/>
              <a:t>Click to edit text</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
        <p:nvSpPr>
          <p:cNvPr id="4" name="Bildplatzhalter 3">
            <a:extLst>
              <a:ext uri="{FF2B5EF4-FFF2-40B4-BE49-F238E27FC236}">
                <a16:creationId xmlns:a16="http://schemas.microsoft.com/office/drawing/2014/main" id="{FEE1625C-3D9E-21BE-EFC1-C2023FBEA3C5}"/>
              </a:ext>
            </a:extLst>
          </p:cNvPr>
          <p:cNvSpPr>
            <a:spLocks noGrp="1"/>
          </p:cNvSpPr>
          <p:nvPr>
            <p:ph type="pic" sz="quarter" idx="38"/>
          </p:nvPr>
        </p:nvSpPr>
        <p:spPr>
          <a:xfrm>
            <a:off x="5340001" y="0"/>
            <a:ext cx="6852000" cy="6858000"/>
          </a:xfrm>
          <a:prstGeom prst="rect">
            <a:avLst/>
          </a:prstGeom>
        </p:spPr>
        <p:txBody>
          <a:bodyPr/>
          <a:lstStyle/>
          <a:p>
            <a:endParaRPr lang="en-GB" dirty="0"/>
          </a:p>
        </p:txBody>
      </p:sp>
    </p:spTree>
    <p:extLst>
      <p:ext uri="{BB962C8B-B14F-4D97-AF65-F5344CB8AC3E}">
        <p14:creationId xmlns:p14="http://schemas.microsoft.com/office/powerpoint/2010/main" val="35997994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asic Format with Table">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4" name="Table Placeholder 2">
            <a:extLst>
              <a:ext uri="{FF2B5EF4-FFF2-40B4-BE49-F238E27FC236}">
                <a16:creationId xmlns:a16="http://schemas.microsoft.com/office/drawing/2014/main" id="{0534D857-2784-A448-999D-D20E1C0E21B7}"/>
              </a:ext>
            </a:extLst>
          </p:cNvPr>
          <p:cNvSpPr>
            <a:spLocks noGrp="1"/>
          </p:cNvSpPr>
          <p:nvPr>
            <p:ph type="tbl" sz="quarter" idx="48" hasCustomPrompt="1"/>
          </p:nvPr>
        </p:nvSpPr>
        <p:spPr bwMode="gray">
          <a:xfrm>
            <a:off x="344489" y="2343150"/>
            <a:ext cx="11504611" cy="3883025"/>
          </a:xfrm>
          <a:prstGeom prst="rect">
            <a:avLst/>
          </a:prstGeom>
          <a:solidFill>
            <a:schemeClr val="bg1">
              <a:lumMod val="95000"/>
            </a:schemeClr>
          </a:solidFill>
        </p:spPr>
        <p:txBody>
          <a:bodyPr/>
          <a:lstStyle>
            <a:lvl1pPr>
              <a:defRPr/>
            </a:lvl1pPr>
          </a:lstStyle>
          <a:p>
            <a:r>
              <a:rPr kumimoji="1" lang="en-US" altLang="ja-JP" dirty="0"/>
              <a:t>Insert Table</a:t>
            </a:r>
            <a:endParaRPr kumimoji="1" lang="ja-JP" altLang="en-US"/>
          </a:p>
        </p:txBody>
      </p:sp>
      <p:sp>
        <p:nvSpPr>
          <p:cNvPr id="6" name="Text Placeholder 61">
            <a:extLst>
              <a:ext uri="{FF2B5EF4-FFF2-40B4-BE49-F238E27FC236}">
                <a16:creationId xmlns:a16="http://schemas.microsoft.com/office/drawing/2014/main" id="{EED11DBD-A8D2-4C51-9B45-B3A1499C4DA4}"/>
              </a:ext>
            </a:extLst>
          </p:cNvPr>
          <p:cNvSpPr>
            <a:spLocks noGrp="1"/>
          </p:cNvSpPr>
          <p:nvPr>
            <p:ph type="body" sz="quarter" idx="37" hasCustomPrompt="1"/>
          </p:nvPr>
        </p:nvSpPr>
        <p:spPr bwMode="gray">
          <a:xfrm>
            <a:off x="344488" y="1023153"/>
            <a:ext cx="11504612" cy="1296000"/>
          </a:xfrm>
          <a:prstGeom prst="rect">
            <a:avLst/>
          </a:prstGeom>
          <a:solidFill>
            <a:srgbClr val="FFFFFF"/>
          </a:solidFill>
        </p:spPr>
        <p:txBody>
          <a:bodyPr lIns="0"/>
          <a:lstStyle>
            <a:lvl1pPr marL="360000" indent="-360000">
              <a:lnSpc>
                <a:spcPct val="150000"/>
              </a:lnSpc>
              <a:buFont typeface="Wingdings" panose="05000000000000000000" pitchFamily="2" charset="2"/>
              <a:buChar char="l"/>
              <a:defRPr kumimoji="1" lang="ja-JP" altLang="en-US" sz="2400" b="0" baseline="0" dirty="0">
                <a:solidFill>
                  <a:schemeClr val="tx1"/>
                </a:solidFill>
                <a:latin typeface="+mj-lt"/>
                <a:ea typeface="맑은 고딕" panose="020B0503020000020004" pitchFamily="50" charset="-127"/>
                <a:cs typeface="Samsung Sharp Sans Bold" pitchFamily="2" charset="0"/>
              </a:defRPr>
            </a:lvl1pPr>
            <a:lvl2pPr marL="648000" indent="-288000">
              <a:lnSpc>
                <a:spcPct val="150000"/>
              </a:lnSpc>
              <a:buFont typeface="Wingdings" panose="05000000000000000000" pitchFamily="2" charset="2"/>
              <a:buChar char="§"/>
              <a:defRPr sz="2000" b="0">
                <a:latin typeface="+mn-lt"/>
                <a:ea typeface="맑은 고딕" panose="020B0503020000020004" pitchFamily="50" charset="-127"/>
                <a:cs typeface="Samsung Sharp Sans Bold" pitchFamily="2" charset="0"/>
              </a:defRPr>
            </a:lvl2pPr>
            <a:lvl3pPr marL="648000" indent="0">
              <a:lnSpc>
                <a:spcPct val="100000"/>
              </a:lnSpc>
              <a:defRPr sz="2000" b="1">
                <a:latin typeface="+mn-lt"/>
                <a:ea typeface="맑은 고딕" panose="020B0503020000020004" pitchFamily="50" charset="-127"/>
                <a:cs typeface="Samsung Sharp Sans Bold" pitchFamily="2" charset="0"/>
              </a:defRPr>
            </a:lvl3pPr>
            <a:lvl4pPr marL="648000" indent="0">
              <a:lnSpc>
                <a:spcPct val="100000"/>
              </a:lnSpc>
              <a:defRPr sz="2000">
                <a:latin typeface="+mn-lt"/>
              </a:defRPr>
            </a:lvl4pPr>
            <a:lvl5pPr marL="648000" indent="0">
              <a:lnSpc>
                <a:spcPct val="100000"/>
              </a:lnSpc>
              <a:defRPr sz="2000">
                <a:latin typeface="+mn-lt"/>
              </a:defRPr>
            </a:lvl5pPr>
            <a:lvl6pPr marL="648000" indent="0">
              <a:lnSpc>
                <a:spcPct val="100000"/>
              </a:lnSpc>
              <a:defRPr sz="2000">
                <a:latin typeface="+mn-lt"/>
              </a:defRPr>
            </a:lvl6pPr>
            <a:lvl7pPr marL="648000" indent="0">
              <a:lnSpc>
                <a:spcPct val="100000"/>
              </a:lnSpc>
              <a:defRPr sz="2000">
                <a:latin typeface="+mn-lt"/>
              </a:defRPr>
            </a:lvl7pPr>
            <a:lvl8pPr marL="648000" indent="0">
              <a:lnSpc>
                <a:spcPct val="100000"/>
              </a:lnSpc>
              <a:defRPr sz="2000">
                <a:latin typeface="+mn-lt"/>
              </a:defRPr>
            </a:lvl8pPr>
            <a:lvl9pPr marL="648000" indent="0">
              <a:lnSpc>
                <a:spcPct val="100000"/>
              </a:lnSpc>
              <a:defRPr sz="2000">
                <a:latin typeface="+mn-lt"/>
              </a:defRPr>
            </a:lvl9pPr>
          </a:lstStyle>
          <a:p>
            <a:pPr lvl="0"/>
            <a:r>
              <a:rPr kumimoji="1" lang="en-US" altLang="ja-JP"/>
              <a:t>Click to edit text</a:t>
            </a:r>
          </a:p>
          <a:p>
            <a:pPr lvl="1"/>
            <a:r>
              <a:rPr kumimoji="1" lang="en-US" altLang="ja-JP"/>
              <a:t>Click to edit text</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Tree>
    <p:extLst>
      <p:ext uri="{BB962C8B-B14F-4D97-AF65-F5344CB8AC3E}">
        <p14:creationId xmlns:p14="http://schemas.microsoft.com/office/powerpoint/2010/main" val="34132966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asic Format with Columns (3)">
    <p:spTree>
      <p:nvGrpSpPr>
        <p:cNvPr id="1" name=""/>
        <p:cNvGrpSpPr/>
        <p:nvPr/>
      </p:nvGrpSpPr>
      <p:grpSpPr>
        <a:xfrm>
          <a:off x="0" y="0"/>
          <a:ext cx="0" cy="0"/>
          <a:chOff x="0" y="0"/>
          <a:chExt cx="0" cy="0"/>
        </a:xfrm>
      </p:grpSpPr>
      <p:sp>
        <p:nvSpPr>
          <p:cNvPr id="3"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16" name="Text Placeholder 61">
            <a:extLst>
              <a:ext uri="{FF2B5EF4-FFF2-40B4-BE49-F238E27FC236}">
                <a16:creationId xmlns:a16="http://schemas.microsoft.com/office/drawing/2014/main" id="{7DEA34F8-20AA-4681-BA33-1A72628EAF16}"/>
              </a:ext>
            </a:extLst>
          </p:cNvPr>
          <p:cNvSpPr>
            <a:spLocks noGrp="1"/>
          </p:cNvSpPr>
          <p:nvPr>
            <p:ph type="body" sz="quarter" idx="37" hasCustomPrompt="1"/>
          </p:nvPr>
        </p:nvSpPr>
        <p:spPr bwMode="gray">
          <a:xfrm>
            <a:off x="344488" y="1023153"/>
            <a:ext cx="11504612" cy="1296000"/>
          </a:xfrm>
          <a:prstGeom prst="rect">
            <a:avLst/>
          </a:prstGeom>
          <a:solidFill>
            <a:srgbClr val="FFFFFF"/>
          </a:solidFill>
        </p:spPr>
        <p:txBody>
          <a:bodyPr lIns="0"/>
          <a:lstStyle>
            <a:lvl1pPr marL="360000" indent="-360000">
              <a:lnSpc>
                <a:spcPct val="150000"/>
              </a:lnSpc>
              <a:buFont typeface="Wingdings" panose="05000000000000000000" pitchFamily="2" charset="2"/>
              <a:buChar char="l"/>
              <a:defRPr kumimoji="1" lang="ja-JP" altLang="en-US" sz="2400" b="0" baseline="0" dirty="0">
                <a:solidFill>
                  <a:schemeClr val="tx1"/>
                </a:solidFill>
                <a:latin typeface="+mj-lt"/>
                <a:ea typeface="맑은 고딕" panose="020B0503020000020004" pitchFamily="50" charset="-127"/>
                <a:cs typeface="Samsung Sharp Sans Bold" pitchFamily="2" charset="0"/>
              </a:defRPr>
            </a:lvl1pPr>
            <a:lvl2pPr marL="648000" indent="-288000">
              <a:lnSpc>
                <a:spcPct val="150000"/>
              </a:lnSpc>
              <a:buFont typeface="Wingdings" panose="05000000000000000000" pitchFamily="2" charset="2"/>
              <a:buChar char="§"/>
              <a:defRPr sz="2000" b="0">
                <a:latin typeface="+mn-lt"/>
                <a:ea typeface="맑은 고딕" panose="020B0503020000020004" pitchFamily="50" charset="-127"/>
                <a:cs typeface="Samsung Sharp Sans Bold" pitchFamily="2" charset="0"/>
              </a:defRPr>
            </a:lvl2pPr>
            <a:lvl3pPr marL="648000" indent="0">
              <a:lnSpc>
                <a:spcPct val="100000"/>
              </a:lnSpc>
              <a:defRPr sz="2000" b="1">
                <a:latin typeface="+mn-lt"/>
                <a:ea typeface="맑은 고딕" panose="020B0503020000020004" pitchFamily="50" charset="-127"/>
                <a:cs typeface="Samsung Sharp Sans Bold" pitchFamily="2" charset="0"/>
              </a:defRPr>
            </a:lvl3pPr>
            <a:lvl4pPr marL="648000" indent="0">
              <a:lnSpc>
                <a:spcPct val="100000"/>
              </a:lnSpc>
              <a:defRPr sz="2000">
                <a:latin typeface="+mn-lt"/>
              </a:defRPr>
            </a:lvl4pPr>
            <a:lvl5pPr marL="648000" indent="0">
              <a:lnSpc>
                <a:spcPct val="100000"/>
              </a:lnSpc>
              <a:defRPr sz="2000">
                <a:latin typeface="+mn-lt"/>
              </a:defRPr>
            </a:lvl5pPr>
            <a:lvl6pPr marL="648000" indent="0">
              <a:lnSpc>
                <a:spcPct val="100000"/>
              </a:lnSpc>
              <a:defRPr sz="2000">
                <a:latin typeface="+mn-lt"/>
              </a:defRPr>
            </a:lvl6pPr>
            <a:lvl7pPr marL="648000" indent="0">
              <a:lnSpc>
                <a:spcPct val="100000"/>
              </a:lnSpc>
              <a:defRPr sz="2000">
                <a:latin typeface="+mn-lt"/>
              </a:defRPr>
            </a:lvl7pPr>
            <a:lvl8pPr marL="648000" indent="0">
              <a:lnSpc>
                <a:spcPct val="100000"/>
              </a:lnSpc>
              <a:defRPr sz="2000">
                <a:latin typeface="+mn-lt"/>
              </a:defRPr>
            </a:lvl8pPr>
            <a:lvl9pPr marL="648000" indent="0">
              <a:lnSpc>
                <a:spcPct val="100000"/>
              </a:lnSpc>
              <a:defRPr sz="2000">
                <a:latin typeface="+mn-lt"/>
              </a:defRPr>
            </a:lvl9pPr>
          </a:lstStyle>
          <a:p>
            <a:pPr lvl="0"/>
            <a:r>
              <a:rPr kumimoji="1" lang="en-US" altLang="ja-JP"/>
              <a:t>Click to edit text</a:t>
            </a:r>
          </a:p>
          <a:p>
            <a:pPr lvl="1"/>
            <a:r>
              <a:rPr kumimoji="1" lang="en-US" altLang="ja-JP"/>
              <a:t>Click to edit text</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
        <p:nvSpPr>
          <p:cNvPr id="17" name="직사각형 15">
            <a:extLst>
              <a:ext uri="{FF2B5EF4-FFF2-40B4-BE49-F238E27FC236}">
                <a16:creationId xmlns:a16="http://schemas.microsoft.com/office/drawing/2014/main" id="{D3B00A29-482B-4F19-BAB3-10C9BC3C7E30}"/>
              </a:ext>
            </a:extLst>
          </p:cNvPr>
          <p:cNvSpPr/>
          <p:nvPr userDrawn="1"/>
        </p:nvSpPr>
        <p:spPr bwMode="gray">
          <a:xfrm>
            <a:off x="342899" y="2469595"/>
            <a:ext cx="3600000" cy="504056"/>
          </a:xfrm>
          <a:prstGeom prst="rect">
            <a:avLst/>
          </a:prstGeom>
          <a:solidFill>
            <a:schemeClr val="tx2"/>
          </a:solidFill>
          <a:ln w="9525" cap="flat" cmpd="sng" algn="ctr">
            <a:solidFill>
              <a:schemeClr val="tx2"/>
            </a:solidFill>
            <a:prstDash val="solid"/>
            <a:round/>
            <a:headEnd type="none" w="med" len="med"/>
            <a:tailEnd type="none" w="med" len="med"/>
          </a:ln>
          <a:effectLst/>
        </p:spPr>
        <p:txBody>
          <a:bodyPr vert="horz" wrap="square" lIns="0" tIns="45704" rIns="0" bIns="45704" numCol="1" spcCol="0" rtlCol="0" anchor="ctr" anchorCtr="0" compatLnSpc="1">
            <a:prstTxWarp prst="textNoShape">
              <a:avLst/>
            </a:prstTxWarp>
            <a:noAutofit/>
          </a:bodyPr>
          <a:lstStyle/>
          <a:p>
            <a:pPr algn="ctr" defTabSz="761739" fontAlgn="base" latinLnBrk="0">
              <a:lnSpc>
                <a:spcPct val="110000"/>
              </a:lnSpc>
              <a:spcBef>
                <a:spcPct val="0"/>
              </a:spcBef>
              <a:spcAft>
                <a:spcPct val="0"/>
              </a:spcAft>
            </a:pPr>
            <a:endParaRPr lang="ko-KR" altLang="en-US" sz="1600" b="1">
              <a:solidFill>
                <a:schemeClr val="bg1"/>
              </a:solidFill>
              <a:latin typeface="Samsung Sharp Sans Bold" pitchFamily="2" charset="0"/>
              <a:ea typeface="맑은 고딕" panose="020B0503020000020004" pitchFamily="50" charset="-127"/>
              <a:cs typeface="Samsung Sharp Sans Bold" pitchFamily="2" charset="0"/>
            </a:endParaRPr>
          </a:p>
        </p:txBody>
      </p:sp>
      <p:sp>
        <p:nvSpPr>
          <p:cNvPr id="23" name="직사각형 16">
            <a:extLst>
              <a:ext uri="{FF2B5EF4-FFF2-40B4-BE49-F238E27FC236}">
                <a16:creationId xmlns:a16="http://schemas.microsoft.com/office/drawing/2014/main" id="{12E8A377-5723-49CC-84AC-851A094C36EE}"/>
              </a:ext>
            </a:extLst>
          </p:cNvPr>
          <p:cNvSpPr/>
          <p:nvPr userDrawn="1"/>
        </p:nvSpPr>
        <p:spPr bwMode="gray">
          <a:xfrm>
            <a:off x="342898" y="2469595"/>
            <a:ext cx="3600000" cy="3420000"/>
          </a:xfrm>
          <a:prstGeom prst="rect">
            <a:avLst/>
          </a:prstGeom>
          <a:noFill/>
          <a:ln w="9525" cap="flat" cmpd="sng" algn="ctr">
            <a:solidFill>
              <a:schemeClr val="tx2"/>
            </a:solidFill>
            <a:prstDash val="solid"/>
            <a:round/>
            <a:headEnd type="none" w="med" len="med"/>
            <a:tailEnd type="none" w="med" len="med"/>
          </a:ln>
          <a:effectLst/>
        </p:spPr>
        <p:txBody>
          <a:bodyPr vert="horz" wrap="square" lIns="0" tIns="45704" rIns="0" bIns="45704" numCol="1" spcCol="0" rtlCol="0" anchor="ctr" anchorCtr="0" compatLnSpc="1">
            <a:prstTxWarp prst="textNoShape">
              <a:avLst/>
            </a:prstTxWarp>
            <a:noAutofit/>
          </a:bodyPr>
          <a:lstStyle/>
          <a:p>
            <a:pPr algn="ctr" defTabSz="761739" fontAlgn="base" latinLnBrk="0">
              <a:lnSpc>
                <a:spcPct val="110000"/>
              </a:lnSpc>
              <a:spcBef>
                <a:spcPct val="0"/>
              </a:spcBef>
              <a:spcAft>
                <a:spcPct val="0"/>
              </a:spcAft>
            </a:pPr>
            <a:endParaRPr lang="ko-KR" altLang="en-US" sz="2100" b="1">
              <a:solidFill>
                <a:schemeClr val="bg1"/>
              </a:solidFill>
              <a:latin typeface="Samsung Sharp Sans Bold" pitchFamily="2" charset="0"/>
              <a:ea typeface="맑은 고딕" panose="020B0503020000020004" pitchFamily="50" charset="-127"/>
              <a:cs typeface="Samsung Sharp Sans Bold" pitchFamily="2" charset="0"/>
            </a:endParaRPr>
          </a:p>
        </p:txBody>
      </p:sp>
      <p:sp>
        <p:nvSpPr>
          <p:cNvPr id="24" name="Text Placeholder 61">
            <a:extLst>
              <a:ext uri="{FF2B5EF4-FFF2-40B4-BE49-F238E27FC236}">
                <a16:creationId xmlns:a16="http://schemas.microsoft.com/office/drawing/2014/main" id="{3CD7FCF6-575C-40F2-BA03-EF7BF5169CCC}"/>
              </a:ext>
            </a:extLst>
          </p:cNvPr>
          <p:cNvSpPr>
            <a:spLocks noGrp="1"/>
          </p:cNvSpPr>
          <p:nvPr>
            <p:ph type="body" sz="quarter" idx="40" hasCustomPrompt="1"/>
          </p:nvPr>
        </p:nvSpPr>
        <p:spPr bwMode="gray">
          <a:xfrm>
            <a:off x="342898" y="3081595"/>
            <a:ext cx="3600000" cy="2808000"/>
          </a:xfrm>
          <a:prstGeom prst="rect">
            <a:avLst/>
          </a:prstGeom>
        </p:spPr>
        <p:txBody>
          <a:bodyPr/>
          <a:lstStyle>
            <a:lvl1pPr marL="360000" indent="-360000">
              <a:spcAft>
                <a:spcPts val="600"/>
              </a:spcAft>
              <a:buFont typeface="Wingdings" panose="05000000000000000000" pitchFamily="2" charset="2"/>
              <a:buChar char=""/>
              <a:defRPr kumimoji="1" lang="ja-JP" altLang="en-US" sz="2000" baseline="0" dirty="0">
                <a:solidFill>
                  <a:schemeClr val="tx1"/>
                </a:solidFill>
                <a:latin typeface="+mn-lt"/>
              </a:defRPr>
            </a:lvl1pPr>
            <a:lvl2pPr marL="539750" indent="-180000">
              <a:spcAft>
                <a:spcPts val="600"/>
              </a:spcAft>
              <a:buFont typeface="Wingdings" panose="05000000000000000000" pitchFamily="2" charset="2"/>
              <a:buChar char="§"/>
              <a:defRPr/>
            </a:lvl2pPr>
            <a:lvl3pPr marL="540000" indent="0">
              <a:spcAft>
                <a:spcPts val="600"/>
              </a:spcAft>
              <a:defRPr/>
            </a:lvl3pPr>
            <a:lvl4pPr marL="540000" indent="0">
              <a:spcAft>
                <a:spcPts val="600"/>
              </a:spcAft>
              <a:defRPr/>
            </a:lvl4pPr>
            <a:lvl5pPr marL="540000" indent="0">
              <a:spcAft>
                <a:spcPts val="600"/>
              </a:spcAft>
              <a:defRPr/>
            </a:lvl5pPr>
            <a:lvl6pPr marL="540000" indent="0">
              <a:spcAft>
                <a:spcPts val="600"/>
              </a:spcAft>
              <a:defRPr/>
            </a:lvl6pPr>
            <a:lvl7pPr marL="540000" indent="0">
              <a:spcAft>
                <a:spcPts val="600"/>
              </a:spcAft>
              <a:defRPr/>
            </a:lvl7pPr>
            <a:lvl8pPr marL="540000" indent="0">
              <a:spcAft>
                <a:spcPts val="600"/>
              </a:spcAft>
              <a:defRPr/>
            </a:lvl8pPr>
            <a:lvl9pPr marL="540000" indent="0">
              <a:spcAft>
                <a:spcPts val="600"/>
              </a:spcAft>
              <a:defRPr/>
            </a:lvl9pPr>
          </a:lstStyle>
          <a:p>
            <a:pPr lvl="0"/>
            <a:r>
              <a:rPr kumimoji="1" lang="en-US" altLang="ja-JP"/>
              <a:t>Click to edit text</a:t>
            </a:r>
          </a:p>
          <a:p>
            <a:pPr lvl="1"/>
            <a:r>
              <a:rPr kumimoji="1" lang="en-US" altLang="ko-KR"/>
              <a:t>Second level</a:t>
            </a:r>
          </a:p>
          <a:p>
            <a:pPr lvl="2"/>
            <a:r>
              <a:rPr kumimoji="1" lang="en-US" altLang="ko-KR"/>
              <a:t>Three</a:t>
            </a:r>
          </a:p>
          <a:p>
            <a:pPr lvl="3"/>
            <a:r>
              <a:rPr kumimoji="1" lang="en-US" altLang="ko-KR"/>
              <a:t>Four</a:t>
            </a:r>
          </a:p>
          <a:p>
            <a:pPr lvl="4"/>
            <a:r>
              <a:rPr kumimoji="1" lang="en-US" altLang="ko-KR"/>
              <a:t>Five</a:t>
            </a:r>
          </a:p>
          <a:p>
            <a:pPr lvl="5"/>
            <a:r>
              <a:rPr kumimoji="1" lang="en-US" altLang="ko-KR"/>
              <a:t>Six</a:t>
            </a:r>
          </a:p>
          <a:p>
            <a:pPr lvl="6"/>
            <a:r>
              <a:rPr kumimoji="1" lang="en-US" altLang="ko-KR"/>
              <a:t>Seven</a:t>
            </a:r>
          </a:p>
          <a:p>
            <a:pPr lvl="7"/>
            <a:r>
              <a:rPr kumimoji="1" lang="en-US" altLang="ko-KR"/>
              <a:t>Eight</a:t>
            </a:r>
          </a:p>
          <a:p>
            <a:pPr lvl="8"/>
            <a:r>
              <a:rPr kumimoji="1" lang="en-US" altLang="ko-KR"/>
              <a:t>Nine</a:t>
            </a:r>
          </a:p>
        </p:txBody>
      </p:sp>
      <p:sp>
        <p:nvSpPr>
          <p:cNvPr id="25" name="Text Placeholder 61">
            <a:extLst>
              <a:ext uri="{FF2B5EF4-FFF2-40B4-BE49-F238E27FC236}">
                <a16:creationId xmlns:a16="http://schemas.microsoft.com/office/drawing/2014/main" id="{3431FC8E-97CA-4B5E-B98D-3BF2F5639144}"/>
              </a:ext>
            </a:extLst>
          </p:cNvPr>
          <p:cNvSpPr>
            <a:spLocks noGrp="1"/>
          </p:cNvSpPr>
          <p:nvPr>
            <p:ph type="body" sz="quarter" idx="44" hasCustomPrompt="1"/>
          </p:nvPr>
        </p:nvSpPr>
        <p:spPr bwMode="gray">
          <a:xfrm>
            <a:off x="342897" y="2488649"/>
            <a:ext cx="3600000" cy="468000"/>
          </a:xfrm>
          <a:prstGeom prst="rect">
            <a:avLst/>
          </a:prstGeom>
        </p:spPr>
        <p:txBody>
          <a:bodyPr/>
          <a:lstStyle>
            <a:lvl1pPr>
              <a:defRPr kumimoji="1" lang="ja-JP" altLang="en-US" sz="2400" baseline="0" dirty="0">
                <a:solidFill>
                  <a:schemeClr val="bg1"/>
                </a:solidFill>
                <a:latin typeface="Samsung Sharp Sans Bold" pitchFamily="2" charset="0"/>
                <a:cs typeface="Samsung Sharp Sans Bold" pitchFamily="2" charset="0"/>
              </a:defRPr>
            </a:lvl1pPr>
          </a:lstStyle>
          <a:p>
            <a:pPr lvl="0"/>
            <a:r>
              <a:rPr kumimoji="1" lang="en-US" altLang="ja-JP"/>
              <a:t>Click to edit</a:t>
            </a:r>
            <a:endParaRPr kumimoji="1" lang="ja-JP" altLang="en-US"/>
          </a:p>
        </p:txBody>
      </p:sp>
      <p:sp>
        <p:nvSpPr>
          <p:cNvPr id="26" name="직사각형 15">
            <a:extLst>
              <a:ext uri="{FF2B5EF4-FFF2-40B4-BE49-F238E27FC236}">
                <a16:creationId xmlns:a16="http://schemas.microsoft.com/office/drawing/2014/main" id="{90890A6F-83B2-43BD-8770-A96E9AE1244D}"/>
              </a:ext>
            </a:extLst>
          </p:cNvPr>
          <p:cNvSpPr/>
          <p:nvPr userDrawn="1"/>
        </p:nvSpPr>
        <p:spPr bwMode="gray">
          <a:xfrm>
            <a:off x="4295998" y="2469595"/>
            <a:ext cx="3600000" cy="504056"/>
          </a:xfrm>
          <a:prstGeom prst="rect">
            <a:avLst/>
          </a:prstGeom>
          <a:solidFill>
            <a:schemeClr val="accent2"/>
          </a:solidFill>
          <a:ln w="9525" cap="flat" cmpd="sng" algn="ctr">
            <a:solidFill>
              <a:schemeClr val="accent2"/>
            </a:solidFill>
            <a:prstDash val="solid"/>
            <a:round/>
            <a:headEnd type="none" w="med" len="med"/>
            <a:tailEnd type="none" w="med" len="med"/>
          </a:ln>
          <a:effectLst/>
        </p:spPr>
        <p:txBody>
          <a:bodyPr vert="horz" wrap="square" lIns="0" tIns="45704" rIns="0" bIns="45704" numCol="1" spcCol="0" rtlCol="0" anchor="ctr" anchorCtr="0" compatLnSpc="1">
            <a:prstTxWarp prst="textNoShape">
              <a:avLst/>
            </a:prstTxWarp>
            <a:noAutofit/>
          </a:bodyPr>
          <a:lstStyle/>
          <a:p>
            <a:pPr algn="ctr" defTabSz="761739" fontAlgn="base" latinLnBrk="0">
              <a:lnSpc>
                <a:spcPct val="110000"/>
              </a:lnSpc>
              <a:spcBef>
                <a:spcPct val="0"/>
              </a:spcBef>
              <a:spcAft>
                <a:spcPct val="0"/>
              </a:spcAft>
            </a:pPr>
            <a:endParaRPr lang="ko-KR" altLang="en-US" sz="1600" b="1">
              <a:solidFill>
                <a:schemeClr val="bg1"/>
              </a:solidFill>
              <a:latin typeface="Samsung Sharp Sans Bold" pitchFamily="2" charset="0"/>
              <a:ea typeface="맑은 고딕" panose="020B0503020000020004" pitchFamily="50" charset="-127"/>
              <a:cs typeface="Samsung Sharp Sans Bold" pitchFamily="2" charset="0"/>
            </a:endParaRPr>
          </a:p>
        </p:txBody>
      </p:sp>
      <p:sp>
        <p:nvSpPr>
          <p:cNvPr id="28" name="직사각형 16">
            <a:extLst>
              <a:ext uri="{FF2B5EF4-FFF2-40B4-BE49-F238E27FC236}">
                <a16:creationId xmlns:a16="http://schemas.microsoft.com/office/drawing/2014/main" id="{D4877F57-C7B0-4109-BCBB-E224D71E6AD2}"/>
              </a:ext>
            </a:extLst>
          </p:cNvPr>
          <p:cNvSpPr/>
          <p:nvPr userDrawn="1"/>
        </p:nvSpPr>
        <p:spPr bwMode="gray">
          <a:xfrm>
            <a:off x="4295998" y="2469595"/>
            <a:ext cx="3600000" cy="3420000"/>
          </a:xfrm>
          <a:prstGeom prst="rect">
            <a:avLst/>
          </a:prstGeom>
          <a:noFill/>
          <a:ln w="9525" cap="flat" cmpd="sng" algn="ctr">
            <a:solidFill>
              <a:schemeClr val="accent2"/>
            </a:solidFill>
            <a:prstDash val="solid"/>
            <a:round/>
            <a:headEnd type="none" w="med" len="med"/>
            <a:tailEnd type="none" w="med" len="med"/>
          </a:ln>
          <a:effectLst/>
        </p:spPr>
        <p:txBody>
          <a:bodyPr vert="horz" wrap="square" lIns="0" tIns="45704" rIns="0" bIns="45704" numCol="1" spcCol="0" rtlCol="0" anchor="ctr" anchorCtr="0" compatLnSpc="1">
            <a:prstTxWarp prst="textNoShape">
              <a:avLst/>
            </a:prstTxWarp>
            <a:noAutofit/>
          </a:bodyPr>
          <a:lstStyle/>
          <a:p>
            <a:pPr algn="ctr" defTabSz="761739" fontAlgn="base" latinLnBrk="0">
              <a:lnSpc>
                <a:spcPct val="110000"/>
              </a:lnSpc>
              <a:spcBef>
                <a:spcPct val="0"/>
              </a:spcBef>
              <a:spcAft>
                <a:spcPct val="0"/>
              </a:spcAft>
            </a:pPr>
            <a:endParaRPr lang="ko-KR" altLang="en-US" sz="2100" b="1">
              <a:solidFill>
                <a:schemeClr val="bg1"/>
              </a:solidFill>
              <a:latin typeface="Samsung Sharp Sans Bold" pitchFamily="2" charset="0"/>
              <a:ea typeface="맑은 고딕" panose="020B0503020000020004" pitchFamily="50" charset="-127"/>
              <a:cs typeface="Samsung Sharp Sans Bold" pitchFamily="2" charset="0"/>
            </a:endParaRPr>
          </a:p>
        </p:txBody>
      </p:sp>
      <p:sp>
        <p:nvSpPr>
          <p:cNvPr id="29" name="Text Placeholder 61">
            <a:extLst>
              <a:ext uri="{FF2B5EF4-FFF2-40B4-BE49-F238E27FC236}">
                <a16:creationId xmlns:a16="http://schemas.microsoft.com/office/drawing/2014/main" id="{14622D4D-16CA-4072-9F53-58F6CBB70219}"/>
              </a:ext>
            </a:extLst>
          </p:cNvPr>
          <p:cNvSpPr>
            <a:spLocks noGrp="1"/>
          </p:cNvSpPr>
          <p:nvPr>
            <p:ph type="body" sz="quarter" idx="45" hasCustomPrompt="1"/>
          </p:nvPr>
        </p:nvSpPr>
        <p:spPr bwMode="gray">
          <a:xfrm>
            <a:off x="4295998" y="3081595"/>
            <a:ext cx="3600000" cy="2808000"/>
          </a:xfrm>
          <a:prstGeom prst="rect">
            <a:avLst/>
          </a:prstGeom>
          <a:ln>
            <a:noFill/>
          </a:ln>
        </p:spPr>
        <p:txBody>
          <a:bodyPr/>
          <a:lstStyle>
            <a:lvl1pPr marL="360000" indent="-360000">
              <a:spcAft>
                <a:spcPts val="600"/>
              </a:spcAft>
              <a:buFont typeface="Wingdings" panose="05000000000000000000" pitchFamily="2" charset="2"/>
              <a:buChar char=""/>
              <a:defRPr kumimoji="1" lang="ja-JP" altLang="en-US" sz="2000" baseline="0" dirty="0">
                <a:solidFill>
                  <a:schemeClr val="tx1"/>
                </a:solidFill>
                <a:latin typeface="+mn-lt"/>
              </a:defRPr>
            </a:lvl1pPr>
            <a:lvl2pPr marL="539750" indent="-180000">
              <a:spcAft>
                <a:spcPts val="600"/>
              </a:spcAft>
              <a:buFont typeface="Wingdings" panose="05000000000000000000" pitchFamily="2" charset="2"/>
              <a:buChar char="§"/>
              <a:defRPr/>
            </a:lvl2pPr>
            <a:lvl3pPr marL="540000" indent="0">
              <a:spcAft>
                <a:spcPts val="600"/>
              </a:spcAft>
              <a:defRPr/>
            </a:lvl3pPr>
            <a:lvl4pPr marL="540000" indent="0">
              <a:spcAft>
                <a:spcPts val="600"/>
              </a:spcAft>
              <a:defRPr/>
            </a:lvl4pPr>
            <a:lvl5pPr marL="540000" indent="0">
              <a:spcAft>
                <a:spcPts val="600"/>
              </a:spcAft>
              <a:defRPr/>
            </a:lvl5pPr>
            <a:lvl6pPr marL="540000" indent="0">
              <a:spcAft>
                <a:spcPts val="600"/>
              </a:spcAft>
              <a:defRPr/>
            </a:lvl6pPr>
            <a:lvl7pPr marL="540000" indent="0">
              <a:spcAft>
                <a:spcPts val="600"/>
              </a:spcAft>
              <a:defRPr/>
            </a:lvl7pPr>
            <a:lvl8pPr marL="540000" indent="0">
              <a:spcAft>
                <a:spcPts val="600"/>
              </a:spcAft>
              <a:defRPr/>
            </a:lvl8pPr>
            <a:lvl9pPr marL="540000" indent="0">
              <a:spcAft>
                <a:spcPts val="600"/>
              </a:spcAft>
              <a:defRPr/>
            </a:lvl9pPr>
          </a:lstStyle>
          <a:p>
            <a:pPr lvl="0"/>
            <a:r>
              <a:rPr kumimoji="1" lang="en-US" altLang="ja-JP"/>
              <a:t>Click to edit text</a:t>
            </a:r>
          </a:p>
          <a:p>
            <a:pPr lvl="1"/>
            <a:r>
              <a:rPr kumimoji="1" lang="en-US" altLang="ko-KR"/>
              <a:t>Second level</a:t>
            </a:r>
          </a:p>
          <a:p>
            <a:pPr lvl="2"/>
            <a:r>
              <a:rPr kumimoji="1" lang="en-US" altLang="ko-KR"/>
              <a:t>Three</a:t>
            </a:r>
          </a:p>
          <a:p>
            <a:pPr lvl="3"/>
            <a:r>
              <a:rPr kumimoji="1" lang="en-US" altLang="ko-KR"/>
              <a:t>Four</a:t>
            </a:r>
          </a:p>
          <a:p>
            <a:pPr lvl="4"/>
            <a:r>
              <a:rPr kumimoji="1" lang="en-US" altLang="ko-KR"/>
              <a:t>Five</a:t>
            </a:r>
          </a:p>
          <a:p>
            <a:pPr lvl="5"/>
            <a:r>
              <a:rPr kumimoji="1" lang="en-US" altLang="ko-KR"/>
              <a:t>Six</a:t>
            </a:r>
          </a:p>
          <a:p>
            <a:pPr lvl="6"/>
            <a:r>
              <a:rPr kumimoji="1" lang="en-US" altLang="ko-KR"/>
              <a:t>Seven</a:t>
            </a:r>
          </a:p>
          <a:p>
            <a:pPr lvl="7"/>
            <a:r>
              <a:rPr kumimoji="1" lang="en-US" altLang="ko-KR"/>
              <a:t>Eight</a:t>
            </a:r>
          </a:p>
          <a:p>
            <a:pPr lvl="8"/>
            <a:r>
              <a:rPr kumimoji="1" lang="en-US" altLang="ko-KR"/>
              <a:t>Nine</a:t>
            </a:r>
          </a:p>
        </p:txBody>
      </p:sp>
      <p:sp>
        <p:nvSpPr>
          <p:cNvPr id="30" name="Text Placeholder 61">
            <a:extLst>
              <a:ext uri="{FF2B5EF4-FFF2-40B4-BE49-F238E27FC236}">
                <a16:creationId xmlns:a16="http://schemas.microsoft.com/office/drawing/2014/main" id="{E2E2CC02-079B-428A-B936-A5D5BF9491D1}"/>
              </a:ext>
            </a:extLst>
          </p:cNvPr>
          <p:cNvSpPr>
            <a:spLocks noGrp="1"/>
          </p:cNvSpPr>
          <p:nvPr>
            <p:ph type="body" sz="quarter" idx="46" hasCustomPrompt="1"/>
          </p:nvPr>
        </p:nvSpPr>
        <p:spPr bwMode="gray">
          <a:xfrm>
            <a:off x="4295998" y="2488649"/>
            <a:ext cx="3600000" cy="468000"/>
          </a:xfrm>
          <a:prstGeom prst="rect">
            <a:avLst/>
          </a:prstGeom>
        </p:spPr>
        <p:txBody>
          <a:bodyPr/>
          <a:lstStyle>
            <a:lvl1pPr>
              <a:defRPr kumimoji="1" lang="ja-JP" altLang="en-US" sz="2400" baseline="0" dirty="0">
                <a:solidFill>
                  <a:schemeClr val="bg1"/>
                </a:solidFill>
                <a:latin typeface="Samsung Sharp Sans Bold" pitchFamily="2" charset="0"/>
                <a:cs typeface="Samsung Sharp Sans Bold" pitchFamily="2" charset="0"/>
              </a:defRPr>
            </a:lvl1pPr>
          </a:lstStyle>
          <a:p>
            <a:pPr lvl="0"/>
            <a:r>
              <a:rPr kumimoji="1" lang="en-US" altLang="ja-JP"/>
              <a:t>Click to edit</a:t>
            </a:r>
            <a:endParaRPr kumimoji="1" lang="ja-JP" altLang="en-US"/>
          </a:p>
        </p:txBody>
      </p:sp>
      <p:sp>
        <p:nvSpPr>
          <p:cNvPr id="31" name="직사각형 15">
            <a:extLst>
              <a:ext uri="{FF2B5EF4-FFF2-40B4-BE49-F238E27FC236}">
                <a16:creationId xmlns:a16="http://schemas.microsoft.com/office/drawing/2014/main" id="{0662995E-FF4C-47E1-B699-A1C594FEBAE0}"/>
              </a:ext>
            </a:extLst>
          </p:cNvPr>
          <p:cNvSpPr/>
          <p:nvPr userDrawn="1"/>
        </p:nvSpPr>
        <p:spPr bwMode="gray">
          <a:xfrm>
            <a:off x="8249100" y="2469595"/>
            <a:ext cx="3600000" cy="504056"/>
          </a:xfrm>
          <a:prstGeom prst="rect">
            <a:avLst/>
          </a:prstGeom>
          <a:solidFill>
            <a:schemeClr val="accent3"/>
          </a:solidFill>
          <a:ln w="9525" cap="flat" cmpd="sng" algn="ctr">
            <a:solidFill>
              <a:schemeClr val="accent3"/>
            </a:solidFill>
            <a:prstDash val="solid"/>
            <a:round/>
            <a:headEnd type="none" w="med" len="med"/>
            <a:tailEnd type="none" w="med" len="med"/>
          </a:ln>
          <a:effectLst/>
        </p:spPr>
        <p:txBody>
          <a:bodyPr vert="horz" wrap="square" lIns="0" tIns="45704" rIns="0" bIns="45704" numCol="1" spcCol="0" rtlCol="0" anchor="ctr" anchorCtr="0" compatLnSpc="1">
            <a:prstTxWarp prst="textNoShape">
              <a:avLst/>
            </a:prstTxWarp>
            <a:noAutofit/>
          </a:bodyPr>
          <a:lstStyle/>
          <a:p>
            <a:pPr algn="ctr" defTabSz="761739" fontAlgn="base" latinLnBrk="0">
              <a:lnSpc>
                <a:spcPct val="110000"/>
              </a:lnSpc>
              <a:spcBef>
                <a:spcPct val="0"/>
              </a:spcBef>
              <a:spcAft>
                <a:spcPct val="0"/>
              </a:spcAft>
            </a:pPr>
            <a:endParaRPr lang="ko-KR" altLang="en-US" sz="1600" b="1">
              <a:solidFill>
                <a:schemeClr val="bg1"/>
              </a:solidFill>
              <a:latin typeface="Samsung Sharp Sans Bold" pitchFamily="2" charset="0"/>
              <a:ea typeface="맑은 고딕" panose="020B0503020000020004" pitchFamily="50" charset="-127"/>
              <a:cs typeface="Samsung Sharp Sans Bold" pitchFamily="2" charset="0"/>
            </a:endParaRPr>
          </a:p>
        </p:txBody>
      </p:sp>
      <p:sp>
        <p:nvSpPr>
          <p:cNvPr id="32" name="직사각형 16">
            <a:extLst>
              <a:ext uri="{FF2B5EF4-FFF2-40B4-BE49-F238E27FC236}">
                <a16:creationId xmlns:a16="http://schemas.microsoft.com/office/drawing/2014/main" id="{144D930D-CABF-48A3-AA5F-49A1DA71A361}"/>
              </a:ext>
            </a:extLst>
          </p:cNvPr>
          <p:cNvSpPr/>
          <p:nvPr userDrawn="1"/>
        </p:nvSpPr>
        <p:spPr bwMode="gray">
          <a:xfrm>
            <a:off x="8249099" y="2469595"/>
            <a:ext cx="3600000" cy="3420000"/>
          </a:xfrm>
          <a:prstGeom prst="rect">
            <a:avLst/>
          </a:prstGeom>
          <a:noFill/>
          <a:ln w="9525" cap="flat" cmpd="sng" algn="ctr">
            <a:solidFill>
              <a:schemeClr val="accent3"/>
            </a:solidFill>
            <a:prstDash val="solid"/>
            <a:round/>
            <a:headEnd type="none" w="med" len="med"/>
            <a:tailEnd type="none" w="med" len="med"/>
          </a:ln>
          <a:effectLst/>
        </p:spPr>
        <p:txBody>
          <a:bodyPr vert="horz" wrap="square" lIns="0" tIns="45704" rIns="0" bIns="45704" numCol="1" spcCol="0" rtlCol="0" anchor="ctr" anchorCtr="0" compatLnSpc="1">
            <a:prstTxWarp prst="textNoShape">
              <a:avLst/>
            </a:prstTxWarp>
            <a:noAutofit/>
          </a:bodyPr>
          <a:lstStyle/>
          <a:p>
            <a:pPr algn="ctr" defTabSz="761739" fontAlgn="base" latinLnBrk="0">
              <a:lnSpc>
                <a:spcPct val="110000"/>
              </a:lnSpc>
              <a:spcBef>
                <a:spcPct val="0"/>
              </a:spcBef>
              <a:spcAft>
                <a:spcPct val="0"/>
              </a:spcAft>
            </a:pPr>
            <a:endParaRPr lang="ko-KR" altLang="en-US" sz="2100" b="1">
              <a:solidFill>
                <a:schemeClr val="bg1"/>
              </a:solidFill>
              <a:latin typeface="Samsung Sharp Sans Bold" pitchFamily="2" charset="0"/>
              <a:ea typeface="맑은 고딕" panose="020B0503020000020004" pitchFamily="50" charset="-127"/>
              <a:cs typeface="Samsung Sharp Sans Bold" pitchFamily="2" charset="0"/>
            </a:endParaRPr>
          </a:p>
        </p:txBody>
      </p:sp>
      <p:sp>
        <p:nvSpPr>
          <p:cNvPr id="33" name="Text Placeholder 61">
            <a:extLst>
              <a:ext uri="{FF2B5EF4-FFF2-40B4-BE49-F238E27FC236}">
                <a16:creationId xmlns:a16="http://schemas.microsoft.com/office/drawing/2014/main" id="{3D3C9B3B-8AE1-4DC2-934A-23CDF01A965B}"/>
              </a:ext>
            </a:extLst>
          </p:cNvPr>
          <p:cNvSpPr>
            <a:spLocks noGrp="1"/>
          </p:cNvSpPr>
          <p:nvPr>
            <p:ph type="body" sz="quarter" idx="47" hasCustomPrompt="1"/>
          </p:nvPr>
        </p:nvSpPr>
        <p:spPr bwMode="gray">
          <a:xfrm>
            <a:off x="8249099" y="3081595"/>
            <a:ext cx="3600000" cy="2808000"/>
          </a:xfrm>
          <a:prstGeom prst="rect">
            <a:avLst/>
          </a:prstGeom>
        </p:spPr>
        <p:txBody>
          <a:bodyPr/>
          <a:lstStyle>
            <a:lvl1pPr marL="360000" indent="-360000">
              <a:spcAft>
                <a:spcPts val="600"/>
              </a:spcAft>
              <a:buFont typeface="Wingdings" panose="05000000000000000000" pitchFamily="2" charset="2"/>
              <a:buChar char=""/>
              <a:defRPr kumimoji="1" lang="ja-JP" altLang="en-US" sz="2000" baseline="0" dirty="0">
                <a:solidFill>
                  <a:schemeClr val="tx1"/>
                </a:solidFill>
                <a:latin typeface="+mn-lt"/>
              </a:defRPr>
            </a:lvl1pPr>
            <a:lvl2pPr marL="539750" indent="-180000">
              <a:spcAft>
                <a:spcPts val="600"/>
              </a:spcAft>
              <a:buFont typeface="Wingdings" panose="05000000000000000000" pitchFamily="2" charset="2"/>
              <a:buChar char="§"/>
              <a:defRPr/>
            </a:lvl2pPr>
            <a:lvl3pPr marL="540000" indent="0">
              <a:spcAft>
                <a:spcPts val="600"/>
              </a:spcAft>
              <a:defRPr/>
            </a:lvl3pPr>
            <a:lvl4pPr marL="540000" indent="0">
              <a:spcAft>
                <a:spcPts val="600"/>
              </a:spcAft>
              <a:defRPr/>
            </a:lvl4pPr>
            <a:lvl5pPr marL="540000" indent="0">
              <a:spcAft>
                <a:spcPts val="600"/>
              </a:spcAft>
              <a:defRPr/>
            </a:lvl5pPr>
            <a:lvl6pPr marL="540000" indent="0">
              <a:spcAft>
                <a:spcPts val="600"/>
              </a:spcAft>
              <a:defRPr/>
            </a:lvl6pPr>
            <a:lvl7pPr marL="540000" indent="0">
              <a:spcAft>
                <a:spcPts val="600"/>
              </a:spcAft>
              <a:defRPr/>
            </a:lvl7pPr>
            <a:lvl8pPr marL="540000" indent="0">
              <a:spcAft>
                <a:spcPts val="600"/>
              </a:spcAft>
              <a:defRPr/>
            </a:lvl8pPr>
            <a:lvl9pPr marL="540000" indent="0">
              <a:spcAft>
                <a:spcPts val="600"/>
              </a:spcAft>
              <a:defRPr/>
            </a:lvl9pPr>
          </a:lstStyle>
          <a:p>
            <a:pPr lvl="0"/>
            <a:r>
              <a:rPr kumimoji="1" lang="en-US" altLang="ja-JP"/>
              <a:t>Click to edit text</a:t>
            </a:r>
          </a:p>
          <a:p>
            <a:pPr lvl="1"/>
            <a:r>
              <a:rPr kumimoji="1" lang="en-US" altLang="ko-KR"/>
              <a:t>Second level</a:t>
            </a:r>
          </a:p>
          <a:p>
            <a:pPr lvl="2"/>
            <a:r>
              <a:rPr kumimoji="1" lang="en-US" altLang="ko-KR"/>
              <a:t>Three</a:t>
            </a:r>
          </a:p>
          <a:p>
            <a:pPr lvl="3"/>
            <a:r>
              <a:rPr kumimoji="1" lang="en-US" altLang="ko-KR"/>
              <a:t>Four</a:t>
            </a:r>
          </a:p>
          <a:p>
            <a:pPr lvl="4"/>
            <a:r>
              <a:rPr kumimoji="1" lang="en-US" altLang="ko-KR"/>
              <a:t>Five</a:t>
            </a:r>
          </a:p>
          <a:p>
            <a:pPr lvl="5"/>
            <a:r>
              <a:rPr kumimoji="1" lang="en-US" altLang="ko-KR"/>
              <a:t>Six</a:t>
            </a:r>
          </a:p>
          <a:p>
            <a:pPr lvl="6"/>
            <a:r>
              <a:rPr kumimoji="1" lang="en-US" altLang="ko-KR"/>
              <a:t>Seven</a:t>
            </a:r>
          </a:p>
          <a:p>
            <a:pPr lvl="7"/>
            <a:r>
              <a:rPr kumimoji="1" lang="en-US" altLang="ko-KR"/>
              <a:t>Eight</a:t>
            </a:r>
          </a:p>
          <a:p>
            <a:pPr lvl="8"/>
            <a:r>
              <a:rPr kumimoji="1" lang="en-US" altLang="ko-KR"/>
              <a:t>Nine</a:t>
            </a:r>
          </a:p>
        </p:txBody>
      </p:sp>
      <p:sp>
        <p:nvSpPr>
          <p:cNvPr id="34" name="Text Placeholder 61">
            <a:extLst>
              <a:ext uri="{FF2B5EF4-FFF2-40B4-BE49-F238E27FC236}">
                <a16:creationId xmlns:a16="http://schemas.microsoft.com/office/drawing/2014/main" id="{239C4E63-3F35-4C5F-9D6B-E28D38F98FAD}"/>
              </a:ext>
            </a:extLst>
          </p:cNvPr>
          <p:cNvSpPr>
            <a:spLocks noGrp="1"/>
          </p:cNvSpPr>
          <p:nvPr>
            <p:ph type="body" sz="quarter" idx="48" hasCustomPrompt="1"/>
          </p:nvPr>
        </p:nvSpPr>
        <p:spPr bwMode="gray">
          <a:xfrm>
            <a:off x="8249098" y="2488649"/>
            <a:ext cx="3600000" cy="468000"/>
          </a:xfrm>
          <a:prstGeom prst="rect">
            <a:avLst/>
          </a:prstGeom>
        </p:spPr>
        <p:txBody>
          <a:bodyPr/>
          <a:lstStyle>
            <a:lvl1pPr>
              <a:defRPr kumimoji="1" lang="ja-JP" altLang="en-US" sz="2400" baseline="0" dirty="0">
                <a:solidFill>
                  <a:schemeClr val="bg1"/>
                </a:solidFill>
                <a:latin typeface="Samsung Sharp Sans Bold" pitchFamily="2" charset="0"/>
                <a:cs typeface="Samsung Sharp Sans Bold" pitchFamily="2" charset="0"/>
              </a:defRPr>
            </a:lvl1pPr>
          </a:lstStyle>
          <a:p>
            <a:pPr lvl="0"/>
            <a:r>
              <a:rPr kumimoji="1" lang="en-US" altLang="ja-JP"/>
              <a:t>Click to edit</a:t>
            </a:r>
            <a:endParaRPr kumimoji="1" lang="ja-JP" altLang="en-US"/>
          </a:p>
        </p:txBody>
      </p:sp>
    </p:spTree>
    <p:extLst>
      <p:ext uri="{BB962C8B-B14F-4D97-AF65-F5344CB8AC3E}">
        <p14:creationId xmlns:p14="http://schemas.microsoft.com/office/powerpoint/2010/main" val="22000841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harts (3)">
    <p:spTree>
      <p:nvGrpSpPr>
        <p:cNvPr id="1" name=""/>
        <p:cNvGrpSpPr/>
        <p:nvPr/>
      </p:nvGrpSpPr>
      <p:grpSpPr>
        <a:xfrm>
          <a:off x="0" y="0"/>
          <a:ext cx="0" cy="0"/>
          <a:chOff x="0" y="0"/>
          <a:chExt cx="0" cy="0"/>
        </a:xfrm>
      </p:grpSpPr>
      <p:sp>
        <p:nvSpPr>
          <p:cNvPr id="10" name="Holder 3"/>
          <p:cNvSpPr>
            <a:spLocks noGrp="1"/>
          </p:cNvSpPr>
          <p:nvPr>
            <p:ph type="body" idx="1" hasCustomPrompt="1"/>
          </p:nvPr>
        </p:nvSpPr>
        <p:spPr bwMode="gray">
          <a:xfrm>
            <a:off x="344487" y="280901"/>
            <a:ext cx="11504613"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18" name="Chart Placeholder 2">
            <a:extLst>
              <a:ext uri="{FF2B5EF4-FFF2-40B4-BE49-F238E27FC236}">
                <a16:creationId xmlns:a16="http://schemas.microsoft.com/office/drawing/2014/main" id="{7DFD8CF4-017F-004D-8F74-EF9777BE5F0B}"/>
              </a:ext>
            </a:extLst>
          </p:cNvPr>
          <p:cNvSpPr>
            <a:spLocks noGrp="1"/>
          </p:cNvSpPr>
          <p:nvPr>
            <p:ph type="chart" sz="quarter" idx="50" hasCustomPrompt="1"/>
          </p:nvPr>
        </p:nvSpPr>
        <p:spPr bwMode="gray">
          <a:xfrm>
            <a:off x="346867" y="1798320"/>
            <a:ext cx="3744000" cy="2376000"/>
          </a:xfrm>
          <a:prstGeom prst="rect">
            <a:avLst/>
          </a:prstGeom>
          <a:solidFill>
            <a:schemeClr val="bg1">
              <a:lumMod val="95000"/>
            </a:schemeClr>
          </a:solidFill>
        </p:spPr>
        <p:txBody>
          <a:bodyPr/>
          <a:lstStyle>
            <a:lvl1pPr>
              <a:defRPr sz="1200">
                <a:latin typeface="+mn-lt"/>
                <a:ea typeface="+mj-ea"/>
              </a:defRPr>
            </a:lvl1pPr>
          </a:lstStyle>
          <a:p>
            <a:r>
              <a:rPr kumimoji="1" lang="en-US" altLang="ja-JP" dirty="0"/>
              <a:t>Insert Chart</a:t>
            </a:r>
            <a:endParaRPr kumimoji="1" lang="ja-JP" altLang="en-US"/>
          </a:p>
        </p:txBody>
      </p:sp>
      <p:sp>
        <p:nvSpPr>
          <p:cNvPr id="21" name="Text Placeholder 61">
            <a:extLst>
              <a:ext uri="{FF2B5EF4-FFF2-40B4-BE49-F238E27FC236}">
                <a16:creationId xmlns:a16="http://schemas.microsoft.com/office/drawing/2014/main" id="{16DF9694-7B31-4CAD-9354-BA8FCEDA92DE}"/>
              </a:ext>
            </a:extLst>
          </p:cNvPr>
          <p:cNvSpPr>
            <a:spLocks noGrp="1"/>
          </p:cNvSpPr>
          <p:nvPr>
            <p:ph type="body" sz="quarter" idx="52" hasCustomPrompt="1"/>
          </p:nvPr>
        </p:nvSpPr>
        <p:spPr bwMode="gray">
          <a:xfrm>
            <a:off x="346867" y="1352263"/>
            <a:ext cx="3744000" cy="340425"/>
          </a:xfrm>
          <a:prstGeom prst="rect">
            <a:avLst/>
          </a:prstGeom>
        </p:spPr>
        <p:txBody>
          <a:bodyPr lIns="0"/>
          <a:lstStyle>
            <a:lvl1pPr>
              <a:defRPr kumimoji="1" lang="ja-JP" altLang="en-US" sz="2400" baseline="0" dirty="0">
                <a:solidFill>
                  <a:schemeClr val="tx1"/>
                </a:solidFill>
                <a:latin typeface="Samsung Sharp Sans Bold" pitchFamily="2" charset="0"/>
                <a:cs typeface="Samsung Sharp Sans Bold" pitchFamily="2" charset="0"/>
              </a:defRPr>
            </a:lvl1pPr>
          </a:lstStyle>
          <a:p>
            <a:pPr lvl="0"/>
            <a:r>
              <a:rPr kumimoji="1" lang="en-US" altLang="ja-JP"/>
              <a:t>Click to edit</a:t>
            </a:r>
            <a:endParaRPr kumimoji="1" lang="ja-JP" altLang="en-US"/>
          </a:p>
        </p:txBody>
      </p:sp>
      <p:sp>
        <p:nvSpPr>
          <p:cNvPr id="22" name="Text Placeholder 61">
            <a:extLst>
              <a:ext uri="{FF2B5EF4-FFF2-40B4-BE49-F238E27FC236}">
                <a16:creationId xmlns:a16="http://schemas.microsoft.com/office/drawing/2014/main" id="{A7EA547F-8794-44B7-827B-36B2983E9A7C}"/>
              </a:ext>
            </a:extLst>
          </p:cNvPr>
          <p:cNvSpPr>
            <a:spLocks noGrp="1"/>
          </p:cNvSpPr>
          <p:nvPr>
            <p:ph type="body" sz="quarter" idx="37" hasCustomPrompt="1"/>
          </p:nvPr>
        </p:nvSpPr>
        <p:spPr bwMode="gray">
          <a:xfrm>
            <a:off x="346867" y="4321809"/>
            <a:ext cx="3744000" cy="1548000"/>
          </a:xfrm>
          <a:prstGeom prst="rect">
            <a:avLst/>
          </a:prstGeom>
        </p:spPr>
        <p:txBody>
          <a:bodyPr lIns="0"/>
          <a:lstStyle>
            <a:lvl1pPr marL="0" indent="0">
              <a:buFontTx/>
              <a:buNone/>
              <a:defRPr kumimoji="1" lang="ja-JP" altLang="en-US" sz="1600" baseline="0" dirty="0">
                <a:solidFill>
                  <a:schemeClr val="tx1"/>
                </a:solidFill>
                <a:latin typeface="+mn-lt"/>
                <a:ea typeface="+mj-ea"/>
              </a:defRPr>
            </a:lvl1pPr>
            <a:lvl2pPr marL="0" indent="0">
              <a:defRPr sz="1600"/>
            </a:lvl2pPr>
            <a:lvl3pPr marL="0" indent="0">
              <a:defRPr sz="1600"/>
            </a:lvl3pPr>
            <a:lvl4pPr marL="0" indent="0">
              <a:defRPr sz="1600"/>
            </a:lvl4pPr>
            <a:lvl5pPr marL="0" indent="0">
              <a:defRPr sz="1600"/>
            </a:lvl5pPr>
            <a:lvl6pPr marL="0" indent="0">
              <a:defRPr sz="1600"/>
            </a:lvl6pPr>
            <a:lvl7pPr marL="0" indent="0">
              <a:defRPr sz="1600"/>
            </a:lvl7pPr>
            <a:lvl8pPr marL="0" indent="0">
              <a:defRPr sz="1600"/>
            </a:lvl8pPr>
            <a:lvl9pPr marL="0" indent="0">
              <a:defRPr sz="1600"/>
            </a:lvl9pPr>
          </a:lstStyle>
          <a:p>
            <a:pPr lvl="0"/>
            <a:r>
              <a:rPr kumimoji="1" lang="en-US" altLang="ja-JP"/>
              <a:t>Click to edit text</a:t>
            </a:r>
          </a:p>
          <a:p>
            <a:pPr lvl="1"/>
            <a:r>
              <a:rPr kumimoji="1" lang="en-US" altLang="ja-JP"/>
              <a:t>Second level</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
        <p:nvSpPr>
          <p:cNvPr id="24" name="Chart Placeholder 2">
            <a:extLst>
              <a:ext uri="{FF2B5EF4-FFF2-40B4-BE49-F238E27FC236}">
                <a16:creationId xmlns:a16="http://schemas.microsoft.com/office/drawing/2014/main" id="{1D4F58E3-8A0F-4639-BE47-9CCA379F5742}"/>
              </a:ext>
            </a:extLst>
          </p:cNvPr>
          <p:cNvSpPr>
            <a:spLocks noGrp="1"/>
          </p:cNvSpPr>
          <p:nvPr>
            <p:ph type="chart" sz="quarter" idx="53" hasCustomPrompt="1"/>
          </p:nvPr>
        </p:nvSpPr>
        <p:spPr bwMode="gray">
          <a:xfrm>
            <a:off x="4225923" y="1798320"/>
            <a:ext cx="3744000" cy="2376000"/>
          </a:xfrm>
          <a:prstGeom prst="rect">
            <a:avLst/>
          </a:prstGeom>
          <a:solidFill>
            <a:schemeClr val="bg1">
              <a:lumMod val="95000"/>
            </a:schemeClr>
          </a:solidFill>
        </p:spPr>
        <p:txBody>
          <a:bodyPr/>
          <a:lstStyle>
            <a:lvl1pPr>
              <a:defRPr sz="1200">
                <a:latin typeface="+mn-lt"/>
                <a:ea typeface="+mj-ea"/>
              </a:defRPr>
            </a:lvl1pPr>
          </a:lstStyle>
          <a:p>
            <a:r>
              <a:rPr kumimoji="1" lang="en-US" altLang="ja-JP" dirty="0"/>
              <a:t>Insert Chart</a:t>
            </a:r>
            <a:endParaRPr kumimoji="1" lang="ja-JP" altLang="en-US"/>
          </a:p>
        </p:txBody>
      </p:sp>
      <p:sp>
        <p:nvSpPr>
          <p:cNvPr id="25" name="Text Placeholder 61">
            <a:extLst>
              <a:ext uri="{FF2B5EF4-FFF2-40B4-BE49-F238E27FC236}">
                <a16:creationId xmlns:a16="http://schemas.microsoft.com/office/drawing/2014/main" id="{6057BEDE-0437-49D2-B1E2-4499F09E2864}"/>
              </a:ext>
            </a:extLst>
          </p:cNvPr>
          <p:cNvSpPr>
            <a:spLocks noGrp="1"/>
          </p:cNvSpPr>
          <p:nvPr>
            <p:ph type="body" sz="quarter" idx="54" hasCustomPrompt="1"/>
          </p:nvPr>
        </p:nvSpPr>
        <p:spPr bwMode="gray">
          <a:xfrm>
            <a:off x="4225923" y="1352263"/>
            <a:ext cx="3744000" cy="340425"/>
          </a:xfrm>
          <a:prstGeom prst="rect">
            <a:avLst/>
          </a:prstGeom>
        </p:spPr>
        <p:txBody>
          <a:bodyPr lIns="0"/>
          <a:lstStyle>
            <a:lvl1pPr>
              <a:defRPr kumimoji="1" lang="ja-JP" altLang="en-US" sz="2400" baseline="0" dirty="0">
                <a:solidFill>
                  <a:schemeClr val="tx1"/>
                </a:solidFill>
                <a:latin typeface="Samsung Sharp Sans Bold" pitchFamily="2" charset="0"/>
                <a:cs typeface="Samsung Sharp Sans Bold" pitchFamily="2" charset="0"/>
              </a:defRPr>
            </a:lvl1pPr>
          </a:lstStyle>
          <a:p>
            <a:pPr lvl="0"/>
            <a:r>
              <a:rPr kumimoji="1" lang="en-US" altLang="ja-JP"/>
              <a:t>Click to edit</a:t>
            </a:r>
            <a:endParaRPr kumimoji="1" lang="ja-JP" altLang="en-US"/>
          </a:p>
        </p:txBody>
      </p:sp>
      <p:sp>
        <p:nvSpPr>
          <p:cNvPr id="26" name="Text Placeholder 61">
            <a:extLst>
              <a:ext uri="{FF2B5EF4-FFF2-40B4-BE49-F238E27FC236}">
                <a16:creationId xmlns:a16="http://schemas.microsoft.com/office/drawing/2014/main" id="{C3ACB537-7A97-4506-992F-316AB1A66326}"/>
              </a:ext>
            </a:extLst>
          </p:cNvPr>
          <p:cNvSpPr>
            <a:spLocks noGrp="1"/>
          </p:cNvSpPr>
          <p:nvPr>
            <p:ph type="body" sz="quarter" idx="55" hasCustomPrompt="1"/>
          </p:nvPr>
        </p:nvSpPr>
        <p:spPr bwMode="gray">
          <a:xfrm>
            <a:off x="4225923" y="4321809"/>
            <a:ext cx="3744000" cy="1548000"/>
          </a:xfrm>
          <a:prstGeom prst="rect">
            <a:avLst/>
          </a:prstGeom>
        </p:spPr>
        <p:txBody>
          <a:bodyPr lIns="0"/>
          <a:lstStyle>
            <a:lvl1pPr marL="0" indent="0">
              <a:buFontTx/>
              <a:buNone/>
              <a:defRPr kumimoji="1" lang="ja-JP" altLang="en-US" sz="1600" baseline="0" dirty="0">
                <a:solidFill>
                  <a:schemeClr val="tx1"/>
                </a:solidFill>
                <a:latin typeface="+mn-lt"/>
                <a:ea typeface="+mj-ea"/>
              </a:defRPr>
            </a:lvl1pPr>
            <a:lvl2pPr marL="0" indent="0">
              <a:defRPr sz="1600"/>
            </a:lvl2pPr>
            <a:lvl3pPr marL="0" indent="0">
              <a:defRPr sz="1600"/>
            </a:lvl3pPr>
            <a:lvl4pPr marL="0" indent="0">
              <a:defRPr sz="1600"/>
            </a:lvl4pPr>
            <a:lvl5pPr marL="0" indent="0">
              <a:defRPr sz="1600"/>
            </a:lvl5pPr>
            <a:lvl6pPr marL="0" indent="0">
              <a:defRPr sz="1600"/>
            </a:lvl6pPr>
            <a:lvl7pPr marL="0" indent="0">
              <a:defRPr sz="1600"/>
            </a:lvl7pPr>
            <a:lvl8pPr marL="0" indent="0">
              <a:defRPr sz="1600"/>
            </a:lvl8pPr>
            <a:lvl9pPr marL="0" indent="0">
              <a:defRPr sz="1600"/>
            </a:lvl9pPr>
          </a:lstStyle>
          <a:p>
            <a:pPr lvl="0"/>
            <a:r>
              <a:rPr kumimoji="1" lang="en-US" altLang="ja-JP"/>
              <a:t>Click to edit text</a:t>
            </a:r>
          </a:p>
          <a:p>
            <a:pPr lvl="1"/>
            <a:r>
              <a:rPr kumimoji="1" lang="en-US" altLang="ja-JP"/>
              <a:t>Second level</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
        <p:nvSpPr>
          <p:cNvPr id="27" name="Chart Placeholder 2">
            <a:extLst>
              <a:ext uri="{FF2B5EF4-FFF2-40B4-BE49-F238E27FC236}">
                <a16:creationId xmlns:a16="http://schemas.microsoft.com/office/drawing/2014/main" id="{7B137420-1FD9-4449-A2A4-A28CE451B34E}"/>
              </a:ext>
            </a:extLst>
          </p:cNvPr>
          <p:cNvSpPr>
            <a:spLocks noGrp="1"/>
          </p:cNvSpPr>
          <p:nvPr>
            <p:ph type="chart" sz="quarter" idx="56" hasCustomPrompt="1"/>
          </p:nvPr>
        </p:nvSpPr>
        <p:spPr bwMode="gray">
          <a:xfrm>
            <a:off x="8104980" y="1798320"/>
            <a:ext cx="3744000" cy="2376000"/>
          </a:xfrm>
          <a:prstGeom prst="rect">
            <a:avLst/>
          </a:prstGeom>
          <a:solidFill>
            <a:schemeClr val="bg1">
              <a:lumMod val="95000"/>
            </a:schemeClr>
          </a:solidFill>
        </p:spPr>
        <p:txBody>
          <a:bodyPr/>
          <a:lstStyle>
            <a:lvl1pPr>
              <a:defRPr sz="1200">
                <a:latin typeface="+mn-lt"/>
                <a:ea typeface="+mj-ea"/>
              </a:defRPr>
            </a:lvl1pPr>
          </a:lstStyle>
          <a:p>
            <a:r>
              <a:rPr kumimoji="1" lang="en-US" altLang="ja-JP" dirty="0"/>
              <a:t>Insert Chart</a:t>
            </a:r>
            <a:endParaRPr kumimoji="1" lang="ja-JP" altLang="en-US"/>
          </a:p>
        </p:txBody>
      </p:sp>
      <p:sp>
        <p:nvSpPr>
          <p:cNvPr id="28" name="Text Placeholder 61">
            <a:extLst>
              <a:ext uri="{FF2B5EF4-FFF2-40B4-BE49-F238E27FC236}">
                <a16:creationId xmlns:a16="http://schemas.microsoft.com/office/drawing/2014/main" id="{CFD55DB3-146A-448F-83C7-FEB7F51E4794}"/>
              </a:ext>
            </a:extLst>
          </p:cNvPr>
          <p:cNvSpPr>
            <a:spLocks noGrp="1"/>
          </p:cNvSpPr>
          <p:nvPr>
            <p:ph type="body" sz="quarter" idx="57" hasCustomPrompt="1"/>
          </p:nvPr>
        </p:nvSpPr>
        <p:spPr bwMode="gray">
          <a:xfrm>
            <a:off x="8104980" y="1352263"/>
            <a:ext cx="3744000" cy="340425"/>
          </a:xfrm>
          <a:prstGeom prst="rect">
            <a:avLst/>
          </a:prstGeom>
        </p:spPr>
        <p:txBody>
          <a:bodyPr lIns="0"/>
          <a:lstStyle>
            <a:lvl1pPr>
              <a:defRPr kumimoji="1" lang="ja-JP" altLang="en-US" sz="2400" baseline="0" dirty="0">
                <a:solidFill>
                  <a:schemeClr val="tx1"/>
                </a:solidFill>
                <a:latin typeface="Samsung Sharp Sans Bold" pitchFamily="2" charset="0"/>
                <a:cs typeface="Samsung Sharp Sans Bold" pitchFamily="2" charset="0"/>
              </a:defRPr>
            </a:lvl1pPr>
          </a:lstStyle>
          <a:p>
            <a:pPr lvl="0"/>
            <a:r>
              <a:rPr kumimoji="1" lang="en-US" altLang="ja-JP"/>
              <a:t>Click to edit</a:t>
            </a:r>
            <a:endParaRPr kumimoji="1" lang="ja-JP" altLang="en-US"/>
          </a:p>
        </p:txBody>
      </p:sp>
      <p:sp>
        <p:nvSpPr>
          <p:cNvPr id="29" name="Text Placeholder 61">
            <a:extLst>
              <a:ext uri="{FF2B5EF4-FFF2-40B4-BE49-F238E27FC236}">
                <a16:creationId xmlns:a16="http://schemas.microsoft.com/office/drawing/2014/main" id="{E3D6FD35-1166-45C7-9D7E-430645F34827}"/>
              </a:ext>
            </a:extLst>
          </p:cNvPr>
          <p:cNvSpPr>
            <a:spLocks noGrp="1"/>
          </p:cNvSpPr>
          <p:nvPr>
            <p:ph type="body" sz="quarter" idx="58" hasCustomPrompt="1"/>
          </p:nvPr>
        </p:nvSpPr>
        <p:spPr bwMode="gray">
          <a:xfrm>
            <a:off x="8104980" y="4321809"/>
            <a:ext cx="3744000" cy="1548000"/>
          </a:xfrm>
          <a:prstGeom prst="rect">
            <a:avLst/>
          </a:prstGeom>
        </p:spPr>
        <p:txBody>
          <a:bodyPr lIns="0"/>
          <a:lstStyle>
            <a:lvl1pPr marL="0" indent="0">
              <a:buFontTx/>
              <a:buNone/>
              <a:defRPr kumimoji="1" lang="ja-JP" altLang="en-US" sz="1600" baseline="0" dirty="0">
                <a:solidFill>
                  <a:schemeClr val="tx1"/>
                </a:solidFill>
                <a:latin typeface="+mn-lt"/>
                <a:ea typeface="+mj-ea"/>
              </a:defRPr>
            </a:lvl1pPr>
            <a:lvl2pPr marL="0" indent="0">
              <a:defRPr sz="1600"/>
            </a:lvl2pPr>
            <a:lvl3pPr marL="0" indent="0">
              <a:defRPr sz="1600"/>
            </a:lvl3pPr>
            <a:lvl4pPr marL="0" indent="0">
              <a:defRPr sz="1600"/>
            </a:lvl4pPr>
            <a:lvl5pPr marL="0" indent="0">
              <a:defRPr sz="1600"/>
            </a:lvl5pPr>
            <a:lvl6pPr marL="0" indent="0">
              <a:defRPr sz="1600"/>
            </a:lvl6pPr>
            <a:lvl7pPr marL="0" indent="0">
              <a:defRPr sz="1600"/>
            </a:lvl7pPr>
            <a:lvl8pPr marL="0" indent="0">
              <a:defRPr sz="1600"/>
            </a:lvl8pPr>
            <a:lvl9pPr marL="0" indent="0">
              <a:defRPr sz="1600"/>
            </a:lvl9pPr>
          </a:lstStyle>
          <a:p>
            <a:pPr lvl="0"/>
            <a:r>
              <a:rPr kumimoji="1" lang="en-US" altLang="ja-JP"/>
              <a:t>Click to edit text</a:t>
            </a:r>
          </a:p>
          <a:p>
            <a:pPr lvl="1"/>
            <a:r>
              <a:rPr kumimoji="1" lang="en-US" altLang="ja-JP"/>
              <a:t>Second level</a:t>
            </a:r>
          </a:p>
          <a:p>
            <a:pPr lvl="2"/>
            <a:r>
              <a:rPr kumimoji="1" lang="en-US" altLang="ja-JP"/>
              <a:t>Three</a:t>
            </a:r>
          </a:p>
          <a:p>
            <a:pPr lvl="3"/>
            <a:r>
              <a:rPr kumimoji="1" lang="en-US" altLang="ja-JP"/>
              <a:t>Four</a:t>
            </a:r>
          </a:p>
          <a:p>
            <a:pPr lvl="4"/>
            <a:r>
              <a:rPr kumimoji="1" lang="en-US" altLang="ja-JP"/>
              <a:t>Five</a:t>
            </a:r>
          </a:p>
          <a:p>
            <a:pPr lvl="5"/>
            <a:r>
              <a:rPr kumimoji="1" lang="en-US" altLang="ja-JP"/>
              <a:t>Six</a:t>
            </a:r>
          </a:p>
          <a:p>
            <a:pPr lvl="6"/>
            <a:r>
              <a:rPr kumimoji="1" lang="en-US" altLang="ja-JP"/>
              <a:t>Seven</a:t>
            </a:r>
          </a:p>
          <a:p>
            <a:pPr lvl="7"/>
            <a:r>
              <a:rPr kumimoji="1" lang="en-US" altLang="ja-JP"/>
              <a:t>Eight</a:t>
            </a:r>
          </a:p>
          <a:p>
            <a:pPr lvl="8"/>
            <a:r>
              <a:rPr kumimoji="1" lang="en-US" altLang="ja-JP"/>
              <a:t>Nine</a:t>
            </a:r>
          </a:p>
        </p:txBody>
      </p:sp>
    </p:spTree>
    <p:extLst>
      <p:ext uri="{BB962C8B-B14F-4D97-AF65-F5344CB8AC3E}">
        <p14:creationId xmlns:p14="http://schemas.microsoft.com/office/powerpoint/2010/main" val="20913819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art Format">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4AACF09-3938-D949-91CB-4C7D0A1171BC}"/>
              </a:ext>
            </a:extLst>
          </p:cNvPr>
          <p:cNvSpPr/>
          <p:nvPr userDrawn="1"/>
        </p:nvSpPr>
        <p:spPr bwMode="gray">
          <a:xfrm>
            <a:off x="6164263" y="0"/>
            <a:ext cx="6027737"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Chart Placeholder 10">
            <a:extLst>
              <a:ext uri="{FF2B5EF4-FFF2-40B4-BE49-F238E27FC236}">
                <a16:creationId xmlns:a16="http://schemas.microsoft.com/office/drawing/2014/main" id="{B0883976-5CDB-D244-B407-B6CFE5B82969}"/>
              </a:ext>
            </a:extLst>
          </p:cNvPr>
          <p:cNvSpPr>
            <a:spLocks noGrp="1"/>
          </p:cNvSpPr>
          <p:nvPr>
            <p:ph type="chart" sz="quarter" idx="43" hasCustomPrompt="1"/>
          </p:nvPr>
        </p:nvSpPr>
        <p:spPr bwMode="gray">
          <a:xfrm>
            <a:off x="6305100" y="1402175"/>
            <a:ext cx="5544000" cy="4824000"/>
          </a:xfrm>
          <a:prstGeom prst="rect">
            <a:avLst/>
          </a:prstGeom>
        </p:spPr>
        <p:txBody>
          <a:bodyPr/>
          <a:lstStyle>
            <a:lvl1pPr>
              <a:defRPr sz="1200"/>
            </a:lvl1pPr>
          </a:lstStyle>
          <a:p>
            <a:r>
              <a:rPr kumimoji="1" lang="en-US" altLang="ja-JP" dirty="0"/>
              <a:t>Insert Chart</a:t>
            </a:r>
            <a:endParaRPr kumimoji="1" lang="ja-JP" altLang="en-US"/>
          </a:p>
        </p:txBody>
      </p:sp>
      <p:sp>
        <p:nvSpPr>
          <p:cNvPr id="9" name="Holder 3"/>
          <p:cNvSpPr>
            <a:spLocks noGrp="1"/>
          </p:cNvSpPr>
          <p:nvPr>
            <p:ph type="body" idx="1" hasCustomPrompt="1"/>
          </p:nvPr>
        </p:nvSpPr>
        <p:spPr bwMode="gray">
          <a:xfrm>
            <a:off x="344486" y="280901"/>
            <a:ext cx="5688000"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10" name="object 3">
            <a:extLst>
              <a:ext uri="{FF2B5EF4-FFF2-40B4-BE49-F238E27FC236}">
                <a16:creationId xmlns:a16="http://schemas.microsoft.com/office/drawing/2014/main" id="{B0065FBC-51B6-7442-9908-E3B4B85D1025}"/>
              </a:ext>
            </a:extLst>
          </p:cNvPr>
          <p:cNvSpPr txBox="1"/>
          <p:nvPr userDrawn="1"/>
        </p:nvSpPr>
        <p:spPr bwMode="gray">
          <a:xfrm>
            <a:off x="9671173" y="6568258"/>
            <a:ext cx="2183174" cy="163506"/>
          </a:xfrm>
          <a:prstGeom prst="rect">
            <a:avLst/>
          </a:prstGeom>
        </p:spPr>
        <p:txBody>
          <a:bodyPr vert="horz" wrap="square" lIns="0" tIns="9525" rIns="0" bIns="0" rtlCol="0">
            <a:spAutoFit/>
          </a:bodyPr>
          <a:lstStyle/>
          <a:p>
            <a:pPr marL="9525">
              <a:spcBef>
                <a:spcPts val="75"/>
              </a:spcBef>
            </a:pPr>
            <a:r>
              <a:rPr sz="1000" dirty="0">
                <a:latin typeface="Samsung Sharp Sans Medium" pitchFamily="2" charset="0"/>
                <a:ea typeface="Samsung Sharp Sans Medium" pitchFamily="2" charset="0"/>
                <a:cs typeface="Samsung Sharp Sans Medium" pitchFamily="2" charset="0"/>
              </a:rPr>
              <a:t>Proprietary and</a:t>
            </a:r>
            <a:r>
              <a:rPr sz="1000" spc="38" dirty="0">
                <a:latin typeface="Samsung Sharp Sans Medium" pitchFamily="2" charset="0"/>
                <a:ea typeface="Samsung Sharp Sans Medium" pitchFamily="2" charset="0"/>
                <a:cs typeface="Samsung Sharp Sans Medium" pitchFamily="2" charset="0"/>
              </a:rPr>
              <a:t> </a:t>
            </a:r>
            <a:r>
              <a:rPr sz="1000" dirty="0">
                <a:latin typeface="Samsung Sharp Sans Medium" pitchFamily="2" charset="0"/>
                <a:ea typeface="Samsung Sharp Sans Medium" pitchFamily="2" charset="0"/>
                <a:cs typeface="Samsung Sharp Sans Medium" pitchFamily="2" charset="0"/>
              </a:rPr>
              <a:t>confidential</a:t>
            </a:r>
          </a:p>
        </p:txBody>
      </p:sp>
      <p:sp>
        <p:nvSpPr>
          <p:cNvPr id="11" name="Slide Number Placeholder 6">
            <a:extLst>
              <a:ext uri="{FF2B5EF4-FFF2-40B4-BE49-F238E27FC236}">
                <a16:creationId xmlns:a16="http://schemas.microsoft.com/office/drawing/2014/main" id="{588C6F1B-FD7C-2542-9743-5EC2823D1E12}"/>
              </a:ext>
            </a:extLst>
          </p:cNvPr>
          <p:cNvSpPr txBox="1">
            <a:spLocks/>
          </p:cNvSpPr>
          <p:nvPr userDrawn="1"/>
        </p:nvSpPr>
        <p:spPr bwMode="gray">
          <a:xfrm>
            <a:off x="11716209" y="6617102"/>
            <a:ext cx="367977" cy="120639"/>
          </a:xfrm>
          <a:prstGeom prst="rect">
            <a:avLst/>
          </a:prstGeom>
        </p:spPr>
        <p:txBody>
          <a:bodyPr vert="horz" wrap="square" lIns="0" tIns="0" rIns="0" bIns="0" rtlCol="0" anchor="b" anchorCtr="0"/>
          <a:lstStyle>
            <a:defPPr>
              <a:defRPr lang="en-US"/>
            </a:defPPr>
            <a:lvl1pPr marL="0" algn="ctr" defTabSz="914400" rtl="0" eaLnBrk="1" latinLnBrk="0" hangingPunct="1">
              <a:defRPr sz="1050" b="1" i="0" kern="1200" spc="0">
                <a:solidFill>
                  <a:schemeClr val="bg1"/>
                </a:solidFill>
                <a:latin typeface="Arial" panose="020B0604020202020204"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7BCC8D0D-EAEC-449D-9161-023DFF90F2E2}" type="slidenum">
              <a:rPr lang="en-US" sz="1200" b="0" smtClean="0">
                <a:solidFill>
                  <a:schemeClr val="tx1"/>
                </a:solidFill>
                <a:latin typeface="+mj-lt"/>
                <a:ea typeface="SamsungOne-400" panose="020B0503030303020204" pitchFamily="34" charset="0"/>
                <a:cs typeface="Samsung Sharp Sans Bold" pitchFamily="2" charset="0"/>
              </a:rPr>
              <a:pPr algn="l"/>
              <a:t>‹Nr.›</a:t>
            </a:fld>
            <a:endParaRPr lang="en-US" sz="1200" b="0" dirty="0">
              <a:solidFill>
                <a:schemeClr val="tx1"/>
              </a:solidFill>
              <a:latin typeface="+mj-lt"/>
              <a:ea typeface="SamsungOne-400" panose="020B0503030303020204" pitchFamily="34" charset="0"/>
              <a:cs typeface="Samsung Sharp Sans Bold" pitchFamily="2" charset="0"/>
            </a:endParaRPr>
          </a:p>
        </p:txBody>
      </p:sp>
      <p:sp>
        <p:nvSpPr>
          <p:cNvPr id="12" name="Text Placeholder 61">
            <a:extLst>
              <a:ext uri="{FF2B5EF4-FFF2-40B4-BE49-F238E27FC236}">
                <a16:creationId xmlns:a16="http://schemas.microsoft.com/office/drawing/2014/main" id="{701099D2-D060-49F1-9331-B61949FF6C2A}"/>
              </a:ext>
            </a:extLst>
          </p:cNvPr>
          <p:cNvSpPr>
            <a:spLocks noGrp="1"/>
          </p:cNvSpPr>
          <p:nvPr>
            <p:ph type="body" sz="quarter" idx="38" hasCustomPrompt="1"/>
          </p:nvPr>
        </p:nvSpPr>
        <p:spPr bwMode="gray">
          <a:xfrm>
            <a:off x="347945" y="2034474"/>
            <a:ext cx="5688000" cy="340425"/>
          </a:xfrm>
          <a:prstGeom prst="rect">
            <a:avLst/>
          </a:prstGeom>
        </p:spPr>
        <p:txBody>
          <a:bodyPr lIns="0"/>
          <a:lstStyle>
            <a:lvl1pPr>
              <a:defRPr kumimoji="1" lang="ja-JP" altLang="en-US" sz="2400" baseline="0" dirty="0">
                <a:solidFill>
                  <a:schemeClr val="tx1"/>
                </a:solidFill>
                <a:latin typeface="Samsung Sharp Sans Bold" pitchFamily="2" charset="0"/>
                <a:cs typeface="Samsung Sharp Sans Bold" pitchFamily="2" charset="0"/>
              </a:defRPr>
            </a:lvl1pPr>
          </a:lstStyle>
          <a:p>
            <a:pPr lvl="0"/>
            <a:r>
              <a:rPr kumimoji="1" lang="en-US" altLang="ja-JP"/>
              <a:t>Click to edit</a:t>
            </a:r>
            <a:endParaRPr kumimoji="1" lang="ja-JP" altLang="en-US"/>
          </a:p>
        </p:txBody>
      </p:sp>
      <p:sp>
        <p:nvSpPr>
          <p:cNvPr id="13" name="Text Placeholder 61">
            <a:extLst>
              <a:ext uri="{FF2B5EF4-FFF2-40B4-BE49-F238E27FC236}">
                <a16:creationId xmlns:a16="http://schemas.microsoft.com/office/drawing/2014/main" id="{FB11F9AD-7D37-44CF-8770-31DDFB71AA41}"/>
              </a:ext>
            </a:extLst>
          </p:cNvPr>
          <p:cNvSpPr>
            <a:spLocks noGrp="1"/>
          </p:cNvSpPr>
          <p:nvPr>
            <p:ph type="body" sz="quarter" idx="40" hasCustomPrompt="1"/>
          </p:nvPr>
        </p:nvSpPr>
        <p:spPr bwMode="gray">
          <a:xfrm>
            <a:off x="346867" y="2641950"/>
            <a:ext cx="5688000" cy="3240000"/>
          </a:xfrm>
          <a:prstGeom prst="rect">
            <a:avLst/>
          </a:prstGeom>
        </p:spPr>
        <p:txBody>
          <a:bodyPr lIns="0"/>
          <a:lstStyle>
            <a:lvl1pPr marL="360000" indent="-360000">
              <a:spcAft>
                <a:spcPts val="600"/>
              </a:spcAft>
              <a:buFont typeface="Wingdings" panose="05000000000000000000" pitchFamily="2" charset="2"/>
              <a:buChar char=""/>
              <a:defRPr kumimoji="1" lang="ja-JP" altLang="en-US" sz="2000" baseline="0" dirty="0">
                <a:solidFill>
                  <a:schemeClr val="tx1"/>
                </a:solidFill>
                <a:latin typeface="+mn-lt"/>
              </a:defRPr>
            </a:lvl1pPr>
            <a:lvl2pPr marL="539750" indent="-180000">
              <a:spcAft>
                <a:spcPts val="600"/>
              </a:spcAft>
              <a:buFont typeface="Wingdings" panose="05000000000000000000" pitchFamily="2" charset="2"/>
              <a:buChar char="§"/>
              <a:defRPr/>
            </a:lvl2pPr>
            <a:lvl3pPr marL="540000" indent="0">
              <a:spcAft>
                <a:spcPts val="600"/>
              </a:spcAft>
              <a:defRPr/>
            </a:lvl3pPr>
            <a:lvl4pPr marL="540000" indent="0">
              <a:spcAft>
                <a:spcPts val="600"/>
              </a:spcAft>
              <a:defRPr/>
            </a:lvl4pPr>
            <a:lvl5pPr marL="540000" indent="0">
              <a:spcAft>
                <a:spcPts val="600"/>
              </a:spcAft>
              <a:defRPr/>
            </a:lvl5pPr>
            <a:lvl6pPr marL="540000" indent="0">
              <a:spcAft>
                <a:spcPts val="600"/>
              </a:spcAft>
              <a:defRPr/>
            </a:lvl6pPr>
            <a:lvl7pPr marL="540000" indent="0">
              <a:spcAft>
                <a:spcPts val="600"/>
              </a:spcAft>
              <a:defRPr/>
            </a:lvl7pPr>
            <a:lvl8pPr marL="540000" indent="0">
              <a:spcAft>
                <a:spcPts val="600"/>
              </a:spcAft>
              <a:defRPr/>
            </a:lvl8pPr>
            <a:lvl9pPr marL="540000" indent="0">
              <a:spcAft>
                <a:spcPts val="600"/>
              </a:spcAft>
              <a:defRPr/>
            </a:lvl9pPr>
          </a:lstStyle>
          <a:p>
            <a:pPr lvl="0"/>
            <a:r>
              <a:rPr kumimoji="1" lang="en-US" altLang="ja-JP"/>
              <a:t>Click to edit text</a:t>
            </a:r>
          </a:p>
          <a:p>
            <a:pPr lvl="1"/>
            <a:r>
              <a:rPr kumimoji="1" lang="en-US" altLang="ko-KR"/>
              <a:t>Second level</a:t>
            </a:r>
          </a:p>
          <a:p>
            <a:pPr lvl="2"/>
            <a:r>
              <a:rPr kumimoji="1" lang="en-US" altLang="ko-KR"/>
              <a:t>Three</a:t>
            </a:r>
          </a:p>
          <a:p>
            <a:pPr lvl="3"/>
            <a:r>
              <a:rPr kumimoji="1" lang="en-US" altLang="ko-KR"/>
              <a:t>Four</a:t>
            </a:r>
          </a:p>
          <a:p>
            <a:pPr lvl="4"/>
            <a:r>
              <a:rPr kumimoji="1" lang="en-US" altLang="ko-KR"/>
              <a:t>Five</a:t>
            </a:r>
          </a:p>
          <a:p>
            <a:pPr lvl="5"/>
            <a:r>
              <a:rPr kumimoji="1" lang="en-US" altLang="ko-KR"/>
              <a:t>Six</a:t>
            </a:r>
          </a:p>
          <a:p>
            <a:pPr lvl="6"/>
            <a:r>
              <a:rPr kumimoji="1" lang="en-US" altLang="ko-KR"/>
              <a:t>Seven</a:t>
            </a:r>
          </a:p>
          <a:p>
            <a:pPr lvl="7"/>
            <a:r>
              <a:rPr kumimoji="1" lang="en-US" altLang="ko-KR"/>
              <a:t>Eight</a:t>
            </a:r>
          </a:p>
          <a:p>
            <a:pPr lvl="8"/>
            <a:r>
              <a:rPr kumimoji="1" lang="en-US" altLang="ko-KR"/>
              <a:t>Nine</a:t>
            </a:r>
          </a:p>
        </p:txBody>
      </p:sp>
    </p:spTree>
    <p:extLst>
      <p:ext uri="{BB962C8B-B14F-4D97-AF65-F5344CB8AC3E}">
        <p14:creationId xmlns:p14="http://schemas.microsoft.com/office/powerpoint/2010/main" val="2570361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1 Introduction">
    <p:spTree>
      <p:nvGrpSpPr>
        <p:cNvPr id="1" name=""/>
        <p:cNvGrpSpPr/>
        <p:nvPr/>
      </p:nvGrpSpPr>
      <p:grpSpPr>
        <a:xfrm>
          <a:off x="0" y="0"/>
          <a:ext cx="0" cy="0"/>
          <a:chOff x="0" y="0"/>
          <a:chExt cx="0" cy="0"/>
        </a:xfrm>
      </p:grpSpPr>
      <p:sp>
        <p:nvSpPr>
          <p:cNvPr id="40" name="Rechteck 39">
            <a:extLst>
              <a:ext uri="{FF2B5EF4-FFF2-40B4-BE49-F238E27FC236}">
                <a16:creationId xmlns:a16="http://schemas.microsoft.com/office/drawing/2014/main" id="{B60C50FE-EAF0-EE57-47FB-B6F7F07DEAF4}"/>
              </a:ext>
            </a:extLst>
          </p:cNvPr>
          <p:cNvSpPr/>
          <p:nvPr userDrawn="1"/>
        </p:nvSpPr>
        <p:spPr>
          <a:xfrm>
            <a:off x="246535" y="695088"/>
            <a:ext cx="11945465" cy="6162912"/>
          </a:xfrm>
          <a:prstGeom prst="rect">
            <a:avLst/>
          </a:prstGeom>
          <a:solidFill>
            <a:schemeClr val="bg1">
              <a:lumMod val="9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540993" y="2228855"/>
            <a:ext cx="6612282" cy="414116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idea.</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81527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IDEA INTRODUCTION</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564396" y="1151849"/>
            <a:ext cx="3201217" cy="306605"/>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IDEA NAME</a:t>
            </a:r>
          </a:p>
        </p:txBody>
      </p:sp>
      <p:sp>
        <p:nvSpPr>
          <p:cNvPr id="19" name="Bildplatzhalter 18">
            <a:extLst>
              <a:ext uri="{FF2B5EF4-FFF2-40B4-BE49-F238E27FC236}">
                <a16:creationId xmlns:a16="http://schemas.microsoft.com/office/drawing/2014/main" id="{F0BD3FEB-3C77-3F40-5DAB-02568DB25FA7}"/>
              </a:ext>
            </a:extLst>
          </p:cNvPr>
          <p:cNvSpPr>
            <a:spLocks noGrp="1"/>
          </p:cNvSpPr>
          <p:nvPr>
            <p:ph type="pic" sz="quarter" idx="25" hasCustomPrompt="1"/>
          </p:nvPr>
        </p:nvSpPr>
        <p:spPr>
          <a:xfrm>
            <a:off x="7284692" y="828675"/>
            <a:ext cx="4218677" cy="3519805"/>
          </a:xfrm>
        </p:spPr>
        <p:txBody>
          <a:bodyPr>
            <a:normAutofit/>
          </a:bodyPr>
          <a:lstStyle>
            <a:lvl1pPr marL="0" indent="0">
              <a:buNone/>
              <a:defRPr sz="1400"/>
            </a:lvl1pPr>
          </a:lstStyle>
          <a:p>
            <a:r>
              <a:rPr lang="de-DE"/>
              <a:t>(AI-</a:t>
            </a:r>
            <a:r>
              <a:rPr lang="de-DE" err="1"/>
              <a:t>generated</a:t>
            </a:r>
            <a:r>
              <a:rPr lang="de-DE"/>
              <a:t>) </a:t>
            </a:r>
            <a:r>
              <a:rPr lang="de-DE" err="1"/>
              <a:t>picture</a:t>
            </a:r>
            <a:r>
              <a:rPr lang="de-DE"/>
              <a:t> </a:t>
            </a:r>
            <a:r>
              <a:rPr lang="de-DE" err="1"/>
              <a:t>of</a:t>
            </a:r>
            <a:r>
              <a:rPr lang="de-DE"/>
              <a:t> </a:t>
            </a:r>
            <a:r>
              <a:rPr lang="de-DE" err="1"/>
              <a:t>idea</a:t>
            </a:r>
            <a:endParaRPr lang="de-DE"/>
          </a:p>
        </p:txBody>
      </p:sp>
      <p:sp>
        <p:nvSpPr>
          <p:cNvPr id="36" name="Text Placeholder 2">
            <a:extLst>
              <a:ext uri="{FF2B5EF4-FFF2-40B4-BE49-F238E27FC236}">
                <a16:creationId xmlns:a16="http://schemas.microsoft.com/office/drawing/2014/main" id="{BD0682F5-6651-959E-B4BB-9EBA2A8B3FD4}"/>
              </a:ext>
            </a:extLst>
          </p:cNvPr>
          <p:cNvSpPr>
            <a:spLocks noGrp="1"/>
          </p:cNvSpPr>
          <p:nvPr>
            <p:ph type="body" idx="26" hasCustomPrompt="1"/>
          </p:nvPr>
        </p:nvSpPr>
        <p:spPr>
          <a:xfrm>
            <a:off x="540993" y="1862374"/>
            <a:ext cx="6612282" cy="306605"/>
          </a:xfrm>
        </p:spPr>
        <p:txBody>
          <a:bodyPr anchor="t">
            <a:normAutofit/>
          </a:bodyPr>
          <a:lstStyle>
            <a:lvl1pPr marL="0" indent="0">
              <a:buNone/>
              <a:defRPr sz="14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(i.e., first idea, testing, pre-foundation, foundation/start-up, etc.)</a:t>
            </a:r>
            <a:endParaRPr lang="en-GB"/>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7" y="6356350"/>
            <a:ext cx="375104" cy="375104"/>
          </a:xfrm>
          <a:prstGeom prst="rect">
            <a:avLst/>
          </a:prstGeom>
        </p:spPr>
      </p:pic>
      <p:sp>
        <p:nvSpPr>
          <p:cNvPr id="42" name="Text Placeholder 2">
            <a:extLst>
              <a:ext uri="{FF2B5EF4-FFF2-40B4-BE49-F238E27FC236}">
                <a16:creationId xmlns:a16="http://schemas.microsoft.com/office/drawing/2014/main" id="{6427AF51-6715-5108-6DA1-B5C1D3AC3789}"/>
              </a:ext>
            </a:extLst>
          </p:cNvPr>
          <p:cNvSpPr>
            <a:spLocks noGrp="1"/>
          </p:cNvSpPr>
          <p:nvPr>
            <p:ph type="body" idx="27" hasCustomPrompt="1"/>
          </p:nvPr>
        </p:nvSpPr>
        <p:spPr>
          <a:xfrm>
            <a:off x="3924544" y="1148051"/>
            <a:ext cx="3201217" cy="307777"/>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(i.e. education</a:t>
            </a:r>
            <a:r>
              <a:rPr lang="en-GB"/>
              <a:t>, fitness, </a:t>
            </a:r>
            <a:r>
              <a:rPr lang="en-GB" dirty="0"/>
              <a:t>health, etc.)</a:t>
            </a:r>
          </a:p>
        </p:txBody>
      </p:sp>
      <p:sp>
        <p:nvSpPr>
          <p:cNvPr id="2" name="TextBox 1">
            <a:extLst>
              <a:ext uri="{FF2B5EF4-FFF2-40B4-BE49-F238E27FC236}">
                <a16:creationId xmlns:a16="http://schemas.microsoft.com/office/drawing/2014/main" id="{5D9B3847-B5EB-B164-81A8-5024E7E0CFE8}"/>
              </a:ext>
            </a:extLst>
          </p:cNvPr>
          <p:cNvSpPr txBox="1"/>
          <p:nvPr userDrawn="1"/>
        </p:nvSpPr>
        <p:spPr>
          <a:xfrm>
            <a:off x="540993" y="800209"/>
            <a:ext cx="1184299" cy="307777"/>
          </a:xfrm>
          <a:prstGeom prst="rect">
            <a:avLst/>
          </a:prstGeom>
          <a:noFill/>
        </p:spPr>
        <p:txBody>
          <a:bodyPr wrap="none" rtlCol="0" anchor="ctr">
            <a:spAutoFit/>
          </a:bodyPr>
          <a:lstStyle/>
          <a:p>
            <a:r>
              <a:rPr lang="en-US" sz="1400" b="1">
                <a:solidFill>
                  <a:schemeClr val="tx1"/>
                </a:solidFill>
                <a:latin typeface="Segoe UI" panose="020B0502040204020203" pitchFamily="34" charset="0"/>
                <a:cs typeface="Segoe UI" panose="020B0502040204020203" pitchFamily="34" charset="0"/>
              </a:rPr>
              <a:t>IDEA NAME</a:t>
            </a:r>
          </a:p>
        </p:txBody>
      </p:sp>
      <p:sp>
        <p:nvSpPr>
          <p:cNvPr id="3" name="TextBox 2">
            <a:extLst>
              <a:ext uri="{FF2B5EF4-FFF2-40B4-BE49-F238E27FC236}">
                <a16:creationId xmlns:a16="http://schemas.microsoft.com/office/drawing/2014/main" id="{41D02CE3-0D21-68B7-2124-7B4C6C314C97}"/>
              </a:ext>
            </a:extLst>
          </p:cNvPr>
          <p:cNvSpPr txBox="1"/>
          <p:nvPr userDrawn="1"/>
        </p:nvSpPr>
        <p:spPr>
          <a:xfrm>
            <a:off x="3908094" y="824196"/>
            <a:ext cx="1534907" cy="307777"/>
          </a:xfrm>
          <a:prstGeom prst="rect">
            <a:avLst/>
          </a:prstGeom>
          <a:noFill/>
        </p:spPr>
        <p:txBody>
          <a:bodyPr wrap="none" rtlCol="0" anchor="ctr">
            <a:spAutoFit/>
          </a:bodyPr>
          <a:lstStyle/>
          <a:p>
            <a:r>
              <a:rPr lang="en-US" sz="1400" b="1">
                <a:solidFill>
                  <a:schemeClr val="tx1"/>
                </a:solidFill>
                <a:latin typeface="Segoe UI" panose="020B0502040204020203" pitchFamily="34" charset="0"/>
                <a:cs typeface="Segoe UI" panose="020B0502040204020203" pitchFamily="34" charset="0"/>
              </a:rPr>
              <a:t>CHOSEN TRACK</a:t>
            </a:r>
          </a:p>
        </p:txBody>
      </p:sp>
      <p:sp>
        <p:nvSpPr>
          <p:cNvPr id="4" name="TextBox 3">
            <a:extLst>
              <a:ext uri="{FF2B5EF4-FFF2-40B4-BE49-F238E27FC236}">
                <a16:creationId xmlns:a16="http://schemas.microsoft.com/office/drawing/2014/main" id="{EC2EC825-8415-BB24-7778-1779772E3BCD}"/>
              </a:ext>
            </a:extLst>
          </p:cNvPr>
          <p:cNvSpPr txBox="1"/>
          <p:nvPr userDrawn="1"/>
        </p:nvSpPr>
        <p:spPr>
          <a:xfrm>
            <a:off x="540993" y="1514532"/>
            <a:ext cx="2386487" cy="307777"/>
          </a:xfrm>
          <a:prstGeom prst="rect">
            <a:avLst/>
          </a:prstGeom>
          <a:noFill/>
        </p:spPr>
        <p:txBody>
          <a:bodyPr wrap="none" rtlCol="0" anchor="ctr">
            <a:spAutoFit/>
          </a:bodyPr>
          <a:lstStyle/>
          <a:p>
            <a:r>
              <a:rPr lang="en-US" sz="1400" b="1">
                <a:solidFill>
                  <a:schemeClr val="tx1"/>
                </a:solidFill>
                <a:latin typeface="Segoe UI" panose="020B0502040204020203" pitchFamily="34" charset="0"/>
                <a:cs typeface="Segoe UI" panose="020B0502040204020203" pitchFamily="34" charset="0"/>
              </a:rPr>
              <a:t>MATURITY LEVEL OF IDEA</a:t>
            </a:r>
          </a:p>
        </p:txBody>
      </p:sp>
      <p:sp>
        <p:nvSpPr>
          <p:cNvPr id="5" name="Bildplatzhalter 18">
            <a:extLst>
              <a:ext uri="{FF2B5EF4-FFF2-40B4-BE49-F238E27FC236}">
                <a16:creationId xmlns:a16="http://schemas.microsoft.com/office/drawing/2014/main" id="{D6000565-C66D-05CD-021C-A57F350F08C6}"/>
              </a:ext>
            </a:extLst>
          </p:cNvPr>
          <p:cNvSpPr>
            <a:spLocks noGrp="1"/>
          </p:cNvSpPr>
          <p:nvPr>
            <p:ph type="pic" sz="quarter" idx="28" hasCustomPrompt="1"/>
          </p:nvPr>
        </p:nvSpPr>
        <p:spPr>
          <a:xfrm>
            <a:off x="7300912" y="4493408"/>
            <a:ext cx="4202457" cy="1876609"/>
          </a:xfrm>
        </p:spPr>
        <p:txBody>
          <a:bodyPr>
            <a:normAutofit/>
          </a:bodyPr>
          <a:lstStyle>
            <a:lvl1pPr marL="0" indent="0">
              <a:buNone/>
              <a:defRPr sz="1400"/>
            </a:lvl1pPr>
          </a:lstStyle>
          <a:p>
            <a:r>
              <a:rPr lang="de-DE" dirty="0" err="1"/>
              <a:t>Describe</a:t>
            </a:r>
            <a:r>
              <a:rPr lang="de-DE" dirty="0"/>
              <a:t> </a:t>
            </a:r>
            <a:r>
              <a:rPr lang="de-DE" dirty="0" err="1"/>
              <a:t>your</a:t>
            </a:r>
            <a:r>
              <a:rPr lang="de-DE" dirty="0"/>
              <a:t> </a:t>
            </a:r>
            <a:r>
              <a:rPr lang="de-DE" dirty="0" err="1"/>
              <a:t>idea</a:t>
            </a:r>
            <a:r>
              <a:rPr lang="de-DE" dirty="0"/>
              <a:t> in </a:t>
            </a:r>
            <a:r>
              <a:rPr lang="de-DE" dirty="0" err="1"/>
              <a:t>one</a:t>
            </a:r>
            <a:r>
              <a:rPr lang="de-DE" dirty="0"/>
              <a:t> </a:t>
            </a:r>
            <a:r>
              <a:rPr lang="de-DE" dirty="0" err="1"/>
              <a:t>sentence</a:t>
            </a:r>
            <a:endParaRPr lang="de-DE" dirty="0"/>
          </a:p>
        </p:txBody>
      </p:sp>
    </p:spTree>
    <p:extLst>
      <p:ext uri="{BB962C8B-B14F-4D97-AF65-F5344CB8AC3E}">
        <p14:creationId xmlns:p14="http://schemas.microsoft.com/office/powerpoint/2010/main" val="775874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mage Format">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4AACF09-3938-D949-91CB-4C7D0A1171BC}"/>
              </a:ext>
            </a:extLst>
          </p:cNvPr>
          <p:cNvSpPr/>
          <p:nvPr userDrawn="1"/>
        </p:nvSpPr>
        <p:spPr bwMode="gray">
          <a:xfrm>
            <a:off x="6164263" y="0"/>
            <a:ext cx="6027737"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Holder 3"/>
          <p:cNvSpPr>
            <a:spLocks noGrp="1"/>
          </p:cNvSpPr>
          <p:nvPr>
            <p:ph type="body" idx="1" hasCustomPrompt="1"/>
          </p:nvPr>
        </p:nvSpPr>
        <p:spPr bwMode="gray">
          <a:xfrm>
            <a:off x="344486" y="280901"/>
            <a:ext cx="5688000" cy="725160"/>
          </a:xfrm>
          <a:prstGeom prst="rect">
            <a:avLst/>
          </a:prstGeom>
        </p:spPr>
        <p:txBody>
          <a:bodyPr wrap="square" lIns="0"/>
          <a:lstStyle>
            <a:lvl1pPr>
              <a:defRPr kumimoji="1" sz="3600" b="1" dirty="0">
                <a:solidFill>
                  <a:schemeClr val="tx1"/>
                </a:solidFill>
                <a:latin typeface="Samsung Sharp Sans Bold" pitchFamily="2" charset="0"/>
                <a:ea typeface="맑은 고딕" panose="020B0503020000020004" pitchFamily="50" charset="-127"/>
                <a:cs typeface="Samsung Sharp Sans Bold" pitchFamily="2" charset="0"/>
              </a:defRPr>
            </a:lvl1pPr>
          </a:lstStyle>
          <a:p>
            <a:pPr lvl="0"/>
            <a:r>
              <a:rPr lang="en-US"/>
              <a:t>Insert Text</a:t>
            </a:r>
            <a:endParaRPr/>
          </a:p>
        </p:txBody>
      </p:sp>
      <p:sp>
        <p:nvSpPr>
          <p:cNvPr id="11" name="Slide Number Placeholder 6">
            <a:extLst>
              <a:ext uri="{FF2B5EF4-FFF2-40B4-BE49-F238E27FC236}">
                <a16:creationId xmlns:a16="http://schemas.microsoft.com/office/drawing/2014/main" id="{588C6F1B-FD7C-2542-9743-5EC2823D1E12}"/>
              </a:ext>
            </a:extLst>
          </p:cNvPr>
          <p:cNvSpPr txBox="1">
            <a:spLocks/>
          </p:cNvSpPr>
          <p:nvPr userDrawn="1"/>
        </p:nvSpPr>
        <p:spPr bwMode="gray">
          <a:xfrm>
            <a:off x="11716209" y="6617102"/>
            <a:ext cx="367977" cy="120639"/>
          </a:xfrm>
          <a:prstGeom prst="rect">
            <a:avLst/>
          </a:prstGeom>
        </p:spPr>
        <p:txBody>
          <a:bodyPr vert="horz" wrap="square" lIns="0" tIns="0" rIns="0" bIns="0" rtlCol="0" anchor="b" anchorCtr="0"/>
          <a:lstStyle>
            <a:defPPr>
              <a:defRPr lang="en-US"/>
            </a:defPPr>
            <a:lvl1pPr marL="0" algn="ctr" defTabSz="914400" rtl="0" eaLnBrk="1" latinLnBrk="0" hangingPunct="1">
              <a:defRPr sz="1050" b="1" i="0" kern="1200" spc="0">
                <a:solidFill>
                  <a:schemeClr val="bg1"/>
                </a:solidFill>
                <a:latin typeface="Arial" panose="020B0604020202020204"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7BCC8D0D-EAEC-449D-9161-023DFF90F2E2}" type="slidenum">
              <a:rPr lang="en-US" sz="1200" b="0" smtClean="0">
                <a:solidFill>
                  <a:schemeClr val="tx1"/>
                </a:solidFill>
                <a:latin typeface="+mj-lt"/>
                <a:ea typeface="SamsungOne-400" panose="020B0503030303020204" pitchFamily="34" charset="0"/>
                <a:cs typeface="Samsung Sharp Sans Bold" pitchFamily="2" charset="0"/>
              </a:rPr>
              <a:pPr algn="l"/>
              <a:t>‹Nr.›</a:t>
            </a:fld>
            <a:endParaRPr lang="en-US" sz="1200" b="0" dirty="0">
              <a:solidFill>
                <a:schemeClr val="tx1"/>
              </a:solidFill>
              <a:latin typeface="+mj-lt"/>
              <a:ea typeface="SamsungOne-400" panose="020B0503030303020204" pitchFamily="34" charset="0"/>
              <a:cs typeface="Samsung Sharp Sans Bold" pitchFamily="2" charset="0"/>
            </a:endParaRPr>
          </a:p>
        </p:txBody>
      </p:sp>
      <p:sp>
        <p:nvSpPr>
          <p:cNvPr id="12" name="Picture Placeholder 4">
            <a:extLst>
              <a:ext uri="{FF2B5EF4-FFF2-40B4-BE49-F238E27FC236}">
                <a16:creationId xmlns:a16="http://schemas.microsoft.com/office/drawing/2014/main" id="{35566161-2645-8C4B-80A2-55645D14DE6A}"/>
              </a:ext>
            </a:extLst>
          </p:cNvPr>
          <p:cNvSpPr>
            <a:spLocks noGrp="1"/>
          </p:cNvSpPr>
          <p:nvPr>
            <p:ph type="pic" sz="quarter" idx="10" hasCustomPrompt="1"/>
          </p:nvPr>
        </p:nvSpPr>
        <p:spPr bwMode="gray">
          <a:xfrm>
            <a:off x="6305100" y="1402175"/>
            <a:ext cx="5544000" cy="4824000"/>
          </a:xfrm>
          <a:prstGeom prst="rect">
            <a:avLst/>
          </a:prstGeom>
          <a:solidFill>
            <a:schemeClr val="bg1">
              <a:lumMod val="95000"/>
            </a:schemeClr>
          </a:solidFill>
        </p:spPr>
        <p:txBody>
          <a:bodyPr/>
          <a:lstStyle>
            <a:lvl1pPr>
              <a:defRPr sz="1200" baseline="0"/>
            </a:lvl1pPr>
          </a:lstStyle>
          <a:p>
            <a:r>
              <a:rPr kumimoji="1" lang="en-US" altLang="ja-JP" dirty="0"/>
              <a:t>Insert Image</a:t>
            </a:r>
            <a:endParaRPr kumimoji="1" lang="ja-JP" altLang="en-US"/>
          </a:p>
        </p:txBody>
      </p:sp>
      <p:sp>
        <p:nvSpPr>
          <p:cNvPr id="13" name="Text Placeholder 61">
            <a:extLst>
              <a:ext uri="{FF2B5EF4-FFF2-40B4-BE49-F238E27FC236}">
                <a16:creationId xmlns:a16="http://schemas.microsoft.com/office/drawing/2014/main" id="{04561A1D-47D6-4319-A738-E5D4C72BEB95}"/>
              </a:ext>
            </a:extLst>
          </p:cNvPr>
          <p:cNvSpPr>
            <a:spLocks noGrp="1"/>
          </p:cNvSpPr>
          <p:nvPr>
            <p:ph type="body" sz="quarter" idx="38" hasCustomPrompt="1"/>
          </p:nvPr>
        </p:nvSpPr>
        <p:spPr bwMode="gray">
          <a:xfrm>
            <a:off x="347945" y="2034474"/>
            <a:ext cx="5688000" cy="340425"/>
          </a:xfrm>
          <a:prstGeom prst="rect">
            <a:avLst/>
          </a:prstGeom>
        </p:spPr>
        <p:txBody>
          <a:bodyPr lIns="0"/>
          <a:lstStyle>
            <a:lvl1pPr>
              <a:defRPr kumimoji="1" lang="ja-JP" altLang="en-US" sz="2400" baseline="0" dirty="0">
                <a:solidFill>
                  <a:schemeClr val="tx1"/>
                </a:solidFill>
                <a:latin typeface="Samsung Sharp Sans Bold" pitchFamily="2" charset="0"/>
                <a:cs typeface="Samsung Sharp Sans Bold" pitchFamily="2" charset="0"/>
              </a:defRPr>
            </a:lvl1pPr>
          </a:lstStyle>
          <a:p>
            <a:pPr lvl="0"/>
            <a:r>
              <a:rPr kumimoji="1" lang="en-US" altLang="ja-JP"/>
              <a:t>Click to edit</a:t>
            </a:r>
            <a:endParaRPr kumimoji="1" lang="ja-JP" altLang="en-US"/>
          </a:p>
        </p:txBody>
      </p:sp>
      <p:sp>
        <p:nvSpPr>
          <p:cNvPr id="14" name="Text Placeholder 61">
            <a:extLst>
              <a:ext uri="{FF2B5EF4-FFF2-40B4-BE49-F238E27FC236}">
                <a16:creationId xmlns:a16="http://schemas.microsoft.com/office/drawing/2014/main" id="{B5ABB5DD-FDAA-4A03-9A6C-76F8AB45124F}"/>
              </a:ext>
            </a:extLst>
          </p:cNvPr>
          <p:cNvSpPr>
            <a:spLocks noGrp="1"/>
          </p:cNvSpPr>
          <p:nvPr>
            <p:ph type="body" sz="quarter" idx="40" hasCustomPrompt="1"/>
          </p:nvPr>
        </p:nvSpPr>
        <p:spPr bwMode="gray">
          <a:xfrm>
            <a:off x="346867" y="2641950"/>
            <a:ext cx="5688000" cy="3240000"/>
          </a:xfrm>
          <a:prstGeom prst="rect">
            <a:avLst/>
          </a:prstGeom>
        </p:spPr>
        <p:txBody>
          <a:bodyPr lIns="0"/>
          <a:lstStyle>
            <a:lvl1pPr marL="360000" indent="-360000">
              <a:spcAft>
                <a:spcPts val="600"/>
              </a:spcAft>
              <a:buFont typeface="Wingdings" panose="05000000000000000000" pitchFamily="2" charset="2"/>
              <a:buChar char=""/>
              <a:defRPr kumimoji="1" lang="ja-JP" altLang="en-US" sz="2000" baseline="0" dirty="0">
                <a:solidFill>
                  <a:schemeClr val="tx1"/>
                </a:solidFill>
                <a:latin typeface="+mn-lt"/>
              </a:defRPr>
            </a:lvl1pPr>
            <a:lvl2pPr marL="539750" indent="-180000">
              <a:spcAft>
                <a:spcPts val="600"/>
              </a:spcAft>
              <a:buFont typeface="Wingdings" panose="05000000000000000000" pitchFamily="2" charset="2"/>
              <a:buChar char="§"/>
              <a:defRPr/>
            </a:lvl2pPr>
            <a:lvl3pPr marL="540000" indent="0">
              <a:spcAft>
                <a:spcPts val="600"/>
              </a:spcAft>
              <a:defRPr/>
            </a:lvl3pPr>
            <a:lvl4pPr marL="540000" indent="0">
              <a:spcAft>
                <a:spcPts val="600"/>
              </a:spcAft>
              <a:defRPr/>
            </a:lvl4pPr>
            <a:lvl5pPr marL="540000" indent="0">
              <a:spcAft>
                <a:spcPts val="600"/>
              </a:spcAft>
              <a:defRPr/>
            </a:lvl5pPr>
            <a:lvl6pPr marL="540000" indent="0">
              <a:spcAft>
                <a:spcPts val="600"/>
              </a:spcAft>
              <a:defRPr/>
            </a:lvl6pPr>
            <a:lvl7pPr marL="540000" indent="0">
              <a:spcAft>
                <a:spcPts val="600"/>
              </a:spcAft>
              <a:defRPr/>
            </a:lvl7pPr>
            <a:lvl8pPr marL="540000" indent="0">
              <a:spcAft>
                <a:spcPts val="600"/>
              </a:spcAft>
              <a:defRPr/>
            </a:lvl8pPr>
            <a:lvl9pPr marL="540000" indent="0">
              <a:spcAft>
                <a:spcPts val="600"/>
              </a:spcAft>
              <a:defRPr/>
            </a:lvl9pPr>
          </a:lstStyle>
          <a:p>
            <a:pPr lvl="0"/>
            <a:r>
              <a:rPr kumimoji="1" lang="en-US" altLang="ja-JP"/>
              <a:t>Click to edit text</a:t>
            </a:r>
          </a:p>
          <a:p>
            <a:pPr lvl="1"/>
            <a:r>
              <a:rPr kumimoji="1" lang="en-US" altLang="ko-KR"/>
              <a:t>Second level</a:t>
            </a:r>
          </a:p>
          <a:p>
            <a:pPr lvl="2"/>
            <a:r>
              <a:rPr kumimoji="1" lang="en-US" altLang="ko-KR"/>
              <a:t>Three</a:t>
            </a:r>
          </a:p>
          <a:p>
            <a:pPr lvl="3"/>
            <a:r>
              <a:rPr kumimoji="1" lang="en-US" altLang="ko-KR"/>
              <a:t>Four</a:t>
            </a:r>
          </a:p>
          <a:p>
            <a:pPr lvl="4"/>
            <a:r>
              <a:rPr kumimoji="1" lang="en-US" altLang="ko-KR"/>
              <a:t>Five</a:t>
            </a:r>
          </a:p>
          <a:p>
            <a:pPr lvl="5"/>
            <a:r>
              <a:rPr kumimoji="1" lang="en-US" altLang="ko-KR"/>
              <a:t>Six</a:t>
            </a:r>
          </a:p>
          <a:p>
            <a:pPr lvl="6"/>
            <a:r>
              <a:rPr kumimoji="1" lang="en-US" altLang="ko-KR"/>
              <a:t>Seven</a:t>
            </a:r>
          </a:p>
          <a:p>
            <a:pPr lvl="7"/>
            <a:r>
              <a:rPr kumimoji="1" lang="en-US" altLang="ko-KR"/>
              <a:t>Eight</a:t>
            </a:r>
          </a:p>
          <a:p>
            <a:pPr lvl="8"/>
            <a:r>
              <a:rPr kumimoji="1" lang="en-US" altLang="ko-KR"/>
              <a:t>Nine</a:t>
            </a:r>
          </a:p>
        </p:txBody>
      </p:sp>
    </p:spTree>
    <p:extLst>
      <p:ext uri="{BB962C8B-B14F-4D97-AF65-F5344CB8AC3E}">
        <p14:creationId xmlns:p14="http://schemas.microsoft.com/office/powerpoint/2010/main" val="452345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DEEB8501-0E8E-06AB-0245-B79EE278D376}"/>
              </a:ext>
            </a:extLst>
          </p:cNvPr>
          <p:cNvSpPr/>
          <p:nvPr userDrawn="1"/>
        </p:nvSpPr>
        <p:spPr>
          <a:xfrm>
            <a:off x="0" y="695088"/>
            <a:ext cx="4078735" cy="6162913"/>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294556"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PROBLEM &amp; TARGET GROUP</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DETAILED SOLUTION</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5018319"/>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Introduce the problem and target group you based your solution on.</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Introduce your solution, if you need more space feel free to check the slide in the end. To support your introduction feel free visualize the solution or concept by adding pictures of prototypes, products, graphics, etc.</a:t>
            </a:r>
          </a:p>
          <a:p>
            <a:pPr lvl="0"/>
            <a:endParaRPr lang="en-GB"/>
          </a:p>
        </p:txBody>
      </p:sp>
    </p:spTree>
    <p:extLst>
      <p:ext uri="{BB962C8B-B14F-4D97-AF65-F5344CB8AC3E}">
        <p14:creationId xmlns:p14="http://schemas.microsoft.com/office/powerpoint/2010/main" val="348504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28CF8F8-315D-6AFD-8819-C14A63E41142}"/>
              </a:ext>
            </a:extLst>
          </p:cNvPr>
          <p:cNvSpPr/>
          <p:nvPr userDrawn="1"/>
        </p:nvSpPr>
        <p:spPr>
          <a:xfrm>
            <a:off x="0" y="695088"/>
            <a:ext cx="4078735" cy="6162913"/>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1572482"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NEXT STEPS </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What could an implementation of your idea look like? </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758191"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ELABORATION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1633396"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MOTIVATION</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a:t>What would you like to work on during the second phase of the program? What are your next steps you would need help with? </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a:t>What is your motivation in taking part? / Why would you like to join the program? / What would you like to learn?</a:t>
            </a:r>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AEAA810C-5895-765B-2980-E8404D960CDF}"/>
              </a:ext>
            </a:extLst>
          </p:cNvPr>
          <p:cNvSpPr/>
          <p:nvPr userDrawn="1"/>
        </p:nvSpPr>
        <p:spPr>
          <a:xfrm>
            <a:off x="7936398" y="674914"/>
            <a:ext cx="4255602" cy="6183086"/>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5. VISUALIZATION</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slideLayout" Target="../slideLayouts/slideLayout36.xml"/><Relationship Id="rId3" Type="http://schemas.openxmlformats.org/officeDocument/2006/relationships/slideLayout" Target="../slideLayouts/slideLayout13.xml"/><Relationship Id="rId21" Type="http://schemas.openxmlformats.org/officeDocument/2006/relationships/slideLayout" Target="../slideLayouts/slideLayout31.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29" Type="http://schemas.openxmlformats.org/officeDocument/2006/relationships/slideLayout" Target="../slideLayouts/slideLayout39.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28" Type="http://schemas.openxmlformats.org/officeDocument/2006/relationships/slideLayout" Target="../slideLayouts/slideLayout38.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31"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 Id="rId27" Type="http://schemas.openxmlformats.org/officeDocument/2006/relationships/slideLayout" Target="../slideLayouts/slideLayout37.xml"/><Relationship Id="rId30"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2"/>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6" r:id="rId1"/>
    <p:sldLayoutId id="2147483679" r:id="rId2"/>
    <p:sldLayoutId id="2147483720" r:id="rId3"/>
    <p:sldLayoutId id="2147483719" r:id="rId4"/>
    <p:sldLayoutId id="2147483680" r:id="rId5"/>
    <p:sldLayoutId id="2147483681" r:id="rId6"/>
    <p:sldLayoutId id="2147483678" r:id="rId7"/>
    <p:sldLayoutId id="2147483683" r:id="rId8"/>
    <p:sldLayoutId id="2147483674" r:id="rId9"/>
    <p:sldLayoutId id="2147483687" r:id="rId10"/>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9" name="object 3">
            <a:extLst>
              <a:ext uri="{FF2B5EF4-FFF2-40B4-BE49-F238E27FC236}">
                <a16:creationId xmlns:a16="http://schemas.microsoft.com/office/drawing/2014/main" id="{B0065FBC-51B6-7442-9908-E3B4B85D1025}"/>
              </a:ext>
            </a:extLst>
          </p:cNvPr>
          <p:cNvSpPr txBox="1"/>
          <p:nvPr userDrawn="1"/>
        </p:nvSpPr>
        <p:spPr bwMode="gray">
          <a:xfrm>
            <a:off x="9671173" y="6583880"/>
            <a:ext cx="2183174" cy="163506"/>
          </a:xfrm>
          <a:prstGeom prst="rect">
            <a:avLst/>
          </a:prstGeom>
        </p:spPr>
        <p:txBody>
          <a:bodyPr vert="horz" wrap="square" lIns="0" tIns="9525" rIns="0" bIns="0" rtlCol="0">
            <a:spAutoFit/>
          </a:bodyPr>
          <a:lstStyle/>
          <a:p>
            <a:pPr marL="9525">
              <a:spcBef>
                <a:spcPts val="75"/>
              </a:spcBef>
            </a:pPr>
            <a:r>
              <a:rPr sz="1000" dirty="0">
                <a:latin typeface="Samsung Sharp Sans Medium" pitchFamily="2" charset="0"/>
                <a:ea typeface="Samsung Sharp Sans Medium" pitchFamily="2" charset="0"/>
                <a:cs typeface="Samsung Sharp Sans Medium" pitchFamily="2" charset="0"/>
              </a:rPr>
              <a:t>Proprietary and</a:t>
            </a:r>
            <a:r>
              <a:rPr sz="1000" spc="38" dirty="0">
                <a:latin typeface="Samsung Sharp Sans Medium" pitchFamily="2" charset="0"/>
                <a:ea typeface="Samsung Sharp Sans Medium" pitchFamily="2" charset="0"/>
                <a:cs typeface="Samsung Sharp Sans Medium" pitchFamily="2" charset="0"/>
              </a:rPr>
              <a:t> </a:t>
            </a:r>
            <a:r>
              <a:rPr sz="1000" dirty="0">
                <a:latin typeface="Samsung Sharp Sans Medium" pitchFamily="2" charset="0"/>
                <a:ea typeface="Samsung Sharp Sans Medium" pitchFamily="2" charset="0"/>
                <a:cs typeface="Samsung Sharp Sans Medium" pitchFamily="2" charset="0"/>
              </a:rPr>
              <a:t>confidential</a:t>
            </a:r>
          </a:p>
        </p:txBody>
      </p:sp>
      <p:sp>
        <p:nvSpPr>
          <p:cNvPr id="76" name="Slide Number Placeholder 6">
            <a:extLst>
              <a:ext uri="{FF2B5EF4-FFF2-40B4-BE49-F238E27FC236}">
                <a16:creationId xmlns:a16="http://schemas.microsoft.com/office/drawing/2014/main" id="{588C6F1B-FD7C-2542-9743-5EC2823D1E12}"/>
              </a:ext>
            </a:extLst>
          </p:cNvPr>
          <p:cNvSpPr txBox="1">
            <a:spLocks/>
          </p:cNvSpPr>
          <p:nvPr userDrawn="1"/>
        </p:nvSpPr>
        <p:spPr bwMode="gray">
          <a:xfrm>
            <a:off x="11716209" y="6617102"/>
            <a:ext cx="367977" cy="120639"/>
          </a:xfrm>
          <a:prstGeom prst="rect">
            <a:avLst/>
          </a:prstGeom>
        </p:spPr>
        <p:txBody>
          <a:bodyPr vert="horz" wrap="square" lIns="0" tIns="0" rIns="0" bIns="0" rtlCol="0" anchor="b" anchorCtr="0"/>
          <a:lstStyle>
            <a:defPPr>
              <a:defRPr lang="en-US"/>
            </a:defPPr>
            <a:lvl1pPr marL="0" algn="ctr" defTabSz="914400" rtl="0" eaLnBrk="1" latinLnBrk="0" hangingPunct="1">
              <a:defRPr sz="1050" b="1" i="0" kern="1200" spc="0">
                <a:solidFill>
                  <a:schemeClr val="bg1"/>
                </a:solidFill>
                <a:latin typeface="Arial" panose="020B0604020202020204"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7BCC8D0D-EAEC-449D-9161-023DFF90F2E2}" type="slidenum">
              <a:rPr lang="en-US" sz="1200" b="0" smtClean="0">
                <a:solidFill>
                  <a:schemeClr val="tx1"/>
                </a:solidFill>
                <a:latin typeface="+mj-lt"/>
                <a:ea typeface="SamsungOne-400" panose="020B0503030303020204" pitchFamily="34" charset="0"/>
                <a:cs typeface="Samsung Sharp Sans Bold" pitchFamily="2" charset="0"/>
              </a:rPr>
              <a:pPr algn="l"/>
              <a:t>‹Nr.›</a:t>
            </a:fld>
            <a:endParaRPr lang="en-US" sz="1200" b="0" dirty="0">
              <a:solidFill>
                <a:schemeClr val="tx1"/>
              </a:solidFill>
              <a:latin typeface="+mj-lt"/>
              <a:ea typeface="SamsungOne-400" panose="020B0503030303020204" pitchFamily="34" charset="0"/>
              <a:cs typeface="Samsung Sharp Sans Bold" pitchFamily="2" charset="0"/>
            </a:endParaRPr>
          </a:p>
        </p:txBody>
      </p:sp>
    </p:spTree>
    <p:extLst>
      <p:ext uri="{BB962C8B-B14F-4D97-AF65-F5344CB8AC3E}">
        <p14:creationId xmlns:p14="http://schemas.microsoft.com/office/powerpoint/2010/main" val="286253590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708" r:id="rId20"/>
    <p:sldLayoutId id="2147483709" r:id="rId21"/>
    <p:sldLayoutId id="2147483710" r:id="rId22"/>
    <p:sldLayoutId id="2147483711" r:id="rId23"/>
    <p:sldLayoutId id="2147483712" r:id="rId24"/>
    <p:sldLayoutId id="2147483713" r:id="rId25"/>
    <p:sldLayoutId id="2147483714" r:id="rId26"/>
    <p:sldLayoutId id="2147483715" r:id="rId27"/>
    <p:sldLayoutId id="2147483716" r:id="rId28"/>
    <p:sldLayoutId id="2147483717" r:id="rId29"/>
    <p:sldLayoutId id="2147483718" r:id="rId30"/>
  </p:sldLayoutIdLst>
  <p:hf sldNum="0" hdr="0" dt="0"/>
  <p:txStyles>
    <p:titleStyle>
      <a:lvl1pPr>
        <a:defRPr sz="750">
          <a:latin typeface="SamsungOne-700" panose="020B0803030303020204" pitchFamily="34" charset="0"/>
          <a:ea typeface="+mj-ea"/>
          <a:cs typeface="+mj-cs"/>
        </a:defRPr>
      </a:lvl1pPr>
    </p:titleStyle>
    <p:bodyStyle>
      <a:lvl1pPr marL="0">
        <a:defRPr>
          <a:latin typeface="+mn-lt"/>
          <a:ea typeface="+mn-ea"/>
          <a:cs typeface="+mn-cs"/>
        </a:defRPr>
      </a:lvl1pPr>
      <a:lvl2pPr marL="277262">
        <a:defRPr>
          <a:latin typeface="+mn-lt"/>
          <a:ea typeface="+mn-ea"/>
          <a:cs typeface="+mn-cs"/>
        </a:defRPr>
      </a:lvl2pPr>
      <a:lvl3pPr marL="554524">
        <a:defRPr>
          <a:latin typeface="+mn-lt"/>
          <a:ea typeface="+mn-ea"/>
          <a:cs typeface="+mn-cs"/>
        </a:defRPr>
      </a:lvl3pPr>
      <a:lvl4pPr marL="831786">
        <a:defRPr>
          <a:latin typeface="+mn-lt"/>
          <a:ea typeface="+mn-ea"/>
          <a:cs typeface="+mn-cs"/>
        </a:defRPr>
      </a:lvl4pPr>
      <a:lvl5pPr marL="1109048">
        <a:defRPr>
          <a:latin typeface="+mn-lt"/>
          <a:ea typeface="+mn-ea"/>
          <a:cs typeface="+mn-cs"/>
        </a:defRPr>
      </a:lvl5pPr>
      <a:lvl6pPr marL="1386310">
        <a:defRPr>
          <a:latin typeface="+mn-lt"/>
          <a:ea typeface="+mn-ea"/>
          <a:cs typeface="+mn-cs"/>
        </a:defRPr>
      </a:lvl6pPr>
      <a:lvl7pPr marL="1663570">
        <a:defRPr>
          <a:latin typeface="+mn-lt"/>
          <a:ea typeface="+mn-ea"/>
          <a:cs typeface="+mn-cs"/>
        </a:defRPr>
      </a:lvl7pPr>
      <a:lvl8pPr marL="1940834">
        <a:defRPr>
          <a:latin typeface="+mn-lt"/>
          <a:ea typeface="+mn-ea"/>
          <a:cs typeface="+mn-cs"/>
        </a:defRPr>
      </a:lvl8pPr>
      <a:lvl9pPr marL="2218095">
        <a:defRPr>
          <a:latin typeface="+mn-lt"/>
          <a:ea typeface="+mn-ea"/>
          <a:cs typeface="+mn-cs"/>
        </a:defRPr>
      </a:lvl9pPr>
    </p:bodyStyle>
    <p:otherStyle>
      <a:lvl1pPr marL="0">
        <a:defRPr>
          <a:latin typeface="+mn-lt"/>
          <a:ea typeface="+mn-ea"/>
          <a:cs typeface="+mn-cs"/>
        </a:defRPr>
      </a:lvl1pPr>
      <a:lvl2pPr marL="277262">
        <a:defRPr>
          <a:latin typeface="+mn-lt"/>
          <a:ea typeface="+mn-ea"/>
          <a:cs typeface="+mn-cs"/>
        </a:defRPr>
      </a:lvl2pPr>
      <a:lvl3pPr marL="554524">
        <a:defRPr>
          <a:latin typeface="+mn-lt"/>
          <a:ea typeface="+mn-ea"/>
          <a:cs typeface="+mn-cs"/>
        </a:defRPr>
      </a:lvl3pPr>
      <a:lvl4pPr marL="831786">
        <a:defRPr>
          <a:latin typeface="+mn-lt"/>
          <a:ea typeface="+mn-ea"/>
          <a:cs typeface="+mn-cs"/>
        </a:defRPr>
      </a:lvl4pPr>
      <a:lvl5pPr marL="1109048">
        <a:defRPr>
          <a:latin typeface="+mn-lt"/>
          <a:ea typeface="+mn-ea"/>
          <a:cs typeface="+mn-cs"/>
        </a:defRPr>
      </a:lvl5pPr>
      <a:lvl6pPr marL="1386310">
        <a:defRPr>
          <a:latin typeface="+mn-lt"/>
          <a:ea typeface="+mn-ea"/>
          <a:cs typeface="+mn-cs"/>
        </a:defRPr>
      </a:lvl6pPr>
      <a:lvl7pPr marL="1663570">
        <a:defRPr>
          <a:latin typeface="+mn-lt"/>
          <a:ea typeface="+mn-ea"/>
          <a:cs typeface="+mn-cs"/>
        </a:defRPr>
      </a:lvl7pPr>
      <a:lvl8pPr marL="1940834">
        <a:defRPr>
          <a:latin typeface="+mn-lt"/>
          <a:ea typeface="+mn-ea"/>
          <a:cs typeface="+mn-cs"/>
        </a:defRPr>
      </a:lvl8pPr>
      <a:lvl9pPr marL="2218095">
        <a:defRPr>
          <a:latin typeface="+mn-lt"/>
          <a:ea typeface="+mn-ea"/>
          <a:cs typeface="+mn-cs"/>
        </a:defRPr>
      </a:lvl9pPr>
    </p:otherStyle>
  </p:txStyles>
  <p:extLst>
    <p:ext uri="{27BBF7A9-308A-43DC-89C8-2F10F3537804}">
      <p15:sldGuideLst xmlns:p15="http://schemas.microsoft.com/office/powerpoint/2012/main">
        <p15:guide id="3" pos="217">
          <p15:clr>
            <a:srgbClr val="F26B43"/>
          </p15:clr>
        </p15:guide>
        <p15:guide id="4" pos="7464">
          <p15:clr>
            <a:srgbClr val="F26B43"/>
          </p15:clr>
        </p15:guide>
        <p15:guide id="21" orient="horz" pos="3922">
          <p15:clr>
            <a:srgbClr val="F26B43"/>
          </p15:clr>
        </p15:guide>
        <p15:guide id="22" orient="horz" pos="169">
          <p15:clr>
            <a:srgbClr val="F26B43"/>
          </p15:clr>
        </p15:guide>
        <p15:guide id="23" orient="horz" pos="731">
          <p15:clr>
            <a:srgbClr val="F26B43"/>
          </p15:clr>
        </p15:guide>
        <p15:guide id="24" orient="horz" pos="11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621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072DDC08-74EF-4C67-24DC-F00BA65E9B97}"/>
              </a:ext>
            </a:extLst>
          </p:cNvPr>
          <p:cNvSpPr txBox="1">
            <a:spLocks/>
          </p:cNvSpPr>
          <p:nvPr/>
        </p:nvSpPr>
        <p:spPr>
          <a:xfrm>
            <a:off x="399410" y="5670238"/>
            <a:ext cx="6828704" cy="459323"/>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accent1"/>
                </a:solidFill>
                <a:latin typeface="Segoe UI" panose="020B0502040204020203" pitchFamily="34" charset="0"/>
                <a:ea typeface="+mn-ea"/>
                <a:cs typeface="Segoe UI" panose="020B0502040204020203"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Segoe UI" panose="020B0502040204020203" pitchFamily="34" charset="0"/>
                <a:ea typeface="+mn-ea"/>
                <a:cs typeface="Segoe UI" panose="020B0502040204020203"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Segoe UI" panose="020B0502040204020203" pitchFamily="34" charset="0"/>
                <a:ea typeface="+mn-ea"/>
                <a:cs typeface="Segoe UI" panose="020B0502040204020203"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r>
              <a:rPr lang="en-GB"/>
              <a:t>Write down here, how you found out about us or this project</a:t>
            </a:r>
          </a:p>
        </p:txBody>
      </p:sp>
    </p:spTree>
    <p:extLst>
      <p:ext uri="{BB962C8B-B14F-4D97-AF65-F5344CB8AC3E}">
        <p14:creationId xmlns:p14="http://schemas.microsoft.com/office/powerpoint/2010/main" val="985856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859C73-8261-9673-92B6-58086F1E5C4B}"/>
              </a:ext>
            </a:extLst>
          </p:cNvPr>
          <p:cNvSpPr>
            <a:spLocks noGrp="1"/>
          </p:cNvSpPr>
          <p:nvPr>
            <p:ph type="body" idx="13"/>
          </p:nvPr>
        </p:nvSpPr>
        <p:spPr/>
        <p:txBody>
          <a:bodyPr/>
          <a:lstStyle/>
          <a:p>
            <a:endParaRPr lang="en-US" dirty="0"/>
          </a:p>
        </p:txBody>
      </p:sp>
      <p:sp>
        <p:nvSpPr>
          <p:cNvPr id="3" name="Text Placeholder 2">
            <a:extLst>
              <a:ext uri="{FF2B5EF4-FFF2-40B4-BE49-F238E27FC236}">
                <a16:creationId xmlns:a16="http://schemas.microsoft.com/office/drawing/2014/main" id="{F5D2FA0F-B336-18B0-6C73-B37C6BA8CD15}"/>
              </a:ext>
            </a:extLst>
          </p:cNvPr>
          <p:cNvSpPr>
            <a:spLocks noGrp="1"/>
          </p:cNvSpPr>
          <p:nvPr>
            <p:ph type="body" idx="19"/>
          </p:nvPr>
        </p:nvSpPr>
        <p:spPr/>
        <p:txBody>
          <a:bodyPr/>
          <a:lstStyle/>
          <a:p>
            <a:endParaRPr lang="en-US" dirty="0"/>
          </a:p>
        </p:txBody>
      </p:sp>
      <p:sp>
        <p:nvSpPr>
          <p:cNvPr id="4" name="Picture Placeholder 3">
            <a:extLst>
              <a:ext uri="{FF2B5EF4-FFF2-40B4-BE49-F238E27FC236}">
                <a16:creationId xmlns:a16="http://schemas.microsoft.com/office/drawing/2014/main" id="{6E764B9E-E5C2-6D95-7B98-278C7C60704D}"/>
              </a:ext>
            </a:extLst>
          </p:cNvPr>
          <p:cNvSpPr>
            <a:spLocks noGrp="1"/>
          </p:cNvSpPr>
          <p:nvPr>
            <p:ph type="pic" idx="25"/>
          </p:nvPr>
        </p:nvSpPr>
        <p:spPr/>
        <p:txBody>
          <a:bodyPr/>
          <a:lstStyle/>
          <a:p>
            <a:endParaRPr lang="en-US" dirty="0"/>
          </a:p>
        </p:txBody>
      </p:sp>
      <p:sp>
        <p:nvSpPr>
          <p:cNvPr id="5" name="Text Placeholder 4">
            <a:extLst>
              <a:ext uri="{FF2B5EF4-FFF2-40B4-BE49-F238E27FC236}">
                <a16:creationId xmlns:a16="http://schemas.microsoft.com/office/drawing/2014/main" id="{E07D289A-2C81-B081-D287-D740F5073E29}"/>
              </a:ext>
            </a:extLst>
          </p:cNvPr>
          <p:cNvSpPr>
            <a:spLocks noGrp="1"/>
          </p:cNvSpPr>
          <p:nvPr>
            <p:ph type="body" idx="26"/>
          </p:nvPr>
        </p:nvSpPr>
        <p:spPr/>
        <p:txBody>
          <a:bodyPr/>
          <a:lstStyle/>
          <a:p>
            <a:endParaRPr lang="en-US" dirty="0"/>
          </a:p>
        </p:txBody>
      </p:sp>
      <p:sp>
        <p:nvSpPr>
          <p:cNvPr id="6" name="Text Placeholder 5">
            <a:extLst>
              <a:ext uri="{FF2B5EF4-FFF2-40B4-BE49-F238E27FC236}">
                <a16:creationId xmlns:a16="http://schemas.microsoft.com/office/drawing/2014/main" id="{34D2140C-8475-D058-8CEA-DCE89BD59482}"/>
              </a:ext>
            </a:extLst>
          </p:cNvPr>
          <p:cNvSpPr>
            <a:spLocks noGrp="1"/>
          </p:cNvSpPr>
          <p:nvPr>
            <p:ph type="body" idx="27"/>
          </p:nvPr>
        </p:nvSpPr>
        <p:spPr/>
        <p:txBody>
          <a:bodyPr/>
          <a:lstStyle/>
          <a:p>
            <a:endParaRPr lang="en-US" dirty="0"/>
          </a:p>
        </p:txBody>
      </p:sp>
      <p:sp>
        <p:nvSpPr>
          <p:cNvPr id="7" name="Text Placeholder 6">
            <a:extLst>
              <a:ext uri="{FF2B5EF4-FFF2-40B4-BE49-F238E27FC236}">
                <a16:creationId xmlns:a16="http://schemas.microsoft.com/office/drawing/2014/main" id="{9AB97CCC-F95F-A0BE-E8F4-9D0BF7846438}"/>
              </a:ext>
            </a:extLst>
          </p:cNvPr>
          <p:cNvSpPr>
            <a:spLocks noGrp="1"/>
          </p:cNvSpPr>
          <p:nvPr>
            <p:ph type="body" idx="28"/>
          </p:nvPr>
        </p:nvSpPr>
        <p:spPr/>
        <p:txBody>
          <a:bodyPr/>
          <a:lstStyle/>
          <a:p>
            <a:endParaRPr lang="en-US" dirty="0"/>
          </a:p>
        </p:txBody>
      </p:sp>
      <p:sp>
        <p:nvSpPr>
          <p:cNvPr id="8" name="Text Placeholder 7">
            <a:extLst>
              <a:ext uri="{FF2B5EF4-FFF2-40B4-BE49-F238E27FC236}">
                <a16:creationId xmlns:a16="http://schemas.microsoft.com/office/drawing/2014/main" id="{DC31FA15-A55D-D333-6377-18DDC213F161}"/>
              </a:ext>
            </a:extLst>
          </p:cNvPr>
          <p:cNvSpPr>
            <a:spLocks noGrp="1"/>
          </p:cNvSpPr>
          <p:nvPr>
            <p:ph type="body" idx="29"/>
          </p:nvPr>
        </p:nvSpPr>
        <p:spPr/>
        <p:txBody>
          <a:bodyPr/>
          <a:lstStyle/>
          <a:p>
            <a:endParaRPr lang="en-US" dirty="0"/>
          </a:p>
        </p:txBody>
      </p:sp>
      <p:sp>
        <p:nvSpPr>
          <p:cNvPr id="9" name="Picture Placeholder 8">
            <a:extLst>
              <a:ext uri="{FF2B5EF4-FFF2-40B4-BE49-F238E27FC236}">
                <a16:creationId xmlns:a16="http://schemas.microsoft.com/office/drawing/2014/main" id="{CAE122A6-5BE9-8051-8239-6FA24B2186D9}"/>
              </a:ext>
            </a:extLst>
          </p:cNvPr>
          <p:cNvSpPr>
            <a:spLocks noGrp="1"/>
          </p:cNvSpPr>
          <p:nvPr>
            <p:ph type="pic" sz="quarter" idx="30"/>
          </p:nvPr>
        </p:nvSpPr>
        <p:spPr/>
        <p:txBody>
          <a:bodyPr/>
          <a:lstStyle/>
          <a:p>
            <a:endParaRPr lang="en-US" dirty="0"/>
          </a:p>
        </p:txBody>
      </p:sp>
      <p:sp>
        <p:nvSpPr>
          <p:cNvPr id="10" name="Text Placeholder 9">
            <a:extLst>
              <a:ext uri="{FF2B5EF4-FFF2-40B4-BE49-F238E27FC236}">
                <a16:creationId xmlns:a16="http://schemas.microsoft.com/office/drawing/2014/main" id="{0F9C90BC-08FC-FB30-33CF-A4BEFEA51C07}"/>
              </a:ext>
            </a:extLst>
          </p:cNvPr>
          <p:cNvSpPr>
            <a:spLocks noGrp="1"/>
          </p:cNvSpPr>
          <p:nvPr>
            <p:ph type="body" idx="31"/>
          </p:nvPr>
        </p:nvSpPr>
        <p:spPr/>
        <p:txBody>
          <a:bodyPr/>
          <a:lstStyle/>
          <a:p>
            <a:endParaRPr lang="en-US" dirty="0"/>
          </a:p>
        </p:txBody>
      </p:sp>
      <p:sp>
        <p:nvSpPr>
          <p:cNvPr id="12" name="Text Placeholder 11">
            <a:extLst>
              <a:ext uri="{FF2B5EF4-FFF2-40B4-BE49-F238E27FC236}">
                <a16:creationId xmlns:a16="http://schemas.microsoft.com/office/drawing/2014/main" id="{081C31A9-2F82-F072-6479-A2859A9DD467}"/>
              </a:ext>
            </a:extLst>
          </p:cNvPr>
          <p:cNvSpPr>
            <a:spLocks noGrp="1"/>
          </p:cNvSpPr>
          <p:nvPr>
            <p:ph type="body" idx="33"/>
          </p:nvPr>
        </p:nvSpPr>
        <p:spPr/>
        <p:txBody>
          <a:bodyPr/>
          <a:lstStyle/>
          <a:p>
            <a:endParaRPr lang="en-US" dirty="0"/>
          </a:p>
        </p:txBody>
      </p:sp>
      <p:sp>
        <p:nvSpPr>
          <p:cNvPr id="13" name="Text Placeholder 12">
            <a:extLst>
              <a:ext uri="{FF2B5EF4-FFF2-40B4-BE49-F238E27FC236}">
                <a16:creationId xmlns:a16="http://schemas.microsoft.com/office/drawing/2014/main" id="{F3C7C149-3431-D8E0-8660-034010D1412F}"/>
              </a:ext>
            </a:extLst>
          </p:cNvPr>
          <p:cNvSpPr>
            <a:spLocks noGrp="1"/>
          </p:cNvSpPr>
          <p:nvPr>
            <p:ph type="body" idx="34"/>
          </p:nvPr>
        </p:nvSpPr>
        <p:spPr/>
        <p:txBody>
          <a:bodyPr/>
          <a:lstStyle/>
          <a:p>
            <a:endParaRPr lang="en-US" dirty="0"/>
          </a:p>
        </p:txBody>
      </p:sp>
      <p:sp>
        <p:nvSpPr>
          <p:cNvPr id="14" name="Text Placeholder 13">
            <a:extLst>
              <a:ext uri="{FF2B5EF4-FFF2-40B4-BE49-F238E27FC236}">
                <a16:creationId xmlns:a16="http://schemas.microsoft.com/office/drawing/2014/main" id="{91DCECEE-A1E0-6524-4CA3-D5A783EBE8C3}"/>
              </a:ext>
            </a:extLst>
          </p:cNvPr>
          <p:cNvSpPr>
            <a:spLocks noGrp="1"/>
          </p:cNvSpPr>
          <p:nvPr>
            <p:ph type="body" idx="35"/>
          </p:nvPr>
        </p:nvSpPr>
        <p:spPr/>
        <p:txBody>
          <a:bodyPr/>
          <a:lstStyle/>
          <a:p>
            <a:endParaRPr lang="en-US" dirty="0"/>
          </a:p>
        </p:txBody>
      </p:sp>
      <p:sp>
        <p:nvSpPr>
          <p:cNvPr id="15" name="Text Placeholder 14">
            <a:extLst>
              <a:ext uri="{FF2B5EF4-FFF2-40B4-BE49-F238E27FC236}">
                <a16:creationId xmlns:a16="http://schemas.microsoft.com/office/drawing/2014/main" id="{38A3FD4E-F183-0482-22A1-B3D6819A2C25}"/>
              </a:ext>
            </a:extLst>
          </p:cNvPr>
          <p:cNvSpPr>
            <a:spLocks noGrp="1"/>
          </p:cNvSpPr>
          <p:nvPr>
            <p:ph type="body" idx="36"/>
          </p:nvPr>
        </p:nvSpPr>
        <p:spPr/>
        <p:txBody>
          <a:bodyPr/>
          <a:lstStyle/>
          <a:p>
            <a:endParaRPr lang="en-US" dirty="0"/>
          </a:p>
        </p:txBody>
      </p:sp>
      <p:sp>
        <p:nvSpPr>
          <p:cNvPr id="16" name="Text Placeholder 15">
            <a:extLst>
              <a:ext uri="{FF2B5EF4-FFF2-40B4-BE49-F238E27FC236}">
                <a16:creationId xmlns:a16="http://schemas.microsoft.com/office/drawing/2014/main" id="{749E071C-BEAE-A61E-FBE4-2884319FB3E7}"/>
              </a:ext>
            </a:extLst>
          </p:cNvPr>
          <p:cNvSpPr>
            <a:spLocks noGrp="1"/>
          </p:cNvSpPr>
          <p:nvPr>
            <p:ph type="body" idx="37"/>
          </p:nvPr>
        </p:nvSpPr>
        <p:spPr/>
        <p:txBody>
          <a:bodyPr/>
          <a:lstStyle/>
          <a:p>
            <a:endParaRPr lang="en-US" dirty="0"/>
          </a:p>
        </p:txBody>
      </p:sp>
      <p:sp>
        <p:nvSpPr>
          <p:cNvPr id="17" name="Text Placeholder 16">
            <a:extLst>
              <a:ext uri="{FF2B5EF4-FFF2-40B4-BE49-F238E27FC236}">
                <a16:creationId xmlns:a16="http://schemas.microsoft.com/office/drawing/2014/main" id="{8ECDB5DD-C70B-73BC-9085-98858FA44573}"/>
              </a:ext>
            </a:extLst>
          </p:cNvPr>
          <p:cNvSpPr>
            <a:spLocks noGrp="1"/>
          </p:cNvSpPr>
          <p:nvPr>
            <p:ph type="body" idx="38"/>
          </p:nvPr>
        </p:nvSpPr>
        <p:spPr/>
        <p:txBody>
          <a:bodyPr/>
          <a:lstStyle/>
          <a:p>
            <a:endParaRPr lang="en-US" dirty="0"/>
          </a:p>
        </p:txBody>
      </p:sp>
      <p:sp>
        <p:nvSpPr>
          <p:cNvPr id="18" name="Text Placeholder 17">
            <a:extLst>
              <a:ext uri="{FF2B5EF4-FFF2-40B4-BE49-F238E27FC236}">
                <a16:creationId xmlns:a16="http://schemas.microsoft.com/office/drawing/2014/main" id="{DDA46A96-73B6-6CB0-97DC-FB9016EA906C}"/>
              </a:ext>
            </a:extLst>
          </p:cNvPr>
          <p:cNvSpPr>
            <a:spLocks noGrp="1"/>
          </p:cNvSpPr>
          <p:nvPr>
            <p:ph type="body" idx="39"/>
          </p:nvPr>
        </p:nvSpPr>
        <p:spPr/>
        <p:txBody>
          <a:bodyPr/>
          <a:lstStyle/>
          <a:p>
            <a:endParaRPr lang="en-US" dirty="0"/>
          </a:p>
        </p:txBody>
      </p:sp>
      <p:sp>
        <p:nvSpPr>
          <p:cNvPr id="19" name="Text Placeholder 18">
            <a:extLst>
              <a:ext uri="{FF2B5EF4-FFF2-40B4-BE49-F238E27FC236}">
                <a16:creationId xmlns:a16="http://schemas.microsoft.com/office/drawing/2014/main" id="{6514DE1F-2B23-693E-ECF4-E8782958A6FC}"/>
              </a:ext>
            </a:extLst>
          </p:cNvPr>
          <p:cNvSpPr>
            <a:spLocks noGrp="1"/>
          </p:cNvSpPr>
          <p:nvPr>
            <p:ph type="body" idx="40"/>
          </p:nvPr>
        </p:nvSpPr>
        <p:spPr/>
        <p:txBody>
          <a:bodyPr/>
          <a:lstStyle/>
          <a:p>
            <a:endParaRPr lang="en-US" dirty="0"/>
          </a:p>
        </p:txBody>
      </p:sp>
      <p:sp>
        <p:nvSpPr>
          <p:cNvPr id="20" name="Text Placeholder 19">
            <a:extLst>
              <a:ext uri="{FF2B5EF4-FFF2-40B4-BE49-F238E27FC236}">
                <a16:creationId xmlns:a16="http://schemas.microsoft.com/office/drawing/2014/main" id="{1E0851FF-E87C-8093-47E1-E5118DBEC24D}"/>
              </a:ext>
            </a:extLst>
          </p:cNvPr>
          <p:cNvSpPr>
            <a:spLocks noGrp="1"/>
          </p:cNvSpPr>
          <p:nvPr>
            <p:ph type="body" idx="41"/>
          </p:nvPr>
        </p:nvSpPr>
        <p:spPr/>
        <p:txBody>
          <a:bodyPr/>
          <a:lstStyle/>
          <a:p>
            <a:endParaRPr lang="en-US" dirty="0"/>
          </a:p>
        </p:txBody>
      </p:sp>
      <p:sp>
        <p:nvSpPr>
          <p:cNvPr id="21" name="Text Placeholder 20">
            <a:extLst>
              <a:ext uri="{FF2B5EF4-FFF2-40B4-BE49-F238E27FC236}">
                <a16:creationId xmlns:a16="http://schemas.microsoft.com/office/drawing/2014/main" id="{77CA8131-A8B2-85EA-B22F-498E71DE34C8}"/>
              </a:ext>
            </a:extLst>
          </p:cNvPr>
          <p:cNvSpPr>
            <a:spLocks noGrp="1"/>
          </p:cNvSpPr>
          <p:nvPr>
            <p:ph type="body" idx="42"/>
          </p:nvPr>
        </p:nvSpPr>
        <p:spPr/>
        <p:txBody>
          <a:bodyPr/>
          <a:lstStyle/>
          <a:p>
            <a:endParaRPr lang="en-US" dirty="0"/>
          </a:p>
        </p:txBody>
      </p:sp>
      <p:sp>
        <p:nvSpPr>
          <p:cNvPr id="22" name="Text Placeholder 21">
            <a:extLst>
              <a:ext uri="{FF2B5EF4-FFF2-40B4-BE49-F238E27FC236}">
                <a16:creationId xmlns:a16="http://schemas.microsoft.com/office/drawing/2014/main" id="{26367975-3FE2-16FE-BEE1-17B70C84C946}"/>
              </a:ext>
            </a:extLst>
          </p:cNvPr>
          <p:cNvSpPr>
            <a:spLocks noGrp="1"/>
          </p:cNvSpPr>
          <p:nvPr>
            <p:ph type="body" idx="43"/>
          </p:nvPr>
        </p:nvSpPr>
        <p:spPr/>
        <p:txBody>
          <a:bodyPr/>
          <a:lstStyle/>
          <a:p>
            <a:endParaRPr lang="en-US" dirty="0"/>
          </a:p>
        </p:txBody>
      </p:sp>
      <p:sp>
        <p:nvSpPr>
          <p:cNvPr id="23" name="Text Placeholder 22">
            <a:extLst>
              <a:ext uri="{FF2B5EF4-FFF2-40B4-BE49-F238E27FC236}">
                <a16:creationId xmlns:a16="http://schemas.microsoft.com/office/drawing/2014/main" id="{DCBD7B46-5DE3-3664-760C-2EED57F0A250}"/>
              </a:ext>
            </a:extLst>
          </p:cNvPr>
          <p:cNvSpPr>
            <a:spLocks noGrp="1"/>
          </p:cNvSpPr>
          <p:nvPr>
            <p:ph type="body" idx="44"/>
          </p:nvPr>
        </p:nvSpPr>
        <p:spPr/>
        <p:txBody>
          <a:bodyPr/>
          <a:lstStyle/>
          <a:p>
            <a:endParaRPr lang="en-US" dirty="0"/>
          </a:p>
        </p:txBody>
      </p:sp>
      <p:sp>
        <p:nvSpPr>
          <p:cNvPr id="24" name="Text Placeholder 23">
            <a:extLst>
              <a:ext uri="{FF2B5EF4-FFF2-40B4-BE49-F238E27FC236}">
                <a16:creationId xmlns:a16="http://schemas.microsoft.com/office/drawing/2014/main" id="{B0519BC7-22A1-30EA-7D74-9C5F306069F7}"/>
              </a:ext>
            </a:extLst>
          </p:cNvPr>
          <p:cNvSpPr>
            <a:spLocks noGrp="1"/>
          </p:cNvSpPr>
          <p:nvPr>
            <p:ph type="body" idx="45"/>
          </p:nvPr>
        </p:nvSpPr>
        <p:spPr/>
        <p:txBody>
          <a:bodyPr/>
          <a:lstStyle/>
          <a:p>
            <a:endParaRPr lang="en-US" dirty="0"/>
          </a:p>
        </p:txBody>
      </p:sp>
      <p:sp>
        <p:nvSpPr>
          <p:cNvPr id="25" name="Text Placeholder 24">
            <a:extLst>
              <a:ext uri="{FF2B5EF4-FFF2-40B4-BE49-F238E27FC236}">
                <a16:creationId xmlns:a16="http://schemas.microsoft.com/office/drawing/2014/main" id="{3242772F-84E1-D7A6-BFBE-2C7796908CDA}"/>
              </a:ext>
            </a:extLst>
          </p:cNvPr>
          <p:cNvSpPr>
            <a:spLocks noGrp="1"/>
          </p:cNvSpPr>
          <p:nvPr>
            <p:ph type="body" idx="46"/>
          </p:nvPr>
        </p:nvSpPr>
        <p:spPr/>
        <p:txBody>
          <a:bodyPr/>
          <a:lstStyle/>
          <a:p>
            <a:endParaRPr lang="en-US" dirty="0"/>
          </a:p>
        </p:txBody>
      </p:sp>
    </p:spTree>
    <p:extLst>
      <p:ext uri="{BB962C8B-B14F-4D97-AF65-F5344CB8AC3E}">
        <p14:creationId xmlns:p14="http://schemas.microsoft.com/office/powerpoint/2010/main" val="3793014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A9550F2-5331-8592-363C-C52927E0414E}"/>
              </a:ext>
            </a:extLst>
          </p:cNvPr>
          <p:cNvSpPr>
            <a:spLocks noGrp="1"/>
          </p:cNvSpPr>
          <p:nvPr>
            <p:ph type="body" idx="20"/>
          </p:nvPr>
        </p:nvSpPr>
        <p:spPr/>
        <p:txBody>
          <a:bodyPr/>
          <a:lstStyle/>
          <a:p>
            <a:endParaRPr lang="en-US" dirty="0"/>
          </a:p>
        </p:txBody>
      </p:sp>
      <p:sp>
        <p:nvSpPr>
          <p:cNvPr id="3" name="Text Placeholder 2">
            <a:extLst>
              <a:ext uri="{FF2B5EF4-FFF2-40B4-BE49-F238E27FC236}">
                <a16:creationId xmlns:a16="http://schemas.microsoft.com/office/drawing/2014/main" id="{AD7A3006-B5D9-9C6F-0460-69F044450318}"/>
              </a:ext>
            </a:extLst>
          </p:cNvPr>
          <p:cNvSpPr>
            <a:spLocks noGrp="1"/>
          </p:cNvSpPr>
          <p:nvPr>
            <p:ph type="body" idx="24"/>
          </p:nvPr>
        </p:nvSpPr>
        <p:spPr/>
        <p:txBody>
          <a:bodyPr/>
          <a:lstStyle/>
          <a:p>
            <a:endParaRPr lang="en-US" dirty="0"/>
          </a:p>
        </p:txBody>
      </p:sp>
      <p:sp>
        <p:nvSpPr>
          <p:cNvPr id="4" name="Picture Placeholder 3">
            <a:extLst>
              <a:ext uri="{FF2B5EF4-FFF2-40B4-BE49-F238E27FC236}">
                <a16:creationId xmlns:a16="http://schemas.microsoft.com/office/drawing/2014/main" id="{B9F4C711-8E0D-3258-84B6-C1A59BE1A76E}"/>
              </a:ext>
            </a:extLst>
          </p:cNvPr>
          <p:cNvSpPr>
            <a:spLocks noGrp="1"/>
          </p:cNvSpPr>
          <p:nvPr>
            <p:ph type="pic" sz="quarter" idx="25"/>
          </p:nvPr>
        </p:nvSpPr>
        <p:spPr/>
        <p:txBody>
          <a:bodyPr/>
          <a:lstStyle/>
          <a:p>
            <a:endParaRPr lang="en-US" dirty="0"/>
          </a:p>
        </p:txBody>
      </p:sp>
      <p:sp>
        <p:nvSpPr>
          <p:cNvPr id="5" name="Text Placeholder 4">
            <a:extLst>
              <a:ext uri="{FF2B5EF4-FFF2-40B4-BE49-F238E27FC236}">
                <a16:creationId xmlns:a16="http://schemas.microsoft.com/office/drawing/2014/main" id="{7B5C8626-F69A-27F6-4B87-7FF33B9A2DD9}"/>
              </a:ext>
            </a:extLst>
          </p:cNvPr>
          <p:cNvSpPr>
            <a:spLocks noGrp="1"/>
          </p:cNvSpPr>
          <p:nvPr>
            <p:ph type="body" idx="26"/>
          </p:nvPr>
        </p:nvSpPr>
        <p:spPr>
          <a:xfrm>
            <a:off x="540993" y="1852214"/>
            <a:ext cx="6612282" cy="306605"/>
          </a:xfrm>
        </p:spPr>
        <p:txBody>
          <a:bodyPr/>
          <a:lstStyle/>
          <a:p>
            <a:endParaRPr lang="en-US" dirty="0"/>
          </a:p>
        </p:txBody>
      </p:sp>
      <p:sp>
        <p:nvSpPr>
          <p:cNvPr id="6" name="Text Placeholder 5">
            <a:extLst>
              <a:ext uri="{FF2B5EF4-FFF2-40B4-BE49-F238E27FC236}">
                <a16:creationId xmlns:a16="http://schemas.microsoft.com/office/drawing/2014/main" id="{B16D46B1-5944-A425-D295-8454AD3CF5B1}"/>
              </a:ext>
            </a:extLst>
          </p:cNvPr>
          <p:cNvSpPr>
            <a:spLocks noGrp="1"/>
          </p:cNvSpPr>
          <p:nvPr>
            <p:ph type="body" idx="27"/>
          </p:nvPr>
        </p:nvSpPr>
        <p:spPr/>
        <p:txBody>
          <a:bodyPr/>
          <a:lstStyle/>
          <a:p>
            <a:endParaRPr lang="en-US" dirty="0"/>
          </a:p>
        </p:txBody>
      </p:sp>
      <p:sp>
        <p:nvSpPr>
          <p:cNvPr id="7" name="Picture Placeholder 6">
            <a:extLst>
              <a:ext uri="{FF2B5EF4-FFF2-40B4-BE49-F238E27FC236}">
                <a16:creationId xmlns:a16="http://schemas.microsoft.com/office/drawing/2014/main" id="{F884346C-AF88-2DE0-F793-C36E30EE16B9}"/>
              </a:ext>
            </a:extLst>
          </p:cNvPr>
          <p:cNvSpPr>
            <a:spLocks noGrp="1"/>
          </p:cNvSpPr>
          <p:nvPr>
            <p:ph type="pic" sz="quarter" idx="28"/>
          </p:nvPr>
        </p:nvSpPr>
        <p:spPr/>
        <p:txBody>
          <a:bodyPr/>
          <a:lstStyle/>
          <a:p>
            <a:endParaRPr lang="en-US" dirty="0"/>
          </a:p>
        </p:txBody>
      </p:sp>
    </p:spTree>
    <p:extLst>
      <p:ext uri="{BB962C8B-B14F-4D97-AF65-F5344CB8AC3E}">
        <p14:creationId xmlns:p14="http://schemas.microsoft.com/office/powerpoint/2010/main" val="1322449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p:txBody>
          <a:bodyPr/>
          <a:lstStyle/>
          <a:p>
            <a:endParaRPr lang="en-US" dirty="0"/>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dirty="0"/>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dirty="0"/>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dirty="0"/>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dirty="0"/>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dirty="0"/>
          </a:p>
        </p:txBody>
      </p:sp>
    </p:spTree>
    <p:extLst>
      <p:ext uri="{BB962C8B-B14F-4D97-AF65-F5344CB8AC3E}">
        <p14:creationId xmlns:p14="http://schemas.microsoft.com/office/powerpoint/2010/main" val="550875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dirty="0"/>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Samsung SFT4 CC">
      <a:dk1>
        <a:srgbClr val="000000"/>
      </a:dk1>
      <a:lt1>
        <a:srgbClr val="FFFFFF"/>
      </a:lt1>
      <a:dk2>
        <a:srgbClr val="7DA4C9"/>
      </a:dk2>
      <a:lt2>
        <a:srgbClr val="FFFFFF"/>
      </a:lt2>
      <a:accent1>
        <a:srgbClr val="1D77C8"/>
      </a:accent1>
      <a:accent2>
        <a:srgbClr val="36B3E2"/>
      </a:accent2>
      <a:accent3>
        <a:srgbClr val="3FC3B1"/>
      </a:accent3>
      <a:accent4>
        <a:srgbClr val="8193DC"/>
      </a:accent4>
      <a:accent5>
        <a:srgbClr val="F9B446"/>
      </a:accent5>
      <a:accent6>
        <a:srgbClr val="70AD47"/>
      </a:accent6>
      <a:hlink>
        <a:srgbClr val="F54238"/>
      </a:hlink>
      <a:folHlink>
        <a:srgbClr val="13289F"/>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Samsung Master">
  <a:themeElements>
    <a:clrScheme name="Samsung">
      <a:dk1>
        <a:srgbClr val="000000"/>
      </a:dk1>
      <a:lt1>
        <a:srgbClr val="FFFFFF"/>
      </a:lt1>
      <a:dk2>
        <a:srgbClr val="1428A0"/>
      </a:dk2>
      <a:lt2>
        <a:srgbClr val="6E6969"/>
      </a:lt2>
      <a:accent1>
        <a:srgbClr val="FFB545"/>
      </a:accent1>
      <a:accent2>
        <a:srgbClr val="00B2E2"/>
      </a:accent2>
      <a:accent3>
        <a:srgbClr val="00C3B2"/>
      </a:accent3>
      <a:accent4>
        <a:srgbClr val="B07BB5"/>
      </a:accent4>
      <a:accent5>
        <a:srgbClr val="96D653"/>
      </a:accent5>
      <a:accent6>
        <a:srgbClr val="0077C8"/>
      </a:accent6>
      <a:hlink>
        <a:srgbClr val="1428A0"/>
      </a:hlink>
      <a:folHlink>
        <a:srgbClr val="6E6969"/>
      </a:folHlink>
    </a:clrScheme>
    <a:fontScheme name="Samsung">
      <a:majorFont>
        <a:latin typeface="Samsung Sharp Sans Bold"/>
        <a:ea typeface="Samsung Sharp Sans Bold"/>
        <a:cs typeface=""/>
      </a:majorFont>
      <a:minorFont>
        <a:latin typeface="Samsung Sharp Sans Medium"/>
        <a:ea typeface="Samsung Sharp Sans Mediu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noFill/>
          <a:prstDash val="solid"/>
          <a:round/>
          <a:headEnd type="none" w="med" len="med"/>
          <a:tailEnd type="none" w="med" len="med"/>
        </a:ln>
        <a:effectLst/>
      </a:spPr>
      <a:bodyPr vert="horz" wrap="square" lIns="0" tIns="0" rIns="0" bIns="0" numCol="1" spcCol="0" rtlCol="0" anchor="t" anchorCtr="0" compatLnSpc="1">
        <a:prstTxWarp prst="textNoShape">
          <a:avLst/>
        </a:prstTxWarp>
        <a:spAutoFit/>
      </a:bodyPr>
      <a:lstStyle>
        <a:defPPr algn="l">
          <a:defRPr sz="1400" dirty="0">
            <a:latin typeface="Samsung Sharp Sans Regular"/>
          </a:defRPr>
        </a:defPPr>
      </a:lstStyle>
    </a:spDef>
    <a:lnDef>
      <a:spPr>
        <a:ln w="9525">
          <a:solidFill>
            <a:schemeClr val="bg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360000" indent="-360000" algn="l">
          <a:buFont typeface="Wingdings" panose="05000000000000000000" pitchFamily="2" charset="2"/>
          <a:buChar char="l"/>
          <a:defRPr sz="2000" dirty="0" err="1" smtClean="0">
            <a:latin typeface="+mj-lt"/>
          </a:defRPr>
        </a:defPPr>
      </a:lstStyle>
    </a:txDef>
  </a:objectDefaults>
  <a:extraClrSchemeLst/>
  <a:custClrLst>
    <a:custClr name="R 255">
      <a:srgbClr val="FF4337"/>
    </a:custClr>
    <a:custClr name="R 255">
      <a:srgbClr val="FFB545"/>
    </a:custClr>
    <a:custClr name="R 150">
      <a:srgbClr val="96D653"/>
    </a:custClr>
  </a:custClr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20" ma:contentTypeDescription="Ein neues Dokument erstellen." ma:contentTypeScope="" ma:versionID="51f310b2cd7778b28f8f7e32f6ef6343">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4d725ce9587ba17c82ef0c28339c8cb7"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Props1.xml><?xml version="1.0" encoding="utf-8"?>
<ds:datastoreItem xmlns:ds="http://schemas.openxmlformats.org/officeDocument/2006/customXml" ds:itemID="{9142C516-9F3B-47C5-97FC-8DB4F9DCE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613504-31F2-4C58-B133-1871F6237054}">
  <ds:schemaRefs>
    <ds:schemaRef ds:uri="http://schemas.microsoft.com/sharepoint/v3/contenttype/forms"/>
  </ds:schemaRefs>
</ds:datastoreItem>
</file>

<file path=customXml/itemProps3.xml><?xml version="1.0" encoding="utf-8"?>
<ds:datastoreItem xmlns:ds="http://schemas.openxmlformats.org/officeDocument/2006/customXml" ds:itemID="{6C780FB9-D7D9-486C-9B2C-792577BFD90B}">
  <ds:schemaRefs>
    <ds:schemaRef ds:uri="http://purl.org/dc/elements/1.1/"/>
    <ds:schemaRef ds:uri="be24c730-79ca-4eb5-9fee-26c6c4fc7260"/>
    <ds:schemaRef ds:uri="http://purl.org/dc/dcmitype/"/>
    <ds:schemaRef ds:uri="http://schemas.microsoft.com/office/2006/documentManagement/types"/>
    <ds:schemaRef ds:uri="http://purl.org/dc/terms/"/>
    <ds:schemaRef ds:uri="a13041a0-5882-43a7-a09d-61ebda83141c"/>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14</Words>
  <Application>Microsoft Office PowerPoint</Application>
  <PresentationFormat>Breitbild</PresentationFormat>
  <Paragraphs>2</Paragraphs>
  <Slides>8</Slides>
  <Notes>1</Notes>
  <HiddenSlides>0</HiddenSlides>
  <MMClips>0</MMClips>
  <ScaleCrop>false</ScaleCrop>
  <HeadingPairs>
    <vt:vector size="6" baseType="variant">
      <vt:variant>
        <vt:lpstr>Verwendete Schriftarten</vt:lpstr>
      </vt:variant>
      <vt:variant>
        <vt:i4>8</vt:i4>
      </vt:variant>
      <vt:variant>
        <vt:lpstr>Design</vt:lpstr>
      </vt:variant>
      <vt:variant>
        <vt:i4>2</vt:i4>
      </vt:variant>
      <vt:variant>
        <vt:lpstr>Folientitel</vt:lpstr>
      </vt:variant>
      <vt:variant>
        <vt:i4>8</vt:i4>
      </vt:variant>
    </vt:vector>
  </HeadingPairs>
  <TitlesOfParts>
    <vt:vector size="18" baseType="lpstr">
      <vt:lpstr>Aptos</vt:lpstr>
      <vt:lpstr>Arial</vt:lpstr>
      <vt:lpstr>Samsung Sharp Sans Bold</vt:lpstr>
      <vt:lpstr>Samsung Sharp Sans Medium</vt:lpstr>
      <vt:lpstr>SamsungOne-700</vt:lpstr>
      <vt:lpstr>Segoe UI</vt:lpstr>
      <vt:lpstr>System Font Regular</vt:lpstr>
      <vt:lpstr>Wingdings</vt:lpstr>
      <vt:lpstr>Submission Template</vt:lpstr>
      <vt:lpstr>Samsung Master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Alexander Schießer</cp:lastModifiedBy>
  <cp:revision>5</cp:revision>
  <dcterms:created xsi:type="dcterms:W3CDTF">2024-03-10T13:25:42Z</dcterms:created>
  <dcterms:modified xsi:type="dcterms:W3CDTF">2025-05-19T06:46:47Z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y fmtid="{D5CDD505-2E9C-101B-9397-08002B2CF9AE}" pid="4" name="FLCMData">
    <vt:lpwstr>40FB786867576521B1D6A101E295466783AC096B2AECC299E92FAD4CB99B6D9A0F5E519AD2E067470923D8138B2FFD264AC9E5482FE741B783785CE6E045CDD4</vt:lpwstr>
  </property>
</Properties>
</file>