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88" r:id="rId5"/>
  </p:sldMasterIdLst>
  <p:notesMasterIdLst>
    <p:notesMasterId r:id="rId14"/>
  </p:notesMasterIdLst>
  <p:handoutMasterIdLst>
    <p:handoutMasterId r:id="rId15"/>
  </p:handoutMasterIdLst>
  <p:sldIdLst>
    <p:sldId id="3436" r:id="rId6"/>
    <p:sldId id="268" r:id="rId7"/>
    <p:sldId id="3437" r:id="rId8"/>
    <p:sldId id="3438" r:id="rId9"/>
    <p:sldId id="272" r:id="rId10"/>
    <p:sldId id="273" r:id="rId11"/>
    <p:sldId id="271" r:id="rId12"/>
    <p:sldId id="270" r:id="rId1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Submission Template" id="{053C3EF4-24B6-F64F-BFDF-521D93BA9934}">
          <p14:sldIdLst>
            <p14:sldId id="3436"/>
            <p14:sldId id="268"/>
          </p14:sldIdLst>
        </p14:section>
        <p14:section name="Introduce yourself" id="{6F032485-F42F-4645-AF5B-CE298C1CA406}">
          <p14:sldIdLst>
            <p14:sldId id="3437"/>
            <p14:sldId id="3438"/>
          </p14:sldIdLst>
        </p14:section>
        <p14:section name="Mandatory Slides" id="{08251AE7-0E36-B446-A6D5-DA50A1678257}">
          <p14:sldIdLst>
            <p14:sldId id="272"/>
            <p14:sldId id="273"/>
          </p14:sldIdLst>
        </p14:section>
        <p14:section name="Additional copy&amp;paste slides" id="{F8F64F9D-5CD3-624B-9EAE-366DC1DD177F}">
          <p14:sldIdLst>
            <p14:sldId id="271"/>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BDC83C-BE9E-DE3B-DCE7-4AC3D8FA3B54}" name="Josephine Hoffheinz" initials="JH" userId="S::josephine.hoffheinz@ekipa.de::e0f5c9e3-43ea-4b53-8ebb-53a75749d87d" providerId="AD"/>
  <p188:author id="{044A4280-E3AE-A440-0DB4-F0B21F1EE427}" name="Nico Heby" initials="NH" userId="S::nico@ekipa.de::c88c6920-9e16-4a7e-acac-3186361082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er Hoehn/MT Corporate Citizenship /SEG/Senior Professional/Samsung Electronics" initials="PHCC/P" lastIdx="5" clrIdx="0">
    <p:extLst>
      <p:ext uri="{19B8F6BF-5375-455C-9EA6-DF929625EA0E}">
        <p15:presenceInfo xmlns:p15="http://schemas.microsoft.com/office/powerpoint/2012/main" userId="S-1-5-21-1569490900-2152479555-3239727262-727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7C9"/>
    <a:srgbClr val="4A4A4A"/>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F51F9-F425-4E07-93C3-34A4C564F711}" v="16" dt="2025-05-19T06:40:20.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Schießer" userId="e7976ada-4d2a-4fe8-ad1e-ae98922fb440" providerId="ADAL" clId="{EAAF51F9-F425-4E07-93C3-34A4C564F711}"/>
    <pc:docChg chg="modSld modMainMaster">
      <pc:chgData name="Alexander Schießer" userId="e7976ada-4d2a-4fe8-ad1e-ae98922fb440" providerId="ADAL" clId="{EAAF51F9-F425-4E07-93C3-34A4C564F711}" dt="2025-05-19T06:42:02.200" v="116" actId="20577"/>
      <pc:docMkLst>
        <pc:docMk/>
      </pc:docMkLst>
      <pc:sldChg chg="modSp mod">
        <pc:chgData name="Alexander Schießer" userId="e7976ada-4d2a-4fe8-ad1e-ae98922fb440" providerId="ADAL" clId="{EAAF51F9-F425-4E07-93C3-34A4C564F711}" dt="2025-05-15T08:27:56.453" v="108" actId="20577"/>
        <pc:sldMkLst>
          <pc:docMk/>
          <pc:sldMk cId="985856299" sldId="268"/>
        </pc:sldMkLst>
        <pc:spChg chg="mod">
          <ac:chgData name="Alexander Schießer" userId="e7976ada-4d2a-4fe8-ad1e-ae98922fb440" providerId="ADAL" clId="{EAAF51F9-F425-4E07-93C3-34A4C564F711}" dt="2025-05-15T08:27:56.453" v="108" actId="20577"/>
          <ac:spMkLst>
            <pc:docMk/>
            <pc:sldMk cId="985856299" sldId="268"/>
            <ac:spMk id="2" creationId="{072DDC08-74EF-4C67-24DC-F00BA65E9B97}"/>
          </ac:spMkLst>
        </pc:spChg>
      </pc:sldChg>
      <pc:sldMasterChg chg="modSldLayout">
        <pc:chgData name="Alexander Schießer" userId="e7976ada-4d2a-4fe8-ad1e-ae98922fb440" providerId="ADAL" clId="{EAAF51F9-F425-4E07-93C3-34A4C564F711}" dt="2025-05-15T08:27:24.751" v="9" actId="20577"/>
        <pc:sldMasterMkLst>
          <pc:docMk/>
          <pc:sldMasterMk cId="2394396925" sldId="2147483661"/>
        </pc:sldMasterMkLst>
        <pc:sldLayoutChg chg="modSp mod">
          <pc:chgData name="Alexander Schießer" userId="e7976ada-4d2a-4fe8-ad1e-ae98922fb440" providerId="ADAL" clId="{EAAF51F9-F425-4E07-93C3-34A4C564F711}" dt="2025-05-15T08:27:24.751" v="9" actId="20577"/>
          <pc:sldLayoutMkLst>
            <pc:docMk/>
            <pc:sldMasterMk cId="2394396925" sldId="2147483661"/>
            <pc:sldLayoutMk cId="2890018589" sldId="2147483686"/>
          </pc:sldLayoutMkLst>
          <pc:spChg chg="mod">
            <ac:chgData name="Alexander Schießer" userId="e7976ada-4d2a-4fe8-ad1e-ae98922fb440" providerId="ADAL" clId="{EAAF51F9-F425-4E07-93C3-34A4C564F711}" dt="2025-05-15T08:27:24.751" v="9" actId="20577"/>
            <ac:spMkLst>
              <pc:docMk/>
              <pc:sldMasterMk cId="2394396925" sldId="2147483661"/>
              <pc:sldLayoutMk cId="2890018589" sldId="2147483686"/>
              <ac:spMk id="15" creationId="{F22F74EA-A9F5-4FA6-A5EA-2B83C2AA9CFD}"/>
            </ac:spMkLst>
          </pc:spChg>
        </pc:sldLayoutChg>
      </pc:sldMasterChg>
      <pc:sldMasterChg chg="modSldLayout">
        <pc:chgData name="Alexander Schießer" userId="e7976ada-4d2a-4fe8-ad1e-ae98922fb440" providerId="ADAL" clId="{EAAF51F9-F425-4E07-93C3-34A4C564F711}" dt="2025-05-19T06:42:02.200" v="116" actId="20577"/>
        <pc:sldMasterMkLst>
          <pc:docMk/>
          <pc:sldMasterMk cId="2862535903" sldId="2147483688"/>
        </pc:sldMasterMkLst>
        <pc:sldLayoutChg chg="modSp mod">
          <pc:chgData name="Alexander Schießer" userId="e7976ada-4d2a-4fe8-ad1e-ae98922fb440" providerId="ADAL" clId="{EAAF51F9-F425-4E07-93C3-34A4C564F711}" dt="2025-05-19T06:42:02.200" v="116" actId="20577"/>
          <pc:sldLayoutMkLst>
            <pc:docMk/>
            <pc:sldMasterMk cId="2862535903" sldId="2147483688"/>
            <pc:sldLayoutMk cId="3734900189" sldId="2147483690"/>
          </pc:sldLayoutMkLst>
          <pc:spChg chg="mod">
            <ac:chgData name="Alexander Schießer" userId="e7976ada-4d2a-4fe8-ad1e-ae98922fb440" providerId="ADAL" clId="{EAAF51F9-F425-4E07-93C3-34A4C564F711}" dt="2025-05-19T06:42:02.200" v="116" actId="20577"/>
            <ac:spMkLst>
              <pc:docMk/>
              <pc:sldMasterMk cId="2862535903" sldId="2147483688"/>
              <pc:sldLayoutMk cId="3734900189" sldId="2147483690"/>
              <ac:spMk id="3" creationId="{C4F6B4F1-5B58-EE70-8957-1977E9EC2CBC}"/>
            </ac:spMkLst>
          </pc:spChg>
          <pc:picChg chg="mod">
            <ac:chgData name="Alexander Schießer" userId="e7976ada-4d2a-4fe8-ad1e-ae98922fb440" providerId="ADAL" clId="{EAAF51F9-F425-4E07-93C3-34A4C564F711}" dt="2025-05-19T06:40:32.692" v="110" actId="29295"/>
            <ac:picMkLst>
              <pc:docMk/>
              <pc:sldMasterMk cId="2862535903" sldId="2147483688"/>
              <pc:sldLayoutMk cId="3734900189" sldId="2147483690"/>
              <ac:picMk id="5" creationId="{6E2BD80E-8F76-F2D6-6001-18E6A2BA7DE0}"/>
            </ac:picMkLst>
          </pc:picChg>
        </pc:sldLayoutChg>
      </pc:sldMasterChg>
    </pc:docChg>
  </pc:docChgLst>
  <pc:docChgLst>
    <pc:chgData name="Alexander Schießer" userId="e7976ada-4d2a-4fe8-ad1e-ae98922fb440" providerId="ADAL" clId="{CB018AB3-4079-4FA1-807F-7A281D05C718}"/>
    <pc:docChg chg="undo custSel modMainMaster">
      <pc:chgData name="Alexander Schießer" userId="e7976ada-4d2a-4fe8-ad1e-ae98922fb440" providerId="ADAL" clId="{CB018AB3-4079-4FA1-807F-7A281D05C718}" dt="2025-04-02T15:12:16.796" v="41" actId="2711"/>
      <pc:docMkLst>
        <pc:docMk/>
      </pc:docMkLst>
      <pc:sldMasterChg chg="modSldLayout">
        <pc:chgData name="Alexander Schießer" userId="e7976ada-4d2a-4fe8-ad1e-ae98922fb440" providerId="ADAL" clId="{CB018AB3-4079-4FA1-807F-7A281D05C718}" dt="2025-04-02T15:12:16.796" v="41" actId="2711"/>
        <pc:sldMasterMkLst>
          <pc:docMk/>
          <pc:sldMasterMk cId="2862535903" sldId="2147483688"/>
        </pc:sldMasterMkLst>
        <pc:sldLayoutChg chg="delSp modSp mod">
          <pc:chgData name="Alexander Schießer" userId="e7976ada-4d2a-4fe8-ad1e-ae98922fb440" providerId="ADAL" clId="{CB018AB3-4079-4FA1-807F-7A281D05C718}" dt="2025-04-02T15:12:16.796" v="41" actId="2711"/>
          <pc:sldLayoutMkLst>
            <pc:docMk/>
            <pc:sldMasterMk cId="2862535903" sldId="2147483688"/>
            <pc:sldLayoutMk cId="3734900189" sldId="2147483690"/>
          </pc:sldLayoutMkLst>
          <pc:spChg chg="mod">
            <ac:chgData name="Alexander Schießer" userId="e7976ada-4d2a-4fe8-ad1e-ae98922fb440" providerId="ADAL" clId="{CB018AB3-4079-4FA1-807F-7A281D05C718}" dt="2025-04-02T15:12:16.796" v="41" actId="2711"/>
            <ac:spMkLst>
              <pc:docMk/>
              <pc:sldMasterMk cId="2862535903" sldId="2147483688"/>
              <pc:sldLayoutMk cId="3734900189" sldId="2147483690"/>
              <ac:spMk id="3" creationId="{C4F6B4F1-5B58-EE70-8957-1977E9EC2CBC}"/>
            </ac:spMkLst>
          </pc:spChg>
          <pc:picChg chg="mod">
            <ac:chgData name="Alexander Schießer" userId="e7976ada-4d2a-4fe8-ad1e-ae98922fb440" providerId="ADAL" clId="{CB018AB3-4079-4FA1-807F-7A281D05C718}" dt="2025-04-02T15:10:59.043" v="34" actId="1076"/>
            <ac:picMkLst>
              <pc:docMk/>
              <pc:sldMasterMk cId="2862535903" sldId="2147483688"/>
              <pc:sldLayoutMk cId="3734900189" sldId="2147483690"/>
              <ac:picMk id="5" creationId="{6E2BD80E-8F76-F2D6-6001-18E6A2BA7DE0}"/>
            </ac:picMkLst>
          </pc:picChg>
          <pc:picChg chg="mod">
            <ac:chgData name="Alexander Schießer" userId="e7976ada-4d2a-4fe8-ad1e-ae98922fb440" providerId="ADAL" clId="{CB018AB3-4079-4FA1-807F-7A281D05C718}" dt="2025-04-02T15:07:00.997" v="27" actId="29295"/>
            <ac:picMkLst>
              <pc:docMk/>
              <pc:sldMasterMk cId="2862535903" sldId="2147483688"/>
              <pc:sldLayoutMk cId="3734900189" sldId="2147483690"/>
              <ac:picMk id="9" creationId="{25E8D552-FC09-66DE-9BC6-29F5398B2B0E}"/>
            </ac:picMkLst>
          </pc:picChg>
        </pc:sldLayoutChg>
      </pc:sldMasterChg>
    </pc:docChg>
  </pc:docChgLst>
  <pc:docChgLst>
    <pc:chgData name="Alexander Schießer" userId="e7976ada-4d2a-4fe8-ad1e-ae98922fb440" providerId="ADAL" clId="{8284DC13-8643-4709-9F40-D8914948DFE0}"/>
    <pc:docChg chg="modMainMaster">
      <pc:chgData name="Alexander Schießer" userId="e7976ada-4d2a-4fe8-ad1e-ae98922fb440" providerId="ADAL" clId="{8284DC13-8643-4709-9F40-D8914948DFE0}" dt="2025-04-17T10:53:12.697" v="47" actId="20577"/>
      <pc:docMkLst>
        <pc:docMk/>
      </pc:docMkLst>
      <pc:sldMasterChg chg="modSldLayout">
        <pc:chgData name="Alexander Schießer" userId="e7976ada-4d2a-4fe8-ad1e-ae98922fb440" providerId="ADAL" clId="{8284DC13-8643-4709-9F40-D8914948DFE0}" dt="2025-04-17T10:53:12.697" v="47" actId="20577"/>
        <pc:sldMasterMkLst>
          <pc:docMk/>
          <pc:sldMasterMk cId="2394396925" sldId="2147483661"/>
        </pc:sldMasterMkLst>
        <pc:sldLayoutChg chg="modSp mod">
          <pc:chgData name="Alexander Schießer" userId="e7976ada-4d2a-4fe8-ad1e-ae98922fb440" providerId="ADAL" clId="{8284DC13-8643-4709-9F40-D8914948DFE0}" dt="2025-04-17T10:53:12.697" v="47" actId="20577"/>
          <pc:sldLayoutMkLst>
            <pc:docMk/>
            <pc:sldMasterMk cId="2394396925" sldId="2147483661"/>
            <pc:sldLayoutMk cId="1356081022" sldId="2147483720"/>
          </pc:sldLayoutMkLst>
          <pc:spChg chg="mod">
            <ac:chgData name="Alexander Schießer" userId="e7976ada-4d2a-4fe8-ad1e-ae98922fb440" providerId="ADAL" clId="{8284DC13-8643-4709-9F40-D8914948DFE0}" dt="2025-04-17T10:52:49.545" v="11" actId="20577"/>
            <ac:spMkLst>
              <pc:docMk/>
              <pc:sldMasterMk cId="2394396925" sldId="2147483661"/>
              <pc:sldLayoutMk cId="1356081022" sldId="2147483720"/>
              <ac:spMk id="4" creationId="{54B3F3AF-C907-E877-2C93-84D8411E9E49}"/>
            </ac:spMkLst>
          </pc:spChg>
          <pc:spChg chg="mod">
            <ac:chgData name="Alexander Schießer" userId="e7976ada-4d2a-4fe8-ad1e-ae98922fb440" providerId="ADAL" clId="{8284DC13-8643-4709-9F40-D8914948DFE0}" dt="2025-04-17T10:53:12.697" v="47" actId="20577"/>
            <ac:spMkLst>
              <pc:docMk/>
              <pc:sldMasterMk cId="2394396925" sldId="2147483661"/>
              <pc:sldLayoutMk cId="1356081022" sldId="2147483720"/>
              <ac:spMk id="8" creationId="{DC4AFB89-5145-6DC1-4575-D121FD573892}"/>
            </ac:spMkLst>
          </pc:spChg>
          <pc:spChg chg="mod">
            <ac:chgData name="Alexander Schießer" userId="e7976ada-4d2a-4fe8-ad1e-ae98922fb440" providerId="ADAL" clId="{8284DC13-8643-4709-9F40-D8914948DFE0}" dt="2025-04-17T10:53:07.557" v="36" actId="20577"/>
            <ac:spMkLst>
              <pc:docMk/>
              <pc:sldMasterMk cId="2394396925" sldId="2147483661"/>
              <pc:sldLayoutMk cId="1356081022" sldId="2147483720"/>
              <ac:spMk id="16" creationId="{34D64C18-8FCD-3E04-D778-8A0B4FA5D6FD}"/>
            </ac:spMkLst>
          </pc:spChg>
          <pc:spChg chg="mod">
            <ac:chgData name="Alexander Schießer" userId="e7976ada-4d2a-4fe8-ad1e-ae98922fb440" providerId="ADAL" clId="{8284DC13-8643-4709-9F40-D8914948DFE0}" dt="2025-04-17T10:53:04.117" v="29" actId="20577"/>
            <ac:spMkLst>
              <pc:docMk/>
              <pc:sldMasterMk cId="2394396925" sldId="2147483661"/>
              <pc:sldLayoutMk cId="1356081022" sldId="2147483720"/>
              <ac:spMk id="22" creationId="{4C000310-CF7C-77CD-792D-4068EC616CA9}"/>
            </ac:spMkLst>
          </pc:spChg>
          <pc:spChg chg="mod">
            <ac:chgData name="Alexander Schießer" userId="e7976ada-4d2a-4fe8-ad1e-ae98922fb440" providerId="ADAL" clId="{8284DC13-8643-4709-9F40-D8914948DFE0}" dt="2025-04-17T10:53:00.002" v="23" actId="20577"/>
            <ac:spMkLst>
              <pc:docMk/>
              <pc:sldMasterMk cId="2394396925" sldId="2147483661"/>
              <pc:sldLayoutMk cId="1356081022" sldId="2147483720"/>
              <ac:spMk id="23" creationId="{1769CCD0-9F19-0F1F-1196-DCD2673893D3}"/>
            </ac:spMkLst>
          </pc:spChg>
          <pc:spChg chg="mod">
            <ac:chgData name="Alexander Schießer" userId="e7976ada-4d2a-4fe8-ad1e-ae98922fb440" providerId="ADAL" clId="{8284DC13-8643-4709-9F40-D8914948DFE0}" dt="2025-04-17T10:52:56.121" v="17" actId="20577"/>
            <ac:spMkLst>
              <pc:docMk/>
              <pc:sldMasterMk cId="2394396925" sldId="2147483661"/>
              <pc:sldLayoutMk cId="1356081022" sldId="2147483720"/>
              <ac:spMk id="27" creationId="{0B2C1D80-160B-8A8E-073A-083278E7E982}"/>
            </ac:spMkLst>
          </pc:spChg>
        </pc:sldLayoutChg>
      </pc:sldMasterChg>
    </pc:docChg>
  </pc:docChgLst>
  <pc:docChgLst>
    <pc:chgData name="Clement Veysset" userId="02886b99-3a53-4233-9fb3-1094b40b60ad" providerId="ADAL" clId="{7869EC1E-2678-4C5D-8B7D-DC4BE28AFFA0}"/>
    <pc:docChg chg="undo custSel modSld modMainMaster">
      <pc:chgData name="Clement Veysset" userId="02886b99-3a53-4233-9fb3-1094b40b60ad" providerId="ADAL" clId="{7869EC1E-2678-4C5D-8B7D-DC4BE28AFFA0}" dt="2025-04-23T10:21:09.453" v="44" actId="20577"/>
      <pc:docMkLst>
        <pc:docMk/>
      </pc:docMkLst>
      <pc:sldChg chg="modSp mod">
        <pc:chgData name="Clement Veysset" userId="02886b99-3a53-4233-9fb3-1094b40b60ad" providerId="ADAL" clId="{7869EC1E-2678-4C5D-8B7D-DC4BE28AFFA0}" dt="2025-04-23T10:13:09.979" v="27" actId="20577"/>
        <pc:sldMkLst>
          <pc:docMk/>
          <pc:sldMk cId="3793014110" sldId="3437"/>
        </pc:sldMkLst>
        <pc:spChg chg="mod">
          <ac:chgData name="Clement Veysset" userId="02886b99-3a53-4233-9fb3-1094b40b60ad" providerId="ADAL" clId="{7869EC1E-2678-4C5D-8B7D-DC4BE28AFFA0}" dt="2025-04-23T10:13:09.979" v="27" actId="20577"/>
          <ac:spMkLst>
            <pc:docMk/>
            <pc:sldMk cId="3793014110" sldId="3437"/>
            <ac:spMk id="4" creationId="{6E764B9E-E5C2-6D95-7B98-278C7C60704D}"/>
          </ac:spMkLst>
        </pc:spChg>
      </pc:sldChg>
      <pc:sldMasterChg chg="modSldLayout">
        <pc:chgData name="Clement Veysset" userId="02886b99-3a53-4233-9fb3-1094b40b60ad" providerId="ADAL" clId="{7869EC1E-2678-4C5D-8B7D-DC4BE28AFFA0}" dt="2025-04-23T10:21:09.453" v="44" actId="20577"/>
        <pc:sldMasterMkLst>
          <pc:docMk/>
          <pc:sldMasterMk cId="2394396925" sldId="2147483661"/>
        </pc:sldMasterMkLst>
        <pc:sldLayoutChg chg="addSp delSp modSp">
          <pc:chgData name="Clement Veysset" userId="02886b99-3a53-4233-9fb3-1094b40b60ad" providerId="ADAL" clId="{7869EC1E-2678-4C5D-8B7D-DC4BE28AFFA0}" dt="2025-04-23T10:21:09.453" v="44" actId="20577"/>
          <pc:sldLayoutMkLst>
            <pc:docMk/>
            <pc:sldMasterMk cId="2394396925" sldId="2147483661"/>
            <pc:sldLayoutMk cId="1356081022" sldId="2147483720"/>
          </pc:sldLayoutMkLst>
          <pc:spChg chg="mod">
            <ac:chgData name="Clement Veysset" userId="02886b99-3a53-4233-9fb3-1094b40b60ad" providerId="ADAL" clId="{7869EC1E-2678-4C5D-8B7D-DC4BE28AFFA0}" dt="2025-04-23T10:21:09.453" v="44" actId="20577"/>
            <ac:spMkLst>
              <pc:docMk/>
              <pc:sldMasterMk cId="2394396925" sldId="2147483661"/>
              <pc:sldLayoutMk cId="1356081022" sldId="2147483720"/>
              <ac:spMk id="37" creationId="{09B6D762-D0FD-44E1-840D-96D8D0C2D7F5}"/>
            </ac:spMkLst>
          </pc:spChg>
        </pc:sldLayoutChg>
      </pc:sldMasterChg>
    </pc:docChg>
  </pc:docChgLst>
  <pc:docChgLst>
    <pc:chgData name="Clement Veysset" userId="02886b99-3a53-4233-9fb3-1094b40b60ad" providerId="ADAL" clId="{C13E54D9-2D2D-42E0-95E0-53A59B456352}"/>
    <pc:docChg chg="undo custSel modSld modMainMaster">
      <pc:chgData name="Clement Veysset" userId="02886b99-3a53-4233-9fb3-1094b40b60ad" providerId="ADAL" clId="{C13E54D9-2D2D-42E0-95E0-53A59B456352}" dt="2025-04-23T13:32:05.298" v="848" actId="20577"/>
      <pc:docMkLst>
        <pc:docMk/>
      </pc:docMkLst>
      <pc:sldChg chg="delSp modSp mod">
        <pc:chgData name="Clement Veysset" userId="02886b99-3a53-4233-9fb3-1094b40b60ad" providerId="ADAL" clId="{C13E54D9-2D2D-42E0-95E0-53A59B456352}" dt="2025-04-23T13:15:28.903" v="704" actId="478"/>
        <pc:sldMkLst>
          <pc:docMk/>
          <pc:sldMk cId="3793014110" sldId="3437"/>
        </pc:sldMkLst>
      </pc:sldChg>
      <pc:sldMasterChg chg="modSldLayout">
        <pc:chgData name="Clement Veysset" userId="02886b99-3a53-4233-9fb3-1094b40b60ad" providerId="ADAL" clId="{C13E54D9-2D2D-42E0-95E0-53A59B456352}" dt="2025-04-23T13:32:05.298" v="848" actId="20577"/>
        <pc:sldMasterMkLst>
          <pc:docMk/>
          <pc:sldMasterMk cId="2394396925" sldId="2147483661"/>
        </pc:sldMasterMkLst>
        <pc:sldLayoutChg chg="modSp mod">
          <pc:chgData name="Clement Veysset" userId="02886b99-3a53-4233-9fb3-1094b40b60ad" providerId="ADAL" clId="{C13E54D9-2D2D-42E0-95E0-53A59B456352}" dt="2025-04-23T13:31:33.527" v="842" actId="20577"/>
          <pc:sldLayoutMkLst>
            <pc:docMk/>
            <pc:sldMasterMk cId="2394396925" sldId="2147483661"/>
            <pc:sldLayoutMk cId="1783054580" sldId="2147483674"/>
          </pc:sldLayoutMkLst>
          <pc:spChg chg="mod">
            <ac:chgData name="Clement Veysset" userId="02886b99-3a53-4233-9fb3-1094b40b60ad" providerId="ADAL" clId="{C13E54D9-2D2D-42E0-95E0-53A59B456352}" dt="2025-04-23T13:31:33.527" v="842" actId="20577"/>
            <ac:spMkLst>
              <pc:docMk/>
              <pc:sldMasterMk cId="2394396925" sldId="2147483661"/>
              <pc:sldLayoutMk cId="1783054580" sldId="2147483674"/>
              <ac:spMk id="2" creationId="{9A09CF22-0C7B-B8E0-EEF8-7EA4D09EAF28}"/>
            </ac:spMkLst>
          </pc:spChg>
          <pc:spChg chg="mod">
            <ac:chgData name="Clement Veysset" userId="02886b99-3a53-4233-9fb3-1094b40b60ad" providerId="ADAL" clId="{C13E54D9-2D2D-42E0-95E0-53A59B456352}" dt="2025-04-23T13:31:06.156" v="828"/>
            <ac:spMkLst>
              <pc:docMk/>
              <pc:sldMasterMk cId="2394396925" sldId="2147483661"/>
              <pc:sldLayoutMk cId="1783054580" sldId="2147483674"/>
              <ac:spMk id="6" creationId="{8814DEDD-7C5C-9062-14A1-B8310D3491F0}"/>
            </ac:spMkLst>
          </pc:spChg>
        </pc:sldLayoutChg>
        <pc:sldLayoutChg chg="modSp mod">
          <pc:chgData name="Clement Veysset" userId="02886b99-3a53-4233-9fb3-1094b40b60ad" providerId="ADAL" clId="{C13E54D9-2D2D-42E0-95E0-53A59B456352}" dt="2025-04-23T13:29:02.932" v="821"/>
          <pc:sldLayoutMkLst>
            <pc:docMk/>
            <pc:sldMasterMk cId="2394396925" sldId="2147483661"/>
            <pc:sldLayoutMk cId="3485044174" sldId="2147483678"/>
          </pc:sldLayoutMkLst>
          <pc:spChg chg="mod">
            <ac:chgData name="Clement Veysset" userId="02886b99-3a53-4233-9fb3-1094b40b60ad" providerId="ADAL" clId="{C13E54D9-2D2D-42E0-95E0-53A59B456352}" dt="2025-04-23T13:27:59.780" v="813"/>
            <ac:spMkLst>
              <pc:docMk/>
              <pc:sldMasterMk cId="2394396925" sldId="2147483661"/>
              <pc:sldLayoutMk cId="3485044174" sldId="2147483678"/>
              <ac:spMk id="3" creationId="{06031EA5-7094-3853-E246-0C190AB56E9C}"/>
            </ac:spMkLst>
          </pc:spChg>
          <pc:spChg chg="mod">
            <ac:chgData name="Clement Veysset" userId="02886b99-3a53-4233-9fb3-1094b40b60ad" providerId="ADAL" clId="{C13E54D9-2D2D-42E0-95E0-53A59B456352}" dt="2025-04-23T13:28:02.390" v="814"/>
            <ac:spMkLst>
              <pc:docMk/>
              <pc:sldMasterMk cId="2394396925" sldId="2147483661"/>
              <pc:sldLayoutMk cId="3485044174" sldId="2147483678"/>
              <ac:spMk id="6" creationId="{6A70E5BD-CA51-09C4-A0D0-817208BC2628}"/>
            </ac:spMkLst>
          </pc:spChg>
          <pc:spChg chg="mod">
            <ac:chgData name="Clement Veysset" userId="02886b99-3a53-4233-9fb3-1094b40b60ad" providerId="ADAL" clId="{C13E54D9-2D2D-42E0-95E0-53A59B456352}" dt="2025-04-23T13:25:20.009" v="802"/>
            <ac:spMkLst>
              <pc:docMk/>
              <pc:sldMasterMk cId="2394396925" sldId="2147483661"/>
              <pc:sldLayoutMk cId="3485044174" sldId="2147483678"/>
              <ac:spMk id="9" creationId="{3676FF84-31E1-C937-463E-EA12653DED04}"/>
            </ac:spMkLst>
          </pc:spChg>
          <pc:spChg chg="mod">
            <ac:chgData name="Clement Veysset" userId="02886b99-3a53-4233-9fb3-1094b40b60ad" providerId="ADAL" clId="{C13E54D9-2D2D-42E0-95E0-53A59B456352}" dt="2025-04-23T13:29:02.932" v="821"/>
            <ac:spMkLst>
              <pc:docMk/>
              <pc:sldMasterMk cId="2394396925" sldId="2147483661"/>
              <pc:sldLayoutMk cId="3485044174" sldId="2147483678"/>
              <ac:spMk id="10" creationId="{17612AC8-FC47-EEFB-DFAA-6A99D4950EC0}"/>
            </ac:spMkLst>
          </pc:spChg>
          <pc:spChg chg="mod">
            <ac:chgData name="Clement Veysset" userId="02886b99-3a53-4233-9fb3-1094b40b60ad" providerId="ADAL" clId="{C13E54D9-2D2D-42E0-95E0-53A59B456352}" dt="2025-04-23T13:26:08.888" v="803"/>
            <ac:spMkLst>
              <pc:docMk/>
              <pc:sldMasterMk cId="2394396925" sldId="2147483661"/>
              <pc:sldLayoutMk cId="3485044174" sldId="2147483678"/>
              <ac:spMk id="11" creationId="{366E3751-4A42-3B8D-5208-B03E95659924}"/>
            </ac:spMkLst>
          </pc:spChg>
          <pc:spChg chg="mod">
            <ac:chgData name="Clement Veysset" userId="02886b99-3a53-4233-9fb3-1094b40b60ad" providerId="ADAL" clId="{C13E54D9-2D2D-42E0-95E0-53A59B456352}" dt="2025-04-23T13:24:18.792" v="797" actId="20577"/>
            <ac:spMkLst>
              <pc:docMk/>
              <pc:sldMasterMk cId="2394396925" sldId="2147483661"/>
              <pc:sldLayoutMk cId="3485044174" sldId="2147483678"/>
              <ac:spMk id="12" creationId="{D857812C-F707-CEB5-F849-562C7BA4920F}"/>
            </ac:spMkLst>
          </pc:spChg>
          <pc:spChg chg="mod">
            <ac:chgData name="Clement Veysset" userId="02886b99-3a53-4233-9fb3-1094b40b60ad" providerId="ADAL" clId="{C13E54D9-2D2D-42E0-95E0-53A59B456352}" dt="2025-04-23T13:26:44.482" v="812" actId="20577"/>
            <ac:spMkLst>
              <pc:docMk/>
              <pc:sldMasterMk cId="2394396925" sldId="2147483661"/>
              <pc:sldLayoutMk cId="3485044174" sldId="2147483678"/>
              <ac:spMk id="14" creationId="{76F030FD-CF8C-493C-44C2-2ADB5AE0E234}"/>
            </ac:spMkLst>
          </pc:spChg>
        </pc:sldLayoutChg>
        <pc:sldLayoutChg chg="modSp mod">
          <pc:chgData name="Clement Veysset" userId="02886b99-3a53-4233-9fb3-1094b40b60ad" providerId="ADAL" clId="{C13E54D9-2D2D-42E0-95E0-53A59B456352}" dt="2025-04-23T13:05:44.012" v="279"/>
          <pc:sldLayoutMkLst>
            <pc:docMk/>
            <pc:sldMasterMk cId="2394396925" sldId="2147483661"/>
            <pc:sldLayoutMk cId="496303994" sldId="2147483679"/>
          </pc:sldLayoutMkLst>
          <pc:spChg chg="mod">
            <ac:chgData name="Clement Veysset" userId="02886b99-3a53-4233-9fb3-1094b40b60ad" providerId="ADAL" clId="{C13E54D9-2D2D-42E0-95E0-53A59B456352}" dt="2025-04-23T13:05:18.846" v="272" actId="20577"/>
            <ac:spMkLst>
              <pc:docMk/>
              <pc:sldMasterMk cId="2394396925" sldId="2147483661"/>
              <pc:sldLayoutMk cId="496303994" sldId="2147483679"/>
              <ac:spMk id="12" creationId="{B1E017E9-3A1B-F2EC-5507-0221370E1A90}"/>
            </ac:spMkLst>
          </pc:spChg>
          <pc:spChg chg="mod">
            <ac:chgData name="Clement Veysset" userId="02886b99-3a53-4233-9fb3-1094b40b60ad" providerId="ADAL" clId="{C13E54D9-2D2D-42E0-95E0-53A59B456352}" dt="2025-04-23T13:05:34.668" v="274"/>
            <ac:spMkLst>
              <pc:docMk/>
              <pc:sldMasterMk cId="2394396925" sldId="2147483661"/>
              <pc:sldLayoutMk cId="496303994" sldId="2147483679"/>
              <ac:spMk id="23" creationId="{00CC4EDA-E8DB-BB7D-DA1C-0B05A1262887}"/>
            </ac:spMkLst>
          </pc:spChg>
          <pc:spChg chg="mod">
            <ac:chgData name="Clement Veysset" userId="02886b99-3a53-4233-9fb3-1094b40b60ad" providerId="ADAL" clId="{C13E54D9-2D2D-42E0-95E0-53A59B456352}" dt="2025-04-23T13:05:36.173" v="275"/>
            <ac:spMkLst>
              <pc:docMk/>
              <pc:sldMasterMk cId="2394396925" sldId="2147483661"/>
              <pc:sldLayoutMk cId="496303994" sldId="2147483679"/>
              <ac:spMk id="26" creationId="{70F8BD5C-BB07-D70C-7B7E-D48D664F2941}"/>
            </ac:spMkLst>
          </pc:spChg>
          <pc:spChg chg="mod">
            <ac:chgData name="Clement Veysset" userId="02886b99-3a53-4233-9fb3-1094b40b60ad" providerId="ADAL" clId="{C13E54D9-2D2D-42E0-95E0-53A59B456352}" dt="2025-04-23T13:05:32.488" v="273"/>
            <ac:spMkLst>
              <pc:docMk/>
              <pc:sldMasterMk cId="2394396925" sldId="2147483661"/>
              <pc:sldLayoutMk cId="496303994" sldId="2147483679"/>
              <ac:spMk id="27" creationId="{55963887-F3F0-94CC-EF89-0A2E74271239}"/>
            </ac:spMkLst>
          </pc:spChg>
          <pc:spChg chg="mod">
            <ac:chgData name="Clement Veysset" userId="02886b99-3a53-4233-9fb3-1094b40b60ad" providerId="ADAL" clId="{C13E54D9-2D2D-42E0-95E0-53A59B456352}" dt="2025-04-23T13:05:39.409" v="276"/>
            <ac:spMkLst>
              <pc:docMk/>
              <pc:sldMasterMk cId="2394396925" sldId="2147483661"/>
              <pc:sldLayoutMk cId="496303994" sldId="2147483679"/>
              <ac:spMk id="28" creationId="{07B69F82-996F-FDAC-4C14-B8EBC477FCB8}"/>
            </ac:spMkLst>
          </pc:spChg>
          <pc:spChg chg="mod">
            <ac:chgData name="Clement Veysset" userId="02886b99-3a53-4233-9fb3-1094b40b60ad" providerId="ADAL" clId="{C13E54D9-2D2D-42E0-95E0-53A59B456352}" dt="2025-04-23T13:05:03.198" v="250" actId="20577"/>
            <ac:spMkLst>
              <pc:docMk/>
              <pc:sldMasterMk cId="2394396925" sldId="2147483661"/>
              <pc:sldLayoutMk cId="496303994" sldId="2147483679"/>
              <ac:spMk id="34" creationId="{F1EB04FC-D739-B00E-D3F9-1608A9A2126C}"/>
            </ac:spMkLst>
          </pc:spChg>
          <pc:spChg chg="mod">
            <ac:chgData name="Clement Veysset" userId="02886b99-3a53-4233-9fb3-1094b40b60ad" providerId="ADAL" clId="{C13E54D9-2D2D-42E0-95E0-53A59B456352}" dt="2025-04-23T13:05:40.789" v="277"/>
            <ac:spMkLst>
              <pc:docMk/>
              <pc:sldMasterMk cId="2394396925" sldId="2147483661"/>
              <pc:sldLayoutMk cId="496303994" sldId="2147483679"/>
              <ac:spMk id="36" creationId="{D221B3D5-97AC-C7AB-9718-BE4C067649F5}"/>
            </ac:spMkLst>
          </pc:spChg>
          <pc:spChg chg="mod">
            <ac:chgData name="Clement Veysset" userId="02886b99-3a53-4233-9fb3-1094b40b60ad" providerId="ADAL" clId="{C13E54D9-2D2D-42E0-95E0-53A59B456352}" dt="2025-04-23T13:05:42.340" v="278"/>
            <ac:spMkLst>
              <pc:docMk/>
              <pc:sldMasterMk cId="2394396925" sldId="2147483661"/>
              <pc:sldLayoutMk cId="496303994" sldId="2147483679"/>
              <ac:spMk id="40" creationId="{2DC088B0-8FE9-F217-12C0-E6C16ACCF071}"/>
            </ac:spMkLst>
          </pc:spChg>
          <pc:spChg chg="mod">
            <ac:chgData name="Clement Veysset" userId="02886b99-3a53-4233-9fb3-1094b40b60ad" providerId="ADAL" clId="{C13E54D9-2D2D-42E0-95E0-53A59B456352}" dt="2025-04-23T13:05:44.012" v="279"/>
            <ac:spMkLst>
              <pc:docMk/>
              <pc:sldMasterMk cId="2394396925" sldId="2147483661"/>
              <pc:sldLayoutMk cId="496303994" sldId="2147483679"/>
              <ac:spMk id="41" creationId="{0C7A7DC8-87BB-78AF-9AAF-849D9E8E161E}"/>
            </ac:spMkLst>
          </pc:spChg>
        </pc:sldLayoutChg>
        <pc:sldLayoutChg chg="modSp mod">
          <pc:chgData name="Clement Veysset" userId="02886b99-3a53-4233-9fb3-1094b40b60ad" providerId="ADAL" clId="{C13E54D9-2D2D-42E0-95E0-53A59B456352}" dt="2025-04-23T13:29:44.111" v="823"/>
          <pc:sldLayoutMkLst>
            <pc:docMk/>
            <pc:sldMasterMk cId="2394396925" sldId="2147483661"/>
            <pc:sldLayoutMk cId="3859855295" sldId="2147483683"/>
          </pc:sldLayoutMkLst>
          <pc:spChg chg="mod">
            <ac:chgData name="Clement Veysset" userId="02886b99-3a53-4233-9fb3-1094b40b60ad" providerId="ADAL" clId="{C13E54D9-2D2D-42E0-95E0-53A59B456352}" dt="2025-04-23T13:29:32.424" v="822"/>
            <ac:spMkLst>
              <pc:docMk/>
              <pc:sldMasterMk cId="2394396925" sldId="2147483661"/>
              <pc:sldLayoutMk cId="3859855295" sldId="2147483683"/>
              <ac:spMk id="5" creationId="{0A96F4E7-0BC6-6E08-9BA6-D3347C795D03}"/>
            </ac:spMkLst>
          </pc:spChg>
          <pc:spChg chg="mod">
            <ac:chgData name="Clement Veysset" userId="02886b99-3a53-4233-9fb3-1094b40b60ad" providerId="ADAL" clId="{C13E54D9-2D2D-42E0-95E0-53A59B456352}" dt="2025-04-23T13:28:18.672" v="818" actId="20577"/>
            <ac:spMkLst>
              <pc:docMk/>
              <pc:sldMasterMk cId="2394396925" sldId="2147483661"/>
              <pc:sldLayoutMk cId="3859855295" sldId="2147483683"/>
              <ac:spMk id="9" creationId="{3676FF84-31E1-C937-463E-EA12653DED04}"/>
            </ac:spMkLst>
          </pc:spChg>
          <pc:spChg chg="mod">
            <ac:chgData name="Clement Veysset" userId="02886b99-3a53-4233-9fb3-1094b40b60ad" providerId="ADAL" clId="{C13E54D9-2D2D-42E0-95E0-53A59B456352}" dt="2025-04-23T13:28:42.332" v="820"/>
            <ac:spMkLst>
              <pc:docMk/>
              <pc:sldMasterMk cId="2394396925" sldId="2147483661"/>
              <pc:sldLayoutMk cId="3859855295" sldId="2147483683"/>
              <ac:spMk id="10" creationId="{17612AC8-FC47-EEFB-DFAA-6A99D4950EC0}"/>
            </ac:spMkLst>
          </pc:spChg>
          <pc:spChg chg="mod">
            <ac:chgData name="Clement Veysset" userId="02886b99-3a53-4233-9fb3-1094b40b60ad" providerId="ADAL" clId="{C13E54D9-2D2D-42E0-95E0-53A59B456352}" dt="2025-04-23T13:28:29.717" v="819"/>
            <ac:spMkLst>
              <pc:docMk/>
              <pc:sldMasterMk cId="2394396925" sldId="2147483661"/>
              <pc:sldLayoutMk cId="3859855295" sldId="2147483683"/>
              <ac:spMk id="11" creationId="{366E3751-4A42-3B8D-5208-B03E95659924}"/>
            </ac:spMkLst>
          </pc:spChg>
          <pc:spChg chg="mod">
            <ac:chgData name="Clement Veysset" userId="02886b99-3a53-4233-9fb3-1094b40b60ad" providerId="ADAL" clId="{C13E54D9-2D2D-42E0-95E0-53A59B456352}" dt="2025-04-23T13:24:22.833" v="799" actId="20577"/>
            <ac:spMkLst>
              <pc:docMk/>
              <pc:sldMasterMk cId="2394396925" sldId="2147483661"/>
              <pc:sldLayoutMk cId="3859855295" sldId="2147483683"/>
              <ac:spMk id="12" creationId="{D857812C-F707-CEB5-F849-562C7BA4920F}"/>
            </ac:spMkLst>
          </pc:spChg>
          <pc:spChg chg="mod">
            <ac:chgData name="Clement Veysset" userId="02886b99-3a53-4233-9fb3-1094b40b60ad" providerId="ADAL" clId="{C13E54D9-2D2D-42E0-95E0-53A59B456352}" dt="2025-04-23T13:29:44.111" v="823"/>
            <ac:spMkLst>
              <pc:docMk/>
              <pc:sldMasterMk cId="2394396925" sldId="2147483661"/>
              <pc:sldLayoutMk cId="3859855295" sldId="2147483683"/>
              <ac:spMk id="14" creationId="{BED520A0-5A91-65BD-5356-54F489A6981F}"/>
            </ac:spMkLst>
          </pc:spChg>
        </pc:sldLayoutChg>
        <pc:sldLayoutChg chg="modSp mod">
          <pc:chgData name="Clement Veysset" userId="02886b99-3a53-4233-9fb3-1094b40b60ad" providerId="ADAL" clId="{C13E54D9-2D2D-42E0-95E0-53A59B456352}" dt="2025-04-23T13:02:41.317" v="240"/>
          <pc:sldLayoutMkLst>
            <pc:docMk/>
            <pc:sldMasterMk cId="2394396925" sldId="2147483661"/>
            <pc:sldLayoutMk cId="2890018589" sldId="2147483686"/>
          </pc:sldLayoutMkLst>
          <pc:spChg chg="mod">
            <ac:chgData name="Clement Veysset" userId="02886b99-3a53-4233-9fb3-1094b40b60ad" providerId="ADAL" clId="{C13E54D9-2D2D-42E0-95E0-53A59B456352}" dt="2025-04-23T13:00:00.695" v="151" actId="20577"/>
            <ac:spMkLst>
              <pc:docMk/>
              <pc:sldMasterMk cId="2394396925" sldId="2147483661"/>
              <pc:sldLayoutMk cId="2890018589" sldId="2147483686"/>
              <ac:spMk id="6" creationId="{34742CED-93A0-A9EF-F5D8-7C4D28894D41}"/>
            </ac:spMkLst>
          </pc:spChg>
          <pc:spChg chg="mod">
            <ac:chgData name="Clement Veysset" userId="02886b99-3a53-4233-9fb3-1094b40b60ad" providerId="ADAL" clId="{C13E54D9-2D2D-42E0-95E0-53A59B456352}" dt="2025-04-23T13:00:05.630" v="153" actId="20577"/>
            <ac:spMkLst>
              <pc:docMk/>
              <pc:sldMasterMk cId="2394396925" sldId="2147483661"/>
              <pc:sldLayoutMk cId="2890018589" sldId="2147483686"/>
              <ac:spMk id="8" creationId="{2D99B38A-2ECA-3C84-E981-FA4608D324AA}"/>
            </ac:spMkLst>
          </pc:spChg>
          <pc:spChg chg="mod">
            <ac:chgData name="Clement Veysset" userId="02886b99-3a53-4233-9fb3-1094b40b60ad" providerId="ADAL" clId="{C13E54D9-2D2D-42E0-95E0-53A59B456352}" dt="2025-04-23T13:00:11.776" v="157" actId="20577"/>
            <ac:spMkLst>
              <pc:docMk/>
              <pc:sldMasterMk cId="2394396925" sldId="2147483661"/>
              <pc:sldLayoutMk cId="2890018589" sldId="2147483686"/>
              <ac:spMk id="9" creationId="{7D2FB5D2-2BB6-3B0F-53FE-2BF7A0093551}"/>
            </ac:spMkLst>
          </pc:spChg>
          <pc:spChg chg="mod">
            <ac:chgData name="Clement Veysset" userId="02886b99-3a53-4233-9fb3-1094b40b60ad" providerId="ADAL" clId="{C13E54D9-2D2D-42E0-95E0-53A59B456352}" dt="2025-04-23T12:51:37.241" v="2"/>
            <ac:spMkLst>
              <pc:docMk/>
              <pc:sldMasterMk cId="2394396925" sldId="2147483661"/>
              <pc:sldLayoutMk cId="2890018589" sldId="2147483686"/>
              <ac:spMk id="10" creationId="{D3AA3513-45CA-D0CB-063F-3DEF8E3B6FCD}"/>
            </ac:spMkLst>
          </pc:spChg>
          <pc:spChg chg="mod">
            <ac:chgData name="Clement Veysset" userId="02886b99-3a53-4233-9fb3-1094b40b60ad" providerId="ADAL" clId="{C13E54D9-2D2D-42E0-95E0-53A59B456352}" dt="2025-04-23T13:00:17.559" v="166" actId="20577"/>
            <ac:spMkLst>
              <pc:docMk/>
              <pc:sldMasterMk cId="2394396925" sldId="2147483661"/>
              <pc:sldLayoutMk cId="2890018589" sldId="2147483686"/>
              <ac:spMk id="11" creationId="{22974829-57B1-F71C-80AB-7804FBD65ACD}"/>
            </ac:spMkLst>
          </pc:spChg>
          <pc:spChg chg="mod">
            <ac:chgData name="Clement Veysset" userId="02886b99-3a53-4233-9fb3-1094b40b60ad" providerId="ADAL" clId="{C13E54D9-2D2D-42E0-95E0-53A59B456352}" dt="2025-04-23T13:01:04.733" v="212" actId="20577"/>
            <ac:spMkLst>
              <pc:docMk/>
              <pc:sldMasterMk cId="2394396925" sldId="2147483661"/>
              <pc:sldLayoutMk cId="2890018589" sldId="2147483686"/>
              <ac:spMk id="13" creationId="{188A2A38-B7EA-270F-7F75-FA6D97CEE343}"/>
            </ac:spMkLst>
          </pc:spChg>
          <pc:spChg chg="mod">
            <ac:chgData name="Clement Veysset" userId="02886b99-3a53-4233-9fb3-1094b40b60ad" providerId="ADAL" clId="{C13E54D9-2D2D-42E0-95E0-53A59B456352}" dt="2025-04-23T12:59:22.734" v="120" actId="20577"/>
            <ac:spMkLst>
              <pc:docMk/>
              <pc:sldMasterMk cId="2394396925" sldId="2147483661"/>
              <pc:sldLayoutMk cId="2890018589" sldId="2147483686"/>
              <ac:spMk id="15" creationId="{F22F74EA-A9F5-4FA6-A5EA-2B83C2AA9CFD}"/>
            </ac:spMkLst>
          </pc:spChg>
          <pc:spChg chg="mod">
            <ac:chgData name="Clement Veysset" userId="02886b99-3a53-4233-9fb3-1094b40b60ad" providerId="ADAL" clId="{C13E54D9-2D2D-42E0-95E0-53A59B456352}" dt="2025-04-23T13:02:41.317" v="240"/>
            <ac:spMkLst>
              <pc:docMk/>
              <pc:sldMasterMk cId="2394396925" sldId="2147483661"/>
              <pc:sldLayoutMk cId="2890018589" sldId="2147483686"/>
              <ac:spMk id="16" creationId="{5F8397AA-E398-929E-0C83-31AB9C22E568}"/>
            </ac:spMkLst>
          </pc:spChg>
          <pc:spChg chg="mod">
            <ac:chgData name="Clement Veysset" userId="02886b99-3a53-4233-9fb3-1094b40b60ad" providerId="ADAL" clId="{C13E54D9-2D2D-42E0-95E0-53A59B456352}" dt="2025-04-23T12:52:05.542" v="40" actId="20577"/>
            <ac:spMkLst>
              <pc:docMk/>
              <pc:sldMasterMk cId="2394396925" sldId="2147483661"/>
              <pc:sldLayoutMk cId="2890018589" sldId="2147483686"/>
              <ac:spMk id="17" creationId="{678FD7C5-F4DE-5444-BABD-7E12F3D92A85}"/>
            </ac:spMkLst>
          </pc:spChg>
          <pc:spChg chg="mod">
            <ac:chgData name="Clement Veysset" userId="02886b99-3a53-4233-9fb3-1094b40b60ad" providerId="ADAL" clId="{C13E54D9-2D2D-42E0-95E0-53A59B456352}" dt="2025-04-23T13:00:08.564" v="155" actId="20577"/>
            <ac:spMkLst>
              <pc:docMk/>
              <pc:sldMasterMk cId="2394396925" sldId="2147483661"/>
              <pc:sldLayoutMk cId="2890018589" sldId="2147483686"/>
              <ac:spMk id="18" creationId="{B7F23338-E487-E77E-800A-28567DAD7A75}"/>
            </ac:spMkLst>
          </pc:spChg>
          <pc:spChg chg="mod">
            <ac:chgData name="Clement Veysset" userId="02886b99-3a53-4233-9fb3-1094b40b60ad" providerId="ADAL" clId="{C13E54D9-2D2D-42E0-95E0-53A59B456352}" dt="2025-04-23T13:00:21.426" v="171" actId="20577"/>
            <ac:spMkLst>
              <pc:docMk/>
              <pc:sldMasterMk cId="2394396925" sldId="2147483661"/>
              <pc:sldLayoutMk cId="2890018589" sldId="2147483686"/>
              <ac:spMk id="19" creationId="{F8BCAB6D-B150-839A-DA6E-519B418EEE83}"/>
            </ac:spMkLst>
          </pc:spChg>
          <pc:spChg chg="mod">
            <ac:chgData name="Clement Veysset" userId="02886b99-3a53-4233-9fb3-1094b40b60ad" providerId="ADAL" clId="{C13E54D9-2D2D-42E0-95E0-53A59B456352}" dt="2025-04-23T13:00:34.005" v="186" actId="20577"/>
            <ac:spMkLst>
              <pc:docMk/>
              <pc:sldMasterMk cId="2394396925" sldId="2147483661"/>
              <pc:sldLayoutMk cId="2890018589" sldId="2147483686"/>
              <ac:spMk id="21" creationId="{C66E5DCF-55DE-CBFF-D4CE-C906A798ED4B}"/>
            </ac:spMkLst>
          </pc:spChg>
          <pc:spChg chg="mod">
            <ac:chgData name="Clement Veysset" userId="02886b99-3a53-4233-9fb3-1094b40b60ad" providerId="ADAL" clId="{C13E54D9-2D2D-42E0-95E0-53A59B456352}" dt="2025-04-23T13:00:27.973" v="182" actId="20577"/>
            <ac:spMkLst>
              <pc:docMk/>
              <pc:sldMasterMk cId="2394396925" sldId="2147483661"/>
              <pc:sldLayoutMk cId="2890018589" sldId="2147483686"/>
              <ac:spMk id="22" creationId="{55539AE7-166E-C6F3-655A-8DC2698F320C}"/>
            </ac:spMkLst>
          </pc:spChg>
          <pc:spChg chg="mod">
            <ac:chgData name="Clement Veysset" userId="02886b99-3a53-4233-9fb3-1094b40b60ad" providerId="ADAL" clId="{C13E54D9-2D2D-42E0-95E0-53A59B456352}" dt="2025-04-23T13:00:45.166" v="200" actId="20577"/>
            <ac:spMkLst>
              <pc:docMk/>
              <pc:sldMasterMk cId="2394396925" sldId="2147483661"/>
              <pc:sldLayoutMk cId="2890018589" sldId="2147483686"/>
              <ac:spMk id="24" creationId="{5B2EF23A-7A5B-F34F-32B5-632E2F035223}"/>
            </ac:spMkLst>
          </pc:spChg>
          <pc:spChg chg="mod">
            <ac:chgData name="Clement Veysset" userId="02886b99-3a53-4233-9fb3-1094b40b60ad" providerId="ADAL" clId="{C13E54D9-2D2D-42E0-95E0-53A59B456352}" dt="2025-04-23T13:00:58.904" v="206" actId="20577"/>
            <ac:spMkLst>
              <pc:docMk/>
              <pc:sldMasterMk cId="2394396925" sldId="2147483661"/>
              <pc:sldLayoutMk cId="2890018589" sldId="2147483686"/>
              <ac:spMk id="25" creationId="{06E220D0-0BD6-4300-8020-430BA60CD0E6}"/>
            </ac:spMkLst>
          </pc:spChg>
        </pc:sldLayoutChg>
        <pc:sldLayoutChg chg="modSp mod">
          <pc:chgData name="Clement Veysset" userId="02886b99-3a53-4233-9fb3-1094b40b60ad" providerId="ADAL" clId="{C13E54D9-2D2D-42E0-95E0-53A59B456352}" dt="2025-04-23T13:31:39.243" v="843"/>
          <pc:sldLayoutMkLst>
            <pc:docMk/>
            <pc:sldMasterMk cId="2394396925" sldId="2147483661"/>
            <pc:sldLayoutMk cId="3783021167" sldId="2147483687"/>
          </pc:sldLayoutMkLst>
          <pc:spChg chg="mod">
            <ac:chgData name="Clement Veysset" userId="02886b99-3a53-4233-9fb3-1094b40b60ad" providerId="ADAL" clId="{C13E54D9-2D2D-42E0-95E0-53A59B456352}" dt="2025-04-23T13:31:39.243" v="843"/>
            <ac:spMkLst>
              <pc:docMk/>
              <pc:sldMasterMk cId="2394396925" sldId="2147483661"/>
              <pc:sldLayoutMk cId="3783021167" sldId="2147483687"/>
              <ac:spMk id="2" creationId="{9A09CF22-0C7B-B8E0-EEF8-7EA4D09EAF28}"/>
            </ac:spMkLst>
          </pc:spChg>
          <pc:spChg chg="mod">
            <ac:chgData name="Clement Veysset" userId="02886b99-3a53-4233-9fb3-1094b40b60ad" providerId="ADAL" clId="{C13E54D9-2D2D-42E0-95E0-53A59B456352}" dt="2025-04-23T13:31:01.406" v="827"/>
            <ac:spMkLst>
              <pc:docMk/>
              <pc:sldMasterMk cId="2394396925" sldId="2147483661"/>
              <pc:sldLayoutMk cId="3783021167" sldId="2147483687"/>
              <ac:spMk id="6" creationId="{8814DEDD-7C5C-9062-14A1-B8310D3491F0}"/>
            </ac:spMkLst>
          </pc:spChg>
          <pc:spChg chg="mod">
            <ac:chgData name="Clement Veysset" userId="02886b99-3a53-4233-9fb3-1094b40b60ad" providerId="ADAL" clId="{C13E54D9-2D2D-42E0-95E0-53A59B456352}" dt="2025-04-23T13:30:48.761" v="826"/>
            <ac:spMkLst>
              <pc:docMk/>
              <pc:sldMasterMk cId="2394396925" sldId="2147483661"/>
              <pc:sldLayoutMk cId="3783021167" sldId="2147483687"/>
              <ac:spMk id="10" creationId="{722BF1BE-3664-A41F-E15A-BC5F0841D893}"/>
            </ac:spMkLst>
          </pc:spChg>
        </pc:sldLayoutChg>
        <pc:sldLayoutChg chg="modSp mod">
          <pc:chgData name="Clement Veysset" userId="02886b99-3a53-4233-9fb3-1094b40b60ad" providerId="ADAL" clId="{C13E54D9-2D2D-42E0-95E0-53A59B456352}" dt="2025-04-23T13:24:08.718" v="791" actId="20577"/>
          <pc:sldLayoutMkLst>
            <pc:docMk/>
            <pc:sldMasterMk cId="2394396925" sldId="2147483661"/>
            <pc:sldLayoutMk cId="775874064" sldId="2147483719"/>
          </pc:sldLayoutMkLst>
          <pc:spChg chg="mod">
            <ac:chgData name="Clement Veysset" userId="02886b99-3a53-4233-9fb3-1094b40b60ad" providerId="ADAL" clId="{C13E54D9-2D2D-42E0-95E0-53A59B456352}" dt="2025-04-23T13:16:40.967" v="726" actId="20577"/>
            <ac:spMkLst>
              <pc:docMk/>
              <pc:sldMasterMk cId="2394396925" sldId="2147483661"/>
              <pc:sldLayoutMk cId="775874064" sldId="2147483719"/>
              <ac:spMk id="2" creationId="{5D9B3847-B5EB-B164-81A8-5024E7E0CFE8}"/>
            </ac:spMkLst>
          </pc:spChg>
          <pc:spChg chg="mod">
            <ac:chgData name="Clement Veysset" userId="02886b99-3a53-4233-9fb3-1094b40b60ad" providerId="ADAL" clId="{C13E54D9-2D2D-42E0-95E0-53A59B456352}" dt="2025-04-23T13:16:55.700" v="727"/>
            <ac:spMkLst>
              <pc:docMk/>
              <pc:sldMasterMk cId="2394396925" sldId="2147483661"/>
              <pc:sldLayoutMk cId="775874064" sldId="2147483719"/>
              <ac:spMk id="3" creationId="{41D02CE3-0D21-68B7-2124-7B4C6C314C97}"/>
            </ac:spMkLst>
          </pc:spChg>
          <pc:spChg chg="mod">
            <ac:chgData name="Clement Veysset" userId="02886b99-3a53-4233-9fb3-1094b40b60ad" providerId="ADAL" clId="{C13E54D9-2D2D-42E0-95E0-53A59B456352}" dt="2025-04-23T13:17:34.908" v="738"/>
            <ac:spMkLst>
              <pc:docMk/>
              <pc:sldMasterMk cId="2394396925" sldId="2147483661"/>
              <pc:sldLayoutMk cId="775874064" sldId="2147483719"/>
              <ac:spMk id="4" creationId="{EC2EC825-8415-BB24-7778-1779772E3BCD}"/>
            </ac:spMkLst>
          </pc:spChg>
          <pc:spChg chg="mod">
            <ac:chgData name="Clement Veysset" userId="02886b99-3a53-4233-9fb3-1094b40b60ad" providerId="ADAL" clId="{C13E54D9-2D2D-42E0-95E0-53A59B456352}" dt="2025-04-23T13:18:42.870" v="746"/>
            <ac:spMkLst>
              <pc:docMk/>
              <pc:sldMasterMk cId="2394396925" sldId="2147483661"/>
              <pc:sldLayoutMk cId="775874064" sldId="2147483719"/>
              <ac:spMk id="5" creationId="{D6000565-C66D-05CD-021C-A57F350F08C6}"/>
            </ac:spMkLst>
          </pc:spChg>
          <pc:spChg chg="mod">
            <ac:chgData name="Clement Veysset" userId="02886b99-3a53-4233-9fb3-1094b40b60ad" providerId="ADAL" clId="{C13E54D9-2D2D-42E0-95E0-53A59B456352}" dt="2025-04-23T13:18:25.393" v="745"/>
            <ac:spMkLst>
              <pc:docMk/>
              <pc:sldMasterMk cId="2394396925" sldId="2147483661"/>
              <pc:sldLayoutMk cId="775874064" sldId="2147483719"/>
              <ac:spMk id="19" creationId="{F0BD3FEB-3C77-3F40-5DAB-02568DB25FA7}"/>
            </ac:spMkLst>
          </pc:spChg>
          <pc:spChg chg="mod">
            <ac:chgData name="Clement Veysset" userId="02886b99-3a53-4233-9fb3-1094b40b60ad" providerId="ADAL" clId="{C13E54D9-2D2D-42E0-95E0-53A59B456352}" dt="2025-04-23T13:18:15.295" v="744"/>
            <ac:spMkLst>
              <pc:docMk/>
              <pc:sldMasterMk cId="2394396925" sldId="2147483661"/>
              <pc:sldLayoutMk cId="775874064" sldId="2147483719"/>
              <ac:spMk id="32" creationId="{3D97CCEF-8B32-DA8D-8220-433DBAC8C95B}"/>
            </ac:spMkLst>
          </pc:spChg>
          <pc:spChg chg="mod">
            <ac:chgData name="Clement Veysset" userId="02886b99-3a53-4233-9fb3-1094b40b60ad" providerId="ADAL" clId="{C13E54D9-2D2D-42E0-95E0-53A59B456352}" dt="2025-04-23T13:24:08.718" v="791" actId="20577"/>
            <ac:spMkLst>
              <pc:docMk/>
              <pc:sldMasterMk cId="2394396925" sldId="2147483661"/>
              <pc:sldLayoutMk cId="775874064" sldId="2147483719"/>
              <ac:spMk id="34" creationId="{F1EB04FC-D739-B00E-D3F9-1608A9A2126C}"/>
            </ac:spMkLst>
          </pc:spChg>
          <pc:spChg chg="mod">
            <ac:chgData name="Clement Veysset" userId="02886b99-3a53-4233-9fb3-1094b40b60ad" providerId="ADAL" clId="{C13E54D9-2D2D-42E0-95E0-53A59B456352}" dt="2025-04-23T13:17:21.498" v="737" actId="20577"/>
            <ac:spMkLst>
              <pc:docMk/>
              <pc:sldMasterMk cId="2394396925" sldId="2147483661"/>
              <pc:sldLayoutMk cId="775874064" sldId="2147483719"/>
              <ac:spMk id="35" creationId="{6432F760-F5F0-D74C-F44A-680E2AFA4293}"/>
            </ac:spMkLst>
          </pc:spChg>
          <pc:spChg chg="mod">
            <ac:chgData name="Clement Veysset" userId="02886b99-3a53-4233-9fb3-1094b40b60ad" providerId="ADAL" clId="{C13E54D9-2D2D-42E0-95E0-53A59B456352}" dt="2025-04-23T13:17:49.726" v="739"/>
            <ac:spMkLst>
              <pc:docMk/>
              <pc:sldMasterMk cId="2394396925" sldId="2147483661"/>
              <pc:sldLayoutMk cId="775874064" sldId="2147483719"/>
              <ac:spMk id="36" creationId="{BD0682F5-6651-959E-B4BB-9EBA2A8B3FD4}"/>
            </ac:spMkLst>
          </pc:spChg>
          <pc:spChg chg="mod">
            <ac:chgData name="Clement Veysset" userId="02886b99-3a53-4233-9fb3-1094b40b60ad" providerId="ADAL" clId="{C13E54D9-2D2D-42E0-95E0-53A59B456352}" dt="2025-04-23T13:17:55.927" v="743" actId="20577"/>
            <ac:spMkLst>
              <pc:docMk/>
              <pc:sldMasterMk cId="2394396925" sldId="2147483661"/>
              <pc:sldLayoutMk cId="775874064" sldId="2147483719"/>
              <ac:spMk id="42" creationId="{6427AF51-6715-5108-6DA1-B5C1D3AC3789}"/>
            </ac:spMkLst>
          </pc:spChg>
        </pc:sldLayoutChg>
        <pc:sldLayoutChg chg="addSp delSp modSp mod">
          <pc:chgData name="Clement Veysset" userId="02886b99-3a53-4233-9fb3-1094b40b60ad" providerId="ADAL" clId="{C13E54D9-2D2D-42E0-95E0-53A59B456352}" dt="2025-04-23T13:32:05.298" v="848" actId="20577"/>
          <pc:sldLayoutMkLst>
            <pc:docMk/>
            <pc:sldMasterMk cId="2394396925" sldId="2147483661"/>
            <pc:sldLayoutMk cId="1356081022" sldId="2147483720"/>
          </pc:sldLayoutMkLst>
          <pc:spChg chg="mod">
            <ac:chgData name="Clement Veysset" userId="02886b99-3a53-4233-9fb3-1094b40b60ad" providerId="ADAL" clId="{C13E54D9-2D2D-42E0-95E0-53A59B456352}" dt="2025-04-23T13:14:07.377" v="699" actId="1076"/>
            <ac:spMkLst>
              <pc:docMk/>
              <pc:sldMasterMk cId="2394396925" sldId="2147483661"/>
              <pc:sldLayoutMk cId="1356081022" sldId="2147483720"/>
              <ac:spMk id="2" creationId="{D5DFB420-38D4-D2C0-20D5-381F78BB0A83}"/>
            </ac:spMkLst>
          </pc:spChg>
          <pc:spChg chg="add mod">
            <ac:chgData name="Clement Veysset" userId="02886b99-3a53-4233-9fb3-1094b40b60ad" providerId="ADAL" clId="{C13E54D9-2D2D-42E0-95E0-53A59B456352}" dt="2025-04-23T13:15:47.126" v="706" actId="1076"/>
            <ac:spMkLst>
              <pc:docMk/>
              <pc:sldMasterMk cId="2394396925" sldId="2147483661"/>
              <pc:sldLayoutMk cId="1356081022" sldId="2147483720"/>
              <ac:spMk id="3" creationId="{0C2EE502-5359-1A7C-4922-E8776B878884}"/>
            </ac:spMkLst>
          </pc:spChg>
          <pc:spChg chg="add del mod">
            <ac:chgData name="Clement Veysset" userId="02886b99-3a53-4233-9fb3-1094b40b60ad" providerId="ADAL" clId="{C13E54D9-2D2D-42E0-95E0-53A59B456352}" dt="2025-04-23T13:09:01.161" v="403" actId="20577"/>
            <ac:spMkLst>
              <pc:docMk/>
              <pc:sldMasterMk cId="2394396925" sldId="2147483661"/>
              <pc:sldLayoutMk cId="1356081022" sldId="2147483720"/>
              <ac:spMk id="4" creationId="{54B3F3AF-C907-E877-2C93-84D8411E9E49}"/>
            </ac:spMkLst>
          </pc:spChg>
          <pc:spChg chg="mod">
            <ac:chgData name="Clement Veysset" userId="02886b99-3a53-4233-9fb3-1094b40b60ad" providerId="ADAL" clId="{C13E54D9-2D2D-42E0-95E0-53A59B456352}" dt="2025-04-23T13:11:18.189" v="550"/>
            <ac:spMkLst>
              <pc:docMk/>
              <pc:sldMasterMk cId="2394396925" sldId="2147483661"/>
              <pc:sldLayoutMk cId="1356081022" sldId="2147483720"/>
              <ac:spMk id="5" creationId="{EC6CAEEE-9D67-D6DD-0FE8-6B30717B5FE7}"/>
            </ac:spMkLst>
          </pc:spChg>
          <pc:spChg chg="mod">
            <ac:chgData name="Clement Veysset" userId="02886b99-3a53-4233-9fb3-1094b40b60ad" providerId="ADAL" clId="{C13E54D9-2D2D-42E0-95E0-53A59B456352}" dt="2025-04-23T13:11:20.601" v="551"/>
            <ac:spMkLst>
              <pc:docMk/>
              <pc:sldMasterMk cId="2394396925" sldId="2147483661"/>
              <pc:sldLayoutMk cId="1356081022" sldId="2147483720"/>
              <ac:spMk id="6" creationId="{E329D748-C926-A230-42C1-E56F352D8338}"/>
            </ac:spMkLst>
          </pc:spChg>
          <pc:spChg chg="mod">
            <ac:chgData name="Clement Veysset" userId="02886b99-3a53-4233-9fb3-1094b40b60ad" providerId="ADAL" clId="{C13E54D9-2D2D-42E0-95E0-53A59B456352}" dt="2025-04-23T13:09:48.731" v="440"/>
            <ac:spMkLst>
              <pc:docMk/>
              <pc:sldMasterMk cId="2394396925" sldId="2147483661"/>
              <pc:sldLayoutMk cId="1356081022" sldId="2147483720"/>
              <ac:spMk id="8" creationId="{DC4AFB89-5145-6DC1-4575-D121FD573892}"/>
            </ac:spMkLst>
          </pc:spChg>
          <pc:spChg chg="mod">
            <ac:chgData name="Clement Veysset" userId="02886b99-3a53-4233-9fb3-1094b40b60ad" providerId="ADAL" clId="{C13E54D9-2D2D-42E0-95E0-53A59B456352}" dt="2025-04-23T13:11:22.746" v="552"/>
            <ac:spMkLst>
              <pc:docMk/>
              <pc:sldMasterMk cId="2394396925" sldId="2147483661"/>
              <pc:sldLayoutMk cId="1356081022" sldId="2147483720"/>
              <ac:spMk id="10" creationId="{37C36D89-03C3-3169-86D3-4F9928FBE14A}"/>
            </ac:spMkLst>
          </pc:spChg>
          <pc:spChg chg="mod">
            <ac:chgData name="Clement Veysset" userId="02886b99-3a53-4233-9fb3-1094b40b60ad" providerId="ADAL" clId="{C13E54D9-2D2D-42E0-95E0-53A59B456352}" dt="2025-04-23T13:11:24.566" v="553"/>
            <ac:spMkLst>
              <pc:docMk/>
              <pc:sldMasterMk cId="2394396925" sldId="2147483661"/>
              <pc:sldLayoutMk cId="1356081022" sldId="2147483720"/>
              <ac:spMk id="11" creationId="{749A76B2-105A-300E-9031-EB425EA3D87B}"/>
            </ac:spMkLst>
          </pc:spChg>
          <pc:spChg chg="mod">
            <ac:chgData name="Clement Veysset" userId="02886b99-3a53-4233-9fb3-1094b40b60ad" providerId="ADAL" clId="{C13E54D9-2D2D-42E0-95E0-53A59B456352}" dt="2025-04-23T13:13:09.438" v="697"/>
            <ac:spMkLst>
              <pc:docMk/>
              <pc:sldMasterMk cId="2394396925" sldId="2147483661"/>
              <pc:sldLayoutMk cId="1356081022" sldId="2147483720"/>
              <ac:spMk id="13" creationId="{C6C5D7BB-F081-AE0C-6BAA-5C53E9968F72}"/>
            </ac:spMkLst>
          </pc:spChg>
          <pc:spChg chg="mod">
            <ac:chgData name="Clement Veysset" userId="02886b99-3a53-4233-9fb3-1094b40b60ad" providerId="ADAL" clId="{C13E54D9-2D2D-42E0-95E0-53A59B456352}" dt="2025-04-23T13:09:47.237" v="439"/>
            <ac:spMkLst>
              <pc:docMk/>
              <pc:sldMasterMk cId="2394396925" sldId="2147483661"/>
              <pc:sldLayoutMk cId="1356081022" sldId="2147483720"/>
              <ac:spMk id="16" creationId="{34D64C18-8FCD-3E04-D778-8A0B4FA5D6FD}"/>
            </ac:spMkLst>
          </pc:spChg>
          <pc:spChg chg="mod">
            <ac:chgData name="Clement Veysset" userId="02886b99-3a53-4233-9fb3-1094b40b60ad" providerId="ADAL" clId="{C13E54D9-2D2D-42E0-95E0-53A59B456352}" dt="2025-04-23T13:11:28.393" v="555"/>
            <ac:spMkLst>
              <pc:docMk/>
              <pc:sldMasterMk cId="2394396925" sldId="2147483661"/>
              <pc:sldLayoutMk cId="1356081022" sldId="2147483720"/>
              <ac:spMk id="17" creationId="{FBFEFA34-0D08-DED7-1704-24CE436482AF}"/>
            </ac:spMkLst>
          </pc:spChg>
          <pc:spChg chg="mod">
            <ac:chgData name="Clement Veysset" userId="02886b99-3a53-4233-9fb3-1094b40b60ad" providerId="ADAL" clId="{C13E54D9-2D2D-42E0-95E0-53A59B456352}" dt="2025-04-23T13:11:30.144" v="556"/>
            <ac:spMkLst>
              <pc:docMk/>
              <pc:sldMasterMk cId="2394396925" sldId="2147483661"/>
              <pc:sldLayoutMk cId="1356081022" sldId="2147483720"/>
              <ac:spMk id="18" creationId="{19696418-4893-6C05-740D-6F3B24BFA58D}"/>
            </ac:spMkLst>
          </pc:spChg>
          <pc:spChg chg="mod">
            <ac:chgData name="Clement Veysset" userId="02886b99-3a53-4233-9fb3-1094b40b60ad" providerId="ADAL" clId="{C13E54D9-2D2D-42E0-95E0-53A59B456352}" dt="2025-04-23T13:11:32.036" v="557"/>
            <ac:spMkLst>
              <pc:docMk/>
              <pc:sldMasterMk cId="2394396925" sldId="2147483661"/>
              <pc:sldLayoutMk cId="1356081022" sldId="2147483720"/>
              <ac:spMk id="19" creationId="{F12E1287-1494-5000-C397-786F4B0A98B9}"/>
            </ac:spMkLst>
          </pc:spChg>
          <pc:spChg chg="mod">
            <ac:chgData name="Clement Veysset" userId="02886b99-3a53-4233-9fb3-1094b40b60ad" providerId="ADAL" clId="{C13E54D9-2D2D-42E0-95E0-53A59B456352}" dt="2025-04-23T13:12:32.660" v="658" actId="20577"/>
            <ac:spMkLst>
              <pc:docMk/>
              <pc:sldMasterMk cId="2394396925" sldId="2147483661"/>
              <pc:sldLayoutMk cId="1356081022" sldId="2147483720"/>
              <ac:spMk id="20" creationId="{0182DB51-A959-F2BA-B39D-3F854ABEF219}"/>
            </ac:spMkLst>
          </pc:spChg>
          <pc:spChg chg="mod">
            <ac:chgData name="Clement Veysset" userId="02886b99-3a53-4233-9fb3-1094b40b60ad" providerId="ADAL" clId="{C13E54D9-2D2D-42E0-95E0-53A59B456352}" dt="2025-04-23T13:12:46.659" v="696" actId="20577"/>
            <ac:spMkLst>
              <pc:docMk/>
              <pc:sldMasterMk cId="2394396925" sldId="2147483661"/>
              <pc:sldLayoutMk cId="1356081022" sldId="2147483720"/>
              <ac:spMk id="21" creationId="{15C017A4-20BC-EBB8-F12E-3F64FAC018C4}"/>
            </ac:spMkLst>
          </pc:spChg>
          <pc:spChg chg="mod">
            <ac:chgData name="Clement Veysset" userId="02886b99-3a53-4233-9fb3-1094b40b60ad" providerId="ADAL" clId="{C13E54D9-2D2D-42E0-95E0-53A59B456352}" dt="2025-04-23T13:09:14.653" v="412"/>
            <ac:spMkLst>
              <pc:docMk/>
              <pc:sldMasterMk cId="2394396925" sldId="2147483661"/>
              <pc:sldLayoutMk cId="1356081022" sldId="2147483720"/>
              <ac:spMk id="22" creationId="{4C000310-CF7C-77CD-792D-4068EC616CA9}"/>
            </ac:spMkLst>
          </pc:spChg>
          <pc:spChg chg="mod">
            <ac:chgData name="Clement Veysset" userId="02886b99-3a53-4233-9fb3-1094b40b60ad" providerId="ADAL" clId="{C13E54D9-2D2D-42E0-95E0-53A59B456352}" dt="2025-04-23T13:09:09.847" v="409"/>
            <ac:spMkLst>
              <pc:docMk/>
              <pc:sldMasterMk cId="2394396925" sldId="2147483661"/>
              <pc:sldLayoutMk cId="1356081022" sldId="2147483720"/>
              <ac:spMk id="23" creationId="{1769CCD0-9F19-0F1F-1196-DCD2673893D3}"/>
            </ac:spMkLst>
          </pc:spChg>
          <pc:spChg chg="mod">
            <ac:chgData name="Clement Veysset" userId="02886b99-3a53-4233-9fb3-1094b40b60ad" providerId="ADAL" clId="{C13E54D9-2D2D-42E0-95E0-53A59B456352}" dt="2025-04-23T13:12:40.081" v="677" actId="20577"/>
            <ac:spMkLst>
              <pc:docMk/>
              <pc:sldMasterMk cId="2394396925" sldId="2147483661"/>
              <pc:sldLayoutMk cId="1356081022" sldId="2147483720"/>
              <ac:spMk id="24" creationId="{72FC1E6B-1686-9789-3C2B-F987A474243F}"/>
            </ac:spMkLst>
          </pc:spChg>
          <pc:spChg chg="mod">
            <ac:chgData name="Clement Veysset" userId="02886b99-3a53-4233-9fb3-1094b40b60ad" providerId="ADAL" clId="{C13E54D9-2D2D-42E0-95E0-53A59B456352}" dt="2025-04-23T13:11:33.411" v="558"/>
            <ac:spMkLst>
              <pc:docMk/>
              <pc:sldMasterMk cId="2394396925" sldId="2147483661"/>
              <pc:sldLayoutMk cId="1356081022" sldId="2147483720"/>
              <ac:spMk id="25" creationId="{C3D2E49A-1915-C09E-A2F3-68BB74DD64A1}"/>
            </ac:spMkLst>
          </pc:spChg>
          <pc:spChg chg="mod">
            <ac:chgData name="Clement Veysset" userId="02886b99-3a53-4233-9fb3-1094b40b60ad" providerId="ADAL" clId="{C13E54D9-2D2D-42E0-95E0-53A59B456352}" dt="2025-04-23T13:11:05.280" v="543"/>
            <ac:spMkLst>
              <pc:docMk/>
              <pc:sldMasterMk cId="2394396925" sldId="2147483661"/>
              <pc:sldLayoutMk cId="1356081022" sldId="2147483720"/>
              <ac:spMk id="26" creationId="{70F8BD5C-BB07-D70C-7B7E-D48D664F2941}"/>
            </ac:spMkLst>
          </pc:spChg>
          <pc:spChg chg="mod">
            <ac:chgData name="Clement Veysset" userId="02886b99-3a53-4233-9fb3-1094b40b60ad" providerId="ADAL" clId="{C13E54D9-2D2D-42E0-95E0-53A59B456352}" dt="2025-04-23T13:09:05.392" v="408" actId="20577"/>
            <ac:spMkLst>
              <pc:docMk/>
              <pc:sldMasterMk cId="2394396925" sldId="2147483661"/>
              <pc:sldLayoutMk cId="1356081022" sldId="2147483720"/>
              <ac:spMk id="27" creationId="{0B2C1D80-160B-8A8E-073A-083278E7E982}"/>
            </ac:spMkLst>
          </pc:spChg>
          <pc:spChg chg="mod">
            <ac:chgData name="Clement Veysset" userId="02886b99-3a53-4233-9fb3-1094b40b60ad" providerId="ADAL" clId="{C13E54D9-2D2D-42E0-95E0-53A59B456352}" dt="2025-04-23T13:11:07.059" v="544"/>
            <ac:spMkLst>
              <pc:docMk/>
              <pc:sldMasterMk cId="2394396925" sldId="2147483661"/>
              <pc:sldLayoutMk cId="1356081022" sldId="2147483720"/>
              <ac:spMk id="28" creationId="{07B69F82-996F-FDAC-4C14-B8EBC477FCB8}"/>
            </ac:spMkLst>
          </pc:spChg>
          <pc:spChg chg="mod">
            <ac:chgData name="Clement Veysset" userId="02886b99-3a53-4233-9fb3-1094b40b60ad" providerId="ADAL" clId="{C13E54D9-2D2D-42E0-95E0-53A59B456352}" dt="2025-04-23T13:23:56.629" v="766" actId="20577"/>
            <ac:spMkLst>
              <pc:docMk/>
              <pc:sldMasterMk cId="2394396925" sldId="2147483661"/>
              <pc:sldLayoutMk cId="1356081022" sldId="2147483720"/>
              <ac:spMk id="34" creationId="{F1EB04FC-D739-B00E-D3F9-1608A9A2126C}"/>
            </ac:spMkLst>
          </pc:spChg>
          <pc:spChg chg="mod">
            <ac:chgData name="Clement Veysset" userId="02886b99-3a53-4233-9fb3-1094b40b60ad" providerId="ADAL" clId="{C13E54D9-2D2D-42E0-95E0-53A59B456352}" dt="2025-04-23T13:11:09.070" v="545"/>
            <ac:spMkLst>
              <pc:docMk/>
              <pc:sldMasterMk cId="2394396925" sldId="2147483661"/>
              <pc:sldLayoutMk cId="1356081022" sldId="2147483720"/>
              <ac:spMk id="36" creationId="{D221B3D5-97AC-C7AB-9718-BE4C067649F5}"/>
            </ac:spMkLst>
          </pc:spChg>
          <pc:spChg chg="mod">
            <ac:chgData name="Clement Veysset" userId="02886b99-3a53-4233-9fb3-1094b40b60ad" providerId="ADAL" clId="{C13E54D9-2D2D-42E0-95E0-53A59B456352}" dt="2025-04-23T13:32:05.298" v="848" actId="20577"/>
            <ac:spMkLst>
              <pc:docMk/>
              <pc:sldMasterMk cId="2394396925" sldId="2147483661"/>
              <pc:sldLayoutMk cId="1356081022" sldId="2147483720"/>
              <ac:spMk id="37" creationId="{09B6D762-D0FD-44E1-840D-96D8D0C2D7F5}"/>
            </ac:spMkLst>
          </pc:spChg>
          <pc:spChg chg="mod">
            <ac:chgData name="Clement Veysset" userId="02886b99-3a53-4233-9fb3-1094b40b60ad" providerId="ADAL" clId="{C13E54D9-2D2D-42E0-95E0-53A59B456352}" dt="2025-04-23T13:11:10.867" v="546"/>
            <ac:spMkLst>
              <pc:docMk/>
              <pc:sldMasterMk cId="2394396925" sldId="2147483661"/>
              <pc:sldLayoutMk cId="1356081022" sldId="2147483720"/>
              <ac:spMk id="40" creationId="{2DC088B0-8FE9-F217-12C0-E6C16ACCF071}"/>
            </ac:spMkLst>
          </pc:spChg>
          <pc:spChg chg="mod">
            <ac:chgData name="Clement Veysset" userId="02886b99-3a53-4233-9fb3-1094b40b60ad" providerId="ADAL" clId="{C13E54D9-2D2D-42E0-95E0-53A59B456352}" dt="2025-04-23T13:11:16.058" v="549"/>
            <ac:spMkLst>
              <pc:docMk/>
              <pc:sldMasterMk cId="2394396925" sldId="2147483661"/>
              <pc:sldLayoutMk cId="1356081022" sldId="2147483720"/>
              <ac:spMk id="41" creationId="{0C7A7DC8-87BB-78AF-9AAF-849D9E8E161E}"/>
            </ac:spMkLst>
          </pc:spChg>
          <pc:spChg chg="mod">
            <ac:chgData name="Clement Veysset" userId="02886b99-3a53-4233-9fb3-1094b40b60ad" providerId="ADAL" clId="{C13E54D9-2D2D-42E0-95E0-53A59B456352}" dt="2025-04-23T13:09:58.315" v="462" actId="20577"/>
            <ac:spMkLst>
              <pc:docMk/>
              <pc:sldMasterMk cId="2394396925" sldId="2147483661"/>
              <pc:sldLayoutMk cId="1356081022" sldId="2147483720"/>
              <ac:spMk id="76" creationId="{311D705E-CA50-F837-1B93-BCEBCE115BB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377C60-5DE9-E2FA-2A22-686EBA9E13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0A2258A-6C5D-6A84-E8BE-99005E1F7A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80ED9-4F2D-4EDF-9376-A8EA4FB13D78}" type="datetimeFigureOut">
              <a:rPr lang="de-DE" smtClean="0"/>
              <a:t>19.05.2025</a:t>
            </a:fld>
            <a:endParaRPr lang="de-DE"/>
          </a:p>
        </p:txBody>
      </p:sp>
      <p:sp>
        <p:nvSpPr>
          <p:cNvPr id="4" name="Fußzeilenplatzhalter 3">
            <a:extLst>
              <a:ext uri="{FF2B5EF4-FFF2-40B4-BE49-F238E27FC236}">
                <a16:creationId xmlns:a16="http://schemas.microsoft.com/office/drawing/2014/main" id="{DB8C2998-65C9-A88F-AEBB-66416F8FC3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28FC489-25F0-FDE6-A61A-F43D60669C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CB63D3-DE31-41E4-885C-F64E02802FAF}" type="slidenum">
              <a:rPr lang="de-DE" smtClean="0"/>
              <a:t>‹Nr.›</a:t>
            </a:fld>
            <a:endParaRPr lang="de-DE"/>
          </a:p>
        </p:txBody>
      </p:sp>
    </p:spTree>
    <p:extLst>
      <p:ext uri="{BB962C8B-B14F-4D97-AF65-F5344CB8AC3E}">
        <p14:creationId xmlns:p14="http://schemas.microsoft.com/office/powerpoint/2010/main" val="2462560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02FD4-CFA1-594D-9BA9-A3FD9D9A2503}" type="datetimeFigureOut">
              <a:rPr lang="en-US" smtClean="0"/>
              <a:t>5/19/2025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BCD64-0B54-1947-B93C-DF5322DA077D}" type="slidenum">
              <a:rPr lang="en-US" smtClean="0"/>
              <a:t>‹Nr.›</a:t>
            </a:fld>
            <a:endParaRPr lang="en-US" dirty="0"/>
          </a:p>
        </p:txBody>
      </p:sp>
    </p:spTree>
    <p:extLst>
      <p:ext uri="{BB962C8B-B14F-4D97-AF65-F5344CB8AC3E}">
        <p14:creationId xmlns:p14="http://schemas.microsoft.com/office/powerpoint/2010/main" val="201059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BCD64-0B54-1947-B93C-DF5322DA077D}" type="slidenum">
              <a:rPr lang="en-US" smtClean="0"/>
              <a:t>2</a:t>
            </a:fld>
            <a:endParaRPr lang="en-US" dirty="0"/>
          </a:p>
        </p:txBody>
      </p:sp>
    </p:spTree>
    <p:extLst>
      <p:ext uri="{BB962C8B-B14F-4D97-AF65-F5344CB8AC3E}">
        <p14:creationId xmlns:p14="http://schemas.microsoft.com/office/powerpoint/2010/main" val="232619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4C0420-47E9-DC7F-6632-ADED12B32EEB}"/>
              </a:ext>
            </a:extLst>
          </p:cNvPr>
          <p:cNvSpPr/>
          <p:nvPr userDrawn="1"/>
        </p:nvSpPr>
        <p:spPr>
          <a:xfrm rot="16200000">
            <a:off x="6734607" y="1400595"/>
            <a:ext cx="6857990" cy="4056797"/>
          </a:xfrm>
          <a:prstGeom prst="rect">
            <a:avLst/>
          </a:prstGeom>
          <a:solidFill>
            <a:schemeClr val="tx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dirty="0"/>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0BDD9B1-044D-13B3-DFAD-488BED19C15E}"/>
              </a:ext>
            </a:extLst>
          </p:cNvPr>
          <p:cNvPicPr>
            <a:picLocks noChangeAspect="1"/>
          </p:cNvPicPr>
          <p:nvPr userDrawn="1"/>
        </p:nvPicPr>
        <p:blipFill>
          <a:blip r:embed="rId2"/>
          <a:srcRect/>
          <a:stretch/>
        </p:blipFill>
        <p:spPr>
          <a:xfrm>
            <a:off x="11724566" y="6421939"/>
            <a:ext cx="300624" cy="300867"/>
          </a:xfrm>
          <a:prstGeom prst="rect">
            <a:avLst/>
          </a:prstGeom>
        </p:spPr>
      </p:pic>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307777"/>
          </a:xfrm>
          <a:prstGeom prst="rect">
            <a:avLst/>
          </a:prstGeom>
          <a:noFill/>
        </p:spPr>
        <p:txBody>
          <a:bodyPr wrap="square" rtlCol="0">
            <a:spAutoFit/>
          </a:bodyPr>
          <a:lstStyle/>
          <a:p>
            <a:r>
              <a:rPr lang="de-DE" sz="1400" b="0" dirty="0">
                <a:latin typeface="Segoe UI" panose="020B0502040204020203" pitchFamily="34" charset="0"/>
                <a:cs typeface="Segoe UI" panose="020B0502040204020203" pitchFamily="34" charset="0"/>
              </a:rPr>
              <a:t>Dies ist die offizielle Vorlage für die Teilnahme an den ekipa Challenges </a:t>
            </a:r>
            <a:endParaRPr lang="en-US" sz="1400" b="0"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340110" cy="477054"/>
          </a:xfrm>
          <a:prstGeom prst="rect">
            <a:avLst/>
          </a:prstGeom>
          <a:noFill/>
        </p:spPr>
        <p:txBody>
          <a:bodyPr wrap="none" rtlCol="0">
            <a:spAutoFit/>
          </a:bodyPr>
          <a:lstStyle/>
          <a:p>
            <a:r>
              <a:rPr lang="en-US" sz="2500" b="1" dirty="0">
                <a:solidFill>
                  <a:schemeClr val="bg1"/>
                </a:solidFill>
                <a:latin typeface="Segoe UI" panose="020B0502040204020203" pitchFamily="34" charset="0"/>
                <a:cs typeface="Segoe UI" panose="020B0502040204020203" pitchFamily="34" charset="0"/>
              </a:rPr>
              <a:t>INHALT</a:t>
            </a:r>
          </a:p>
        </p:txBody>
      </p:sp>
      <p:sp>
        <p:nvSpPr>
          <p:cNvPr id="15" name="TextBox 14">
            <a:extLst>
              <a:ext uri="{FF2B5EF4-FFF2-40B4-BE49-F238E27FC236}">
                <a16:creationId xmlns:a16="http://schemas.microsoft.com/office/drawing/2014/main" id="{F22F74EA-A9F5-4FA6-A5EA-2B83C2AA9CFD}"/>
              </a:ext>
            </a:extLst>
          </p:cNvPr>
          <p:cNvSpPr txBox="1"/>
          <p:nvPr userDrawn="1"/>
        </p:nvSpPr>
        <p:spPr>
          <a:xfrm>
            <a:off x="355409" y="2168341"/>
            <a:ext cx="7439272" cy="1077218"/>
          </a:xfrm>
          <a:prstGeom prst="rect">
            <a:avLst/>
          </a:prstGeom>
          <a:noFill/>
        </p:spPr>
        <p:txBody>
          <a:bodyPr wrap="square" rtlCol="0">
            <a:spAutoFit/>
          </a:bodyPr>
          <a:lstStyle/>
          <a:p>
            <a:pPr marL="285750" indent="-285750">
              <a:buFont typeface="System Font Regular"/>
              <a:buChar char="✔️"/>
            </a:pPr>
            <a:r>
              <a:rPr lang="en-US" sz="1600" dirty="0">
                <a:latin typeface="Segoe UI" panose="020B0502040204020203" pitchFamily="34" charset="0"/>
                <a:cs typeface="Segoe UI" panose="020B0502040204020203" pitchFamily="34" charset="0"/>
              </a:rPr>
              <a:t>Füllen Sie das Submission Template aus</a:t>
            </a:r>
          </a:p>
          <a:p>
            <a:pPr marL="285750" indent="-285750">
              <a:buFont typeface="System Font Regular"/>
              <a:buChar char="✔️"/>
            </a:pPr>
            <a:r>
              <a:rPr lang="de-DE" sz="1600" dirty="0">
                <a:latin typeface="Segoe UI" panose="020B0502040204020203" pitchFamily="34" charset="0"/>
                <a:cs typeface="Segoe UI" panose="020B0502040204020203" pitchFamily="34" charset="0"/>
              </a:rPr>
              <a:t>Prüfen Sie, ob Sie zusätzliches Material wie ein Video, eine Unternehmenspräsentation usw. hochladen möchten </a:t>
            </a:r>
          </a:p>
          <a:p>
            <a:pPr marL="285750" indent="-285750">
              <a:buFont typeface="System Font Regular"/>
              <a:buChar char="✔️"/>
            </a:pPr>
            <a:r>
              <a:rPr lang="de-DE" sz="1600" dirty="0">
                <a:latin typeface="Segoe UI" panose="020B0502040204020203" pitchFamily="34" charset="0"/>
                <a:cs typeface="Segoe UI" panose="020B0502040204020203" pitchFamily="34" charset="0"/>
              </a:rPr>
              <a:t>Laden Sie Ihre Dokumente bis zur genannten Frist über unsere </a:t>
            </a:r>
            <a:r>
              <a:rPr lang="en-US" sz="1600" u="sng" dirty="0">
                <a:latin typeface="Segoe UI" panose="020B0502040204020203" pitchFamily="34" charset="0"/>
                <a:cs typeface="Segoe UI" panose="020B0502040204020203" pitchFamily="34" charset="0"/>
              </a:rPr>
              <a:t>Plattform</a:t>
            </a:r>
            <a:r>
              <a:rPr lang="en-US" sz="1600" dirty="0">
                <a:latin typeface="Segoe UI" panose="020B0502040204020203" pitchFamily="34" charset="0"/>
                <a:cs typeface="Segoe UI" panose="020B0502040204020203" pitchFamily="34" charset="0"/>
              </a:rPr>
              <a:t> hoch</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1" y="1324033"/>
            <a:ext cx="3766668" cy="4574714"/>
          </a:xfrm>
          <a:prstGeom prst="rect">
            <a:avLst/>
          </a:prstGeom>
          <a:noFill/>
        </p:spPr>
        <p:txBody>
          <a:bodyPr wrap="square" rtlCol="0">
            <a:spAutoFit/>
          </a:bodyPr>
          <a:lstStyle/>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TEAMVORSTELLUNG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IDEENVORSTELLUNG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LÖSUNG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ELABORATION</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VISUALISIERUNG</a:t>
            </a:r>
          </a:p>
          <a:p>
            <a:pPr marL="342900" indent="-342900">
              <a:lnSpc>
                <a:spcPct val="250000"/>
              </a:lnSpc>
              <a:buFont typeface="+mj-lt"/>
              <a:buAutoNum type="arabicPeriod"/>
            </a:pPr>
            <a:endParaRPr lang="en-US" sz="20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dirty="0">
                <a:solidFill>
                  <a:schemeClr val="accent3"/>
                </a:solidFill>
                <a:latin typeface="Segoe UI" panose="020B0502040204020203" pitchFamily="34" charset="0"/>
                <a:cs typeface="Segoe UI" panose="020B0502040204020203" pitchFamily="34" charset="0"/>
              </a:rPr>
              <a:t>CHECKLISTE FÜR IHRE TEILNAHME</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76627"/>
            <a:ext cx="8116956" cy="160204"/>
          </a:xfrm>
          <a:prstGeom prst="rect">
            <a:avLst/>
          </a:prstGeom>
          <a:solidFill>
            <a:schemeClr val="tx2">
              <a:lumMod val="1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38428"/>
            <a:ext cx="3846630"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SUBMISSION TEMPLATE</a:t>
            </a:r>
          </a:p>
        </p:txBody>
      </p:sp>
      <p:cxnSp>
        <p:nvCxnSpPr>
          <p:cNvPr id="3" name="Straight Connector 2">
            <a:extLst>
              <a:ext uri="{FF2B5EF4-FFF2-40B4-BE49-F238E27FC236}">
                <a16:creationId xmlns:a16="http://schemas.microsoft.com/office/drawing/2014/main" id="{2810191D-2834-B99B-303B-694B3E10BF2D}"/>
              </a:ext>
            </a:extLst>
          </p:cNvPr>
          <p:cNvCxnSpPr>
            <a:cxnSpLocks/>
          </p:cNvCxnSpPr>
          <p:nvPr userDrawn="1"/>
        </p:nvCxnSpPr>
        <p:spPr>
          <a:xfrm>
            <a:off x="8135203" y="455149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6" name="TextBox 6">
            <a:extLst>
              <a:ext uri="{FF2B5EF4-FFF2-40B4-BE49-F238E27FC236}">
                <a16:creationId xmlns:a16="http://schemas.microsoft.com/office/drawing/2014/main" id="{34742CED-93A0-A9EF-F5D8-7C4D28894D41}"/>
              </a:ext>
            </a:extLst>
          </p:cNvPr>
          <p:cNvSpPr txBox="1"/>
          <p:nvPr userDrawn="1"/>
        </p:nvSpPr>
        <p:spPr>
          <a:xfrm>
            <a:off x="318437" y="3659661"/>
            <a:ext cx="7439272" cy="369332"/>
          </a:xfrm>
          <a:prstGeom prst="rect">
            <a:avLst/>
          </a:prstGeom>
          <a:noFill/>
        </p:spPr>
        <p:txBody>
          <a:bodyPr wrap="square" rtlCol="0">
            <a:spAutoFit/>
          </a:bodyPr>
          <a:lstStyle/>
          <a:p>
            <a:r>
              <a:rPr lang="de-DE" b="1" dirty="0">
                <a:solidFill>
                  <a:schemeClr val="accent1"/>
                </a:solidFill>
                <a:latin typeface="Segoe UI" panose="020B0502040204020203" pitchFamily="34" charset="0"/>
                <a:cs typeface="Segoe UI" panose="020B0502040204020203" pitchFamily="34" charset="0"/>
              </a:rPr>
              <a:t>WIE SIND SIE AUF UNS AUFMERKSAM GEWORDEN?</a:t>
            </a:r>
            <a:endParaRPr lang="en-US" b="1" dirty="0">
              <a:solidFill>
                <a:schemeClr val="accent1"/>
              </a:solidFill>
              <a:latin typeface="Segoe UI" panose="020B0502040204020203" pitchFamily="34" charset="0"/>
              <a:cs typeface="Segoe UI" panose="020B0502040204020203" pitchFamily="34" charset="0"/>
            </a:endParaRPr>
          </a:p>
        </p:txBody>
      </p:sp>
      <p:grpSp>
        <p:nvGrpSpPr>
          <p:cNvPr id="7" name="Group 31">
            <a:extLst>
              <a:ext uri="{FF2B5EF4-FFF2-40B4-BE49-F238E27FC236}">
                <a16:creationId xmlns:a16="http://schemas.microsoft.com/office/drawing/2014/main" id="{943983C5-0720-BD7D-3DF7-63F30665D2D3}"/>
              </a:ext>
            </a:extLst>
          </p:cNvPr>
          <p:cNvGrpSpPr/>
          <p:nvPr userDrawn="1"/>
        </p:nvGrpSpPr>
        <p:grpSpPr>
          <a:xfrm>
            <a:off x="624890" y="4026255"/>
            <a:ext cx="5336504" cy="1513922"/>
            <a:chOff x="355409" y="4018473"/>
            <a:chExt cx="5336504" cy="1513922"/>
          </a:xfrm>
        </p:grpSpPr>
        <p:sp>
          <p:nvSpPr>
            <p:cNvPr id="8" name="TextBox 20">
              <a:extLst>
                <a:ext uri="{FF2B5EF4-FFF2-40B4-BE49-F238E27FC236}">
                  <a16:creationId xmlns:a16="http://schemas.microsoft.com/office/drawing/2014/main" id="{2D99B38A-2ECA-3C84-E981-FA4608D324AA}"/>
                </a:ext>
              </a:extLst>
            </p:cNvPr>
            <p:cNvSpPr txBox="1"/>
            <p:nvPr userDrawn="1"/>
          </p:nvSpPr>
          <p:spPr>
            <a:xfrm>
              <a:off x="355409" y="4036815"/>
              <a:ext cx="1677832" cy="338554"/>
            </a:xfrm>
            <a:prstGeom prst="rect">
              <a:avLst/>
            </a:prstGeom>
            <a:noFill/>
          </p:spPr>
          <p:txBody>
            <a:bodyPr wrap="none" rtlCol="0">
              <a:spAutoFit/>
            </a:bodyPr>
            <a:lstStyle/>
            <a:p>
              <a:r>
                <a:rPr lang="en-US" sz="1600" dirty="0"/>
                <a:t>Ekipa Newsletter</a:t>
              </a:r>
            </a:p>
          </p:txBody>
        </p:sp>
        <p:sp>
          <p:nvSpPr>
            <p:cNvPr id="9" name="TextBox 21">
              <a:extLst>
                <a:ext uri="{FF2B5EF4-FFF2-40B4-BE49-F238E27FC236}">
                  <a16:creationId xmlns:a16="http://schemas.microsoft.com/office/drawing/2014/main" id="{7D2FB5D2-2BB6-3B0F-53FE-2BF7A0093551}"/>
                </a:ext>
              </a:extLst>
            </p:cNvPr>
            <p:cNvSpPr txBox="1"/>
            <p:nvPr userDrawn="1"/>
          </p:nvSpPr>
          <p:spPr>
            <a:xfrm>
              <a:off x="355409" y="4423951"/>
              <a:ext cx="1627946" cy="338554"/>
            </a:xfrm>
            <a:prstGeom prst="rect">
              <a:avLst/>
            </a:prstGeom>
            <a:noFill/>
          </p:spPr>
          <p:txBody>
            <a:bodyPr wrap="none" rtlCol="0">
              <a:spAutoFit/>
            </a:bodyPr>
            <a:lstStyle/>
            <a:p>
              <a:r>
                <a:rPr lang="en-US" sz="1600" dirty="0"/>
                <a:t>LinkedIn Posting</a:t>
              </a:r>
            </a:p>
          </p:txBody>
        </p:sp>
        <p:sp>
          <p:nvSpPr>
            <p:cNvPr id="11" name="TextBox 22">
              <a:extLst>
                <a:ext uri="{FF2B5EF4-FFF2-40B4-BE49-F238E27FC236}">
                  <a16:creationId xmlns:a16="http://schemas.microsoft.com/office/drawing/2014/main" id="{22974829-57B1-F71C-80AB-7804FBD65ACD}"/>
                </a:ext>
              </a:extLst>
            </p:cNvPr>
            <p:cNvSpPr txBox="1"/>
            <p:nvPr userDrawn="1"/>
          </p:nvSpPr>
          <p:spPr>
            <a:xfrm>
              <a:off x="355409" y="4811056"/>
              <a:ext cx="1856470" cy="338554"/>
            </a:xfrm>
            <a:prstGeom prst="rect">
              <a:avLst/>
            </a:prstGeom>
            <a:noFill/>
          </p:spPr>
          <p:txBody>
            <a:bodyPr wrap="none" rtlCol="0">
              <a:spAutoFit/>
            </a:bodyPr>
            <a:lstStyle/>
            <a:p>
              <a:r>
                <a:rPr lang="en-US" sz="1600" dirty="0"/>
                <a:t>LinkedIn Nachricht</a:t>
              </a:r>
            </a:p>
          </p:txBody>
        </p:sp>
        <p:sp>
          <p:nvSpPr>
            <p:cNvPr id="18" name="TextBox 23">
              <a:extLst>
                <a:ext uri="{FF2B5EF4-FFF2-40B4-BE49-F238E27FC236}">
                  <a16:creationId xmlns:a16="http://schemas.microsoft.com/office/drawing/2014/main" id="{B7F23338-E487-E77E-800A-28567DAD7A75}"/>
                </a:ext>
              </a:extLst>
            </p:cNvPr>
            <p:cNvSpPr txBox="1"/>
            <p:nvPr userDrawn="1"/>
          </p:nvSpPr>
          <p:spPr>
            <a:xfrm>
              <a:off x="2271628" y="4029359"/>
              <a:ext cx="1435265" cy="338554"/>
            </a:xfrm>
            <a:prstGeom prst="rect">
              <a:avLst/>
            </a:prstGeom>
            <a:noFill/>
          </p:spPr>
          <p:txBody>
            <a:bodyPr wrap="none" rtlCol="0">
              <a:spAutoFit/>
            </a:bodyPr>
            <a:lstStyle/>
            <a:p>
              <a:r>
                <a:rPr lang="en-US" sz="1600" dirty="0"/>
                <a:t>Ekipa Website</a:t>
              </a:r>
            </a:p>
          </p:txBody>
        </p:sp>
        <p:sp>
          <p:nvSpPr>
            <p:cNvPr id="19" name="TextBox 24">
              <a:extLst>
                <a:ext uri="{FF2B5EF4-FFF2-40B4-BE49-F238E27FC236}">
                  <a16:creationId xmlns:a16="http://schemas.microsoft.com/office/drawing/2014/main" id="{F8BCAB6D-B150-839A-DA6E-519B418EEE83}"/>
                </a:ext>
              </a:extLst>
            </p:cNvPr>
            <p:cNvSpPr txBox="1"/>
            <p:nvPr userDrawn="1"/>
          </p:nvSpPr>
          <p:spPr>
            <a:xfrm>
              <a:off x="2271628" y="4795496"/>
              <a:ext cx="1418978" cy="338554"/>
            </a:xfrm>
            <a:prstGeom prst="rect">
              <a:avLst/>
            </a:prstGeom>
            <a:noFill/>
          </p:spPr>
          <p:txBody>
            <a:bodyPr wrap="none" rtlCol="0">
              <a:spAutoFit/>
            </a:bodyPr>
            <a:lstStyle/>
            <a:p>
              <a:r>
                <a:rPr lang="en-US" sz="1600" dirty="0"/>
                <a:t>Google Suche</a:t>
              </a:r>
            </a:p>
          </p:txBody>
        </p:sp>
        <p:sp>
          <p:nvSpPr>
            <p:cNvPr id="21" name="TextBox 25">
              <a:extLst>
                <a:ext uri="{FF2B5EF4-FFF2-40B4-BE49-F238E27FC236}">
                  <a16:creationId xmlns:a16="http://schemas.microsoft.com/office/drawing/2014/main" id="{C66E5DCF-55DE-CBFF-D4CE-C906A798ED4B}"/>
                </a:ext>
              </a:extLst>
            </p:cNvPr>
            <p:cNvSpPr txBox="1"/>
            <p:nvPr userDrawn="1"/>
          </p:nvSpPr>
          <p:spPr>
            <a:xfrm>
              <a:off x="3943614" y="4382847"/>
              <a:ext cx="1748299" cy="338554"/>
            </a:xfrm>
            <a:prstGeom prst="rect">
              <a:avLst/>
            </a:prstGeom>
            <a:noFill/>
          </p:spPr>
          <p:txBody>
            <a:bodyPr wrap="none" rtlCol="0">
              <a:spAutoFit/>
            </a:bodyPr>
            <a:lstStyle/>
            <a:p>
              <a:r>
                <a:rPr lang="en-US" sz="1600" dirty="0"/>
                <a:t>Social Media Post</a:t>
              </a:r>
            </a:p>
          </p:txBody>
        </p:sp>
        <p:sp>
          <p:nvSpPr>
            <p:cNvPr id="22" name="TextBox 26">
              <a:extLst>
                <a:ext uri="{FF2B5EF4-FFF2-40B4-BE49-F238E27FC236}">
                  <a16:creationId xmlns:a16="http://schemas.microsoft.com/office/drawing/2014/main" id="{55539AE7-166E-C6F3-655A-8DC2698F320C}"/>
                </a:ext>
              </a:extLst>
            </p:cNvPr>
            <p:cNvSpPr txBox="1"/>
            <p:nvPr userDrawn="1"/>
          </p:nvSpPr>
          <p:spPr>
            <a:xfrm>
              <a:off x="2271628" y="4400133"/>
              <a:ext cx="1139864" cy="338554"/>
            </a:xfrm>
            <a:prstGeom prst="rect">
              <a:avLst/>
            </a:prstGeom>
            <a:noFill/>
          </p:spPr>
          <p:txBody>
            <a:bodyPr wrap="none" rtlCol="0">
              <a:spAutoFit/>
            </a:bodyPr>
            <a:lstStyle/>
            <a:p>
              <a:r>
                <a:rPr lang="en-US" sz="1600" dirty="0"/>
                <a:t>Universität</a:t>
              </a:r>
            </a:p>
          </p:txBody>
        </p:sp>
        <p:sp>
          <p:nvSpPr>
            <p:cNvPr id="23" name="TextBox 27">
              <a:extLst>
                <a:ext uri="{FF2B5EF4-FFF2-40B4-BE49-F238E27FC236}">
                  <a16:creationId xmlns:a16="http://schemas.microsoft.com/office/drawing/2014/main" id="{55033842-FDDD-A02F-6DC4-E5F60E0151D0}"/>
                </a:ext>
              </a:extLst>
            </p:cNvPr>
            <p:cNvSpPr txBox="1"/>
            <p:nvPr userDrawn="1"/>
          </p:nvSpPr>
          <p:spPr>
            <a:xfrm>
              <a:off x="3943614" y="4018473"/>
              <a:ext cx="821059" cy="338554"/>
            </a:xfrm>
            <a:prstGeom prst="rect">
              <a:avLst/>
            </a:prstGeom>
            <a:noFill/>
          </p:spPr>
          <p:txBody>
            <a:bodyPr wrap="none" rtlCol="0">
              <a:spAutoFit/>
            </a:bodyPr>
            <a:lstStyle/>
            <a:p>
              <a:r>
                <a:rPr lang="en-US" sz="1600" dirty="0"/>
                <a:t>Mailing</a:t>
              </a:r>
            </a:p>
          </p:txBody>
        </p:sp>
        <p:sp>
          <p:nvSpPr>
            <p:cNvPr id="24" name="TextBox 28">
              <a:extLst>
                <a:ext uri="{FF2B5EF4-FFF2-40B4-BE49-F238E27FC236}">
                  <a16:creationId xmlns:a16="http://schemas.microsoft.com/office/drawing/2014/main" id="{5B2EF23A-7A5B-F34F-32B5-632E2F035223}"/>
                </a:ext>
              </a:extLst>
            </p:cNvPr>
            <p:cNvSpPr txBox="1"/>
            <p:nvPr userDrawn="1"/>
          </p:nvSpPr>
          <p:spPr>
            <a:xfrm>
              <a:off x="3943614" y="4791306"/>
              <a:ext cx="1522917" cy="338554"/>
            </a:xfrm>
            <a:prstGeom prst="rect">
              <a:avLst/>
            </a:prstGeom>
            <a:noFill/>
          </p:spPr>
          <p:txBody>
            <a:bodyPr wrap="none" rtlCol="0">
              <a:spAutoFit/>
            </a:bodyPr>
            <a:lstStyle/>
            <a:p>
              <a:r>
                <a:rPr lang="en-US" sz="1600" dirty="0"/>
                <a:t>Freund/Kollege</a:t>
              </a:r>
            </a:p>
          </p:txBody>
        </p:sp>
        <p:sp>
          <p:nvSpPr>
            <p:cNvPr id="25" name="TextBox 29">
              <a:extLst>
                <a:ext uri="{FF2B5EF4-FFF2-40B4-BE49-F238E27FC236}">
                  <a16:creationId xmlns:a16="http://schemas.microsoft.com/office/drawing/2014/main" id="{06E220D0-0BD6-4300-8020-430BA60CD0E6}"/>
                </a:ext>
              </a:extLst>
            </p:cNvPr>
            <p:cNvSpPr txBox="1"/>
            <p:nvPr userDrawn="1"/>
          </p:nvSpPr>
          <p:spPr>
            <a:xfrm>
              <a:off x="355409" y="5193841"/>
              <a:ext cx="815031" cy="338554"/>
            </a:xfrm>
            <a:prstGeom prst="rect">
              <a:avLst/>
            </a:prstGeom>
            <a:noFill/>
          </p:spPr>
          <p:txBody>
            <a:bodyPr wrap="none" rtlCol="0">
              <a:spAutoFit/>
            </a:bodyPr>
            <a:lstStyle/>
            <a:p>
              <a:r>
                <a:rPr lang="en-US" sz="1600" dirty="0"/>
                <a:t>Andere</a:t>
              </a:r>
            </a:p>
          </p:txBody>
        </p:sp>
      </p:grpSp>
    </p:spTree>
    <p:extLst>
      <p:ext uri="{BB962C8B-B14F-4D97-AF65-F5344CB8AC3E}">
        <p14:creationId xmlns:p14="http://schemas.microsoft.com/office/powerpoint/2010/main" val="289001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dditional Slid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E64AFE1-6796-451A-7A60-8830912D6BB2}"/>
              </a:ext>
            </a:extLst>
          </p:cNvPr>
          <p:cNvSpPr/>
          <p:nvPr userDrawn="1"/>
        </p:nvSpPr>
        <p:spPr>
          <a:xfrm>
            <a:off x="0" y="681038"/>
            <a:ext cx="7928940" cy="61830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dirty="0"/>
              <a:t>5. VISUALISIERUNG</a:t>
            </a:r>
            <a:endParaRPr lang="en-US" dirty="0"/>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949234"/>
            <a:ext cx="3824244" cy="531005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Kein Problem - kopieren Sie diese Folie und fügen Sie sie ein, wenn Sie weitere Informationen hinzufügen möchten</a:t>
            </a:r>
            <a:endParaRPr lang="en-GB" dirty="0"/>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949234"/>
            <a:ext cx="7432482" cy="5310052"/>
          </a:xfrm>
        </p:spPr>
        <p:txBody>
          <a:bodyPr>
            <a:normAutofit/>
          </a:bodyPr>
          <a:lstStyle>
            <a:lvl1pPr marL="0" indent="0">
              <a:buNone/>
              <a:defRPr sz="1400">
                <a:solidFill>
                  <a:schemeClr val="tx1"/>
                </a:solidFill>
              </a:defRPr>
            </a:lvl1pPr>
            <a:lvl5pPr marL="1828800" indent="0" algn="l">
              <a:buNone/>
              <a:defRPr sz="1400"/>
            </a:lvl5pPr>
          </a:lstStyle>
          <a:p>
            <a:pPr lvl="0"/>
            <a:r>
              <a:rPr lang="en-US" dirty="0"/>
              <a:t>Bild/</a:t>
            </a:r>
            <a:r>
              <a:rPr lang="en-US" dirty="0" err="1"/>
              <a:t>Grafik</a:t>
            </a:r>
            <a:endParaRPr lang="en-US" dirty="0"/>
          </a:p>
        </p:txBody>
      </p:sp>
    </p:spTree>
    <p:extLst>
      <p:ext uri="{BB962C8B-B14F-4D97-AF65-F5344CB8AC3E}">
        <p14:creationId xmlns:p14="http://schemas.microsoft.com/office/powerpoint/2010/main" val="37830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cument Title Slide">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78C1-3967-B042-A119-19B630EA031E}"/>
              </a:ext>
            </a:extLst>
          </p:cNvPr>
          <p:cNvSpPr>
            <a:spLocks noGrp="1"/>
          </p:cNvSpPr>
          <p:nvPr>
            <p:ph type="body" sz="quarter" idx="10" hasCustomPrompt="1"/>
          </p:nvPr>
        </p:nvSpPr>
        <p:spPr bwMode="gray">
          <a:xfrm>
            <a:off x="344487" y="2727246"/>
            <a:ext cx="11504613" cy="1403508"/>
          </a:xfrm>
          <a:prstGeom prst="rect">
            <a:avLst/>
          </a:prstGeom>
        </p:spPr>
        <p:txBody>
          <a:bodyPr/>
          <a:lstStyle>
            <a:lvl1pPr algn="ctr">
              <a:defRPr sz="6400" b="1">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kumimoji="1" lang="en-US" altLang="ko-KR"/>
              <a:t>Document Title</a:t>
            </a:r>
            <a:endParaRPr kumimoji="1" lang="ko-KR" altLang="en-US"/>
          </a:p>
        </p:txBody>
      </p:sp>
      <p:sp>
        <p:nvSpPr>
          <p:cNvPr id="11" name="Rectangle 10">
            <a:extLst>
              <a:ext uri="{FF2B5EF4-FFF2-40B4-BE49-F238E27FC236}">
                <a16:creationId xmlns:a16="http://schemas.microsoft.com/office/drawing/2014/main" id="{6946F217-7EC9-4149-8FDC-7A26A867803C}"/>
              </a:ext>
            </a:extLst>
          </p:cNvPr>
          <p:cNvSpPr/>
          <p:nvPr userDrawn="1"/>
        </p:nvSpPr>
        <p:spPr bwMode="gray">
          <a:xfrm>
            <a:off x="0" y="6447295"/>
            <a:ext cx="12192000" cy="410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Freeform 1">
            <a:extLst>
              <a:ext uri="{FF2B5EF4-FFF2-40B4-BE49-F238E27FC236}">
                <a16:creationId xmlns:a16="http://schemas.microsoft.com/office/drawing/2014/main" id="{06FEABE6-982D-4057-B7ED-41CF8D50184E}"/>
              </a:ext>
            </a:extLst>
          </p:cNvPr>
          <p:cNvSpPr>
            <a:spLocks noChangeArrowheads="1"/>
          </p:cNvSpPr>
          <p:nvPr userDrawn="1"/>
        </p:nvSpPr>
        <p:spPr bwMode="gray">
          <a:xfrm>
            <a:off x="10461362" y="343108"/>
            <a:ext cx="1389888" cy="212518"/>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10" name="Textplatzhalter 2">
            <a:extLst>
              <a:ext uri="{FF2B5EF4-FFF2-40B4-BE49-F238E27FC236}">
                <a16:creationId xmlns:a16="http://schemas.microsoft.com/office/drawing/2014/main" id="{EA015483-07CE-4303-BE90-A8068A81570E}"/>
              </a:ext>
            </a:extLst>
          </p:cNvPr>
          <p:cNvSpPr>
            <a:spLocks noGrp="1"/>
          </p:cNvSpPr>
          <p:nvPr>
            <p:ph type="body" sz="quarter" idx="11" hasCustomPrompt="1"/>
          </p:nvPr>
        </p:nvSpPr>
        <p:spPr bwMode="gray">
          <a:xfrm>
            <a:off x="2601911" y="5619749"/>
            <a:ext cx="6989764" cy="606425"/>
          </a:xfrm>
          <a:prstGeom prst="rect">
            <a:avLst/>
          </a:prstGeom>
        </p:spPr>
        <p:txBody>
          <a:bodyPr/>
          <a:lstStyle>
            <a:lvl1pPr marL="0" indent="0" algn="ctr">
              <a:spcAft>
                <a:spcPts val="0"/>
              </a:spcAft>
              <a:defRPr sz="20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err="1"/>
              <a:t>Presenter</a:t>
            </a:r>
            <a:r>
              <a:rPr lang="de-DE"/>
              <a:t>/Department</a:t>
            </a:r>
            <a:br>
              <a:rPr lang="de-DE"/>
            </a:br>
            <a:r>
              <a:rPr lang="de-DE" err="1"/>
              <a:t>Subsidiary</a:t>
            </a:r>
            <a:endParaRPr lang="de-DE"/>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
        <p:nvSpPr>
          <p:cNvPr id="12" name="Textplatzhalter 2">
            <a:extLst>
              <a:ext uri="{FF2B5EF4-FFF2-40B4-BE49-F238E27FC236}">
                <a16:creationId xmlns:a16="http://schemas.microsoft.com/office/drawing/2014/main" id="{811FAC8E-5C1A-4A26-97CD-991D9C5426E7}"/>
              </a:ext>
            </a:extLst>
          </p:cNvPr>
          <p:cNvSpPr>
            <a:spLocks noGrp="1"/>
          </p:cNvSpPr>
          <p:nvPr>
            <p:ph type="body" sz="quarter" idx="12" hasCustomPrompt="1"/>
          </p:nvPr>
        </p:nvSpPr>
        <p:spPr bwMode="gray">
          <a:xfrm>
            <a:off x="3936793" y="5038725"/>
            <a:ext cx="4320000" cy="361950"/>
          </a:xfrm>
          <a:prstGeom prst="rect">
            <a:avLst/>
          </a:prstGeom>
        </p:spPr>
        <p:txBody>
          <a:bodyPr/>
          <a:lstStyle>
            <a:lvl1pPr marL="0" indent="0" algn="ctr">
              <a:spcAft>
                <a:spcPts val="0"/>
              </a:spcAft>
              <a:defRPr sz="15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a:t>Date</a:t>
            </a:r>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Tree>
    <p:extLst>
      <p:ext uri="{BB962C8B-B14F-4D97-AF65-F5344CB8AC3E}">
        <p14:creationId xmlns:p14="http://schemas.microsoft.com/office/powerpoint/2010/main" val="30293990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Type 1">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E2BD80E-8F76-F2D6-6001-18E6A2BA7DE0}"/>
              </a:ext>
            </a:extLst>
          </p:cNvPr>
          <p:cNvPicPr>
            <a:picLocks noChangeAspect="1"/>
          </p:cNvPicPr>
          <p:nvPr userDrawn="1"/>
        </p:nvPicPr>
        <p:blipFill>
          <a:blip r:embed="rId2">
            <a:alphaModFix amt="70000"/>
          </a:blip>
          <a:srcRect/>
          <a:stretch/>
        </p:blipFill>
        <p:spPr>
          <a:xfrm>
            <a:off x="6383" y="0"/>
            <a:ext cx="12297053" cy="6891755"/>
          </a:xfrm>
          <a:prstGeom prst="rect">
            <a:avLst/>
          </a:prstGeom>
        </p:spPr>
      </p:pic>
      <p:sp>
        <p:nvSpPr>
          <p:cNvPr id="3" name="Textfeld 2">
            <a:extLst>
              <a:ext uri="{FF2B5EF4-FFF2-40B4-BE49-F238E27FC236}">
                <a16:creationId xmlns:a16="http://schemas.microsoft.com/office/drawing/2014/main" id="{C4F6B4F1-5B58-EE70-8957-1977E9EC2CBC}"/>
              </a:ext>
            </a:extLst>
          </p:cNvPr>
          <p:cNvSpPr txBox="1"/>
          <p:nvPr userDrawn="1"/>
        </p:nvSpPr>
        <p:spPr>
          <a:xfrm>
            <a:off x="146650" y="4942935"/>
            <a:ext cx="7435970" cy="1938992"/>
          </a:xfrm>
          <a:prstGeom prst="rect">
            <a:avLst/>
          </a:prstGeom>
          <a:noFill/>
        </p:spPr>
        <p:txBody>
          <a:bodyPr wrap="square" rtlCol="0">
            <a:spAutoFit/>
          </a:bodyPr>
          <a:lstStyle/>
          <a:p>
            <a:pPr marL="0" indent="0" algn="l">
              <a:buFont typeface="Wingdings" panose="05000000000000000000" pitchFamily="2" charset="2"/>
              <a:buNone/>
            </a:pPr>
            <a:r>
              <a:rPr lang="de-DE" sz="6000" b="1" dirty="0">
                <a:latin typeface="Segoe UI" panose="020B0502040204020203" pitchFamily="34" charset="0"/>
                <a:cs typeface="Segoe UI" panose="020B0502040204020203" pitchFamily="34" charset="0"/>
              </a:rPr>
              <a:t>Solve for Tomorrow </a:t>
            </a:r>
            <a:br>
              <a:rPr lang="de-DE" sz="6000" b="1" dirty="0">
                <a:latin typeface="Segoe UI" panose="020B0502040204020203" pitchFamily="34" charset="0"/>
                <a:cs typeface="Segoe UI" panose="020B0502040204020203" pitchFamily="34" charset="0"/>
              </a:rPr>
            </a:br>
            <a:r>
              <a:rPr lang="de-DE" sz="6000" b="1" dirty="0">
                <a:latin typeface="Segoe UI" panose="020B0502040204020203" pitchFamily="34" charset="0"/>
                <a:cs typeface="Segoe UI" panose="020B0502040204020203" pitchFamily="34" charset="0"/>
              </a:rPr>
              <a:t>Sport &amp; Tech</a:t>
            </a:r>
          </a:p>
        </p:txBody>
      </p:sp>
      <p:pic>
        <p:nvPicPr>
          <p:cNvPr id="9" name="Grafik 8" descr="Ein Bild, das Schrift, Text, Grafiken, Logo enthält.&#10;&#10;KI-generierte Inhalte können fehlerhaft sein.">
            <a:extLst>
              <a:ext uri="{FF2B5EF4-FFF2-40B4-BE49-F238E27FC236}">
                <a16:creationId xmlns:a16="http://schemas.microsoft.com/office/drawing/2014/main" id="{25E8D552-FC09-66DE-9BC6-29F5398B2B0E}"/>
              </a:ext>
            </a:extLst>
          </p:cNvPr>
          <p:cNvPicPr>
            <a:picLocks noChangeAspect="1"/>
          </p:cNvPicPr>
          <p:nvPr userDrawn="1"/>
        </p:nvPicPr>
        <p:blipFill>
          <a:blip r:embed="rId3">
            <a:alphaModFix/>
          </a:blip>
          <a:stretch>
            <a:fillRect/>
          </a:stretch>
        </p:blipFill>
        <p:spPr>
          <a:xfrm>
            <a:off x="10308565" y="0"/>
            <a:ext cx="1961979" cy="521151"/>
          </a:xfrm>
          <a:prstGeom prst="rect">
            <a:avLst/>
          </a:prstGeom>
        </p:spPr>
      </p:pic>
    </p:spTree>
    <p:extLst>
      <p:ext uri="{BB962C8B-B14F-4D97-AF65-F5344CB8AC3E}">
        <p14:creationId xmlns:p14="http://schemas.microsoft.com/office/powerpoint/2010/main" val="373490018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Type 2">
    <p:bg>
      <p:bgRef idx="1001">
        <a:schemeClr val="bg1"/>
      </p:bgRef>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8" y="596323"/>
            <a:ext cx="11504612" cy="955386"/>
          </a:xfrm>
          <a:prstGeom prst="rect">
            <a:avLst/>
          </a:prstGeom>
        </p:spPr>
        <p:txBody>
          <a:bodyPr/>
          <a:lstStyle>
            <a:lvl1pPr algn="ctr">
              <a:defRPr kumimoji="1" sz="45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Agenda</a:t>
            </a:r>
            <a:endParaRPr/>
          </a:p>
        </p:txBody>
      </p:sp>
      <p:sp>
        <p:nvSpPr>
          <p:cNvPr id="10"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344488" y="1736896"/>
            <a:ext cx="11504612" cy="4140000"/>
          </a:xfrm>
          <a:prstGeom prst="rect">
            <a:avLst/>
          </a:prstGeom>
        </p:spPr>
        <p:txBody>
          <a:bodyPr/>
          <a:lstStyle>
            <a:lvl1pPr marL="457200" marR="0" indent="-457200" defTabSz="914400" eaLnBrk="1" fontAlgn="auto" latinLnBrk="0" hangingPunct="1">
              <a:lnSpc>
                <a:spcPct val="150000"/>
              </a:lnSpc>
              <a:spcBef>
                <a:spcPts val="0"/>
              </a:spcBef>
              <a:spcAft>
                <a:spcPts val="0"/>
              </a:spcAft>
              <a:buClrTx/>
              <a:buSzTx/>
              <a:buFont typeface="+mj-lt"/>
              <a:buAutoNum type="arabicPeriod"/>
              <a:tabLst/>
              <a:defRPr kumimoji="1" lang="ja-JP" altLang="en-US" sz="2400" b="1" baseline="0" dirty="0">
                <a:solidFill>
                  <a:schemeClr val="tx1"/>
                </a:solidFill>
                <a:latin typeface="Samsung Sharp Sans Bold" pitchFamily="2" charset="0"/>
                <a:ea typeface="맑은 고딕" panose="020B0503020000020004" pitchFamily="50" charset="-127"/>
                <a:cs typeface="Samsung Sharp Sans Bold" pitchFamily="2" charset="0"/>
              </a:defRPr>
            </a:lvl1pPr>
            <a:lvl2pPr marL="620162" indent="-342900">
              <a:lnSpc>
                <a:spcPct val="150000"/>
              </a:lnSpc>
              <a:buFont typeface="+mj-lt"/>
              <a:buAutoNum type="arabicPeriod"/>
              <a:defRPr b="1">
                <a:solidFill>
                  <a:schemeClr val="tx1"/>
                </a:solidFill>
                <a:latin typeface="Samsung Sharp Sans Bold" pitchFamily="2" charset="0"/>
                <a:ea typeface="맑은 고딕" panose="020B0503020000020004" pitchFamily="50" charset="-127"/>
                <a:cs typeface="Samsung Sharp Sans Bold" pitchFamily="2" charset="0"/>
              </a:defRPr>
            </a:lvl2pPr>
            <a:lvl3pPr marL="554524" indent="0">
              <a:buFont typeface="+mj-lt"/>
              <a:buNone/>
              <a:defRPr b="1">
                <a:solidFill>
                  <a:schemeClr val="tx1"/>
                </a:solidFill>
                <a:latin typeface="Samsung Sharp Sans Bold" pitchFamily="2" charset="0"/>
                <a:ea typeface="맑은 고딕" panose="020B0503020000020004" pitchFamily="50" charset="-127"/>
                <a:cs typeface="Samsung Sharp Sans Bold" pitchFamily="2" charset="0"/>
              </a:defRPr>
            </a:lvl3pPr>
          </a:lstStyle>
          <a:p>
            <a:pPr lvl="0"/>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lvl="0"/>
            <a:endParaRPr kumimoji="1" lang="en-US" altLang="ja-JP"/>
          </a:p>
        </p:txBody>
      </p:sp>
    </p:spTree>
    <p:extLst>
      <p:ext uri="{BB962C8B-B14F-4D97-AF65-F5344CB8AC3E}">
        <p14:creationId xmlns:p14="http://schemas.microsoft.com/office/powerpoint/2010/main" val="356377161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hapter Divider">
    <p:bg>
      <p:bgPr>
        <a:solidFill>
          <a:schemeClr val="bg1"/>
        </a:solidFill>
        <a:effectLst/>
      </p:bgPr>
    </p:bg>
    <p:spTree>
      <p:nvGrpSpPr>
        <p:cNvPr id="1" name=""/>
        <p:cNvGrpSpPr/>
        <p:nvPr/>
      </p:nvGrpSpPr>
      <p:grpSpPr>
        <a:xfrm>
          <a:off x="0" y="0"/>
          <a:ext cx="0" cy="0"/>
          <a:chOff x="0" y="0"/>
          <a:chExt cx="0" cy="0"/>
        </a:xfrm>
      </p:grpSpPr>
      <p:sp>
        <p:nvSpPr>
          <p:cNvPr id="4" name="텍스트 개체 틀 1"/>
          <p:cNvSpPr>
            <a:spLocks noGrp="1"/>
          </p:cNvSpPr>
          <p:nvPr>
            <p:ph type="body" idx="1" hasCustomPrompt="1"/>
          </p:nvPr>
        </p:nvSpPr>
        <p:spPr bwMode="gray">
          <a:xfrm>
            <a:off x="344488" y="1946275"/>
            <a:ext cx="11504612" cy="2931569"/>
          </a:xfrm>
          <a:prstGeom prst="rect">
            <a:avLst/>
          </a:prstGeom>
        </p:spPr>
        <p:txBody>
          <a:bodyPr/>
          <a:lstStyle>
            <a:lvl1pPr>
              <a:defRPr sz="6000" baseline="0">
                <a:solidFill>
                  <a:schemeClr val="tx1"/>
                </a:solidFill>
                <a:latin typeface="+mj-lt"/>
              </a:defRPr>
            </a:lvl1pPr>
          </a:lstStyle>
          <a:p>
            <a:r>
              <a:rPr lang="en-US" altLang="ko-KR"/>
              <a:t>Main chapter title</a:t>
            </a:r>
            <a:endParaRPr lang="ko-KR" altLang="en-US"/>
          </a:p>
        </p:txBody>
      </p:sp>
    </p:spTree>
    <p:extLst>
      <p:ext uri="{BB962C8B-B14F-4D97-AF65-F5344CB8AC3E}">
        <p14:creationId xmlns:p14="http://schemas.microsoft.com/office/powerpoint/2010/main" val="13427491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Chapter Divider">
    <p:bg>
      <p:bgPr>
        <a:solidFill>
          <a:schemeClr val="tx1"/>
        </a:solidFill>
        <a:effectLst/>
      </p:bgPr>
    </p:bg>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0AACD722-57BD-E54A-B2D6-D30B38325494}"/>
              </a:ext>
            </a:extLst>
          </p:cNvPr>
          <p:cNvSpPr>
            <a:spLocks noChangeAspect="1" noChangeArrowheads="1"/>
          </p:cNvSpPr>
          <p:nvPr userDrawn="1"/>
        </p:nvSpPr>
        <p:spPr bwMode="gray">
          <a:xfrm>
            <a:off x="257450" y="6448094"/>
            <a:ext cx="1234440" cy="189043"/>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2" name="직사각형 1"/>
          <p:cNvSpPr/>
          <p:nvPr userDrawn="1"/>
        </p:nvSpPr>
        <p:spPr bwMode="gray">
          <a:xfrm>
            <a:off x="0" y="0"/>
            <a:ext cx="12192000" cy="342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sp>
        <p:nvSpPr>
          <p:cNvPr id="6" name="object 3">
            <a:extLst>
              <a:ext uri="{FF2B5EF4-FFF2-40B4-BE49-F238E27FC236}">
                <a16:creationId xmlns:a16="http://schemas.microsoft.com/office/drawing/2014/main" id="{B0065FBC-51B6-7442-9908-E3B4B85D1025}"/>
              </a:ext>
            </a:extLst>
          </p:cNvPr>
          <p:cNvSpPr txBox="1"/>
          <p:nvPr userDrawn="1"/>
        </p:nvSpPr>
        <p:spPr bwMode="gray">
          <a:xfrm>
            <a:off x="9671173" y="6578418"/>
            <a:ext cx="2183174" cy="163506"/>
          </a:xfrm>
          <a:prstGeom prst="rect">
            <a:avLst/>
          </a:prstGeom>
        </p:spPr>
        <p:txBody>
          <a:bodyPr vert="horz" wrap="square" lIns="0" tIns="9525" rIns="0" bIns="0" rtlCol="0">
            <a:spAutoFit/>
          </a:bodyPr>
          <a:lstStyle/>
          <a:p>
            <a:pPr marL="9525">
              <a:spcBef>
                <a:spcPts val="75"/>
              </a:spcBef>
            </a:pPr>
            <a:r>
              <a:rPr sz="1000" dirty="0">
                <a:solidFill>
                  <a:schemeClr val="bg1"/>
                </a:solidFill>
                <a:latin typeface="Samsung Sharp Sans Medium" pitchFamily="2" charset="0"/>
                <a:ea typeface="Samsung Sharp Sans Medium" pitchFamily="2" charset="0"/>
                <a:cs typeface="Samsung Sharp Sans Medium" pitchFamily="2" charset="0"/>
              </a:rPr>
              <a:t>Proprietary and</a:t>
            </a:r>
            <a:r>
              <a:rPr sz="1000" spc="38" dirty="0">
                <a:solidFill>
                  <a:schemeClr val="bg1"/>
                </a:solidFill>
                <a:latin typeface="Samsung Sharp Sans Medium" pitchFamily="2" charset="0"/>
                <a:ea typeface="Samsung Sharp Sans Medium" pitchFamily="2" charset="0"/>
                <a:cs typeface="Samsung Sharp Sans Medium" pitchFamily="2" charset="0"/>
              </a:rPr>
              <a:t> </a:t>
            </a:r>
            <a:r>
              <a:rPr sz="1000" dirty="0">
                <a:solidFill>
                  <a:schemeClr val="bg1"/>
                </a:solidFill>
                <a:latin typeface="Samsung Sharp Sans Medium" pitchFamily="2" charset="0"/>
                <a:ea typeface="Samsung Sharp Sans Medium" pitchFamily="2" charset="0"/>
                <a:cs typeface="Samsung Sharp Sans Medium" pitchFamily="2" charset="0"/>
              </a:rPr>
              <a:t>confidential</a:t>
            </a:r>
          </a:p>
        </p:txBody>
      </p:sp>
      <p:sp>
        <p:nvSpPr>
          <p:cNvPr id="7"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bg1"/>
                </a:solidFill>
                <a:latin typeface="+mj-lt"/>
                <a:ea typeface="SamsungOne-400" panose="020B0503030303020204" pitchFamily="34" charset="0"/>
                <a:cs typeface="Samsung Sharp Sans Bold" pitchFamily="2" charset="0"/>
              </a:rPr>
              <a:pPr algn="l"/>
              <a:t>‹Nr.›</a:t>
            </a:fld>
            <a:endParaRPr lang="en-US" sz="1200" b="0" dirty="0">
              <a:solidFill>
                <a:schemeClr val="bg1"/>
              </a:solidFill>
              <a:latin typeface="+mj-lt"/>
              <a:ea typeface="SamsungOne-400" panose="020B0503030303020204" pitchFamily="34" charset="0"/>
              <a:cs typeface="Samsung Sharp Sans Bold" pitchFamily="2" charset="0"/>
            </a:endParaRPr>
          </a:p>
        </p:txBody>
      </p:sp>
      <p:sp>
        <p:nvSpPr>
          <p:cNvPr id="8" name="텍스트 개체 틀 2"/>
          <p:cNvSpPr>
            <a:spLocks noGrp="1"/>
          </p:cNvSpPr>
          <p:nvPr>
            <p:ph type="body" idx="1" hasCustomPrompt="1"/>
          </p:nvPr>
        </p:nvSpPr>
        <p:spPr bwMode="gray">
          <a:xfrm>
            <a:off x="344488" y="2262909"/>
            <a:ext cx="11504612" cy="1163782"/>
          </a:xfrm>
          <a:prstGeom prst="rect">
            <a:avLst/>
          </a:prstGeom>
        </p:spPr>
        <p:txBody>
          <a:bodyPr/>
          <a:lstStyle>
            <a:lvl1pPr>
              <a:defRPr sz="4500">
                <a:solidFill>
                  <a:schemeClr val="tx1"/>
                </a:solidFill>
              </a:defRPr>
            </a:lvl1pPr>
          </a:lstStyle>
          <a:p>
            <a:pPr lvl="0"/>
            <a:r>
              <a:rPr lang="en-US" altLang="ko-KR"/>
              <a:t>Sub chapter title </a:t>
            </a:r>
            <a:endParaRPr lang="ko-KR" altLang="en-US"/>
          </a:p>
        </p:txBody>
      </p:sp>
    </p:spTree>
    <p:extLst>
      <p:ext uri="{BB962C8B-B14F-4D97-AF65-F5344CB8AC3E}">
        <p14:creationId xmlns:p14="http://schemas.microsoft.com/office/powerpoint/2010/main" val="349888985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7" name="Holder 3"/>
          <p:cNvSpPr>
            <a:spLocks noGrp="1"/>
          </p:cNvSpPr>
          <p:nvPr>
            <p:ph type="body" idx="1" hasCustomPrompt="1"/>
          </p:nvPr>
        </p:nvSpPr>
        <p:spPr bwMode="gray">
          <a:xfrm>
            <a:off x="344488" y="1946275"/>
            <a:ext cx="9836150" cy="4279900"/>
          </a:xfrm>
          <a:prstGeom prst="rect">
            <a:avLst/>
          </a:prstGeom>
        </p:spPr>
        <p:txBody>
          <a:bodyPr/>
          <a:lstStyle>
            <a:lvl1pPr>
              <a:defRPr kumimoji="1" sz="9750" dirty="0">
                <a:solidFill>
                  <a:schemeClr val="tx1"/>
                </a:solidFill>
                <a:latin typeface="Samsung Sharp Sans Bold" pitchFamily="2" charset="0"/>
              </a:defRPr>
            </a:lvl1pPr>
          </a:lstStyle>
          <a:p>
            <a:pPr lvl="0"/>
            <a:r>
              <a:rPr lang="en-US"/>
              <a:t>Insert Big Idea</a:t>
            </a:r>
            <a:endParaRPr/>
          </a:p>
        </p:txBody>
      </p:sp>
    </p:spTree>
    <p:extLst>
      <p:ext uri="{BB962C8B-B14F-4D97-AF65-F5344CB8AC3E}">
        <p14:creationId xmlns:p14="http://schemas.microsoft.com/office/powerpoint/2010/main" val="27944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um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2899" y="1995263"/>
            <a:ext cx="5519058" cy="3888000"/>
          </a:xfrm>
          <a:prstGeom prst="rect">
            <a:avLst/>
          </a:prstGeom>
        </p:spPr>
        <p:txBody>
          <a:bodyPr wrap="square"/>
          <a:lstStyle>
            <a:lvl1pPr>
              <a:defRPr kumimoji="1" sz="4100" dirty="0">
                <a:solidFill>
                  <a:schemeClr val="tx1"/>
                </a:solidFill>
                <a:latin typeface="+mj-lt"/>
                <a:ea typeface="+mj-ea"/>
              </a:defRPr>
            </a:lvl1pPr>
          </a:lstStyle>
          <a:p>
            <a:pPr lvl="0"/>
            <a:r>
              <a:rPr lang="en-US"/>
              <a:t>Insert Text</a:t>
            </a:r>
            <a:endParaRPr/>
          </a:p>
        </p:txBody>
      </p:sp>
      <p:cxnSp>
        <p:nvCxnSpPr>
          <p:cNvPr id="4" name="Straight Connector 4">
            <a:extLst>
              <a:ext uri="{FF2B5EF4-FFF2-40B4-BE49-F238E27FC236}">
                <a16:creationId xmlns:a16="http://schemas.microsoft.com/office/drawing/2014/main" id="{93CF985D-C6B7-924A-BDD9-99B299DCA257}"/>
              </a:ext>
            </a:extLst>
          </p:cNvPr>
          <p:cNvCxnSpPr>
            <a:cxnSpLocks/>
          </p:cNvCxnSpPr>
          <p:nvPr userDrawn="1"/>
        </p:nvCxnSpPr>
        <p:spPr bwMode="gray">
          <a:xfrm>
            <a:off x="6164263" y="1949450"/>
            <a:ext cx="471646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6164262" y="2633322"/>
            <a:ext cx="4716463" cy="3045506"/>
          </a:xfrm>
          <a:prstGeom prst="rect">
            <a:avLst/>
          </a:prstGeom>
        </p:spPr>
        <p:txBody>
          <a:bodyPr/>
          <a:lstStyle>
            <a:lvl1pPr marL="0" indent="0">
              <a:buFontTx/>
              <a:buNone/>
              <a:defRPr kumimoji="1" lang="ja-JP" altLang="en-US" sz="2000" baseline="0" dirty="0">
                <a:solidFill>
                  <a:schemeClr val="tx1"/>
                </a:solidFill>
                <a:latin typeface="+mn-lt"/>
                <a:ea typeface="+mj-ea"/>
              </a:defRPr>
            </a:lvl1pPr>
            <a:lvl2pPr marL="0" indent="0">
              <a:defRPr/>
            </a:lvl2pPr>
            <a:lvl3pPr marL="0" indent="0">
              <a:defRPr/>
            </a:lvl3pPr>
            <a:lvl4pPr marL="0" indent="0">
              <a:defRPr/>
            </a:lvl4pPr>
            <a:lvl5pPr marL="0" indent="0">
              <a:defRPr/>
            </a:lvl5pPr>
            <a:lvl6pPr marL="0" indent="0">
              <a:defRPr/>
            </a:lvl6pPr>
            <a:lvl7pPr marL="0" indent="0">
              <a:defRPr/>
            </a:lvl7pPr>
            <a:lvl8pPr marL="0" indent="0">
              <a:defRPr/>
            </a:lvl8pPr>
            <a:lvl9pPr marL="0" indent="0">
              <a:defRPr/>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6" name="Text Placeholder 61">
            <a:extLst>
              <a:ext uri="{FF2B5EF4-FFF2-40B4-BE49-F238E27FC236}">
                <a16:creationId xmlns:a16="http://schemas.microsoft.com/office/drawing/2014/main" id="{DB2478C3-A2C4-6D49-96F1-D2CA8EE7205F}"/>
              </a:ext>
            </a:extLst>
          </p:cNvPr>
          <p:cNvSpPr>
            <a:spLocks noGrp="1"/>
          </p:cNvSpPr>
          <p:nvPr>
            <p:ph type="body" sz="quarter" idx="38" hasCustomPrompt="1"/>
          </p:nvPr>
        </p:nvSpPr>
        <p:spPr bwMode="gray">
          <a:xfrm>
            <a:off x="6157912" y="2034474"/>
            <a:ext cx="4722813" cy="340425"/>
          </a:xfrm>
          <a:prstGeom prst="rect">
            <a:avLst/>
          </a:prstGeom>
        </p:spPr>
        <p:txBody>
          <a:bodyPr/>
          <a:lstStyle>
            <a:lvl1pPr>
              <a:defRPr kumimoji="1" lang="ja-JP" altLang="en-US" sz="2400" baseline="0" dirty="0">
                <a:solidFill>
                  <a:schemeClr val="tx1"/>
                </a:solidFill>
                <a:latin typeface="+mj-lt"/>
                <a:ea typeface="+mj-ea"/>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05926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Tree>
    <p:extLst>
      <p:ext uri="{BB962C8B-B14F-4D97-AF65-F5344CB8AC3E}">
        <p14:creationId xmlns:p14="http://schemas.microsoft.com/office/powerpoint/2010/main" val="333604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ild quer 1">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4054799" y="1160463"/>
            <a:ext cx="8137200" cy="5065712"/>
          </a:xfrm>
          <a:prstGeom prst="rect">
            <a:avLst/>
          </a:prstGeom>
        </p:spPr>
        <p:txBody>
          <a:bodyPr/>
          <a:lstStyle/>
          <a:p>
            <a:endParaRPr lang="en-GB" dirty="0"/>
          </a:p>
        </p:txBody>
      </p:sp>
    </p:spTree>
    <p:extLst>
      <p:ext uri="{BB962C8B-B14F-4D97-AF65-F5344CB8AC3E}">
        <p14:creationId xmlns:p14="http://schemas.microsoft.com/office/powerpoint/2010/main" val="58568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E485B-6D1B-C7EC-A809-45580755D314}"/>
              </a:ext>
            </a:extLst>
          </p:cNvPr>
          <p:cNvSpPr/>
          <p:nvPr userDrawn="1"/>
        </p:nvSpPr>
        <p:spPr>
          <a:xfrm>
            <a:off x="3917576" y="681036"/>
            <a:ext cx="827442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46535" y="983299"/>
            <a:ext cx="3425938" cy="369332"/>
          </a:xfrm>
          <a:prstGeom prst="rect">
            <a:avLst/>
          </a:prstGeom>
          <a:noFill/>
        </p:spPr>
        <p:txBody>
          <a:bodyPr wrap="none" rtlCol="0" anchor="ctr">
            <a:spAutoFit/>
          </a:bodyPr>
          <a:lstStyle/>
          <a:p>
            <a:r>
              <a:rPr lang="en-US" b="1" dirty="0">
                <a:latin typeface="Segoe UI" panose="020B0502040204020203" pitchFamily="34" charset="0"/>
                <a:cs typeface="Segoe UI" panose="020B0502040204020203" pitchFamily="34" charset="0"/>
              </a:rPr>
              <a:t>INFORMATIONEN ZUM TEAM</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315901" y="2255510"/>
            <a:ext cx="7703822" cy="4288392"/>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275004" y="3047984"/>
            <a:ext cx="2949269" cy="307777"/>
          </a:xfrm>
          <a:prstGeom prst="rect">
            <a:avLst/>
          </a:prstGeom>
          <a:noFill/>
        </p:spPr>
        <p:txBody>
          <a:bodyPr wrap="none" rtlCol="0" anchor="ctr">
            <a:spAutoFit/>
          </a:bodyPr>
          <a:lstStyle/>
          <a:p>
            <a:r>
              <a:rPr lang="en-US" sz="1400" b="1" dirty="0">
                <a:solidFill>
                  <a:schemeClr val="bg2"/>
                </a:solidFill>
                <a:latin typeface="Segoe UI" panose="020B0502040204020203" pitchFamily="34" charset="0"/>
                <a:cs typeface="Segoe UI" panose="020B0502040204020203" pitchFamily="34" charset="0"/>
              </a:rPr>
              <a:t>STUDY COURSE(S) (if applicable)</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75004" y="3876771"/>
            <a:ext cx="2230098" cy="307777"/>
          </a:xfrm>
          <a:prstGeom prst="rect">
            <a:avLst/>
          </a:prstGeom>
          <a:noFill/>
        </p:spPr>
        <p:txBody>
          <a:bodyPr wrap="none" rtlCol="0" anchor="ctr">
            <a:spAutoFit/>
          </a:bodyPr>
          <a:lstStyle/>
          <a:p>
            <a:r>
              <a:rPr lang="en-US" sz="1400" b="1" dirty="0">
                <a:solidFill>
                  <a:schemeClr val="bg2"/>
                </a:solidFill>
                <a:latin typeface="Segoe UI" panose="020B0502040204020203" pitchFamily="34" charset="0"/>
                <a:cs typeface="Segoe UI" panose="020B0502040204020203" pitchFamily="34" charset="0"/>
              </a:rPr>
              <a:t>LINKEDIN (if applicable)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309371" y="1361023"/>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370803" y="338573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370803" y="419793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345665" y="297643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357505" y="383538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2635658"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1. EINFÜHRUNG</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09444" y="2203515"/>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275004" y="2232306"/>
            <a:ext cx="2499787" cy="307777"/>
          </a:xfrm>
          <a:prstGeom prst="rect">
            <a:avLst/>
          </a:prstGeom>
          <a:noFill/>
        </p:spPr>
        <p:txBody>
          <a:bodyPr wrap="none" rtlCol="0" anchor="ctr">
            <a:spAutoFit/>
          </a:bodyPr>
          <a:lstStyle/>
          <a:p>
            <a:r>
              <a:rPr lang="en-US" sz="1400" b="1" dirty="0">
                <a:solidFill>
                  <a:schemeClr val="bg2"/>
                </a:solidFill>
                <a:latin typeface="Segoe UI" panose="020B0502040204020203" pitchFamily="34" charset="0"/>
                <a:cs typeface="Segoe UI" panose="020B0502040204020203" pitchFamily="34" charset="0"/>
              </a:rPr>
              <a:t>UNIVERSITY (if applicable)</a:t>
            </a:r>
          </a:p>
        </p:txBody>
      </p:sp>
      <p:sp>
        <p:nvSpPr>
          <p:cNvPr id="27" name="Text Placeholder 2">
            <a:extLst>
              <a:ext uri="{FF2B5EF4-FFF2-40B4-BE49-F238E27FC236}">
                <a16:creationId xmlns:a16="http://schemas.microsoft.com/office/drawing/2014/main" id="{55963887-F3F0-94CC-EF89-0A2E74271239}"/>
              </a:ext>
            </a:extLst>
          </p:cNvPr>
          <p:cNvSpPr>
            <a:spLocks noGrp="1"/>
          </p:cNvSpPr>
          <p:nvPr>
            <p:ph type="body" idx="22" hasCustomPrompt="1"/>
          </p:nvPr>
        </p:nvSpPr>
        <p:spPr>
          <a:xfrm>
            <a:off x="345665" y="254939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9810751" y="896983"/>
            <a:ext cx="2208972" cy="1142580"/>
          </a:xfrm>
        </p:spPr>
        <p:txBody>
          <a:bodyPr>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TeamPhoto</a:t>
            </a:r>
            <a:r>
              <a:rPr lang="en-US" dirty="0"/>
              <a:t> (voluntary)</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370803" y="457597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370803" y="495533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376831" y="5328217"/>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382532" y="569076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6921115" y="895988"/>
            <a:ext cx="2492294" cy="1142580"/>
          </a:xfrm>
        </p:spPr>
        <p:txBody>
          <a:bodyPr>
            <a:normAutofit/>
          </a:bodyPr>
          <a:lstStyle>
            <a:lvl1pPr marL="0" indent="0">
              <a:buNone/>
              <a:defRPr sz="1400">
                <a:solidFill>
                  <a:schemeClr val="bg1"/>
                </a:solidFill>
              </a:defRPr>
            </a:lvl1pPr>
          </a:lstStyle>
          <a:p>
            <a:r>
              <a:rPr lang="de-DE"/>
              <a:t>Logo </a:t>
            </a:r>
            <a:r>
              <a:rPr lang="de-DE" err="1"/>
              <a:t>if</a:t>
            </a:r>
            <a:r>
              <a:rPr lang="de-DE"/>
              <a:t> </a:t>
            </a:r>
            <a:r>
              <a:rPr lang="de-DE" err="1"/>
              <a:t>applicable</a:t>
            </a:r>
            <a:endParaRPr lang="de-DE"/>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345665" y="1563616"/>
            <a:ext cx="3263995" cy="441332"/>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Tree>
    <p:extLst>
      <p:ext uri="{BB962C8B-B14F-4D97-AF65-F5344CB8AC3E}">
        <p14:creationId xmlns:p14="http://schemas.microsoft.com/office/powerpoint/2010/main" val="496303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ild quer 2">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0" y="1160463"/>
            <a:ext cx="12191999" cy="5065712"/>
          </a:xfrm>
          <a:prstGeom prst="rect">
            <a:avLst/>
          </a:prstGeom>
        </p:spPr>
        <p:txBody>
          <a:bodyPr/>
          <a:lstStyle/>
          <a:p>
            <a:endParaRPr lang="en-GB" dirty="0"/>
          </a:p>
        </p:txBody>
      </p:sp>
    </p:spTree>
    <p:extLst>
      <p:ext uri="{BB962C8B-B14F-4D97-AF65-F5344CB8AC3E}">
        <p14:creationId xmlns:p14="http://schemas.microsoft.com/office/powerpoint/2010/main" val="166945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ild voll">
    <p:spTree>
      <p:nvGrpSpPr>
        <p:cNvPr id="1" name=""/>
        <p:cNvGrpSpPr/>
        <p:nvPr/>
      </p:nvGrpSpPr>
      <p:grpSpPr>
        <a:xfrm>
          <a:off x="0" y="0"/>
          <a:ext cx="0" cy="0"/>
          <a:chOff x="0" y="0"/>
          <a:chExt cx="0" cy="0"/>
        </a:xfrm>
      </p:grpSpPr>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2" y="0"/>
            <a:ext cx="12192001" cy="6858000"/>
          </a:xfrm>
          <a:prstGeom prst="rect">
            <a:avLst/>
          </a:prstGeom>
        </p:spPr>
        <p:txBody>
          <a:bodyPr/>
          <a:lstStyle/>
          <a:p>
            <a:endParaRPr lang="en-GB" dirty="0"/>
          </a:p>
        </p:txBody>
      </p:sp>
    </p:spTree>
    <p:extLst>
      <p:ext uri="{BB962C8B-B14F-4D97-AF65-F5344CB8AC3E}">
        <p14:creationId xmlns:p14="http://schemas.microsoft.com/office/powerpoint/2010/main" val="2981806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llage 1">
    <p:spTree>
      <p:nvGrpSpPr>
        <p:cNvPr id="1" name=""/>
        <p:cNvGrpSpPr/>
        <p:nvPr/>
      </p:nvGrpSpPr>
      <p:grpSpPr>
        <a:xfrm>
          <a:off x="0" y="0"/>
          <a:ext cx="0" cy="0"/>
          <a:chOff x="0" y="0"/>
          <a:chExt cx="0" cy="0"/>
        </a:xfrm>
      </p:grpSpPr>
      <p:sp>
        <p:nvSpPr>
          <p:cNvPr id="19" name="Bildplatzhalter 11">
            <a:extLst>
              <a:ext uri="{FF2B5EF4-FFF2-40B4-BE49-F238E27FC236}">
                <a16:creationId xmlns:a16="http://schemas.microsoft.com/office/drawing/2014/main" id="{66DCBE6A-D295-E49D-56C7-47F076207830}"/>
              </a:ext>
            </a:extLst>
          </p:cNvPr>
          <p:cNvSpPr>
            <a:spLocks noGrp="1"/>
          </p:cNvSpPr>
          <p:nvPr>
            <p:ph type="pic" sz="quarter" idx="10"/>
          </p:nvPr>
        </p:nvSpPr>
        <p:spPr>
          <a:xfrm>
            <a:off x="344488" y="-1588"/>
            <a:ext cx="7580312" cy="3443288"/>
          </a:xfrm>
          <a:prstGeom prst="rect">
            <a:avLst/>
          </a:prstGeom>
        </p:spPr>
        <p:txBody>
          <a:bodyPr/>
          <a:lstStyle/>
          <a:p>
            <a:endParaRPr lang="en-GB" dirty="0"/>
          </a:p>
        </p:txBody>
      </p:sp>
      <p:sp>
        <p:nvSpPr>
          <p:cNvPr id="20" name="Bildplatzhalter 13">
            <a:extLst>
              <a:ext uri="{FF2B5EF4-FFF2-40B4-BE49-F238E27FC236}">
                <a16:creationId xmlns:a16="http://schemas.microsoft.com/office/drawing/2014/main" id="{CACF0F48-7C59-7EAF-E127-CAA843CDB79A}"/>
              </a:ext>
            </a:extLst>
          </p:cNvPr>
          <p:cNvSpPr>
            <a:spLocks noGrp="1"/>
          </p:cNvSpPr>
          <p:nvPr>
            <p:ph type="pic" sz="quarter" idx="11"/>
          </p:nvPr>
        </p:nvSpPr>
        <p:spPr>
          <a:xfrm>
            <a:off x="8116888" y="-1588"/>
            <a:ext cx="4075112" cy="5429251"/>
          </a:xfrm>
          <a:prstGeom prst="rect">
            <a:avLst/>
          </a:prstGeom>
        </p:spPr>
        <p:txBody>
          <a:bodyPr/>
          <a:lstStyle/>
          <a:p>
            <a:endParaRPr lang="en-GB" dirty="0"/>
          </a:p>
        </p:txBody>
      </p:sp>
      <p:sp>
        <p:nvSpPr>
          <p:cNvPr id="21" name="Bildplatzhalter 15">
            <a:extLst>
              <a:ext uri="{FF2B5EF4-FFF2-40B4-BE49-F238E27FC236}">
                <a16:creationId xmlns:a16="http://schemas.microsoft.com/office/drawing/2014/main" id="{A22986E3-576E-6E42-8303-CDC0D3E9B43C}"/>
              </a:ext>
            </a:extLst>
          </p:cNvPr>
          <p:cNvSpPr>
            <a:spLocks noGrp="1"/>
          </p:cNvSpPr>
          <p:nvPr>
            <p:ph type="pic" sz="quarter" idx="12"/>
          </p:nvPr>
        </p:nvSpPr>
        <p:spPr>
          <a:xfrm>
            <a:off x="5209382" y="3622675"/>
            <a:ext cx="2713037" cy="1804988"/>
          </a:xfrm>
          <a:prstGeom prst="rect">
            <a:avLst/>
          </a:prstGeom>
        </p:spPr>
        <p:txBody>
          <a:bodyPr/>
          <a:lstStyle/>
          <a:p>
            <a:endParaRPr lang="en-GB" dirty="0"/>
          </a:p>
        </p:txBody>
      </p:sp>
      <p:sp>
        <p:nvSpPr>
          <p:cNvPr id="22" name="Bildplatzhalter 17">
            <a:extLst>
              <a:ext uri="{FF2B5EF4-FFF2-40B4-BE49-F238E27FC236}">
                <a16:creationId xmlns:a16="http://schemas.microsoft.com/office/drawing/2014/main" id="{0B1365F3-F8D1-0D2F-F121-9E7873DFDE11}"/>
              </a:ext>
            </a:extLst>
          </p:cNvPr>
          <p:cNvSpPr>
            <a:spLocks noGrp="1"/>
          </p:cNvSpPr>
          <p:nvPr>
            <p:ph type="pic" sz="quarter" idx="13"/>
          </p:nvPr>
        </p:nvSpPr>
        <p:spPr>
          <a:xfrm>
            <a:off x="2301875" y="3622675"/>
            <a:ext cx="2713038" cy="1804988"/>
          </a:xfrm>
          <a:prstGeom prst="rect">
            <a:avLst/>
          </a:prstGeom>
        </p:spPr>
        <p:txBody>
          <a:bodyPr/>
          <a:lstStyle/>
          <a:p>
            <a:endParaRPr lang="en-GB" dirty="0"/>
          </a:p>
        </p:txBody>
      </p:sp>
    </p:spTree>
    <p:extLst>
      <p:ext uri="{BB962C8B-B14F-4D97-AF65-F5344CB8AC3E}">
        <p14:creationId xmlns:p14="http://schemas.microsoft.com/office/powerpoint/2010/main" val="2906145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llage 2">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F4BCF444-00A1-2B83-F37B-3AD9CEBA1104}"/>
              </a:ext>
            </a:extLst>
          </p:cNvPr>
          <p:cNvSpPr>
            <a:spLocks noGrp="1"/>
          </p:cNvSpPr>
          <p:nvPr>
            <p:ph type="pic" sz="quarter" idx="10"/>
          </p:nvPr>
        </p:nvSpPr>
        <p:spPr>
          <a:xfrm>
            <a:off x="0" y="277795"/>
            <a:ext cx="4592002" cy="3308167"/>
          </a:xfrm>
          <a:prstGeom prst="rect">
            <a:avLst/>
          </a:prstGeom>
        </p:spPr>
        <p:txBody>
          <a:bodyPr/>
          <a:lstStyle/>
          <a:p>
            <a:endParaRPr lang="en-GB" dirty="0"/>
          </a:p>
        </p:txBody>
      </p:sp>
      <p:sp>
        <p:nvSpPr>
          <p:cNvPr id="13" name="Bildplatzhalter 13">
            <a:extLst>
              <a:ext uri="{FF2B5EF4-FFF2-40B4-BE49-F238E27FC236}">
                <a16:creationId xmlns:a16="http://schemas.microsoft.com/office/drawing/2014/main" id="{1D96A10F-17EA-7F13-BE7F-793DF9555A15}"/>
              </a:ext>
            </a:extLst>
          </p:cNvPr>
          <p:cNvSpPr>
            <a:spLocks noGrp="1"/>
          </p:cNvSpPr>
          <p:nvPr>
            <p:ph type="pic" sz="quarter" idx="11"/>
          </p:nvPr>
        </p:nvSpPr>
        <p:spPr>
          <a:xfrm>
            <a:off x="8552734" y="1160463"/>
            <a:ext cx="3639266" cy="2425498"/>
          </a:xfrm>
          <a:prstGeom prst="rect">
            <a:avLst/>
          </a:prstGeom>
        </p:spPr>
        <p:txBody>
          <a:bodyPr/>
          <a:lstStyle/>
          <a:p>
            <a:endParaRPr lang="en-GB" dirty="0"/>
          </a:p>
        </p:txBody>
      </p:sp>
      <p:sp>
        <p:nvSpPr>
          <p:cNvPr id="14" name="Bildplatzhalter 15">
            <a:extLst>
              <a:ext uri="{FF2B5EF4-FFF2-40B4-BE49-F238E27FC236}">
                <a16:creationId xmlns:a16="http://schemas.microsoft.com/office/drawing/2014/main" id="{8511B721-9A91-DB56-179E-1AEF25FE9405}"/>
              </a:ext>
            </a:extLst>
          </p:cNvPr>
          <p:cNvSpPr>
            <a:spLocks noGrp="1"/>
          </p:cNvSpPr>
          <p:nvPr>
            <p:ph type="pic" sz="quarter" idx="12"/>
          </p:nvPr>
        </p:nvSpPr>
        <p:spPr>
          <a:xfrm>
            <a:off x="4749627" y="1160463"/>
            <a:ext cx="3645482" cy="2425498"/>
          </a:xfrm>
          <a:prstGeom prst="rect">
            <a:avLst/>
          </a:prstGeom>
        </p:spPr>
        <p:txBody>
          <a:bodyPr/>
          <a:lstStyle/>
          <a:p>
            <a:endParaRPr lang="en-GB" dirty="0"/>
          </a:p>
        </p:txBody>
      </p:sp>
      <p:sp>
        <p:nvSpPr>
          <p:cNvPr id="15" name="Bildplatzhalter 17">
            <a:extLst>
              <a:ext uri="{FF2B5EF4-FFF2-40B4-BE49-F238E27FC236}">
                <a16:creationId xmlns:a16="http://schemas.microsoft.com/office/drawing/2014/main" id="{169B5CAB-A0A6-F7A8-49B0-88C10361B72C}"/>
              </a:ext>
            </a:extLst>
          </p:cNvPr>
          <p:cNvSpPr>
            <a:spLocks noGrp="1"/>
          </p:cNvSpPr>
          <p:nvPr>
            <p:ph type="pic" sz="quarter" idx="13"/>
          </p:nvPr>
        </p:nvSpPr>
        <p:spPr>
          <a:xfrm>
            <a:off x="0" y="3726130"/>
            <a:ext cx="2921818" cy="2494774"/>
          </a:xfrm>
          <a:prstGeom prst="rect">
            <a:avLst/>
          </a:prstGeom>
        </p:spPr>
        <p:txBody>
          <a:bodyPr/>
          <a:lstStyle/>
          <a:p>
            <a:endParaRPr lang="en-GB" dirty="0"/>
          </a:p>
        </p:txBody>
      </p:sp>
      <p:sp>
        <p:nvSpPr>
          <p:cNvPr id="16" name="Bildplatzhalter 17">
            <a:extLst>
              <a:ext uri="{FF2B5EF4-FFF2-40B4-BE49-F238E27FC236}">
                <a16:creationId xmlns:a16="http://schemas.microsoft.com/office/drawing/2014/main" id="{76C778A3-456A-C04A-85C1-C4E93BE034B2}"/>
              </a:ext>
            </a:extLst>
          </p:cNvPr>
          <p:cNvSpPr>
            <a:spLocks noGrp="1"/>
          </p:cNvSpPr>
          <p:nvPr>
            <p:ph type="pic" sz="quarter" idx="14"/>
          </p:nvPr>
        </p:nvSpPr>
        <p:spPr>
          <a:xfrm>
            <a:off x="3089710" y="3726130"/>
            <a:ext cx="2921818" cy="2494774"/>
          </a:xfrm>
          <a:prstGeom prst="rect">
            <a:avLst/>
          </a:prstGeom>
        </p:spPr>
        <p:txBody>
          <a:bodyPr/>
          <a:lstStyle/>
          <a:p>
            <a:endParaRPr lang="en-GB" dirty="0"/>
          </a:p>
        </p:txBody>
      </p:sp>
      <p:sp>
        <p:nvSpPr>
          <p:cNvPr id="17" name="Bildplatzhalter 17">
            <a:extLst>
              <a:ext uri="{FF2B5EF4-FFF2-40B4-BE49-F238E27FC236}">
                <a16:creationId xmlns:a16="http://schemas.microsoft.com/office/drawing/2014/main" id="{E786F849-EDF4-AE1A-3D8C-4943FA51D121}"/>
              </a:ext>
            </a:extLst>
          </p:cNvPr>
          <p:cNvSpPr>
            <a:spLocks noGrp="1"/>
          </p:cNvSpPr>
          <p:nvPr>
            <p:ph type="pic" sz="quarter" idx="15"/>
          </p:nvPr>
        </p:nvSpPr>
        <p:spPr>
          <a:xfrm>
            <a:off x="6179420" y="3726130"/>
            <a:ext cx="2921818" cy="2494774"/>
          </a:xfrm>
          <a:prstGeom prst="rect">
            <a:avLst/>
          </a:prstGeom>
        </p:spPr>
        <p:txBody>
          <a:bodyPr/>
          <a:lstStyle/>
          <a:p>
            <a:endParaRPr lang="en-GB" dirty="0"/>
          </a:p>
        </p:txBody>
      </p:sp>
      <p:sp>
        <p:nvSpPr>
          <p:cNvPr id="18" name="Bildplatzhalter 17">
            <a:extLst>
              <a:ext uri="{FF2B5EF4-FFF2-40B4-BE49-F238E27FC236}">
                <a16:creationId xmlns:a16="http://schemas.microsoft.com/office/drawing/2014/main" id="{927AE0C4-AB0A-7BDC-B0DE-7F86824E36EE}"/>
              </a:ext>
            </a:extLst>
          </p:cNvPr>
          <p:cNvSpPr>
            <a:spLocks noGrp="1"/>
          </p:cNvSpPr>
          <p:nvPr>
            <p:ph type="pic" sz="quarter" idx="16"/>
          </p:nvPr>
        </p:nvSpPr>
        <p:spPr>
          <a:xfrm>
            <a:off x="9269129" y="3726130"/>
            <a:ext cx="2921818" cy="2494774"/>
          </a:xfrm>
          <a:prstGeom prst="rect">
            <a:avLst/>
          </a:prstGeom>
        </p:spPr>
        <p:txBody>
          <a:bodyPr/>
          <a:lstStyle/>
          <a:p>
            <a:endParaRPr lang="en-GB" dirty="0"/>
          </a:p>
        </p:txBody>
      </p:sp>
    </p:spTree>
    <p:extLst>
      <p:ext uri="{BB962C8B-B14F-4D97-AF65-F5344CB8AC3E}">
        <p14:creationId xmlns:p14="http://schemas.microsoft.com/office/powerpoint/2010/main" val="3782295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llage 3">
    <p:spTree>
      <p:nvGrpSpPr>
        <p:cNvPr id="1" name=""/>
        <p:cNvGrpSpPr/>
        <p:nvPr/>
      </p:nvGrpSpPr>
      <p:grpSpPr>
        <a:xfrm>
          <a:off x="0" y="0"/>
          <a:ext cx="0" cy="0"/>
          <a:chOff x="0" y="0"/>
          <a:chExt cx="0" cy="0"/>
        </a:xfrm>
      </p:grpSpPr>
      <p:sp>
        <p:nvSpPr>
          <p:cNvPr id="9" name="Bildplatzhalter 13">
            <a:extLst>
              <a:ext uri="{FF2B5EF4-FFF2-40B4-BE49-F238E27FC236}">
                <a16:creationId xmlns:a16="http://schemas.microsoft.com/office/drawing/2014/main" id="{622D7DF5-EDA5-ABDE-2C27-D861CDCEFE75}"/>
              </a:ext>
            </a:extLst>
          </p:cNvPr>
          <p:cNvSpPr>
            <a:spLocks noGrp="1"/>
          </p:cNvSpPr>
          <p:nvPr>
            <p:ph type="pic" sz="quarter" idx="11"/>
          </p:nvPr>
        </p:nvSpPr>
        <p:spPr>
          <a:xfrm>
            <a:off x="8552734" y="1160463"/>
            <a:ext cx="3639266" cy="2425498"/>
          </a:xfrm>
          <a:prstGeom prst="rect">
            <a:avLst/>
          </a:prstGeom>
        </p:spPr>
        <p:txBody>
          <a:bodyPr/>
          <a:lstStyle/>
          <a:p>
            <a:endParaRPr lang="en-GB" dirty="0"/>
          </a:p>
        </p:txBody>
      </p:sp>
      <p:sp>
        <p:nvSpPr>
          <p:cNvPr id="10" name="Bildplatzhalter 15">
            <a:extLst>
              <a:ext uri="{FF2B5EF4-FFF2-40B4-BE49-F238E27FC236}">
                <a16:creationId xmlns:a16="http://schemas.microsoft.com/office/drawing/2014/main" id="{28DCFE16-4D22-C0F0-D2F8-2DCF312BCC99}"/>
              </a:ext>
            </a:extLst>
          </p:cNvPr>
          <p:cNvSpPr>
            <a:spLocks noGrp="1"/>
          </p:cNvSpPr>
          <p:nvPr>
            <p:ph type="pic" sz="quarter" idx="12"/>
          </p:nvPr>
        </p:nvSpPr>
        <p:spPr>
          <a:xfrm>
            <a:off x="4749627" y="1160463"/>
            <a:ext cx="3645482" cy="2425498"/>
          </a:xfrm>
          <a:prstGeom prst="rect">
            <a:avLst/>
          </a:prstGeom>
        </p:spPr>
        <p:txBody>
          <a:bodyPr/>
          <a:lstStyle/>
          <a:p>
            <a:endParaRPr lang="en-GB" dirty="0"/>
          </a:p>
        </p:txBody>
      </p:sp>
      <p:sp>
        <p:nvSpPr>
          <p:cNvPr id="11" name="Bildplatzhalter 13">
            <a:extLst>
              <a:ext uri="{FF2B5EF4-FFF2-40B4-BE49-F238E27FC236}">
                <a16:creationId xmlns:a16="http://schemas.microsoft.com/office/drawing/2014/main" id="{902DF207-38E4-F730-67C3-D485522E88FE}"/>
              </a:ext>
            </a:extLst>
          </p:cNvPr>
          <p:cNvSpPr>
            <a:spLocks noGrp="1"/>
          </p:cNvSpPr>
          <p:nvPr>
            <p:ph type="pic" sz="quarter" idx="15"/>
          </p:nvPr>
        </p:nvSpPr>
        <p:spPr>
          <a:xfrm>
            <a:off x="8552734" y="3720783"/>
            <a:ext cx="3639266" cy="2425498"/>
          </a:xfrm>
          <a:prstGeom prst="rect">
            <a:avLst/>
          </a:prstGeom>
        </p:spPr>
        <p:txBody>
          <a:bodyPr/>
          <a:lstStyle/>
          <a:p>
            <a:endParaRPr lang="en-GB" dirty="0"/>
          </a:p>
        </p:txBody>
      </p:sp>
      <p:sp>
        <p:nvSpPr>
          <p:cNvPr id="19" name="Bildplatzhalter 15">
            <a:extLst>
              <a:ext uri="{FF2B5EF4-FFF2-40B4-BE49-F238E27FC236}">
                <a16:creationId xmlns:a16="http://schemas.microsoft.com/office/drawing/2014/main" id="{EEFEF639-20B0-DDE3-CC74-096B91AEED78}"/>
              </a:ext>
            </a:extLst>
          </p:cNvPr>
          <p:cNvSpPr>
            <a:spLocks noGrp="1"/>
          </p:cNvSpPr>
          <p:nvPr>
            <p:ph type="pic" sz="quarter" idx="16"/>
          </p:nvPr>
        </p:nvSpPr>
        <p:spPr>
          <a:xfrm>
            <a:off x="4749627" y="3720783"/>
            <a:ext cx="3645482" cy="2425498"/>
          </a:xfrm>
          <a:prstGeom prst="rect">
            <a:avLst/>
          </a:prstGeom>
        </p:spPr>
        <p:txBody>
          <a:bodyPr/>
          <a:lstStyle/>
          <a:p>
            <a:endParaRPr lang="en-GB" dirty="0"/>
          </a:p>
        </p:txBody>
      </p:sp>
      <p:sp>
        <p:nvSpPr>
          <p:cNvPr id="20" name="Bildplatzhalter 11">
            <a:extLst>
              <a:ext uri="{FF2B5EF4-FFF2-40B4-BE49-F238E27FC236}">
                <a16:creationId xmlns:a16="http://schemas.microsoft.com/office/drawing/2014/main" id="{6657820C-EDB3-0150-B413-0A2242154AB5}"/>
              </a:ext>
            </a:extLst>
          </p:cNvPr>
          <p:cNvSpPr>
            <a:spLocks noGrp="1"/>
          </p:cNvSpPr>
          <p:nvPr>
            <p:ph type="pic" sz="quarter" idx="10"/>
          </p:nvPr>
        </p:nvSpPr>
        <p:spPr>
          <a:xfrm>
            <a:off x="0" y="277795"/>
            <a:ext cx="4592002" cy="6589713"/>
          </a:xfrm>
          <a:prstGeom prst="rect">
            <a:avLst/>
          </a:prstGeom>
        </p:spPr>
        <p:txBody>
          <a:bodyPr/>
          <a:lstStyle/>
          <a:p>
            <a:endParaRPr lang="en-GB" dirty="0"/>
          </a:p>
        </p:txBody>
      </p:sp>
    </p:spTree>
    <p:extLst>
      <p:ext uri="{BB962C8B-B14F-4D97-AF65-F5344CB8AC3E}">
        <p14:creationId xmlns:p14="http://schemas.microsoft.com/office/powerpoint/2010/main" val="2379508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llage 4">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dirty="0"/>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dirty="0"/>
          </a:p>
        </p:txBody>
      </p:sp>
    </p:spTree>
    <p:extLst>
      <p:ext uri="{BB962C8B-B14F-4D97-AF65-F5344CB8AC3E}">
        <p14:creationId xmlns:p14="http://schemas.microsoft.com/office/powerpoint/2010/main" val="357342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llage 4">
    <p:bg>
      <p:bgPr>
        <a:solidFill>
          <a:schemeClr val="tx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bg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dirty="0"/>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dirty="0"/>
          </a:p>
        </p:txBody>
      </p:sp>
    </p:spTree>
    <p:extLst>
      <p:ext uri="{BB962C8B-B14F-4D97-AF65-F5344CB8AC3E}">
        <p14:creationId xmlns:p14="http://schemas.microsoft.com/office/powerpoint/2010/main" val="182339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asic zwei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9" name="Bildplatzhalter 5">
            <a:extLst>
              <a:ext uri="{FF2B5EF4-FFF2-40B4-BE49-F238E27FC236}">
                <a16:creationId xmlns:a16="http://schemas.microsoft.com/office/drawing/2014/main" id="{704D5B23-D53B-E58D-A63B-D9FE19634BDF}"/>
              </a:ext>
            </a:extLst>
          </p:cNvPr>
          <p:cNvSpPr>
            <a:spLocks noGrp="1"/>
          </p:cNvSpPr>
          <p:nvPr>
            <p:ph type="pic" sz="quarter" idx="10"/>
          </p:nvPr>
        </p:nvSpPr>
        <p:spPr>
          <a:xfrm>
            <a:off x="4508501" y="1538288"/>
            <a:ext cx="2824398" cy="2873375"/>
          </a:xfrm>
          <a:prstGeom prst="rect">
            <a:avLst/>
          </a:prstGeom>
        </p:spPr>
        <p:txBody>
          <a:bodyPr/>
          <a:lstStyle/>
          <a:p>
            <a:endParaRPr lang="en-GB" dirty="0"/>
          </a:p>
        </p:txBody>
      </p:sp>
      <p:sp>
        <p:nvSpPr>
          <p:cNvPr id="10" name="Bildplatzhalter 7">
            <a:extLst>
              <a:ext uri="{FF2B5EF4-FFF2-40B4-BE49-F238E27FC236}">
                <a16:creationId xmlns:a16="http://schemas.microsoft.com/office/drawing/2014/main" id="{8D31E71D-AFDF-49DC-5022-C8F0FFBAB5C4}"/>
              </a:ext>
            </a:extLst>
          </p:cNvPr>
          <p:cNvSpPr>
            <a:spLocks noGrp="1"/>
          </p:cNvSpPr>
          <p:nvPr>
            <p:ph type="pic" sz="quarter" idx="11"/>
          </p:nvPr>
        </p:nvSpPr>
        <p:spPr>
          <a:xfrm>
            <a:off x="8626475" y="1538288"/>
            <a:ext cx="2860675" cy="2872800"/>
          </a:xfrm>
          <a:prstGeom prst="rect">
            <a:avLst/>
          </a:prstGeom>
        </p:spPr>
        <p:txBody>
          <a:bodyPr/>
          <a:lstStyle/>
          <a:p>
            <a:endParaRPr lang="en-GB" dirty="0"/>
          </a:p>
        </p:txBody>
      </p:sp>
    </p:spTree>
    <p:extLst>
      <p:ext uri="{BB962C8B-B14F-4D97-AF65-F5344CB8AC3E}">
        <p14:creationId xmlns:p14="http://schemas.microsoft.com/office/powerpoint/2010/main" val="340550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asic Bild recht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4BC108DA-E3BD-584C-4CE3-2BAFB54A878E}"/>
              </a:ext>
            </a:extLst>
          </p:cNvPr>
          <p:cNvSpPr>
            <a:spLocks noGrp="1"/>
          </p:cNvSpPr>
          <p:nvPr>
            <p:ph type="pic" sz="quarter" idx="10"/>
          </p:nvPr>
        </p:nvSpPr>
        <p:spPr>
          <a:xfrm>
            <a:off x="7340600" y="1160463"/>
            <a:ext cx="4508500" cy="5065712"/>
          </a:xfrm>
          <a:prstGeom prst="rect">
            <a:avLst/>
          </a:prstGeom>
        </p:spPr>
        <p:txBody>
          <a:bodyPr/>
          <a:lstStyle/>
          <a:p>
            <a:endParaRPr lang="en-GB" dirty="0"/>
          </a:p>
        </p:txBody>
      </p:sp>
    </p:spTree>
    <p:extLst>
      <p:ext uri="{BB962C8B-B14F-4D97-AF65-F5344CB8AC3E}">
        <p14:creationId xmlns:p14="http://schemas.microsoft.com/office/powerpoint/2010/main" val="143527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asic Bild links angeschnitte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EEC45117-914C-01CF-B39D-FFB25DE4BCCB}"/>
              </a:ext>
            </a:extLst>
          </p:cNvPr>
          <p:cNvSpPr>
            <a:spLocks noGrp="1"/>
          </p:cNvSpPr>
          <p:nvPr>
            <p:ph type="pic" sz="quarter" idx="10"/>
          </p:nvPr>
        </p:nvSpPr>
        <p:spPr>
          <a:xfrm>
            <a:off x="0" y="1765300"/>
            <a:ext cx="4432300" cy="4460875"/>
          </a:xfrm>
          <a:prstGeom prst="rect">
            <a:avLst/>
          </a:prstGeom>
        </p:spPr>
        <p:txBody>
          <a:bodyPr/>
          <a:lstStyle/>
          <a:p>
            <a:endParaRPr lang="en-GB" dirty="0"/>
          </a:p>
        </p:txBody>
      </p:sp>
    </p:spTree>
    <p:extLst>
      <p:ext uri="{BB962C8B-B14F-4D97-AF65-F5344CB8AC3E}">
        <p14:creationId xmlns:p14="http://schemas.microsoft.com/office/powerpoint/2010/main" val="3467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 Introduc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5DFB420-38D4-D2C0-20D5-381F78BB0A83}"/>
              </a:ext>
            </a:extLst>
          </p:cNvPr>
          <p:cNvSpPr/>
          <p:nvPr userDrawn="1"/>
        </p:nvSpPr>
        <p:spPr>
          <a:xfrm>
            <a:off x="3917576" y="681037"/>
            <a:ext cx="827442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194198" y="3216114"/>
            <a:ext cx="7825525" cy="332778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Stellen Sie Ihr Team für das Projekt kurz vor.</a:t>
            </a:r>
            <a:endParaRPr lang="en-GB" dirty="0"/>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9286535" y="799608"/>
            <a:ext cx="2939523" cy="307777"/>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STUDIENGANG (falls zutreffend)</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4104084" y="778874"/>
            <a:ext cx="2484270" cy="307777"/>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LINKEDIN (falls zutreffend)</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4199883" y="1100036"/>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90730" y="4867063"/>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675109"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1. TEAMVORSTELLUNG</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14762" y="3047984"/>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6640374" y="706271"/>
            <a:ext cx="2115387" cy="523220"/>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UNIVERSITÄT/ SCHULE</a:t>
            </a:r>
            <a:br>
              <a:rPr lang="en-US" sz="1400" b="1" dirty="0">
                <a:solidFill>
                  <a:schemeClr val="bg1"/>
                </a:solidFill>
                <a:latin typeface="Segoe UI" panose="020B0502040204020203" pitchFamily="34" charset="0"/>
                <a:cs typeface="Segoe UI" panose="020B0502040204020203" pitchFamily="34" charset="0"/>
              </a:rPr>
            </a:br>
            <a:r>
              <a:rPr lang="en-US" sz="1400" b="1" dirty="0">
                <a:solidFill>
                  <a:schemeClr val="bg1"/>
                </a:solidFill>
                <a:latin typeface="Segoe UI" panose="020B0502040204020203" pitchFamily="34" charset="0"/>
                <a:cs typeface="Segoe UI" panose="020B0502040204020203" pitchFamily="34" charset="0"/>
              </a:rPr>
              <a:t>(falls zutreffend)</a:t>
            </a:r>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331607" y="3216114"/>
            <a:ext cx="3252154" cy="1533619"/>
          </a:xfrm>
        </p:spPr>
        <p:txBody>
          <a:bodyPr>
            <a:normAutofit/>
          </a:bodyPr>
          <a:lstStyle>
            <a:lvl1pPr marL="0" indent="0">
              <a:buNone/>
              <a:defRPr sz="1400">
                <a:solidFill>
                  <a:srgbClr val="4A4A4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Teamfoto</a:t>
            </a:r>
            <a:r>
              <a:rPr lang="en-US" dirty="0"/>
              <a:t> (</a:t>
            </a:r>
            <a:r>
              <a:rPr lang="en-US" dirty="0" err="1"/>
              <a:t>verpflichtend</a:t>
            </a:r>
            <a:r>
              <a:rPr lang="en-US" dirty="0"/>
              <a:t>)</a:t>
            </a:r>
          </a:p>
          <a:p>
            <a:r>
              <a:rPr lang="en-US" dirty="0"/>
              <a:t> </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4199883" y="1478082"/>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4199883" y="1857438"/>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4205911" y="2230320"/>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4199883" y="2592868"/>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314762" y="4980228"/>
            <a:ext cx="3252155" cy="1533621"/>
          </a:xfrm>
        </p:spPr>
        <p:txBody>
          <a:bodyPr>
            <a:normAutofit/>
          </a:bodyPr>
          <a:lstStyle>
            <a:lvl1pPr marL="0" indent="0">
              <a:buNone/>
              <a:defRPr sz="1400">
                <a:solidFill>
                  <a:srgbClr val="4A4A4A"/>
                </a:solidFill>
              </a:defRPr>
            </a:lvl1pPr>
          </a:lstStyle>
          <a:p>
            <a:r>
              <a:rPr lang="de-DE"/>
              <a:t>Logo</a:t>
            </a:r>
            <a:endParaRPr lang="de-DE" dirty="0"/>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4208745" y="271835"/>
            <a:ext cx="7807207" cy="382487"/>
          </a:xfrm>
        </p:spPr>
        <p:txBody>
          <a:bodyPr anchor="ctr">
            <a:normAutofit/>
          </a:bodyPr>
          <a:lstStyle>
            <a:lvl1pPr marL="0" indent="0">
              <a:buNone/>
              <a:defRPr sz="18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5" name="Text Placeholder 2">
            <a:extLst>
              <a:ext uri="{FF2B5EF4-FFF2-40B4-BE49-F238E27FC236}">
                <a16:creationId xmlns:a16="http://schemas.microsoft.com/office/drawing/2014/main" id="{EC6CAEEE-9D67-D6DD-0FE8-6B30717B5FE7}"/>
              </a:ext>
            </a:extLst>
          </p:cNvPr>
          <p:cNvSpPr>
            <a:spLocks noGrp="1"/>
          </p:cNvSpPr>
          <p:nvPr>
            <p:ph type="body" idx="33" hasCustomPrompt="1"/>
          </p:nvPr>
        </p:nvSpPr>
        <p:spPr>
          <a:xfrm>
            <a:off x="6755761" y="1489931"/>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6" name="Text Placeholder 2">
            <a:extLst>
              <a:ext uri="{FF2B5EF4-FFF2-40B4-BE49-F238E27FC236}">
                <a16:creationId xmlns:a16="http://schemas.microsoft.com/office/drawing/2014/main" id="{E329D748-C926-A230-42C1-E56F352D8338}"/>
              </a:ext>
            </a:extLst>
          </p:cNvPr>
          <p:cNvSpPr>
            <a:spLocks noGrp="1"/>
          </p:cNvSpPr>
          <p:nvPr>
            <p:ph type="body" idx="34" hasCustomPrompt="1"/>
          </p:nvPr>
        </p:nvSpPr>
        <p:spPr>
          <a:xfrm>
            <a:off x="6755761" y="1865443"/>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0" name="Text Placeholder 2">
            <a:extLst>
              <a:ext uri="{FF2B5EF4-FFF2-40B4-BE49-F238E27FC236}">
                <a16:creationId xmlns:a16="http://schemas.microsoft.com/office/drawing/2014/main" id="{37C36D89-03C3-3169-86D3-4F9928FBE14A}"/>
              </a:ext>
            </a:extLst>
          </p:cNvPr>
          <p:cNvSpPr>
            <a:spLocks noGrp="1"/>
          </p:cNvSpPr>
          <p:nvPr>
            <p:ph type="body" idx="35" hasCustomPrompt="1"/>
          </p:nvPr>
        </p:nvSpPr>
        <p:spPr>
          <a:xfrm>
            <a:off x="6755761" y="2244704"/>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1" name="Text Placeholder 2">
            <a:extLst>
              <a:ext uri="{FF2B5EF4-FFF2-40B4-BE49-F238E27FC236}">
                <a16:creationId xmlns:a16="http://schemas.microsoft.com/office/drawing/2014/main" id="{749A76B2-105A-300E-9031-EB425EA3D87B}"/>
              </a:ext>
            </a:extLst>
          </p:cNvPr>
          <p:cNvSpPr>
            <a:spLocks noGrp="1"/>
          </p:cNvSpPr>
          <p:nvPr>
            <p:ph type="body" idx="36" hasCustomPrompt="1"/>
          </p:nvPr>
        </p:nvSpPr>
        <p:spPr>
          <a:xfrm>
            <a:off x="6753486" y="2607252"/>
            <a:ext cx="2211247"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7" name="Text Placeholder 2">
            <a:extLst>
              <a:ext uri="{FF2B5EF4-FFF2-40B4-BE49-F238E27FC236}">
                <a16:creationId xmlns:a16="http://schemas.microsoft.com/office/drawing/2014/main" id="{FBFEFA34-0D08-DED7-1704-24CE436482AF}"/>
              </a:ext>
            </a:extLst>
          </p:cNvPr>
          <p:cNvSpPr>
            <a:spLocks noGrp="1"/>
          </p:cNvSpPr>
          <p:nvPr>
            <p:ph type="body" idx="38" hasCustomPrompt="1"/>
          </p:nvPr>
        </p:nvSpPr>
        <p:spPr>
          <a:xfrm>
            <a:off x="9371680" y="1482896"/>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8" name="Text Placeholder 2">
            <a:extLst>
              <a:ext uri="{FF2B5EF4-FFF2-40B4-BE49-F238E27FC236}">
                <a16:creationId xmlns:a16="http://schemas.microsoft.com/office/drawing/2014/main" id="{19696418-4893-6C05-740D-6F3B24BFA58D}"/>
              </a:ext>
            </a:extLst>
          </p:cNvPr>
          <p:cNvSpPr>
            <a:spLocks noGrp="1"/>
          </p:cNvSpPr>
          <p:nvPr>
            <p:ph type="body" idx="39" hasCustomPrompt="1"/>
          </p:nvPr>
        </p:nvSpPr>
        <p:spPr>
          <a:xfrm>
            <a:off x="9371680" y="185840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9" name="Text Placeholder 2">
            <a:extLst>
              <a:ext uri="{FF2B5EF4-FFF2-40B4-BE49-F238E27FC236}">
                <a16:creationId xmlns:a16="http://schemas.microsoft.com/office/drawing/2014/main" id="{F12E1287-1494-5000-C397-786F4B0A98B9}"/>
              </a:ext>
            </a:extLst>
          </p:cNvPr>
          <p:cNvSpPr>
            <a:spLocks noGrp="1"/>
          </p:cNvSpPr>
          <p:nvPr>
            <p:ph type="body" idx="40" hasCustomPrompt="1"/>
          </p:nvPr>
        </p:nvSpPr>
        <p:spPr>
          <a:xfrm>
            <a:off x="9366162" y="2239564"/>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25" name="Text Placeholder 2">
            <a:extLst>
              <a:ext uri="{FF2B5EF4-FFF2-40B4-BE49-F238E27FC236}">
                <a16:creationId xmlns:a16="http://schemas.microsoft.com/office/drawing/2014/main" id="{C3D2E49A-1915-C09E-A2F3-68BB74DD64A1}"/>
              </a:ext>
            </a:extLst>
          </p:cNvPr>
          <p:cNvSpPr>
            <a:spLocks noGrp="1"/>
          </p:cNvSpPr>
          <p:nvPr>
            <p:ph type="body" idx="41" hasCustomPrompt="1"/>
          </p:nvPr>
        </p:nvSpPr>
        <p:spPr>
          <a:xfrm>
            <a:off x="9366162" y="260021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 name="TextBox 3">
            <a:extLst>
              <a:ext uri="{FF2B5EF4-FFF2-40B4-BE49-F238E27FC236}">
                <a16:creationId xmlns:a16="http://schemas.microsoft.com/office/drawing/2014/main" id="{54B3F3AF-C907-E877-2C93-84D8411E9E49}"/>
              </a:ext>
            </a:extLst>
          </p:cNvPr>
          <p:cNvSpPr txBox="1"/>
          <p:nvPr userDrawn="1"/>
        </p:nvSpPr>
        <p:spPr>
          <a:xfrm>
            <a:off x="268745" y="775428"/>
            <a:ext cx="3565848"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NAMES + ALTER DER TEAMMITGLIEDER</a:t>
            </a:r>
          </a:p>
        </p:txBody>
      </p:sp>
      <p:sp>
        <p:nvSpPr>
          <p:cNvPr id="8" name="Text Placeholder 2">
            <a:extLst>
              <a:ext uri="{FF2B5EF4-FFF2-40B4-BE49-F238E27FC236}">
                <a16:creationId xmlns:a16="http://schemas.microsoft.com/office/drawing/2014/main" id="{DC4AFB89-5145-6DC1-4575-D121FD573892}"/>
              </a:ext>
            </a:extLst>
          </p:cNvPr>
          <p:cNvSpPr>
            <a:spLocks noGrp="1"/>
          </p:cNvSpPr>
          <p:nvPr>
            <p:ph type="body" idx="42" hasCustomPrompt="1"/>
          </p:nvPr>
        </p:nvSpPr>
        <p:spPr>
          <a:xfrm>
            <a:off x="326951" y="2614661"/>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 </a:t>
            </a:r>
          </a:p>
        </p:txBody>
      </p:sp>
      <p:sp>
        <p:nvSpPr>
          <p:cNvPr id="16" name="Text Placeholder 2">
            <a:extLst>
              <a:ext uri="{FF2B5EF4-FFF2-40B4-BE49-F238E27FC236}">
                <a16:creationId xmlns:a16="http://schemas.microsoft.com/office/drawing/2014/main" id="{34D64C18-8FCD-3E04-D778-8A0B4FA5D6FD}"/>
              </a:ext>
            </a:extLst>
          </p:cNvPr>
          <p:cNvSpPr>
            <a:spLocks noGrp="1"/>
          </p:cNvSpPr>
          <p:nvPr>
            <p:ph type="body" idx="43" hasCustomPrompt="1"/>
          </p:nvPr>
        </p:nvSpPr>
        <p:spPr>
          <a:xfrm>
            <a:off x="326951" y="2227910"/>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 </a:t>
            </a:r>
          </a:p>
        </p:txBody>
      </p:sp>
      <p:sp>
        <p:nvSpPr>
          <p:cNvPr id="22" name="Text Placeholder 2">
            <a:extLst>
              <a:ext uri="{FF2B5EF4-FFF2-40B4-BE49-F238E27FC236}">
                <a16:creationId xmlns:a16="http://schemas.microsoft.com/office/drawing/2014/main" id="{4C000310-CF7C-77CD-792D-4068EC616CA9}"/>
              </a:ext>
            </a:extLst>
          </p:cNvPr>
          <p:cNvSpPr>
            <a:spLocks noGrp="1"/>
          </p:cNvSpPr>
          <p:nvPr>
            <p:ph type="body" idx="44" hasCustomPrompt="1"/>
          </p:nvPr>
        </p:nvSpPr>
        <p:spPr>
          <a:xfrm>
            <a:off x="326951" y="1842799"/>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a:t>
            </a:r>
          </a:p>
        </p:txBody>
      </p:sp>
      <p:sp>
        <p:nvSpPr>
          <p:cNvPr id="23" name="Text Placeholder 2">
            <a:extLst>
              <a:ext uri="{FF2B5EF4-FFF2-40B4-BE49-F238E27FC236}">
                <a16:creationId xmlns:a16="http://schemas.microsoft.com/office/drawing/2014/main" id="{1769CCD0-9F19-0F1F-1196-DCD2673893D3}"/>
              </a:ext>
            </a:extLst>
          </p:cNvPr>
          <p:cNvSpPr>
            <a:spLocks noGrp="1"/>
          </p:cNvSpPr>
          <p:nvPr>
            <p:ph type="body" idx="45" hasCustomPrompt="1"/>
          </p:nvPr>
        </p:nvSpPr>
        <p:spPr>
          <a:xfrm>
            <a:off x="326951" y="1456048"/>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a:t>
            </a:r>
          </a:p>
        </p:txBody>
      </p:sp>
      <p:sp>
        <p:nvSpPr>
          <p:cNvPr id="27" name="Text Placeholder 2">
            <a:extLst>
              <a:ext uri="{FF2B5EF4-FFF2-40B4-BE49-F238E27FC236}">
                <a16:creationId xmlns:a16="http://schemas.microsoft.com/office/drawing/2014/main" id="{0B2C1D80-160B-8A8E-073A-083278E7E982}"/>
              </a:ext>
            </a:extLst>
          </p:cNvPr>
          <p:cNvSpPr>
            <a:spLocks noGrp="1"/>
          </p:cNvSpPr>
          <p:nvPr>
            <p:ph type="body" idx="46" hasCustomPrompt="1"/>
          </p:nvPr>
        </p:nvSpPr>
        <p:spPr>
          <a:xfrm>
            <a:off x="326951" y="1079457"/>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a:t>
            </a:r>
          </a:p>
        </p:txBody>
      </p:sp>
      <p:sp>
        <p:nvSpPr>
          <p:cNvPr id="3" name="Text Placeholder 2">
            <a:extLst>
              <a:ext uri="{FF2B5EF4-FFF2-40B4-BE49-F238E27FC236}">
                <a16:creationId xmlns:a16="http://schemas.microsoft.com/office/drawing/2014/main" id="{0C2EE502-5359-1A7C-4922-E8776B878884}"/>
              </a:ext>
            </a:extLst>
          </p:cNvPr>
          <p:cNvSpPr>
            <a:spLocks noGrp="1"/>
          </p:cNvSpPr>
          <p:nvPr>
            <p:ph type="body" idx="47" hasCustomPrompt="1"/>
          </p:nvPr>
        </p:nvSpPr>
        <p:spPr>
          <a:xfrm>
            <a:off x="9366162" y="1100036"/>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Tree>
    <p:extLst>
      <p:ext uri="{BB962C8B-B14F-4D97-AF65-F5344CB8AC3E}">
        <p14:creationId xmlns:p14="http://schemas.microsoft.com/office/powerpoint/2010/main" val="1356081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asic 2 Bilder link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4">
            <a:extLst>
              <a:ext uri="{FF2B5EF4-FFF2-40B4-BE49-F238E27FC236}">
                <a16:creationId xmlns:a16="http://schemas.microsoft.com/office/drawing/2014/main" id="{72F28182-1A37-8776-3D4C-4A2EE64B314D}"/>
              </a:ext>
            </a:extLst>
          </p:cNvPr>
          <p:cNvSpPr>
            <a:spLocks noGrp="1"/>
          </p:cNvSpPr>
          <p:nvPr>
            <p:ph type="pic" sz="quarter" idx="10"/>
          </p:nvPr>
        </p:nvSpPr>
        <p:spPr>
          <a:xfrm>
            <a:off x="0" y="1765300"/>
            <a:ext cx="3525600" cy="2570901"/>
          </a:xfrm>
          <a:prstGeom prst="rect">
            <a:avLst/>
          </a:prstGeom>
        </p:spPr>
        <p:txBody>
          <a:bodyPr/>
          <a:lstStyle/>
          <a:p>
            <a:endParaRPr lang="en-GB" dirty="0"/>
          </a:p>
        </p:txBody>
      </p:sp>
      <p:sp>
        <p:nvSpPr>
          <p:cNvPr id="8" name="Bildplatzhalter 4">
            <a:extLst>
              <a:ext uri="{FF2B5EF4-FFF2-40B4-BE49-F238E27FC236}">
                <a16:creationId xmlns:a16="http://schemas.microsoft.com/office/drawing/2014/main" id="{434A05CE-1C70-F0E9-38B6-E9C01B27782B}"/>
              </a:ext>
            </a:extLst>
          </p:cNvPr>
          <p:cNvSpPr>
            <a:spLocks noGrp="1"/>
          </p:cNvSpPr>
          <p:nvPr>
            <p:ph type="pic" sz="quarter" idx="11"/>
          </p:nvPr>
        </p:nvSpPr>
        <p:spPr>
          <a:xfrm>
            <a:off x="3753852" y="1765300"/>
            <a:ext cx="3525600" cy="2570901"/>
          </a:xfrm>
          <a:prstGeom prst="rect">
            <a:avLst/>
          </a:prstGeom>
        </p:spPr>
        <p:txBody>
          <a:bodyPr/>
          <a:lstStyle/>
          <a:p>
            <a:endParaRPr lang="en-GB" dirty="0"/>
          </a:p>
        </p:txBody>
      </p:sp>
    </p:spTree>
    <p:extLst>
      <p:ext uri="{BB962C8B-B14F-4D97-AF65-F5344CB8AC3E}">
        <p14:creationId xmlns:p14="http://schemas.microsoft.com/office/powerpoint/2010/main" val="3818898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asic 3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C7A9A2CB-1B8B-8FE6-4F5A-C990BFCCE2BD}"/>
              </a:ext>
            </a:extLst>
          </p:cNvPr>
          <p:cNvSpPr>
            <a:spLocks noGrp="1"/>
          </p:cNvSpPr>
          <p:nvPr>
            <p:ph type="pic" sz="quarter" idx="10"/>
          </p:nvPr>
        </p:nvSpPr>
        <p:spPr>
          <a:xfrm>
            <a:off x="344488" y="1558925"/>
            <a:ext cx="2844800" cy="2844800"/>
          </a:xfrm>
          <a:prstGeom prst="rect">
            <a:avLst/>
          </a:prstGeom>
        </p:spPr>
        <p:txBody>
          <a:bodyPr/>
          <a:lstStyle/>
          <a:p>
            <a:endParaRPr lang="en-GB" dirty="0"/>
          </a:p>
        </p:txBody>
      </p:sp>
      <p:sp>
        <p:nvSpPr>
          <p:cNvPr id="13" name="Bildplatzhalter 8">
            <a:extLst>
              <a:ext uri="{FF2B5EF4-FFF2-40B4-BE49-F238E27FC236}">
                <a16:creationId xmlns:a16="http://schemas.microsoft.com/office/drawing/2014/main" id="{DCF585F9-B1BC-EBFC-3814-68088530D0DF}"/>
              </a:ext>
            </a:extLst>
          </p:cNvPr>
          <p:cNvSpPr>
            <a:spLocks noGrp="1"/>
          </p:cNvSpPr>
          <p:nvPr>
            <p:ph type="pic" sz="quarter" idx="11"/>
          </p:nvPr>
        </p:nvSpPr>
        <p:spPr>
          <a:xfrm>
            <a:off x="4485882" y="1574800"/>
            <a:ext cx="2844000" cy="2844800"/>
          </a:xfrm>
          <a:prstGeom prst="rect">
            <a:avLst/>
          </a:prstGeom>
        </p:spPr>
        <p:txBody>
          <a:bodyPr/>
          <a:lstStyle/>
          <a:p>
            <a:endParaRPr lang="en-GB" dirty="0"/>
          </a:p>
        </p:txBody>
      </p:sp>
      <p:sp>
        <p:nvSpPr>
          <p:cNvPr id="14" name="Bildplatzhalter 10">
            <a:extLst>
              <a:ext uri="{FF2B5EF4-FFF2-40B4-BE49-F238E27FC236}">
                <a16:creationId xmlns:a16="http://schemas.microsoft.com/office/drawing/2014/main" id="{A0B0E00E-7F33-F8BC-AF5E-7C800DDA5F84}"/>
              </a:ext>
            </a:extLst>
          </p:cNvPr>
          <p:cNvSpPr>
            <a:spLocks noGrp="1"/>
          </p:cNvSpPr>
          <p:nvPr>
            <p:ph type="pic" sz="quarter" idx="12"/>
          </p:nvPr>
        </p:nvSpPr>
        <p:spPr>
          <a:xfrm>
            <a:off x="8626475" y="1574800"/>
            <a:ext cx="2844000" cy="2844800"/>
          </a:xfrm>
          <a:prstGeom prst="rect">
            <a:avLst/>
          </a:prstGeom>
        </p:spPr>
        <p:txBody>
          <a:bodyPr/>
          <a:lstStyle/>
          <a:p>
            <a:endParaRPr lang="en-GB" dirty="0"/>
          </a:p>
        </p:txBody>
      </p:sp>
    </p:spTree>
    <p:extLst>
      <p:ext uri="{BB962C8B-B14F-4D97-AF65-F5344CB8AC3E}">
        <p14:creationId xmlns:p14="http://schemas.microsoft.com/office/powerpoint/2010/main" val="958798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asic 3 kl. Bilder">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FB44308B-7F67-A54E-E0F6-61B65B6275D6}"/>
              </a:ext>
            </a:extLst>
          </p:cNvPr>
          <p:cNvSpPr>
            <a:spLocks noGrp="1"/>
          </p:cNvSpPr>
          <p:nvPr>
            <p:ph type="pic" sz="quarter" idx="10"/>
          </p:nvPr>
        </p:nvSpPr>
        <p:spPr>
          <a:xfrm>
            <a:off x="342900" y="1765300"/>
            <a:ext cx="2879725" cy="2536825"/>
          </a:xfrm>
          <a:prstGeom prst="rect">
            <a:avLst/>
          </a:prstGeom>
        </p:spPr>
        <p:txBody>
          <a:bodyPr/>
          <a:lstStyle/>
          <a:p>
            <a:endParaRPr lang="en-GB" dirty="0"/>
          </a:p>
        </p:txBody>
      </p:sp>
      <p:sp>
        <p:nvSpPr>
          <p:cNvPr id="13" name="Bildplatzhalter 8">
            <a:extLst>
              <a:ext uri="{FF2B5EF4-FFF2-40B4-BE49-F238E27FC236}">
                <a16:creationId xmlns:a16="http://schemas.microsoft.com/office/drawing/2014/main" id="{A840DFE9-F588-7471-1004-0CE835F6D620}"/>
              </a:ext>
            </a:extLst>
          </p:cNvPr>
          <p:cNvSpPr>
            <a:spLocks noGrp="1"/>
          </p:cNvSpPr>
          <p:nvPr>
            <p:ph type="pic" sz="quarter" idx="11"/>
          </p:nvPr>
        </p:nvSpPr>
        <p:spPr>
          <a:xfrm>
            <a:off x="3482975" y="1765300"/>
            <a:ext cx="2879725" cy="2536825"/>
          </a:xfrm>
          <a:prstGeom prst="rect">
            <a:avLst/>
          </a:prstGeom>
        </p:spPr>
        <p:txBody>
          <a:bodyPr/>
          <a:lstStyle/>
          <a:p>
            <a:endParaRPr lang="en-GB" dirty="0"/>
          </a:p>
        </p:txBody>
      </p:sp>
      <p:sp>
        <p:nvSpPr>
          <p:cNvPr id="14" name="Bildplatzhalter 10">
            <a:extLst>
              <a:ext uri="{FF2B5EF4-FFF2-40B4-BE49-F238E27FC236}">
                <a16:creationId xmlns:a16="http://schemas.microsoft.com/office/drawing/2014/main" id="{E099EE25-D9E4-1C81-BCF9-6FA32E426FD6}"/>
              </a:ext>
            </a:extLst>
          </p:cNvPr>
          <p:cNvSpPr>
            <a:spLocks noGrp="1"/>
          </p:cNvSpPr>
          <p:nvPr>
            <p:ph type="pic" sz="quarter" idx="12"/>
          </p:nvPr>
        </p:nvSpPr>
        <p:spPr>
          <a:xfrm>
            <a:off x="6621463" y="1765300"/>
            <a:ext cx="5227637" cy="2536825"/>
          </a:xfrm>
          <a:prstGeom prst="rect">
            <a:avLst/>
          </a:prstGeom>
        </p:spPr>
        <p:txBody>
          <a:bodyPr/>
          <a:lstStyle/>
          <a:p>
            <a:endParaRPr lang="en-GB" dirty="0"/>
          </a:p>
        </p:txBody>
      </p:sp>
    </p:spTree>
    <p:extLst>
      <p:ext uri="{BB962C8B-B14F-4D97-AF65-F5344CB8AC3E}">
        <p14:creationId xmlns:p14="http://schemas.microsoft.com/office/powerpoint/2010/main" val="101186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59123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ild in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0" name="Bildplatzhalter 8">
            <a:extLst>
              <a:ext uri="{FF2B5EF4-FFF2-40B4-BE49-F238E27FC236}">
                <a16:creationId xmlns:a16="http://schemas.microsoft.com/office/drawing/2014/main" id="{E4BA7A34-0DDB-74D1-BCEA-48DAC26CA2FD}"/>
              </a:ext>
            </a:extLst>
          </p:cNvPr>
          <p:cNvSpPr>
            <a:spLocks noGrp="1"/>
          </p:cNvSpPr>
          <p:nvPr>
            <p:ph type="pic" sz="quarter" idx="39"/>
          </p:nvPr>
        </p:nvSpPr>
        <p:spPr>
          <a:xfrm>
            <a:off x="5889625" y="0"/>
            <a:ext cx="6302375" cy="4398963"/>
          </a:xfrm>
          <a:prstGeom prst="rect">
            <a:avLst/>
          </a:prstGeom>
        </p:spPr>
        <p:txBody>
          <a:bodyPr/>
          <a:lstStyle/>
          <a:p>
            <a:endParaRPr lang="en-GB" dirty="0"/>
          </a:p>
        </p:txBody>
      </p:sp>
      <p:sp>
        <p:nvSpPr>
          <p:cNvPr id="11" name="Bildplatzhalter 5">
            <a:extLst>
              <a:ext uri="{FF2B5EF4-FFF2-40B4-BE49-F238E27FC236}">
                <a16:creationId xmlns:a16="http://schemas.microsoft.com/office/drawing/2014/main" id="{0BFB45DE-2602-A6F3-6975-28427CEAA509}"/>
              </a:ext>
            </a:extLst>
          </p:cNvPr>
          <p:cNvSpPr>
            <a:spLocks noGrp="1"/>
          </p:cNvSpPr>
          <p:nvPr>
            <p:ph type="pic" sz="quarter" idx="38"/>
          </p:nvPr>
        </p:nvSpPr>
        <p:spPr>
          <a:xfrm>
            <a:off x="4673600" y="3216275"/>
            <a:ext cx="6546850" cy="3641725"/>
          </a:xfrm>
          <a:prstGeom prst="rect">
            <a:avLst/>
          </a:prstGeom>
        </p:spPr>
        <p:txBody>
          <a:bodyPr/>
          <a:lstStyle/>
          <a:p>
            <a:endParaRPr lang="en-GB" dirty="0"/>
          </a:p>
        </p:txBody>
      </p:sp>
    </p:spTree>
    <p:extLst>
      <p:ext uri="{BB962C8B-B14F-4D97-AF65-F5344CB8AC3E}">
        <p14:creationId xmlns:p14="http://schemas.microsoft.com/office/powerpoint/2010/main" val="1469376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asic großes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3216265"/>
          </a:xfrm>
          <a:prstGeom prst="rect">
            <a:avLst/>
          </a:prstGeom>
          <a:noFill/>
        </p:spPr>
        <p:txBody>
          <a:bodyPr lIns="0" tIns="0">
            <a:spAutoFit/>
          </a:bodyPr>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4" name="Bildplatzhalter 3">
            <a:extLst>
              <a:ext uri="{FF2B5EF4-FFF2-40B4-BE49-F238E27FC236}">
                <a16:creationId xmlns:a16="http://schemas.microsoft.com/office/drawing/2014/main" id="{FEE1625C-3D9E-21BE-EFC1-C2023FBEA3C5}"/>
              </a:ext>
            </a:extLst>
          </p:cNvPr>
          <p:cNvSpPr>
            <a:spLocks noGrp="1"/>
          </p:cNvSpPr>
          <p:nvPr>
            <p:ph type="pic" sz="quarter" idx="38"/>
          </p:nvPr>
        </p:nvSpPr>
        <p:spPr>
          <a:xfrm>
            <a:off x="5340001" y="0"/>
            <a:ext cx="6852000" cy="6858000"/>
          </a:xfrm>
          <a:prstGeom prst="rect">
            <a:avLst/>
          </a:prstGeom>
        </p:spPr>
        <p:txBody>
          <a:bodyPr/>
          <a:lstStyle/>
          <a:p>
            <a:endParaRPr lang="en-GB" dirty="0"/>
          </a:p>
        </p:txBody>
      </p:sp>
    </p:spTree>
    <p:extLst>
      <p:ext uri="{BB962C8B-B14F-4D97-AF65-F5344CB8AC3E}">
        <p14:creationId xmlns:p14="http://schemas.microsoft.com/office/powerpoint/2010/main" val="3599799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Format with Tabl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4" name="Table Placeholder 2">
            <a:extLst>
              <a:ext uri="{FF2B5EF4-FFF2-40B4-BE49-F238E27FC236}">
                <a16:creationId xmlns:a16="http://schemas.microsoft.com/office/drawing/2014/main" id="{0534D857-2784-A448-999D-D20E1C0E21B7}"/>
              </a:ext>
            </a:extLst>
          </p:cNvPr>
          <p:cNvSpPr>
            <a:spLocks noGrp="1"/>
          </p:cNvSpPr>
          <p:nvPr>
            <p:ph type="tbl" sz="quarter" idx="48" hasCustomPrompt="1"/>
          </p:nvPr>
        </p:nvSpPr>
        <p:spPr bwMode="gray">
          <a:xfrm>
            <a:off x="344489" y="2343150"/>
            <a:ext cx="11504611" cy="3883025"/>
          </a:xfrm>
          <a:prstGeom prst="rect">
            <a:avLst/>
          </a:prstGeom>
          <a:solidFill>
            <a:schemeClr val="bg1">
              <a:lumMod val="95000"/>
            </a:schemeClr>
          </a:solidFill>
        </p:spPr>
        <p:txBody>
          <a:bodyPr/>
          <a:lstStyle>
            <a:lvl1pPr>
              <a:defRPr/>
            </a:lvl1pPr>
          </a:lstStyle>
          <a:p>
            <a:r>
              <a:rPr kumimoji="1" lang="en-US" altLang="ja-JP" dirty="0"/>
              <a:t>Insert Table</a:t>
            </a:r>
            <a:endParaRPr kumimoji="1" lang="ja-JP" altLang="en-US"/>
          </a:p>
        </p:txBody>
      </p:sp>
      <p:sp>
        <p:nvSpPr>
          <p:cNvPr id="6" name="Text Placeholder 61">
            <a:extLst>
              <a:ext uri="{FF2B5EF4-FFF2-40B4-BE49-F238E27FC236}">
                <a16:creationId xmlns:a16="http://schemas.microsoft.com/office/drawing/2014/main" id="{EED11DBD-A8D2-4C51-9B45-B3A1499C4DA4}"/>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413296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Format with Columns (3)">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6" name="Text Placeholder 61">
            <a:extLst>
              <a:ext uri="{FF2B5EF4-FFF2-40B4-BE49-F238E27FC236}">
                <a16:creationId xmlns:a16="http://schemas.microsoft.com/office/drawing/2014/main" id="{7DEA34F8-20AA-4681-BA33-1A72628EAF16}"/>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7" name="직사각형 15">
            <a:extLst>
              <a:ext uri="{FF2B5EF4-FFF2-40B4-BE49-F238E27FC236}">
                <a16:creationId xmlns:a16="http://schemas.microsoft.com/office/drawing/2014/main" id="{D3B00A29-482B-4F19-BAB3-10C9BC3C7E30}"/>
              </a:ext>
            </a:extLst>
          </p:cNvPr>
          <p:cNvSpPr/>
          <p:nvPr userDrawn="1"/>
        </p:nvSpPr>
        <p:spPr bwMode="gray">
          <a:xfrm>
            <a:off x="342899" y="2469595"/>
            <a:ext cx="3600000" cy="504056"/>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3" name="직사각형 16">
            <a:extLst>
              <a:ext uri="{FF2B5EF4-FFF2-40B4-BE49-F238E27FC236}">
                <a16:creationId xmlns:a16="http://schemas.microsoft.com/office/drawing/2014/main" id="{12E8A377-5723-49CC-84AC-851A094C36EE}"/>
              </a:ext>
            </a:extLst>
          </p:cNvPr>
          <p:cNvSpPr/>
          <p:nvPr userDrawn="1"/>
        </p:nvSpPr>
        <p:spPr bwMode="gray">
          <a:xfrm>
            <a:off x="342898" y="2469595"/>
            <a:ext cx="3600000" cy="3420000"/>
          </a:xfrm>
          <a:prstGeom prst="rect">
            <a:avLst/>
          </a:prstGeom>
          <a:no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4" name="Text Placeholder 61">
            <a:extLst>
              <a:ext uri="{FF2B5EF4-FFF2-40B4-BE49-F238E27FC236}">
                <a16:creationId xmlns:a16="http://schemas.microsoft.com/office/drawing/2014/main" id="{3CD7FCF6-575C-40F2-BA03-EF7BF5169CCC}"/>
              </a:ext>
            </a:extLst>
          </p:cNvPr>
          <p:cNvSpPr>
            <a:spLocks noGrp="1"/>
          </p:cNvSpPr>
          <p:nvPr>
            <p:ph type="body" sz="quarter" idx="40" hasCustomPrompt="1"/>
          </p:nvPr>
        </p:nvSpPr>
        <p:spPr bwMode="gray">
          <a:xfrm>
            <a:off x="342898"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25" name="Text Placeholder 61">
            <a:extLst>
              <a:ext uri="{FF2B5EF4-FFF2-40B4-BE49-F238E27FC236}">
                <a16:creationId xmlns:a16="http://schemas.microsoft.com/office/drawing/2014/main" id="{3431FC8E-97CA-4B5E-B98D-3BF2F5639144}"/>
              </a:ext>
            </a:extLst>
          </p:cNvPr>
          <p:cNvSpPr>
            <a:spLocks noGrp="1"/>
          </p:cNvSpPr>
          <p:nvPr>
            <p:ph type="body" sz="quarter" idx="44" hasCustomPrompt="1"/>
          </p:nvPr>
        </p:nvSpPr>
        <p:spPr bwMode="gray">
          <a:xfrm>
            <a:off x="342897"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직사각형 15">
            <a:extLst>
              <a:ext uri="{FF2B5EF4-FFF2-40B4-BE49-F238E27FC236}">
                <a16:creationId xmlns:a16="http://schemas.microsoft.com/office/drawing/2014/main" id="{90890A6F-83B2-43BD-8770-A96E9AE1244D}"/>
              </a:ext>
            </a:extLst>
          </p:cNvPr>
          <p:cNvSpPr/>
          <p:nvPr userDrawn="1"/>
        </p:nvSpPr>
        <p:spPr bwMode="gray">
          <a:xfrm>
            <a:off x="4295998" y="2469595"/>
            <a:ext cx="3600000" cy="504056"/>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8" name="직사각형 16">
            <a:extLst>
              <a:ext uri="{FF2B5EF4-FFF2-40B4-BE49-F238E27FC236}">
                <a16:creationId xmlns:a16="http://schemas.microsoft.com/office/drawing/2014/main" id="{D4877F57-C7B0-4109-BCBB-E224D71E6AD2}"/>
              </a:ext>
            </a:extLst>
          </p:cNvPr>
          <p:cNvSpPr/>
          <p:nvPr userDrawn="1"/>
        </p:nvSpPr>
        <p:spPr bwMode="gray">
          <a:xfrm>
            <a:off x="4295998" y="2469595"/>
            <a:ext cx="3600000" cy="3420000"/>
          </a:xfrm>
          <a:prstGeom prst="rect">
            <a:avLst/>
          </a:prstGeom>
          <a:no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9" name="Text Placeholder 61">
            <a:extLst>
              <a:ext uri="{FF2B5EF4-FFF2-40B4-BE49-F238E27FC236}">
                <a16:creationId xmlns:a16="http://schemas.microsoft.com/office/drawing/2014/main" id="{14622D4D-16CA-4072-9F53-58F6CBB70219}"/>
              </a:ext>
            </a:extLst>
          </p:cNvPr>
          <p:cNvSpPr>
            <a:spLocks noGrp="1"/>
          </p:cNvSpPr>
          <p:nvPr>
            <p:ph type="body" sz="quarter" idx="45" hasCustomPrompt="1"/>
          </p:nvPr>
        </p:nvSpPr>
        <p:spPr bwMode="gray">
          <a:xfrm>
            <a:off x="4295998" y="3081595"/>
            <a:ext cx="3600000" cy="2808000"/>
          </a:xfrm>
          <a:prstGeom prst="rect">
            <a:avLst/>
          </a:prstGeom>
          <a:ln>
            <a:noFill/>
          </a:ln>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0" name="Text Placeholder 61">
            <a:extLst>
              <a:ext uri="{FF2B5EF4-FFF2-40B4-BE49-F238E27FC236}">
                <a16:creationId xmlns:a16="http://schemas.microsoft.com/office/drawing/2014/main" id="{E2E2CC02-079B-428A-B936-A5D5BF9491D1}"/>
              </a:ext>
            </a:extLst>
          </p:cNvPr>
          <p:cNvSpPr>
            <a:spLocks noGrp="1"/>
          </p:cNvSpPr>
          <p:nvPr>
            <p:ph type="body" sz="quarter" idx="46" hasCustomPrompt="1"/>
          </p:nvPr>
        </p:nvSpPr>
        <p:spPr bwMode="gray">
          <a:xfrm>
            <a:off x="42959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31" name="직사각형 15">
            <a:extLst>
              <a:ext uri="{FF2B5EF4-FFF2-40B4-BE49-F238E27FC236}">
                <a16:creationId xmlns:a16="http://schemas.microsoft.com/office/drawing/2014/main" id="{0662995E-FF4C-47E1-B699-A1C594FEBAE0}"/>
              </a:ext>
            </a:extLst>
          </p:cNvPr>
          <p:cNvSpPr/>
          <p:nvPr userDrawn="1"/>
        </p:nvSpPr>
        <p:spPr bwMode="gray">
          <a:xfrm>
            <a:off x="8249100" y="2469595"/>
            <a:ext cx="3600000" cy="504056"/>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2" name="직사각형 16">
            <a:extLst>
              <a:ext uri="{FF2B5EF4-FFF2-40B4-BE49-F238E27FC236}">
                <a16:creationId xmlns:a16="http://schemas.microsoft.com/office/drawing/2014/main" id="{144D930D-CABF-48A3-AA5F-49A1DA71A361}"/>
              </a:ext>
            </a:extLst>
          </p:cNvPr>
          <p:cNvSpPr/>
          <p:nvPr userDrawn="1"/>
        </p:nvSpPr>
        <p:spPr bwMode="gray">
          <a:xfrm>
            <a:off x="8249099" y="2469595"/>
            <a:ext cx="3600000" cy="3420000"/>
          </a:xfrm>
          <a:prstGeom prst="rect">
            <a:avLst/>
          </a:prstGeom>
          <a:no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3" name="Text Placeholder 61">
            <a:extLst>
              <a:ext uri="{FF2B5EF4-FFF2-40B4-BE49-F238E27FC236}">
                <a16:creationId xmlns:a16="http://schemas.microsoft.com/office/drawing/2014/main" id="{3D3C9B3B-8AE1-4DC2-934A-23CDF01A965B}"/>
              </a:ext>
            </a:extLst>
          </p:cNvPr>
          <p:cNvSpPr>
            <a:spLocks noGrp="1"/>
          </p:cNvSpPr>
          <p:nvPr>
            <p:ph type="body" sz="quarter" idx="47" hasCustomPrompt="1"/>
          </p:nvPr>
        </p:nvSpPr>
        <p:spPr bwMode="gray">
          <a:xfrm>
            <a:off x="8249099"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4" name="Text Placeholder 61">
            <a:extLst>
              <a:ext uri="{FF2B5EF4-FFF2-40B4-BE49-F238E27FC236}">
                <a16:creationId xmlns:a16="http://schemas.microsoft.com/office/drawing/2014/main" id="{239C4E63-3F35-4C5F-9D6B-E28D38F98FAD}"/>
              </a:ext>
            </a:extLst>
          </p:cNvPr>
          <p:cNvSpPr>
            <a:spLocks noGrp="1"/>
          </p:cNvSpPr>
          <p:nvPr>
            <p:ph type="body" sz="quarter" idx="48" hasCustomPrompt="1"/>
          </p:nvPr>
        </p:nvSpPr>
        <p:spPr bwMode="gray">
          <a:xfrm>
            <a:off x="82490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20008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s (3)">
    <p:spTree>
      <p:nvGrpSpPr>
        <p:cNvPr id="1" name=""/>
        <p:cNvGrpSpPr/>
        <p:nvPr/>
      </p:nvGrpSpPr>
      <p:grpSpPr>
        <a:xfrm>
          <a:off x="0" y="0"/>
          <a:ext cx="0" cy="0"/>
          <a:chOff x="0" y="0"/>
          <a:chExt cx="0" cy="0"/>
        </a:xfrm>
      </p:grpSpPr>
      <p:sp>
        <p:nvSpPr>
          <p:cNvPr id="10"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8" name="Chart Placeholder 2">
            <a:extLst>
              <a:ext uri="{FF2B5EF4-FFF2-40B4-BE49-F238E27FC236}">
                <a16:creationId xmlns:a16="http://schemas.microsoft.com/office/drawing/2014/main" id="{7DFD8CF4-017F-004D-8F74-EF9777BE5F0B}"/>
              </a:ext>
            </a:extLst>
          </p:cNvPr>
          <p:cNvSpPr>
            <a:spLocks noGrp="1"/>
          </p:cNvSpPr>
          <p:nvPr>
            <p:ph type="chart" sz="quarter" idx="50" hasCustomPrompt="1"/>
          </p:nvPr>
        </p:nvSpPr>
        <p:spPr bwMode="gray">
          <a:xfrm>
            <a:off x="346867"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dirty="0"/>
              <a:t>Insert Chart</a:t>
            </a:r>
            <a:endParaRPr kumimoji="1" lang="ja-JP" altLang="en-US"/>
          </a:p>
        </p:txBody>
      </p:sp>
      <p:sp>
        <p:nvSpPr>
          <p:cNvPr id="21" name="Text Placeholder 61">
            <a:extLst>
              <a:ext uri="{FF2B5EF4-FFF2-40B4-BE49-F238E27FC236}">
                <a16:creationId xmlns:a16="http://schemas.microsoft.com/office/drawing/2014/main" id="{16DF9694-7B31-4CAD-9354-BA8FCEDA92DE}"/>
              </a:ext>
            </a:extLst>
          </p:cNvPr>
          <p:cNvSpPr>
            <a:spLocks noGrp="1"/>
          </p:cNvSpPr>
          <p:nvPr>
            <p:ph type="body" sz="quarter" idx="52" hasCustomPrompt="1"/>
          </p:nvPr>
        </p:nvSpPr>
        <p:spPr bwMode="gray">
          <a:xfrm>
            <a:off x="346867"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2" name="Text Placeholder 61">
            <a:extLst>
              <a:ext uri="{FF2B5EF4-FFF2-40B4-BE49-F238E27FC236}">
                <a16:creationId xmlns:a16="http://schemas.microsoft.com/office/drawing/2014/main" id="{A7EA547F-8794-44B7-827B-36B2983E9A7C}"/>
              </a:ext>
            </a:extLst>
          </p:cNvPr>
          <p:cNvSpPr>
            <a:spLocks noGrp="1"/>
          </p:cNvSpPr>
          <p:nvPr>
            <p:ph type="body" sz="quarter" idx="37" hasCustomPrompt="1"/>
          </p:nvPr>
        </p:nvSpPr>
        <p:spPr bwMode="gray">
          <a:xfrm>
            <a:off x="346867"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4" name="Chart Placeholder 2">
            <a:extLst>
              <a:ext uri="{FF2B5EF4-FFF2-40B4-BE49-F238E27FC236}">
                <a16:creationId xmlns:a16="http://schemas.microsoft.com/office/drawing/2014/main" id="{1D4F58E3-8A0F-4639-BE47-9CCA379F5742}"/>
              </a:ext>
            </a:extLst>
          </p:cNvPr>
          <p:cNvSpPr>
            <a:spLocks noGrp="1"/>
          </p:cNvSpPr>
          <p:nvPr>
            <p:ph type="chart" sz="quarter" idx="53" hasCustomPrompt="1"/>
          </p:nvPr>
        </p:nvSpPr>
        <p:spPr bwMode="gray">
          <a:xfrm>
            <a:off x="4225923"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dirty="0"/>
              <a:t>Insert Chart</a:t>
            </a:r>
            <a:endParaRPr kumimoji="1" lang="ja-JP" altLang="en-US"/>
          </a:p>
        </p:txBody>
      </p:sp>
      <p:sp>
        <p:nvSpPr>
          <p:cNvPr id="25" name="Text Placeholder 61">
            <a:extLst>
              <a:ext uri="{FF2B5EF4-FFF2-40B4-BE49-F238E27FC236}">
                <a16:creationId xmlns:a16="http://schemas.microsoft.com/office/drawing/2014/main" id="{6057BEDE-0437-49D2-B1E2-4499F09E2864}"/>
              </a:ext>
            </a:extLst>
          </p:cNvPr>
          <p:cNvSpPr>
            <a:spLocks noGrp="1"/>
          </p:cNvSpPr>
          <p:nvPr>
            <p:ph type="body" sz="quarter" idx="54" hasCustomPrompt="1"/>
          </p:nvPr>
        </p:nvSpPr>
        <p:spPr bwMode="gray">
          <a:xfrm>
            <a:off x="4225923"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Text Placeholder 61">
            <a:extLst>
              <a:ext uri="{FF2B5EF4-FFF2-40B4-BE49-F238E27FC236}">
                <a16:creationId xmlns:a16="http://schemas.microsoft.com/office/drawing/2014/main" id="{C3ACB537-7A97-4506-992F-316AB1A66326}"/>
              </a:ext>
            </a:extLst>
          </p:cNvPr>
          <p:cNvSpPr>
            <a:spLocks noGrp="1"/>
          </p:cNvSpPr>
          <p:nvPr>
            <p:ph type="body" sz="quarter" idx="55" hasCustomPrompt="1"/>
          </p:nvPr>
        </p:nvSpPr>
        <p:spPr bwMode="gray">
          <a:xfrm>
            <a:off x="4225923"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7" name="Chart Placeholder 2">
            <a:extLst>
              <a:ext uri="{FF2B5EF4-FFF2-40B4-BE49-F238E27FC236}">
                <a16:creationId xmlns:a16="http://schemas.microsoft.com/office/drawing/2014/main" id="{7B137420-1FD9-4449-A2A4-A28CE451B34E}"/>
              </a:ext>
            </a:extLst>
          </p:cNvPr>
          <p:cNvSpPr>
            <a:spLocks noGrp="1"/>
          </p:cNvSpPr>
          <p:nvPr>
            <p:ph type="chart" sz="quarter" idx="56" hasCustomPrompt="1"/>
          </p:nvPr>
        </p:nvSpPr>
        <p:spPr bwMode="gray">
          <a:xfrm>
            <a:off x="8104980"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dirty="0"/>
              <a:t>Insert Chart</a:t>
            </a:r>
            <a:endParaRPr kumimoji="1" lang="ja-JP" altLang="en-US"/>
          </a:p>
        </p:txBody>
      </p:sp>
      <p:sp>
        <p:nvSpPr>
          <p:cNvPr id="28" name="Text Placeholder 61">
            <a:extLst>
              <a:ext uri="{FF2B5EF4-FFF2-40B4-BE49-F238E27FC236}">
                <a16:creationId xmlns:a16="http://schemas.microsoft.com/office/drawing/2014/main" id="{CFD55DB3-146A-448F-83C7-FEB7F51E4794}"/>
              </a:ext>
            </a:extLst>
          </p:cNvPr>
          <p:cNvSpPr>
            <a:spLocks noGrp="1"/>
          </p:cNvSpPr>
          <p:nvPr>
            <p:ph type="body" sz="quarter" idx="57" hasCustomPrompt="1"/>
          </p:nvPr>
        </p:nvSpPr>
        <p:spPr bwMode="gray">
          <a:xfrm>
            <a:off x="8104980"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9" name="Text Placeholder 61">
            <a:extLst>
              <a:ext uri="{FF2B5EF4-FFF2-40B4-BE49-F238E27FC236}">
                <a16:creationId xmlns:a16="http://schemas.microsoft.com/office/drawing/2014/main" id="{E3D6FD35-1166-45C7-9D7E-430645F34827}"/>
              </a:ext>
            </a:extLst>
          </p:cNvPr>
          <p:cNvSpPr>
            <a:spLocks noGrp="1"/>
          </p:cNvSpPr>
          <p:nvPr>
            <p:ph type="body" sz="quarter" idx="58" hasCustomPrompt="1"/>
          </p:nvPr>
        </p:nvSpPr>
        <p:spPr bwMode="gray">
          <a:xfrm>
            <a:off x="8104980"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2091381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Chart Placeholder 10">
            <a:extLst>
              <a:ext uri="{FF2B5EF4-FFF2-40B4-BE49-F238E27FC236}">
                <a16:creationId xmlns:a16="http://schemas.microsoft.com/office/drawing/2014/main" id="{B0883976-5CDB-D244-B407-B6CFE5B82969}"/>
              </a:ext>
            </a:extLst>
          </p:cNvPr>
          <p:cNvSpPr>
            <a:spLocks noGrp="1"/>
          </p:cNvSpPr>
          <p:nvPr>
            <p:ph type="chart" sz="quarter" idx="43" hasCustomPrompt="1"/>
          </p:nvPr>
        </p:nvSpPr>
        <p:spPr bwMode="gray">
          <a:xfrm>
            <a:off x="6305100" y="1402175"/>
            <a:ext cx="5544000" cy="4824000"/>
          </a:xfrm>
          <a:prstGeom prst="rect">
            <a:avLst/>
          </a:prstGeom>
        </p:spPr>
        <p:txBody>
          <a:bodyPr/>
          <a:lstStyle>
            <a:lvl1pPr>
              <a:defRPr sz="1200"/>
            </a:lvl1pPr>
          </a:lstStyle>
          <a:p>
            <a:r>
              <a:rPr kumimoji="1" lang="en-US" altLang="ja-JP" dirty="0"/>
              <a:t>Insert Chart</a:t>
            </a: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0" name="object 3">
            <a:extLst>
              <a:ext uri="{FF2B5EF4-FFF2-40B4-BE49-F238E27FC236}">
                <a16:creationId xmlns:a16="http://schemas.microsoft.com/office/drawing/2014/main" id="{B0065FBC-51B6-7442-9908-E3B4B85D1025}"/>
              </a:ext>
            </a:extLst>
          </p:cNvPr>
          <p:cNvSpPr txBox="1"/>
          <p:nvPr userDrawn="1"/>
        </p:nvSpPr>
        <p:spPr bwMode="gray">
          <a:xfrm>
            <a:off x="9671173" y="6568258"/>
            <a:ext cx="2183174" cy="163506"/>
          </a:xfrm>
          <a:prstGeom prst="rect">
            <a:avLst/>
          </a:prstGeom>
        </p:spPr>
        <p:txBody>
          <a:bodyPr vert="horz" wrap="square" lIns="0" tIns="9525" rIns="0" bIns="0" rtlCol="0">
            <a:spAutoFit/>
          </a:bodyPr>
          <a:lstStyle/>
          <a:p>
            <a:pPr marL="9525">
              <a:spcBef>
                <a:spcPts val="75"/>
              </a:spcBef>
            </a:pPr>
            <a:r>
              <a:rPr sz="1000" dirty="0">
                <a:latin typeface="Samsung Sharp Sans Medium" pitchFamily="2" charset="0"/>
                <a:ea typeface="Samsung Sharp Sans Medium" pitchFamily="2" charset="0"/>
                <a:cs typeface="Samsung Sharp Sans Medium" pitchFamily="2" charset="0"/>
              </a:rPr>
              <a:t>Proprietary and</a:t>
            </a:r>
            <a:r>
              <a:rPr sz="1000" spc="38" dirty="0">
                <a:latin typeface="Samsung Sharp Sans Medium" pitchFamily="2" charset="0"/>
                <a:ea typeface="Samsung Sharp Sans Medium" pitchFamily="2" charset="0"/>
                <a:cs typeface="Samsung Sharp Sans Medium" pitchFamily="2" charset="0"/>
              </a:rPr>
              <a:t> </a:t>
            </a:r>
            <a:r>
              <a:rPr sz="1000" dirty="0">
                <a:latin typeface="Samsung Sharp Sans Medium" pitchFamily="2" charset="0"/>
                <a:ea typeface="Samsung Sharp Sans Medium" pitchFamily="2" charset="0"/>
                <a:cs typeface="Samsung Sharp Sans Medium" pitchFamily="2" charset="0"/>
              </a:rPr>
              <a:t>confidential</a:t>
            </a: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‹Nr.›</a:t>
            </a:fld>
            <a:endParaRPr lang="en-US" sz="1200" b="0" dirty="0">
              <a:solidFill>
                <a:schemeClr val="tx1"/>
              </a:solidFill>
              <a:latin typeface="+mj-lt"/>
              <a:ea typeface="SamsungOne-400" panose="020B0503030303020204" pitchFamily="34" charset="0"/>
              <a:cs typeface="Samsung Sharp Sans Bold" pitchFamily="2" charset="0"/>
            </a:endParaRPr>
          </a:p>
        </p:txBody>
      </p:sp>
      <p:sp>
        <p:nvSpPr>
          <p:cNvPr id="12" name="Text Placeholder 61">
            <a:extLst>
              <a:ext uri="{FF2B5EF4-FFF2-40B4-BE49-F238E27FC236}">
                <a16:creationId xmlns:a16="http://schemas.microsoft.com/office/drawing/2014/main" id="{701099D2-D060-49F1-9331-B61949FF6C2A}"/>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3" name="Text Placeholder 61">
            <a:extLst>
              <a:ext uri="{FF2B5EF4-FFF2-40B4-BE49-F238E27FC236}">
                <a16:creationId xmlns:a16="http://schemas.microsoft.com/office/drawing/2014/main" id="{FB11F9AD-7D37-44CF-8770-31DDFB71AA41}"/>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257036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Introduction">
    <p:spTree>
      <p:nvGrpSpPr>
        <p:cNvPr id="1" name=""/>
        <p:cNvGrpSpPr/>
        <p:nvPr/>
      </p:nvGrpSpPr>
      <p:grpSpPr>
        <a:xfrm>
          <a:off x="0" y="0"/>
          <a:ext cx="0" cy="0"/>
          <a:chOff x="0" y="0"/>
          <a:chExt cx="0" cy="0"/>
        </a:xfrm>
      </p:grpSpPr>
      <p:sp>
        <p:nvSpPr>
          <p:cNvPr id="40" name="Rechteck 39">
            <a:extLst>
              <a:ext uri="{FF2B5EF4-FFF2-40B4-BE49-F238E27FC236}">
                <a16:creationId xmlns:a16="http://schemas.microsoft.com/office/drawing/2014/main" id="{B60C50FE-EAF0-EE57-47FB-B6F7F07DEAF4}"/>
              </a:ext>
            </a:extLst>
          </p:cNvPr>
          <p:cNvSpPr/>
          <p:nvPr userDrawn="1"/>
        </p:nvSpPr>
        <p:spPr>
          <a:xfrm>
            <a:off x="246535" y="695088"/>
            <a:ext cx="11945465" cy="6162912"/>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540993" y="2228855"/>
            <a:ext cx="6612282" cy="414116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Stellen Sie Ihre Idee kurz vor.</a:t>
            </a:r>
            <a:endParaRPr lang="en-GB" dirty="0"/>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710631"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2. IDEENVORSTELLUNG</a:t>
            </a:r>
          </a:p>
        </p:txBody>
      </p:sp>
      <p:sp>
        <p:nvSpPr>
          <p:cNvPr id="35" name="Text Placeholder 2">
            <a:extLst>
              <a:ext uri="{FF2B5EF4-FFF2-40B4-BE49-F238E27FC236}">
                <a16:creationId xmlns:a16="http://schemas.microsoft.com/office/drawing/2014/main" id="{6432F760-F5F0-D74C-F44A-680E2AFA4293}"/>
              </a:ext>
            </a:extLst>
          </p:cNvPr>
          <p:cNvSpPr>
            <a:spLocks noGrp="1"/>
          </p:cNvSpPr>
          <p:nvPr>
            <p:ph type="body" idx="24" hasCustomPrompt="1"/>
          </p:nvPr>
        </p:nvSpPr>
        <p:spPr>
          <a:xfrm>
            <a:off x="564396" y="1151849"/>
            <a:ext cx="3201217" cy="306605"/>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IDEENNAME</a:t>
            </a:r>
          </a:p>
        </p:txBody>
      </p:sp>
      <p:sp>
        <p:nvSpPr>
          <p:cNvPr id="19" name="Bildplatzhalter 18">
            <a:extLst>
              <a:ext uri="{FF2B5EF4-FFF2-40B4-BE49-F238E27FC236}">
                <a16:creationId xmlns:a16="http://schemas.microsoft.com/office/drawing/2014/main" id="{F0BD3FEB-3C77-3F40-5DAB-02568DB25FA7}"/>
              </a:ext>
            </a:extLst>
          </p:cNvPr>
          <p:cNvSpPr>
            <a:spLocks noGrp="1"/>
          </p:cNvSpPr>
          <p:nvPr>
            <p:ph type="pic" sz="quarter" idx="25" hasCustomPrompt="1"/>
          </p:nvPr>
        </p:nvSpPr>
        <p:spPr>
          <a:xfrm>
            <a:off x="7284692" y="828675"/>
            <a:ext cx="4218677" cy="3519805"/>
          </a:xfrm>
        </p:spPr>
        <p:txBody>
          <a:bodyPr>
            <a:normAutofit/>
          </a:bodyPr>
          <a:lstStyle>
            <a:lvl1pPr marL="0" indent="0">
              <a:buNone/>
              <a:defRPr sz="1400"/>
            </a:lvl1pPr>
          </a:lstStyle>
          <a:p>
            <a:r>
              <a:rPr lang="de-DE" dirty="0"/>
              <a:t>(KI-generiertes) Bild der Idee</a:t>
            </a:r>
          </a:p>
        </p:txBody>
      </p:sp>
      <p:sp>
        <p:nvSpPr>
          <p:cNvPr id="36" name="Text Placeholder 2">
            <a:extLst>
              <a:ext uri="{FF2B5EF4-FFF2-40B4-BE49-F238E27FC236}">
                <a16:creationId xmlns:a16="http://schemas.microsoft.com/office/drawing/2014/main" id="{BD0682F5-6651-959E-B4BB-9EBA2A8B3FD4}"/>
              </a:ext>
            </a:extLst>
          </p:cNvPr>
          <p:cNvSpPr>
            <a:spLocks noGrp="1"/>
          </p:cNvSpPr>
          <p:nvPr>
            <p:ph type="body" idx="26" hasCustomPrompt="1"/>
          </p:nvPr>
        </p:nvSpPr>
        <p:spPr>
          <a:xfrm>
            <a:off x="540993" y="1862374"/>
            <a:ext cx="6612282" cy="306605"/>
          </a:xfrm>
        </p:spPr>
        <p:txBody>
          <a:bodyPr anchor="t">
            <a:normAutofit/>
          </a:bodyPr>
          <a:lstStyle>
            <a:lvl1pPr marL="0" indent="0">
              <a:buNone/>
              <a:defRPr sz="1400" b="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(z. B. erste Idee, Prüfung, Vorgründung, Gründung/Start-up usw.)</a:t>
            </a:r>
            <a:endParaRPr lang="en-GB" dirty="0"/>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7" y="6356350"/>
            <a:ext cx="375104" cy="375104"/>
          </a:xfrm>
          <a:prstGeom prst="rect">
            <a:avLst/>
          </a:prstGeom>
        </p:spPr>
      </p:pic>
      <p:sp>
        <p:nvSpPr>
          <p:cNvPr id="42" name="Text Placeholder 2">
            <a:extLst>
              <a:ext uri="{FF2B5EF4-FFF2-40B4-BE49-F238E27FC236}">
                <a16:creationId xmlns:a16="http://schemas.microsoft.com/office/drawing/2014/main" id="{6427AF51-6715-5108-6DA1-B5C1D3AC3789}"/>
              </a:ext>
            </a:extLst>
          </p:cNvPr>
          <p:cNvSpPr>
            <a:spLocks noGrp="1"/>
          </p:cNvSpPr>
          <p:nvPr>
            <p:ph type="body" idx="27" hasCustomPrompt="1"/>
          </p:nvPr>
        </p:nvSpPr>
        <p:spPr>
          <a:xfrm>
            <a:off x="3924544" y="1148051"/>
            <a:ext cx="3201217" cy="307777"/>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(z. B. Bildung, Fitness, Gesundheit usw.)</a:t>
            </a:r>
            <a:endParaRPr lang="en-GB" dirty="0"/>
          </a:p>
        </p:txBody>
      </p:sp>
      <p:sp>
        <p:nvSpPr>
          <p:cNvPr id="2" name="TextBox 1">
            <a:extLst>
              <a:ext uri="{FF2B5EF4-FFF2-40B4-BE49-F238E27FC236}">
                <a16:creationId xmlns:a16="http://schemas.microsoft.com/office/drawing/2014/main" id="{5D9B3847-B5EB-B164-81A8-5024E7E0CFE8}"/>
              </a:ext>
            </a:extLst>
          </p:cNvPr>
          <p:cNvSpPr txBox="1"/>
          <p:nvPr userDrawn="1"/>
        </p:nvSpPr>
        <p:spPr>
          <a:xfrm>
            <a:off x="540993" y="800209"/>
            <a:ext cx="1242648"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IDEENNAME</a:t>
            </a:r>
          </a:p>
        </p:txBody>
      </p:sp>
      <p:sp>
        <p:nvSpPr>
          <p:cNvPr id="3" name="TextBox 2">
            <a:extLst>
              <a:ext uri="{FF2B5EF4-FFF2-40B4-BE49-F238E27FC236}">
                <a16:creationId xmlns:a16="http://schemas.microsoft.com/office/drawing/2014/main" id="{41D02CE3-0D21-68B7-2124-7B4C6C314C97}"/>
              </a:ext>
            </a:extLst>
          </p:cNvPr>
          <p:cNvSpPr txBox="1"/>
          <p:nvPr userDrawn="1"/>
        </p:nvSpPr>
        <p:spPr>
          <a:xfrm>
            <a:off x="3908094" y="824196"/>
            <a:ext cx="1996059"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AUSGEWÄHLTE SPUR</a:t>
            </a:r>
          </a:p>
        </p:txBody>
      </p:sp>
      <p:sp>
        <p:nvSpPr>
          <p:cNvPr id="4" name="TextBox 3">
            <a:extLst>
              <a:ext uri="{FF2B5EF4-FFF2-40B4-BE49-F238E27FC236}">
                <a16:creationId xmlns:a16="http://schemas.microsoft.com/office/drawing/2014/main" id="{EC2EC825-8415-BB24-7778-1779772E3BCD}"/>
              </a:ext>
            </a:extLst>
          </p:cNvPr>
          <p:cNvSpPr txBox="1"/>
          <p:nvPr userDrawn="1"/>
        </p:nvSpPr>
        <p:spPr>
          <a:xfrm>
            <a:off x="540993" y="1514532"/>
            <a:ext cx="1975221"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REIFEGRAD DER IDEE</a:t>
            </a:r>
          </a:p>
        </p:txBody>
      </p:sp>
      <p:sp>
        <p:nvSpPr>
          <p:cNvPr id="5" name="Bildplatzhalter 18">
            <a:extLst>
              <a:ext uri="{FF2B5EF4-FFF2-40B4-BE49-F238E27FC236}">
                <a16:creationId xmlns:a16="http://schemas.microsoft.com/office/drawing/2014/main" id="{D6000565-C66D-05CD-021C-A57F350F08C6}"/>
              </a:ext>
            </a:extLst>
          </p:cNvPr>
          <p:cNvSpPr>
            <a:spLocks noGrp="1"/>
          </p:cNvSpPr>
          <p:nvPr>
            <p:ph type="pic" sz="quarter" idx="28" hasCustomPrompt="1"/>
          </p:nvPr>
        </p:nvSpPr>
        <p:spPr>
          <a:xfrm>
            <a:off x="7300912" y="4493408"/>
            <a:ext cx="4202457" cy="1876609"/>
          </a:xfrm>
        </p:spPr>
        <p:txBody>
          <a:bodyPr>
            <a:normAutofit/>
          </a:bodyPr>
          <a:lstStyle>
            <a:lvl1pPr marL="0" indent="0">
              <a:buNone/>
              <a:defRPr sz="1400"/>
            </a:lvl1pPr>
          </a:lstStyle>
          <a:p>
            <a:r>
              <a:rPr lang="de-DE" dirty="0"/>
              <a:t>Beschreiben Sie Ihre Idee in einem Satz</a:t>
            </a:r>
          </a:p>
        </p:txBody>
      </p:sp>
    </p:spTree>
    <p:extLst>
      <p:ext uri="{BB962C8B-B14F-4D97-AF65-F5344CB8AC3E}">
        <p14:creationId xmlns:p14="http://schemas.microsoft.com/office/powerpoint/2010/main" val="775874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‹Nr.›</a:t>
            </a:fld>
            <a:endParaRPr lang="en-US" sz="1200" b="0" dirty="0">
              <a:solidFill>
                <a:schemeClr val="tx1"/>
              </a:solidFill>
              <a:latin typeface="+mj-lt"/>
              <a:ea typeface="SamsungOne-400" panose="020B0503030303020204" pitchFamily="34" charset="0"/>
              <a:cs typeface="Samsung Sharp Sans Bold" pitchFamily="2" charset="0"/>
            </a:endParaRPr>
          </a:p>
        </p:txBody>
      </p:sp>
      <p:sp>
        <p:nvSpPr>
          <p:cNvPr id="12" name="Picture Placeholder 4">
            <a:extLst>
              <a:ext uri="{FF2B5EF4-FFF2-40B4-BE49-F238E27FC236}">
                <a16:creationId xmlns:a16="http://schemas.microsoft.com/office/drawing/2014/main" id="{35566161-2645-8C4B-80A2-55645D14DE6A}"/>
              </a:ext>
            </a:extLst>
          </p:cNvPr>
          <p:cNvSpPr>
            <a:spLocks noGrp="1"/>
          </p:cNvSpPr>
          <p:nvPr>
            <p:ph type="pic" sz="quarter" idx="10" hasCustomPrompt="1"/>
          </p:nvPr>
        </p:nvSpPr>
        <p:spPr bwMode="gray">
          <a:xfrm>
            <a:off x="6305100" y="1402175"/>
            <a:ext cx="5544000" cy="4824000"/>
          </a:xfrm>
          <a:prstGeom prst="rect">
            <a:avLst/>
          </a:prstGeom>
          <a:solidFill>
            <a:schemeClr val="bg1">
              <a:lumMod val="95000"/>
            </a:schemeClr>
          </a:solidFill>
        </p:spPr>
        <p:txBody>
          <a:bodyPr/>
          <a:lstStyle>
            <a:lvl1pPr>
              <a:defRPr sz="1200" baseline="0"/>
            </a:lvl1pPr>
          </a:lstStyle>
          <a:p>
            <a:r>
              <a:rPr kumimoji="1" lang="en-US" altLang="ja-JP" dirty="0"/>
              <a:t>Insert Image</a:t>
            </a:r>
            <a:endParaRPr kumimoji="1" lang="ja-JP" altLang="en-US"/>
          </a:p>
        </p:txBody>
      </p:sp>
      <p:sp>
        <p:nvSpPr>
          <p:cNvPr id="13" name="Text Placeholder 61">
            <a:extLst>
              <a:ext uri="{FF2B5EF4-FFF2-40B4-BE49-F238E27FC236}">
                <a16:creationId xmlns:a16="http://schemas.microsoft.com/office/drawing/2014/main" id="{04561A1D-47D6-4319-A738-E5D4C72BEB95}"/>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4" name="Text Placeholder 61">
            <a:extLst>
              <a:ext uri="{FF2B5EF4-FFF2-40B4-BE49-F238E27FC236}">
                <a16:creationId xmlns:a16="http://schemas.microsoft.com/office/drawing/2014/main" id="{B5ABB5DD-FDAA-4A03-9A6C-76F8AB45124F}"/>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45234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 Researcher">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2857834"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FOUNDING YEAR (if applicable)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3213252"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ASSOCIATED STARTUP/UNIVERSITY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5318957"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RESEARCHER</a:t>
            </a:r>
          </a:p>
        </p:txBody>
      </p:sp>
    </p:spTree>
    <p:extLst>
      <p:ext uri="{BB962C8B-B14F-4D97-AF65-F5344CB8AC3E}">
        <p14:creationId xmlns:p14="http://schemas.microsoft.com/office/powerpoint/2010/main" val="150114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 Students">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33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1503360"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STUDY COURSE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1220591"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4772525"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STUDENT</a:t>
            </a:r>
          </a:p>
        </p:txBody>
      </p:sp>
    </p:spTree>
    <p:extLst>
      <p:ext uri="{BB962C8B-B14F-4D97-AF65-F5344CB8AC3E}">
        <p14:creationId xmlns:p14="http://schemas.microsoft.com/office/powerpoint/2010/main" val="208838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olu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EEB8501-0E8E-06AB-0245-B79EE278D376}"/>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2919389" cy="369332"/>
          </a:xfrm>
          <a:prstGeom prst="rect">
            <a:avLst/>
          </a:prstGeom>
          <a:noFill/>
        </p:spPr>
        <p:txBody>
          <a:bodyPr wrap="none" rtlCol="0">
            <a:spAutoFit/>
          </a:bodyPr>
          <a:lstStyle/>
          <a:p>
            <a:r>
              <a:rPr lang="en-US" b="1" dirty="0">
                <a:solidFill>
                  <a:schemeClr val="bg1"/>
                </a:solidFill>
                <a:latin typeface="Segoe UI" panose="020B0502040204020203" pitchFamily="34" charset="0"/>
                <a:cs typeface="Segoe UI" panose="020B0502040204020203" pitchFamily="34" charset="0"/>
              </a:rPr>
              <a:t>PROBLEM &amp; ZIELGRUPPE</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2667333"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DETAILLIERTE LÖSUNG</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5018319"/>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Stellen Sie das Problem und die Zielgruppe vor, auf die Sie Ihre Lösung ausgerichtet haben.</a:t>
            </a:r>
            <a:endParaRPr lang="en-GB" dirty="0"/>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1835759"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3. LÖSUNG</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3" name="Content Placeholder 9">
            <a:extLst>
              <a:ext uri="{FF2B5EF4-FFF2-40B4-BE49-F238E27FC236}">
                <a16:creationId xmlns:a16="http://schemas.microsoft.com/office/drawing/2014/main" id="{06031EA5-7094-3853-E246-0C190AB56E9C}"/>
              </a:ext>
            </a:extLst>
          </p:cNvPr>
          <p:cNvSpPr>
            <a:spLocks noGrp="1"/>
          </p:cNvSpPr>
          <p:nvPr>
            <p:ph sz="quarter" idx="18" hasCustomPrompt="1"/>
          </p:nvPr>
        </p:nvSpPr>
        <p:spPr>
          <a:xfrm>
            <a:off x="4314813" y="4413506"/>
            <a:ext cx="3793436" cy="1885383"/>
          </a:xfrm>
        </p:spPr>
        <p:txBody>
          <a:bodyPr>
            <a:normAutofit/>
          </a:bodyPr>
          <a:lstStyle>
            <a:lvl1pPr marL="0" indent="0">
              <a:buNone/>
              <a:defRPr sz="1400"/>
            </a:lvl1pPr>
            <a:lvl5pPr marL="1828800" indent="0" algn="l">
              <a:buNone/>
              <a:defRPr sz="1400"/>
            </a:lvl5pPr>
          </a:lstStyle>
          <a:p>
            <a:pPr lvl="0"/>
            <a:r>
              <a:rPr lang="en-US" dirty="0"/>
              <a:t>Bild/</a:t>
            </a:r>
            <a:r>
              <a:rPr lang="en-US" dirty="0" err="1"/>
              <a:t>Grafik</a:t>
            </a:r>
            <a:endParaRPr lang="en-US" dirty="0"/>
          </a:p>
        </p:txBody>
      </p:sp>
      <p:sp>
        <p:nvSpPr>
          <p:cNvPr id="6" name="Content Placeholder 9">
            <a:extLst>
              <a:ext uri="{FF2B5EF4-FFF2-40B4-BE49-F238E27FC236}">
                <a16:creationId xmlns:a16="http://schemas.microsoft.com/office/drawing/2014/main" id="{6A70E5BD-CA51-09C4-A0D0-817208BC2628}"/>
              </a:ext>
            </a:extLst>
          </p:cNvPr>
          <p:cNvSpPr>
            <a:spLocks noGrp="1"/>
          </p:cNvSpPr>
          <p:nvPr>
            <p:ph sz="quarter" idx="19" hasCustomPrompt="1"/>
          </p:nvPr>
        </p:nvSpPr>
        <p:spPr>
          <a:xfrm>
            <a:off x="8226857" y="4416098"/>
            <a:ext cx="3716666" cy="1885383"/>
          </a:xfrm>
        </p:spPr>
        <p:txBody>
          <a:bodyPr>
            <a:normAutofit/>
          </a:bodyPr>
          <a:lstStyle>
            <a:lvl1pPr marL="0" indent="0">
              <a:buNone/>
              <a:defRPr sz="1400"/>
            </a:lvl1pPr>
            <a:lvl5pPr marL="1828800" indent="0" algn="l">
              <a:buNone/>
              <a:defRPr sz="1400"/>
            </a:lvl5pPr>
          </a:lstStyle>
          <a:p>
            <a:pPr lvl="0"/>
            <a:r>
              <a:rPr lang="en-US" dirty="0"/>
              <a:t>Bild/</a:t>
            </a:r>
            <a:r>
              <a:rPr lang="en-US" dirty="0" err="1"/>
              <a:t>Grafik</a:t>
            </a:r>
            <a:endParaRPr lang="en-US" dirty="0"/>
          </a:p>
        </p:txBody>
      </p:sp>
      <p:sp>
        <p:nvSpPr>
          <p:cNvPr id="14" name="Text Placeholder 2">
            <a:extLst>
              <a:ext uri="{FF2B5EF4-FFF2-40B4-BE49-F238E27FC236}">
                <a16:creationId xmlns:a16="http://schemas.microsoft.com/office/drawing/2014/main" id="{76F030FD-CF8C-493C-44C2-2ADB5AE0E234}"/>
              </a:ext>
            </a:extLst>
          </p:cNvPr>
          <p:cNvSpPr>
            <a:spLocks noGrp="1"/>
          </p:cNvSpPr>
          <p:nvPr>
            <p:ph type="body" idx="20" hasCustomPrompt="1"/>
          </p:nvPr>
        </p:nvSpPr>
        <p:spPr>
          <a:xfrm>
            <a:off x="4314813" y="1280570"/>
            <a:ext cx="7628709" cy="3038881"/>
          </a:xfrm>
        </p:spPr>
        <p:txBody>
          <a:bodyPr>
            <a:normAutofit/>
          </a:bodyPr>
          <a:lstStyle>
            <a:lvl1pPr marL="285750" indent="-285750">
              <a:buFont typeface="Arial" panose="020B0604020202020204" pitchFamily="34" charset="0"/>
              <a:buChar char="•"/>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Stellen Sie Ihre Lösung vor. Wenn Sie mehr Platz benötigen, können Sie die Folie am Ende benutzen. Zur Unterstützung Ihrer Einführung können Sie die Lösung oder das Konzept durch Bilder von Prototypen, Produkten, Grafiken usw. visualisieren.</a:t>
            </a:r>
            <a:endParaRPr lang="en-GB" dirty="0"/>
          </a:p>
        </p:txBody>
      </p:sp>
    </p:spTree>
    <p:extLst>
      <p:ext uri="{BB962C8B-B14F-4D97-AF65-F5344CB8AC3E}">
        <p14:creationId xmlns:p14="http://schemas.microsoft.com/office/powerpoint/2010/main" val="348504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labor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28CF8F8-315D-6AFD-8819-C14A63E41142}"/>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2959593" cy="369332"/>
          </a:xfrm>
          <a:prstGeom prst="rect">
            <a:avLst/>
          </a:prstGeom>
          <a:noFill/>
        </p:spPr>
        <p:txBody>
          <a:bodyPr wrap="none" rtlCol="0">
            <a:spAutoFit/>
          </a:bodyPr>
          <a:lstStyle/>
          <a:p>
            <a:r>
              <a:rPr lang="en-US" b="1" dirty="0">
                <a:solidFill>
                  <a:schemeClr val="bg1"/>
                </a:solidFill>
                <a:latin typeface="Segoe UI" panose="020B0502040204020203" pitchFamily="34" charset="0"/>
                <a:cs typeface="Segoe UI" panose="020B0502040204020203" pitchFamily="34" charset="0"/>
              </a:rPr>
              <a:t>IMPLEMENTATIONSPLAN</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2438296"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NÄCHSTE SCHRITTE </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4931229"/>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Wie könnte eine Umsetzung Ihrer Idee aussehen? </a:t>
            </a:r>
            <a:endParaRPr lang="en-GB" dirty="0"/>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2758191"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4. ELABORATION</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6" name="TextBox 5">
            <a:extLst>
              <a:ext uri="{FF2B5EF4-FFF2-40B4-BE49-F238E27FC236}">
                <a16:creationId xmlns:a16="http://schemas.microsoft.com/office/drawing/2014/main" id="{3BF7658C-9DAC-AECA-6642-220AA6A467F4}"/>
              </a:ext>
            </a:extLst>
          </p:cNvPr>
          <p:cNvSpPr txBox="1"/>
          <p:nvPr userDrawn="1"/>
        </p:nvSpPr>
        <p:spPr>
          <a:xfrm>
            <a:off x="4201596" y="3584853"/>
            <a:ext cx="1633396"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MOTIVATION</a:t>
            </a:r>
          </a:p>
        </p:txBody>
      </p:sp>
      <p:sp>
        <p:nvSpPr>
          <p:cNvPr id="5" name="Text Placeholder 4">
            <a:extLst>
              <a:ext uri="{FF2B5EF4-FFF2-40B4-BE49-F238E27FC236}">
                <a16:creationId xmlns:a16="http://schemas.microsoft.com/office/drawing/2014/main" id="{0A96F4E7-0BC6-6E08-9BA6-D3347C795D03}"/>
              </a:ext>
            </a:extLst>
          </p:cNvPr>
          <p:cNvSpPr>
            <a:spLocks noGrp="1"/>
          </p:cNvSpPr>
          <p:nvPr>
            <p:ph type="body" sz="quarter" idx="16" hasCustomPrompt="1"/>
          </p:nvPr>
        </p:nvSpPr>
        <p:spPr>
          <a:xfrm>
            <a:off x="4297673" y="1210676"/>
            <a:ext cx="7523923" cy="2218323"/>
          </a:xfrm>
        </p:spPr>
        <p:txBody>
          <a:bodyPr>
            <a:normAutofit/>
          </a:bodyPr>
          <a:lstStyle>
            <a:lvl1pPr marL="285750" indent="-285750">
              <a:buFont typeface="Arial" panose="020B0604020202020204" pitchFamily="34" charset="0"/>
              <a:buChar char="•"/>
              <a:defRPr sz="1400"/>
            </a:lvl1pPr>
          </a:lstStyle>
          <a:p>
            <a:pPr lvl="0"/>
            <a:r>
              <a:rPr lang="de-DE" dirty="0"/>
              <a:t>Woran würden Sie gerne in der zweiten Phase des Programms arbeiten? Was sind Ihre nächsten Schritte, bei denen Sie Hilfe benötigen? </a:t>
            </a:r>
            <a:endParaRPr lang="en-GB" dirty="0"/>
          </a:p>
        </p:txBody>
      </p:sp>
      <p:sp>
        <p:nvSpPr>
          <p:cNvPr id="14" name="Text Placeholder 4">
            <a:extLst>
              <a:ext uri="{FF2B5EF4-FFF2-40B4-BE49-F238E27FC236}">
                <a16:creationId xmlns:a16="http://schemas.microsoft.com/office/drawing/2014/main" id="{BED520A0-5A91-65BD-5356-54F489A6981F}"/>
              </a:ext>
            </a:extLst>
          </p:cNvPr>
          <p:cNvSpPr>
            <a:spLocks noGrp="1"/>
          </p:cNvSpPr>
          <p:nvPr>
            <p:ph type="body" sz="quarter" idx="17" hasCustomPrompt="1"/>
          </p:nvPr>
        </p:nvSpPr>
        <p:spPr>
          <a:xfrm>
            <a:off x="4323522" y="3958639"/>
            <a:ext cx="7523923" cy="2218323"/>
          </a:xfrm>
        </p:spPr>
        <p:txBody>
          <a:bodyPr>
            <a:normAutofit/>
          </a:bodyPr>
          <a:lstStyle>
            <a:lvl1pPr marL="285750" indent="-285750">
              <a:buFont typeface="Arial" panose="020B0604020202020204" pitchFamily="34" charset="0"/>
              <a:buChar char="•"/>
              <a:defRPr sz="1400"/>
            </a:lvl1pPr>
          </a:lstStyle>
          <a:p>
            <a:pPr lvl="0"/>
            <a:r>
              <a:rPr lang="de-DE" dirty="0"/>
              <a:t>Was ist Ihre Motivation, am Programm teilzunehmen? / Warum möchten Sie an dem Programm teilnehmen? / Was würden Sie gerne lernen?</a:t>
            </a:r>
            <a:endParaRPr lang="en-GB" dirty="0"/>
          </a:p>
        </p:txBody>
      </p:sp>
    </p:spTree>
    <p:extLst>
      <p:ext uri="{BB962C8B-B14F-4D97-AF65-F5344CB8AC3E}">
        <p14:creationId xmlns:p14="http://schemas.microsoft.com/office/powerpoint/2010/main" val="385985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itional Slid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EAA810C-5895-765B-2980-E8404D960CDF}"/>
              </a:ext>
            </a:extLst>
          </p:cNvPr>
          <p:cNvSpPr/>
          <p:nvPr userDrawn="1"/>
        </p:nvSpPr>
        <p:spPr>
          <a:xfrm>
            <a:off x="7936398" y="674914"/>
            <a:ext cx="4255602" cy="61830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dirty="0"/>
              <a:t>5. VISUALISIERUNG</a:t>
            </a:r>
            <a:endParaRPr lang="en-US" dirty="0"/>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Kein Problem - kopieren Sie diese Folie und fügen Sie sie ein, wenn Sie weitere Informationen hinzufügen möchten</a:t>
            </a:r>
            <a:endParaRPr lang="en-GB" dirty="0"/>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868703"/>
            <a:ext cx="3866321" cy="188538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178305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64277-E0E5-D727-2401-6164BDD65FD2}"/>
              </a:ext>
            </a:extLst>
          </p:cNvPr>
          <p:cNvSpPr>
            <a:spLocks noGrp="1"/>
          </p:cNvSpPr>
          <p:nvPr>
            <p:ph type="title"/>
          </p:nvPr>
        </p:nvSpPr>
        <p:spPr>
          <a:xfrm>
            <a:off x="248478" y="245856"/>
            <a:ext cx="11105322" cy="435182"/>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720176-D5A4-F43E-CC15-A937DE60F942}"/>
              </a:ext>
            </a:extLst>
          </p:cNvPr>
          <p:cNvSpPr>
            <a:spLocks noGrp="1"/>
          </p:cNvSpPr>
          <p:nvPr>
            <p:ph type="body" idx="1"/>
          </p:nvPr>
        </p:nvSpPr>
        <p:spPr>
          <a:xfrm>
            <a:off x="248478" y="1013791"/>
            <a:ext cx="11105322" cy="51631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descr="A black letter on a gray background&#10;&#10;Description automatically generated">
            <a:extLst>
              <a:ext uri="{FF2B5EF4-FFF2-40B4-BE49-F238E27FC236}">
                <a16:creationId xmlns:a16="http://schemas.microsoft.com/office/drawing/2014/main" id="{ABE4AD23-C75A-D533-5420-82B5A84A6103}"/>
              </a:ext>
            </a:extLst>
          </p:cNvPr>
          <p:cNvPicPr>
            <a:picLocks noChangeAspect="1"/>
          </p:cNvPicPr>
          <p:nvPr userDrawn="1"/>
        </p:nvPicPr>
        <p:blipFill>
          <a:blip r:embed="rId12"/>
          <a:stretch>
            <a:fillRect/>
          </a:stretch>
        </p:blipFill>
        <p:spPr>
          <a:xfrm>
            <a:off x="11654597" y="6361339"/>
            <a:ext cx="365125" cy="365125"/>
          </a:xfrm>
          <a:prstGeom prst="rect">
            <a:avLst/>
          </a:prstGeom>
        </p:spPr>
      </p:pic>
      <p:sp>
        <p:nvSpPr>
          <p:cNvPr id="6" name="TextBox 5">
            <a:extLst>
              <a:ext uri="{FF2B5EF4-FFF2-40B4-BE49-F238E27FC236}">
                <a16:creationId xmlns:a16="http://schemas.microsoft.com/office/drawing/2014/main" id="{38BD7C19-7E3E-9B33-5EA3-F7E339554FD5}"/>
              </a:ext>
            </a:extLst>
          </p:cNvPr>
          <p:cNvSpPr txBox="1"/>
          <p:nvPr userDrawn="1"/>
        </p:nvSpPr>
        <p:spPr>
          <a:xfrm>
            <a:off x="172278" y="6502015"/>
            <a:ext cx="1558440" cy="246221"/>
          </a:xfrm>
          <a:prstGeom prst="rect">
            <a:avLst/>
          </a:prstGeom>
          <a:noFill/>
        </p:spPr>
        <p:txBody>
          <a:bodyPr wrap="none" rtlCol="0" anchor="ctr">
            <a:spAutoFit/>
          </a:bodyPr>
          <a:lstStyle/>
          <a:p>
            <a:r>
              <a:rPr lang="en-US" sz="1000" dirty="0">
                <a:latin typeface="Segoe UI" panose="020B0502040204020203" pitchFamily="34" charset="0"/>
                <a:cs typeface="Segoe UI" panose="020B0502040204020203" pitchFamily="34" charset="0"/>
              </a:rPr>
              <a:t>SUBMISSION TEMPLATE</a:t>
            </a:r>
          </a:p>
        </p:txBody>
      </p:sp>
      <p:sp>
        <p:nvSpPr>
          <p:cNvPr id="4" name="Round Single Corner of Rectangle 3">
            <a:extLst>
              <a:ext uri="{FF2B5EF4-FFF2-40B4-BE49-F238E27FC236}">
                <a16:creationId xmlns:a16="http://schemas.microsoft.com/office/drawing/2014/main" id="{78387789-1378-B5AC-875F-31CCEE489FD5}"/>
              </a:ext>
            </a:extLst>
          </p:cNvPr>
          <p:cNvSpPr/>
          <p:nvPr userDrawn="1"/>
        </p:nvSpPr>
        <p:spPr>
          <a:xfrm rot="5400000">
            <a:off x="4515" y="475693"/>
            <a:ext cx="116072" cy="122476"/>
          </a:xfrm>
          <a:prstGeom prst="round1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4624944-52CC-8A5A-405D-FFE19F701707}"/>
              </a:ext>
            </a:extLst>
          </p:cNvPr>
          <p:cNvSpPr/>
          <p:nvPr userDrawn="1"/>
        </p:nvSpPr>
        <p:spPr>
          <a:xfrm>
            <a:off x="-203" y="333550"/>
            <a:ext cx="123471" cy="11607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396925"/>
      </p:ext>
    </p:extLst>
  </p:cSld>
  <p:clrMap bg1="lt1" tx1="dk1" bg2="lt2" tx2="dk2" accent1="accent1" accent2="accent2" accent3="accent3" accent4="accent4" accent5="accent5" accent6="accent6" hlink="hlink" folHlink="folHlink"/>
  <p:sldLayoutIdLst>
    <p:sldLayoutId id="2147483686" r:id="rId1"/>
    <p:sldLayoutId id="2147483679" r:id="rId2"/>
    <p:sldLayoutId id="2147483720" r:id="rId3"/>
    <p:sldLayoutId id="2147483719" r:id="rId4"/>
    <p:sldLayoutId id="2147483680" r:id="rId5"/>
    <p:sldLayoutId id="2147483681" r:id="rId6"/>
    <p:sldLayoutId id="2147483678" r:id="rId7"/>
    <p:sldLayoutId id="2147483683" r:id="rId8"/>
    <p:sldLayoutId id="2147483674" r:id="rId9"/>
    <p:sldLayoutId id="2147483687" r:id="rId10"/>
  </p:sldLayoutIdLst>
  <p:txStyles>
    <p:titleStyle>
      <a:lvl1pPr algn="l" defTabSz="914400" rtl="0" eaLnBrk="1" latinLnBrk="0" hangingPunct="1">
        <a:lnSpc>
          <a:spcPct val="90000"/>
        </a:lnSpc>
        <a:spcBef>
          <a:spcPct val="0"/>
        </a:spcBef>
        <a:buNone/>
        <a:defRPr sz="25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 name="object 3">
            <a:extLst>
              <a:ext uri="{FF2B5EF4-FFF2-40B4-BE49-F238E27FC236}">
                <a16:creationId xmlns:a16="http://schemas.microsoft.com/office/drawing/2014/main" id="{B0065FBC-51B6-7442-9908-E3B4B85D1025}"/>
              </a:ext>
            </a:extLst>
          </p:cNvPr>
          <p:cNvSpPr txBox="1"/>
          <p:nvPr userDrawn="1"/>
        </p:nvSpPr>
        <p:spPr bwMode="gray">
          <a:xfrm>
            <a:off x="9671173" y="6583880"/>
            <a:ext cx="2183174" cy="163506"/>
          </a:xfrm>
          <a:prstGeom prst="rect">
            <a:avLst/>
          </a:prstGeom>
        </p:spPr>
        <p:txBody>
          <a:bodyPr vert="horz" wrap="square" lIns="0" tIns="9525" rIns="0" bIns="0" rtlCol="0">
            <a:spAutoFit/>
          </a:bodyPr>
          <a:lstStyle/>
          <a:p>
            <a:pPr marL="9525">
              <a:spcBef>
                <a:spcPts val="75"/>
              </a:spcBef>
            </a:pPr>
            <a:r>
              <a:rPr sz="1000" dirty="0">
                <a:latin typeface="Samsung Sharp Sans Medium" pitchFamily="2" charset="0"/>
                <a:ea typeface="Samsung Sharp Sans Medium" pitchFamily="2" charset="0"/>
                <a:cs typeface="Samsung Sharp Sans Medium" pitchFamily="2" charset="0"/>
              </a:rPr>
              <a:t>Proprietary and</a:t>
            </a:r>
            <a:r>
              <a:rPr sz="1000" spc="38" dirty="0">
                <a:latin typeface="Samsung Sharp Sans Medium" pitchFamily="2" charset="0"/>
                <a:ea typeface="Samsung Sharp Sans Medium" pitchFamily="2" charset="0"/>
                <a:cs typeface="Samsung Sharp Sans Medium" pitchFamily="2" charset="0"/>
              </a:rPr>
              <a:t> </a:t>
            </a:r>
            <a:r>
              <a:rPr sz="1000" dirty="0">
                <a:latin typeface="Samsung Sharp Sans Medium" pitchFamily="2" charset="0"/>
                <a:ea typeface="Samsung Sharp Sans Medium" pitchFamily="2" charset="0"/>
                <a:cs typeface="Samsung Sharp Sans Medium" pitchFamily="2" charset="0"/>
              </a:rPr>
              <a:t>confidential</a:t>
            </a:r>
          </a:p>
        </p:txBody>
      </p:sp>
      <p:sp>
        <p:nvSpPr>
          <p:cNvPr id="76"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‹Nr.›</a:t>
            </a:fld>
            <a:endParaRPr lang="en-US" sz="1200" b="0" dirty="0">
              <a:solidFill>
                <a:schemeClr val="tx1"/>
              </a:solidFill>
              <a:latin typeface="+mj-lt"/>
              <a:ea typeface="SamsungOne-400" panose="020B0503030303020204" pitchFamily="34" charset="0"/>
              <a:cs typeface="Samsung Sharp Sans Bold" pitchFamily="2" charset="0"/>
            </a:endParaRPr>
          </a:p>
        </p:txBody>
      </p:sp>
    </p:spTree>
    <p:extLst>
      <p:ext uri="{BB962C8B-B14F-4D97-AF65-F5344CB8AC3E}">
        <p14:creationId xmlns:p14="http://schemas.microsoft.com/office/powerpoint/2010/main" val="28625359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Lst>
  <p:hf sldNum="0" hdr="0" dt="0"/>
  <p:txStyles>
    <p:titleStyle>
      <a:lvl1pPr>
        <a:defRPr sz="750">
          <a:latin typeface="SamsungOne-700" panose="020B0803030303020204" pitchFamily="34" charset="0"/>
          <a:ea typeface="+mj-ea"/>
          <a:cs typeface="+mj-cs"/>
        </a:defRPr>
      </a:lvl1pPr>
    </p:titleStyle>
    <p:body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bodyStyle>
    <p:other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otherStyle>
  </p:txStyles>
  <p:extLst>
    <p:ext uri="{27BBF7A9-308A-43DC-89C8-2F10F3537804}">
      <p15:sldGuideLst xmlns:p15="http://schemas.microsoft.com/office/powerpoint/2012/main">
        <p15:guide id="3" pos="217">
          <p15:clr>
            <a:srgbClr val="F26B43"/>
          </p15:clr>
        </p15:guide>
        <p15:guide id="4" pos="7464">
          <p15:clr>
            <a:srgbClr val="F26B43"/>
          </p15:clr>
        </p15:guide>
        <p15:guide id="21" orient="horz" pos="3922">
          <p15:clr>
            <a:srgbClr val="F26B43"/>
          </p15:clr>
        </p15:guide>
        <p15:guide id="22" orient="horz" pos="169">
          <p15:clr>
            <a:srgbClr val="F26B43"/>
          </p15:clr>
        </p15:guide>
        <p15:guide id="23" orient="horz" pos="731">
          <p15:clr>
            <a:srgbClr val="F26B43"/>
          </p15:clr>
        </p15:guide>
        <p15:guide id="24" orient="horz" pos="11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21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2DDC08-74EF-4C67-24DC-F00BA65E9B97}"/>
              </a:ext>
            </a:extLst>
          </p:cNvPr>
          <p:cNvSpPr txBox="1">
            <a:spLocks/>
          </p:cNvSpPr>
          <p:nvPr/>
        </p:nvSpPr>
        <p:spPr>
          <a:xfrm>
            <a:off x="399410" y="5670238"/>
            <a:ext cx="6828704" cy="45932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dirty="0"/>
              <a:t>Schreiben Sie hier auf, wie Sie auf das Projekt aufmerksam geworden sind </a:t>
            </a:r>
          </a:p>
        </p:txBody>
      </p:sp>
    </p:spTree>
    <p:extLst>
      <p:ext uri="{BB962C8B-B14F-4D97-AF65-F5344CB8AC3E}">
        <p14:creationId xmlns:p14="http://schemas.microsoft.com/office/powerpoint/2010/main" val="98585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59C73-8261-9673-92B6-58086F1E5C4B}"/>
              </a:ext>
            </a:extLst>
          </p:cNvPr>
          <p:cNvSpPr>
            <a:spLocks noGrp="1"/>
          </p:cNvSpPr>
          <p:nvPr>
            <p:ph type="body" idx="13"/>
          </p:nvPr>
        </p:nvSpPr>
        <p:spPr/>
        <p:txBody>
          <a:bodyPr/>
          <a:lstStyle/>
          <a:p>
            <a:endParaRPr lang="en-US" dirty="0"/>
          </a:p>
        </p:txBody>
      </p:sp>
      <p:sp>
        <p:nvSpPr>
          <p:cNvPr id="3" name="Text Placeholder 2">
            <a:extLst>
              <a:ext uri="{FF2B5EF4-FFF2-40B4-BE49-F238E27FC236}">
                <a16:creationId xmlns:a16="http://schemas.microsoft.com/office/drawing/2014/main" id="{F5D2FA0F-B336-18B0-6C73-B37C6BA8CD15}"/>
              </a:ext>
            </a:extLst>
          </p:cNvPr>
          <p:cNvSpPr>
            <a:spLocks noGrp="1"/>
          </p:cNvSpPr>
          <p:nvPr>
            <p:ph type="body" idx="19"/>
          </p:nvPr>
        </p:nvSpPr>
        <p:spPr/>
        <p:txBody>
          <a:bodyPr/>
          <a:lstStyle/>
          <a:p>
            <a:endParaRPr lang="en-US" dirty="0"/>
          </a:p>
        </p:txBody>
      </p:sp>
      <p:sp>
        <p:nvSpPr>
          <p:cNvPr id="4" name="Picture Placeholder 3">
            <a:extLst>
              <a:ext uri="{FF2B5EF4-FFF2-40B4-BE49-F238E27FC236}">
                <a16:creationId xmlns:a16="http://schemas.microsoft.com/office/drawing/2014/main" id="{6E764B9E-E5C2-6D95-7B98-278C7C60704D}"/>
              </a:ext>
            </a:extLst>
          </p:cNvPr>
          <p:cNvSpPr>
            <a:spLocks noGrp="1"/>
          </p:cNvSpPr>
          <p:nvPr>
            <p:ph type="pic" idx="25"/>
          </p:nvPr>
        </p:nvSpPr>
        <p:spPr/>
        <p:txBody>
          <a:bodyPr/>
          <a:lstStyle/>
          <a:p>
            <a:endParaRPr lang="en-US" dirty="0"/>
          </a:p>
        </p:txBody>
      </p:sp>
      <p:sp>
        <p:nvSpPr>
          <p:cNvPr id="5" name="Text Placeholder 4">
            <a:extLst>
              <a:ext uri="{FF2B5EF4-FFF2-40B4-BE49-F238E27FC236}">
                <a16:creationId xmlns:a16="http://schemas.microsoft.com/office/drawing/2014/main" id="{E07D289A-2C81-B081-D287-D740F5073E29}"/>
              </a:ext>
            </a:extLst>
          </p:cNvPr>
          <p:cNvSpPr>
            <a:spLocks noGrp="1"/>
          </p:cNvSpPr>
          <p:nvPr>
            <p:ph type="body" idx="26"/>
          </p:nvPr>
        </p:nvSpPr>
        <p:spPr/>
        <p:txBody>
          <a:bodyPr/>
          <a:lstStyle/>
          <a:p>
            <a:endParaRPr lang="en-US" dirty="0"/>
          </a:p>
        </p:txBody>
      </p:sp>
      <p:sp>
        <p:nvSpPr>
          <p:cNvPr id="6" name="Text Placeholder 5">
            <a:extLst>
              <a:ext uri="{FF2B5EF4-FFF2-40B4-BE49-F238E27FC236}">
                <a16:creationId xmlns:a16="http://schemas.microsoft.com/office/drawing/2014/main" id="{34D2140C-8475-D058-8CEA-DCE89BD59482}"/>
              </a:ext>
            </a:extLst>
          </p:cNvPr>
          <p:cNvSpPr>
            <a:spLocks noGrp="1"/>
          </p:cNvSpPr>
          <p:nvPr>
            <p:ph type="body" idx="27"/>
          </p:nvPr>
        </p:nvSpPr>
        <p:spPr/>
        <p:txBody>
          <a:bodyPr/>
          <a:lstStyle/>
          <a:p>
            <a:endParaRPr lang="en-US" dirty="0"/>
          </a:p>
        </p:txBody>
      </p:sp>
      <p:sp>
        <p:nvSpPr>
          <p:cNvPr id="7" name="Text Placeholder 6">
            <a:extLst>
              <a:ext uri="{FF2B5EF4-FFF2-40B4-BE49-F238E27FC236}">
                <a16:creationId xmlns:a16="http://schemas.microsoft.com/office/drawing/2014/main" id="{9AB97CCC-F95F-A0BE-E8F4-9D0BF7846438}"/>
              </a:ext>
            </a:extLst>
          </p:cNvPr>
          <p:cNvSpPr>
            <a:spLocks noGrp="1"/>
          </p:cNvSpPr>
          <p:nvPr>
            <p:ph type="body" idx="28"/>
          </p:nvPr>
        </p:nvSpPr>
        <p:spPr/>
        <p:txBody>
          <a:bodyPr/>
          <a:lstStyle/>
          <a:p>
            <a:endParaRPr lang="en-US" dirty="0"/>
          </a:p>
        </p:txBody>
      </p:sp>
      <p:sp>
        <p:nvSpPr>
          <p:cNvPr id="8" name="Text Placeholder 7">
            <a:extLst>
              <a:ext uri="{FF2B5EF4-FFF2-40B4-BE49-F238E27FC236}">
                <a16:creationId xmlns:a16="http://schemas.microsoft.com/office/drawing/2014/main" id="{DC31FA15-A55D-D333-6377-18DDC213F161}"/>
              </a:ext>
            </a:extLst>
          </p:cNvPr>
          <p:cNvSpPr>
            <a:spLocks noGrp="1"/>
          </p:cNvSpPr>
          <p:nvPr>
            <p:ph type="body" idx="29"/>
          </p:nvPr>
        </p:nvSpPr>
        <p:spPr/>
        <p:txBody>
          <a:bodyPr/>
          <a:lstStyle/>
          <a:p>
            <a:endParaRPr lang="en-US" dirty="0"/>
          </a:p>
        </p:txBody>
      </p:sp>
      <p:sp>
        <p:nvSpPr>
          <p:cNvPr id="9" name="Picture Placeholder 8">
            <a:extLst>
              <a:ext uri="{FF2B5EF4-FFF2-40B4-BE49-F238E27FC236}">
                <a16:creationId xmlns:a16="http://schemas.microsoft.com/office/drawing/2014/main" id="{CAE122A6-5BE9-8051-8239-6FA24B2186D9}"/>
              </a:ext>
            </a:extLst>
          </p:cNvPr>
          <p:cNvSpPr>
            <a:spLocks noGrp="1"/>
          </p:cNvSpPr>
          <p:nvPr>
            <p:ph type="pic" sz="quarter" idx="30"/>
          </p:nvPr>
        </p:nvSpPr>
        <p:spPr/>
        <p:txBody>
          <a:bodyPr/>
          <a:lstStyle/>
          <a:p>
            <a:endParaRPr lang="en-US" dirty="0"/>
          </a:p>
        </p:txBody>
      </p:sp>
      <p:sp>
        <p:nvSpPr>
          <p:cNvPr id="10" name="Text Placeholder 9">
            <a:extLst>
              <a:ext uri="{FF2B5EF4-FFF2-40B4-BE49-F238E27FC236}">
                <a16:creationId xmlns:a16="http://schemas.microsoft.com/office/drawing/2014/main" id="{0F9C90BC-08FC-FB30-33CF-A4BEFEA51C07}"/>
              </a:ext>
            </a:extLst>
          </p:cNvPr>
          <p:cNvSpPr>
            <a:spLocks noGrp="1"/>
          </p:cNvSpPr>
          <p:nvPr>
            <p:ph type="body" idx="31"/>
          </p:nvPr>
        </p:nvSpPr>
        <p:spPr/>
        <p:txBody>
          <a:bodyPr/>
          <a:lstStyle/>
          <a:p>
            <a:endParaRPr lang="en-US" dirty="0"/>
          </a:p>
        </p:txBody>
      </p:sp>
      <p:sp>
        <p:nvSpPr>
          <p:cNvPr id="12" name="Text Placeholder 11">
            <a:extLst>
              <a:ext uri="{FF2B5EF4-FFF2-40B4-BE49-F238E27FC236}">
                <a16:creationId xmlns:a16="http://schemas.microsoft.com/office/drawing/2014/main" id="{081C31A9-2F82-F072-6479-A2859A9DD467}"/>
              </a:ext>
            </a:extLst>
          </p:cNvPr>
          <p:cNvSpPr>
            <a:spLocks noGrp="1"/>
          </p:cNvSpPr>
          <p:nvPr>
            <p:ph type="body" idx="33"/>
          </p:nvPr>
        </p:nvSpPr>
        <p:spPr/>
        <p:txBody>
          <a:bodyPr/>
          <a:lstStyle/>
          <a:p>
            <a:endParaRPr lang="en-US" dirty="0"/>
          </a:p>
        </p:txBody>
      </p:sp>
      <p:sp>
        <p:nvSpPr>
          <p:cNvPr id="13" name="Text Placeholder 12">
            <a:extLst>
              <a:ext uri="{FF2B5EF4-FFF2-40B4-BE49-F238E27FC236}">
                <a16:creationId xmlns:a16="http://schemas.microsoft.com/office/drawing/2014/main" id="{F3C7C149-3431-D8E0-8660-034010D1412F}"/>
              </a:ext>
            </a:extLst>
          </p:cNvPr>
          <p:cNvSpPr>
            <a:spLocks noGrp="1"/>
          </p:cNvSpPr>
          <p:nvPr>
            <p:ph type="body" idx="34"/>
          </p:nvPr>
        </p:nvSpPr>
        <p:spPr/>
        <p:txBody>
          <a:bodyPr/>
          <a:lstStyle/>
          <a:p>
            <a:endParaRPr lang="en-US" dirty="0"/>
          </a:p>
        </p:txBody>
      </p:sp>
      <p:sp>
        <p:nvSpPr>
          <p:cNvPr id="14" name="Text Placeholder 13">
            <a:extLst>
              <a:ext uri="{FF2B5EF4-FFF2-40B4-BE49-F238E27FC236}">
                <a16:creationId xmlns:a16="http://schemas.microsoft.com/office/drawing/2014/main" id="{91DCECEE-A1E0-6524-4CA3-D5A783EBE8C3}"/>
              </a:ext>
            </a:extLst>
          </p:cNvPr>
          <p:cNvSpPr>
            <a:spLocks noGrp="1"/>
          </p:cNvSpPr>
          <p:nvPr>
            <p:ph type="body" idx="35"/>
          </p:nvPr>
        </p:nvSpPr>
        <p:spPr/>
        <p:txBody>
          <a:bodyPr/>
          <a:lstStyle/>
          <a:p>
            <a:endParaRPr lang="en-US" dirty="0"/>
          </a:p>
        </p:txBody>
      </p:sp>
      <p:sp>
        <p:nvSpPr>
          <p:cNvPr id="15" name="Text Placeholder 14">
            <a:extLst>
              <a:ext uri="{FF2B5EF4-FFF2-40B4-BE49-F238E27FC236}">
                <a16:creationId xmlns:a16="http://schemas.microsoft.com/office/drawing/2014/main" id="{38A3FD4E-F183-0482-22A1-B3D6819A2C25}"/>
              </a:ext>
            </a:extLst>
          </p:cNvPr>
          <p:cNvSpPr>
            <a:spLocks noGrp="1"/>
          </p:cNvSpPr>
          <p:nvPr>
            <p:ph type="body" idx="36"/>
          </p:nvPr>
        </p:nvSpPr>
        <p:spPr/>
        <p:txBody>
          <a:bodyPr/>
          <a:lstStyle/>
          <a:p>
            <a:endParaRPr lang="en-US" dirty="0"/>
          </a:p>
        </p:txBody>
      </p:sp>
      <p:sp>
        <p:nvSpPr>
          <p:cNvPr id="17" name="Text Placeholder 16">
            <a:extLst>
              <a:ext uri="{FF2B5EF4-FFF2-40B4-BE49-F238E27FC236}">
                <a16:creationId xmlns:a16="http://schemas.microsoft.com/office/drawing/2014/main" id="{8ECDB5DD-C70B-73BC-9085-98858FA44573}"/>
              </a:ext>
            </a:extLst>
          </p:cNvPr>
          <p:cNvSpPr>
            <a:spLocks noGrp="1"/>
          </p:cNvSpPr>
          <p:nvPr>
            <p:ph type="body" idx="38"/>
          </p:nvPr>
        </p:nvSpPr>
        <p:spPr/>
        <p:txBody>
          <a:bodyPr/>
          <a:lstStyle/>
          <a:p>
            <a:endParaRPr lang="en-US" dirty="0"/>
          </a:p>
        </p:txBody>
      </p:sp>
      <p:sp>
        <p:nvSpPr>
          <p:cNvPr id="18" name="Text Placeholder 17">
            <a:extLst>
              <a:ext uri="{FF2B5EF4-FFF2-40B4-BE49-F238E27FC236}">
                <a16:creationId xmlns:a16="http://schemas.microsoft.com/office/drawing/2014/main" id="{DDA46A96-73B6-6CB0-97DC-FB9016EA906C}"/>
              </a:ext>
            </a:extLst>
          </p:cNvPr>
          <p:cNvSpPr>
            <a:spLocks noGrp="1"/>
          </p:cNvSpPr>
          <p:nvPr>
            <p:ph type="body" idx="39"/>
          </p:nvPr>
        </p:nvSpPr>
        <p:spPr/>
        <p:txBody>
          <a:bodyPr/>
          <a:lstStyle/>
          <a:p>
            <a:endParaRPr lang="en-US" dirty="0"/>
          </a:p>
        </p:txBody>
      </p:sp>
      <p:sp>
        <p:nvSpPr>
          <p:cNvPr id="19" name="Text Placeholder 18">
            <a:extLst>
              <a:ext uri="{FF2B5EF4-FFF2-40B4-BE49-F238E27FC236}">
                <a16:creationId xmlns:a16="http://schemas.microsoft.com/office/drawing/2014/main" id="{6514DE1F-2B23-693E-ECF4-E8782958A6FC}"/>
              </a:ext>
            </a:extLst>
          </p:cNvPr>
          <p:cNvSpPr>
            <a:spLocks noGrp="1"/>
          </p:cNvSpPr>
          <p:nvPr>
            <p:ph type="body" idx="40"/>
          </p:nvPr>
        </p:nvSpPr>
        <p:spPr/>
        <p:txBody>
          <a:bodyPr/>
          <a:lstStyle/>
          <a:p>
            <a:endParaRPr lang="en-US" dirty="0"/>
          </a:p>
        </p:txBody>
      </p:sp>
      <p:sp>
        <p:nvSpPr>
          <p:cNvPr id="20" name="Text Placeholder 19">
            <a:extLst>
              <a:ext uri="{FF2B5EF4-FFF2-40B4-BE49-F238E27FC236}">
                <a16:creationId xmlns:a16="http://schemas.microsoft.com/office/drawing/2014/main" id="{1E0851FF-E87C-8093-47E1-E5118DBEC24D}"/>
              </a:ext>
            </a:extLst>
          </p:cNvPr>
          <p:cNvSpPr>
            <a:spLocks noGrp="1"/>
          </p:cNvSpPr>
          <p:nvPr>
            <p:ph type="body" idx="41"/>
          </p:nvPr>
        </p:nvSpPr>
        <p:spPr/>
        <p:txBody>
          <a:bodyPr/>
          <a:lstStyle/>
          <a:p>
            <a:endParaRPr lang="en-US" dirty="0"/>
          </a:p>
        </p:txBody>
      </p:sp>
      <p:sp>
        <p:nvSpPr>
          <p:cNvPr id="21" name="Text Placeholder 20">
            <a:extLst>
              <a:ext uri="{FF2B5EF4-FFF2-40B4-BE49-F238E27FC236}">
                <a16:creationId xmlns:a16="http://schemas.microsoft.com/office/drawing/2014/main" id="{77CA8131-A8B2-85EA-B22F-498E71DE34C8}"/>
              </a:ext>
            </a:extLst>
          </p:cNvPr>
          <p:cNvSpPr>
            <a:spLocks noGrp="1"/>
          </p:cNvSpPr>
          <p:nvPr>
            <p:ph type="body" idx="42"/>
          </p:nvPr>
        </p:nvSpPr>
        <p:spPr/>
        <p:txBody>
          <a:bodyPr/>
          <a:lstStyle/>
          <a:p>
            <a:endParaRPr lang="en-US" dirty="0"/>
          </a:p>
        </p:txBody>
      </p:sp>
      <p:sp>
        <p:nvSpPr>
          <p:cNvPr id="22" name="Text Placeholder 21">
            <a:extLst>
              <a:ext uri="{FF2B5EF4-FFF2-40B4-BE49-F238E27FC236}">
                <a16:creationId xmlns:a16="http://schemas.microsoft.com/office/drawing/2014/main" id="{26367975-3FE2-16FE-BEE1-17B70C84C946}"/>
              </a:ext>
            </a:extLst>
          </p:cNvPr>
          <p:cNvSpPr>
            <a:spLocks noGrp="1"/>
          </p:cNvSpPr>
          <p:nvPr>
            <p:ph type="body" idx="43"/>
          </p:nvPr>
        </p:nvSpPr>
        <p:spPr/>
        <p:txBody>
          <a:bodyPr/>
          <a:lstStyle/>
          <a:p>
            <a:endParaRPr lang="en-US" dirty="0"/>
          </a:p>
        </p:txBody>
      </p:sp>
      <p:sp>
        <p:nvSpPr>
          <p:cNvPr id="23" name="Text Placeholder 22">
            <a:extLst>
              <a:ext uri="{FF2B5EF4-FFF2-40B4-BE49-F238E27FC236}">
                <a16:creationId xmlns:a16="http://schemas.microsoft.com/office/drawing/2014/main" id="{DCBD7B46-5DE3-3664-760C-2EED57F0A250}"/>
              </a:ext>
            </a:extLst>
          </p:cNvPr>
          <p:cNvSpPr>
            <a:spLocks noGrp="1"/>
          </p:cNvSpPr>
          <p:nvPr>
            <p:ph type="body" idx="44"/>
          </p:nvPr>
        </p:nvSpPr>
        <p:spPr/>
        <p:txBody>
          <a:bodyPr/>
          <a:lstStyle/>
          <a:p>
            <a:endParaRPr lang="en-US" dirty="0"/>
          </a:p>
        </p:txBody>
      </p:sp>
      <p:sp>
        <p:nvSpPr>
          <p:cNvPr id="24" name="Text Placeholder 23">
            <a:extLst>
              <a:ext uri="{FF2B5EF4-FFF2-40B4-BE49-F238E27FC236}">
                <a16:creationId xmlns:a16="http://schemas.microsoft.com/office/drawing/2014/main" id="{B0519BC7-22A1-30EA-7D74-9C5F306069F7}"/>
              </a:ext>
            </a:extLst>
          </p:cNvPr>
          <p:cNvSpPr>
            <a:spLocks noGrp="1"/>
          </p:cNvSpPr>
          <p:nvPr>
            <p:ph type="body" idx="45"/>
          </p:nvPr>
        </p:nvSpPr>
        <p:spPr/>
        <p:txBody>
          <a:bodyPr/>
          <a:lstStyle/>
          <a:p>
            <a:endParaRPr lang="en-US" dirty="0"/>
          </a:p>
        </p:txBody>
      </p:sp>
      <p:sp>
        <p:nvSpPr>
          <p:cNvPr id="25" name="Text Placeholder 24">
            <a:extLst>
              <a:ext uri="{FF2B5EF4-FFF2-40B4-BE49-F238E27FC236}">
                <a16:creationId xmlns:a16="http://schemas.microsoft.com/office/drawing/2014/main" id="{3242772F-84E1-D7A6-BFBE-2C7796908CDA}"/>
              </a:ext>
            </a:extLst>
          </p:cNvPr>
          <p:cNvSpPr>
            <a:spLocks noGrp="1"/>
          </p:cNvSpPr>
          <p:nvPr>
            <p:ph type="body" idx="46"/>
          </p:nvPr>
        </p:nvSpPr>
        <p:spPr/>
        <p:txBody>
          <a:bodyPr/>
          <a:lstStyle/>
          <a:p>
            <a:endParaRPr lang="en-US" dirty="0"/>
          </a:p>
        </p:txBody>
      </p:sp>
    </p:spTree>
    <p:extLst>
      <p:ext uri="{BB962C8B-B14F-4D97-AF65-F5344CB8AC3E}">
        <p14:creationId xmlns:p14="http://schemas.microsoft.com/office/powerpoint/2010/main" val="37930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550F2-5331-8592-363C-C52927E0414E}"/>
              </a:ext>
            </a:extLst>
          </p:cNvPr>
          <p:cNvSpPr>
            <a:spLocks noGrp="1"/>
          </p:cNvSpPr>
          <p:nvPr>
            <p:ph type="body" idx="20"/>
          </p:nvPr>
        </p:nvSpPr>
        <p:spPr/>
        <p:txBody>
          <a:bodyPr/>
          <a:lstStyle/>
          <a:p>
            <a:endParaRPr lang="en-US" dirty="0"/>
          </a:p>
        </p:txBody>
      </p:sp>
      <p:sp>
        <p:nvSpPr>
          <p:cNvPr id="3" name="Text Placeholder 2">
            <a:extLst>
              <a:ext uri="{FF2B5EF4-FFF2-40B4-BE49-F238E27FC236}">
                <a16:creationId xmlns:a16="http://schemas.microsoft.com/office/drawing/2014/main" id="{AD7A3006-B5D9-9C6F-0460-69F044450318}"/>
              </a:ext>
            </a:extLst>
          </p:cNvPr>
          <p:cNvSpPr>
            <a:spLocks noGrp="1"/>
          </p:cNvSpPr>
          <p:nvPr>
            <p:ph type="body" idx="24"/>
          </p:nvPr>
        </p:nvSpPr>
        <p:spPr/>
        <p:txBody>
          <a:bodyPr/>
          <a:lstStyle/>
          <a:p>
            <a:endParaRPr lang="en-US" dirty="0"/>
          </a:p>
        </p:txBody>
      </p:sp>
      <p:sp>
        <p:nvSpPr>
          <p:cNvPr id="4" name="Picture Placeholder 3">
            <a:extLst>
              <a:ext uri="{FF2B5EF4-FFF2-40B4-BE49-F238E27FC236}">
                <a16:creationId xmlns:a16="http://schemas.microsoft.com/office/drawing/2014/main" id="{B9F4C711-8E0D-3258-84B6-C1A59BE1A76E}"/>
              </a:ext>
            </a:extLst>
          </p:cNvPr>
          <p:cNvSpPr>
            <a:spLocks noGrp="1"/>
          </p:cNvSpPr>
          <p:nvPr>
            <p:ph type="pic" sz="quarter" idx="25"/>
          </p:nvPr>
        </p:nvSpPr>
        <p:spPr/>
        <p:txBody>
          <a:bodyPr/>
          <a:lstStyle/>
          <a:p>
            <a:endParaRPr lang="en-US" dirty="0"/>
          </a:p>
        </p:txBody>
      </p:sp>
      <p:sp>
        <p:nvSpPr>
          <p:cNvPr id="5" name="Text Placeholder 4">
            <a:extLst>
              <a:ext uri="{FF2B5EF4-FFF2-40B4-BE49-F238E27FC236}">
                <a16:creationId xmlns:a16="http://schemas.microsoft.com/office/drawing/2014/main" id="{7B5C8626-F69A-27F6-4B87-7FF33B9A2DD9}"/>
              </a:ext>
            </a:extLst>
          </p:cNvPr>
          <p:cNvSpPr>
            <a:spLocks noGrp="1"/>
          </p:cNvSpPr>
          <p:nvPr>
            <p:ph type="body" idx="26"/>
          </p:nvPr>
        </p:nvSpPr>
        <p:spPr>
          <a:xfrm>
            <a:off x="540993" y="1852214"/>
            <a:ext cx="6612282" cy="306605"/>
          </a:xfrm>
        </p:spPr>
        <p:txBody>
          <a:bodyPr/>
          <a:lstStyle/>
          <a:p>
            <a:endParaRPr lang="en-US" dirty="0"/>
          </a:p>
        </p:txBody>
      </p:sp>
      <p:sp>
        <p:nvSpPr>
          <p:cNvPr id="6" name="Text Placeholder 5">
            <a:extLst>
              <a:ext uri="{FF2B5EF4-FFF2-40B4-BE49-F238E27FC236}">
                <a16:creationId xmlns:a16="http://schemas.microsoft.com/office/drawing/2014/main" id="{B16D46B1-5944-A425-D295-8454AD3CF5B1}"/>
              </a:ext>
            </a:extLst>
          </p:cNvPr>
          <p:cNvSpPr>
            <a:spLocks noGrp="1"/>
          </p:cNvSpPr>
          <p:nvPr>
            <p:ph type="body" idx="27"/>
          </p:nvPr>
        </p:nvSpPr>
        <p:spPr/>
        <p:txBody>
          <a:bodyPr/>
          <a:lstStyle/>
          <a:p>
            <a:endParaRPr lang="en-US" dirty="0"/>
          </a:p>
        </p:txBody>
      </p:sp>
      <p:sp>
        <p:nvSpPr>
          <p:cNvPr id="7" name="Picture Placeholder 6">
            <a:extLst>
              <a:ext uri="{FF2B5EF4-FFF2-40B4-BE49-F238E27FC236}">
                <a16:creationId xmlns:a16="http://schemas.microsoft.com/office/drawing/2014/main" id="{F884346C-AF88-2DE0-F793-C36E30EE16B9}"/>
              </a:ext>
            </a:extLst>
          </p:cNvPr>
          <p:cNvSpPr>
            <a:spLocks noGrp="1"/>
          </p:cNvSpPr>
          <p:nvPr>
            <p:ph type="pic" sz="quarter" idx="28"/>
          </p:nvPr>
        </p:nvSpPr>
        <p:spPr/>
        <p:txBody>
          <a:bodyPr/>
          <a:lstStyle/>
          <a:p>
            <a:endParaRPr lang="en-US" dirty="0"/>
          </a:p>
        </p:txBody>
      </p:sp>
    </p:spTree>
    <p:extLst>
      <p:ext uri="{BB962C8B-B14F-4D97-AF65-F5344CB8AC3E}">
        <p14:creationId xmlns:p14="http://schemas.microsoft.com/office/powerpoint/2010/main" val="132244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9EDAE-5882-69EA-1873-1E9182381AC3}"/>
              </a:ext>
            </a:extLst>
          </p:cNvPr>
          <p:cNvSpPr>
            <a:spLocks noGrp="1"/>
          </p:cNvSpPr>
          <p:nvPr>
            <p:ph type="body" idx="14"/>
          </p:nvPr>
        </p:nvSpPr>
        <p:spPr/>
        <p:txBody>
          <a:bodyPr/>
          <a:lstStyle/>
          <a:p>
            <a:endParaRPr lang="en-US" dirty="0"/>
          </a:p>
        </p:txBody>
      </p:sp>
      <p:sp>
        <p:nvSpPr>
          <p:cNvPr id="3" name="Content Placeholder 2">
            <a:extLst>
              <a:ext uri="{FF2B5EF4-FFF2-40B4-BE49-F238E27FC236}">
                <a16:creationId xmlns:a16="http://schemas.microsoft.com/office/drawing/2014/main" id="{647D1BAA-F92E-5208-ABA6-1893DD0CFF84}"/>
              </a:ext>
            </a:extLst>
          </p:cNvPr>
          <p:cNvSpPr>
            <a:spLocks noGrp="1"/>
          </p:cNvSpPr>
          <p:nvPr>
            <p:ph sz="quarter" idx="18"/>
          </p:nvPr>
        </p:nvSpPr>
        <p:spPr>
          <a:xfrm>
            <a:off x="4314813" y="4413506"/>
            <a:ext cx="3594179" cy="1885383"/>
          </a:xfrm>
        </p:spPr>
        <p:txBody>
          <a:bodyPr/>
          <a:lstStyle/>
          <a:p>
            <a:endParaRPr lang="en-US" dirty="0"/>
          </a:p>
        </p:txBody>
      </p:sp>
      <p:sp>
        <p:nvSpPr>
          <p:cNvPr id="4" name="Content Placeholder 3">
            <a:extLst>
              <a:ext uri="{FF2B5EF4-FFF2-40B4-BE49-F238E27FC236}">
                <a16:creationId xmlns:a16="http://schemas.microsoft.com/office/drawing/2014/main" id="{B184335D-3BE9-2E56-9E77-D0F2BD550E91}"/>
              </a:ext>
            </a:extLst>
          </p:cNvPr>
          <p:cNvSpPr>
            <a:spLocks noGrp="1"/>
          </p:cNvSpPr>
          <p:nvPr>
            <p:ph sz="quarter" idx="19"/>
          </p:nvPr>
        </p:nvSpPr>
        <p:spPr/>
        <p:txBody>
          <a:bodyPr/>
          <a:lstStyle/>
          <a:p>
            <a:endParaRPr lang="en-US" dirty="0"/>
          </a:p>
        </p:txBody>
      </p:sp>
      <p:sp>
        <p:nvSpPr>
          <p:cNvPr id="5" name="Text Placeholder 4">
            <a:extLst>
              <a:ext uri="{FF2B5EF4-FFF2-40B4-BE49-F238E27FC236}">
                <a16:creationId xmlns:a16="http://schemas.microsoft.com/office/drawing/2014/main" id="{AA4EBF9F-C0C7-D9FC-97EE-8FDC2B4A4718}"/>
              </a:ext>
            </a:extLst>
          </p:cNvPr>
          <p:cNvSpPr>
            <a:spLocks noGrp="1"/>
          </p:cNvSpPr>
          <p:nvPr>
            <p:ph type="body" idx="20"/>
          </p:nvPr>
        </p:nvSpPr>
        <p:spPr>
          <a:xfrm>
            <a:off x="4314813" y="1280570"/>
            <a:ext cx="7628709" cy="2799940"/>
          </a:xfrm>
        </p:spPr>
        <p:txBody>
          <a:bodyPr/>
          <a:lstStyle/>
          <a:p>
            <a:endParaRPr lang="en-US" dirty="0"/>
          </a:p>
        </p:txBody>
      </p:sp>
    </p:spTree>
    <p:extLst>
      <p:ext uri="{BB962C8B-B14F-4D97-AF65-F5344CB8AC3E}">
        <p14:creationId xmlns:p14="http://schemas.microsoft.com/office/powerpoint/2010/main" val="88672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C2A4A-188C-4BF3-69F5-242E834B2750}"/>
              </a:ext>
            </a:extLst>
          </p:cNvPr>
          <p:cNvSpPr>
            <a:spLocks noGrp="1"/>
          </p:cNvSpPr>
          <p:nvPr>
            <p:ph type="body" idx="14"/>
          </p:nvPr>
        </p:nvSpPr>
        <p:spPr/>
        <p:txBody>
          <a:bodyPr/>
          <a:lstStyle/>
          <a:p>
            <a:endParaRPr lang="en-US" dirty="0"/>
          </a:p>
        </p:txBody>
      </p:sp>
      <p:sp>
        <p:nvSpPr>
          <p:cNvPr id="3" name="Text Placeholder 2">
            <a:extLst>
              <a:ext uri="{FF2B5EF4-FFF2-40B4-BE49-F238E27FC236}">
                <a16:creationId xmlns:a16="http://schemas.microsoft.com/office/drawing/2014/main" id="{5DD77C83-AADF-A77C-8FCE-71DA799D7713}"/>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AE51A6A4-11B3-8157-A08E-B591330D1A74}"/>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183214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p:txBody>
          <a:bodyPr/>
          <a:lstStyle/>
          <a:p>
            <a:endParaRPr lang="en-US" dirty="0"/>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Submission Template">
  <a:themeElements>
    <a:clrScheme name="Samsung SFT4 CC">
      <a:dk1>
        <a:srgbClr val="000000"/>
      </a:dk1>
      <a:lt1>
        <a:srgbClr val="FFFFFF"/>
      </a:lt1>
      <a:dk2>
        <a:srgbClr val="7DA4C9"/>
      </a:dk2>
      <a:lt2>
        <a:srgbClr val="FFFFFF"/>
      </a:lt2>
      <a:accent1>
        <a:srgbClr val="1D77C8"/>
      </a:accent1>
      <a:accent2>
        <a:srgbClr val="36B3E2"/>
      </a:accent2>
      <a:accent3>
        <a:srgbClr val="3FC3B1"/>
      </a:accent3>
      <a:accent4>
        <a:srgbClr val="8193DC"/>
      </a:accent4>
      <a:accent5>
        <a:srgbClr val="F9B446"/>
      </a:accent5>
      <a:accent6>
        <a:srgbClr val="70AD47"/>
      </a:accent6>
      <a:hlink>
        <a:srgbClr val="F54238"/>
      </a:hlink>
      <a:folHlink>
        <a:srgbClr val="13289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amsung Master">
  <a:themeElements>
    <a:clrScheme name="Samsung">
      <a:dk1>
        <a:srgbClr val="000000"/>
      </a:dk1>
      <a:lt1>
        <a:srgbClr val="FFFFFF"/>
      </a:lt1>
      <a:dk2>
        <a:srgbClr val="1428A0"/>
      </a:dk2>
      <a:lt2>
        <a:srgbClr val="6E6969"/>
      </a:lt2>
      <a:accent1>
        <a:srgbClr val="FFB545"/>
      </a:accent1>
      <a:accent2>
        <a:srgbClr val="00B2E2"/>
      </a:accent2>
      <a:accent3>
        <a:srgbClr val="00C3B2"/>
      </a:accent3>
      <a:accent4>
        <a:srgbClr val="B07BB5"/>
      </a:accent4>
      <a:accent5>
        <a:srgbClr val="96D653"/>
      </a:accent5>
      <a:accent6>
        <a:srgbClr val="0077C8"/>
      </a:accent6>
      <a:hlink>
        <a:srgbClr val="1428A0"/>
      </a:hlink>
      <a:folHlink>
        <a:srgbClr val="6E6969"/>
      </a:folHlink>
    </a:clrScheme>
    <a:fontScheme name="Samsung">
      <a:majorFont>
        <a:latin typeface="Samsung Sharp Sans Bold"/>
        <a:ea typeface="Samsung Sharp Sans Bold"/>
        <a:cs typeface=""/>
      </a:majorFont>
      <a:minorFont>
        <a:latin typeface="Samsung Sharp Sans Medium"/>
        <a:ea typeface="Samsung Sharp Sans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0" tIns="0" rIns="0" bIns="0" numCol="1" spcCol="0" rtlCol="0" anchor="t" anchorCtr="0" compatLnSpc="1">
        <a:prstTxWarp prst="textNoShape">
          <a:avLst/>
        </a:prstTxWarp>
        <a:spAutoFit/>
      </a:bodyPr>
      <a:lstStyle>
        <a:defPPr algn="l">
          <a:defRPr sz="1400" dirty="0">
            <a:latin typeface="Samsung Sharp Sans Regular"/>
          </a:defRPr>
        </a:defPPr>
      </a:lstStyle>
    </a:spDef>
    <a:lnDef>
      <a:spPr>
        <a:ln w="952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60000" indent="-360000" algn="l">
          <a:buFont typeface="Wingdings" panose="05000000000000000000" pitchFamily="2" charset="2"/>
          <a:buChar char="l"/>
          <a:defRPr sz="2000" dirty="0" err="1" smtClean="0">
            <a:latin typeface="+mj-lt"/>
          </a:defRPr>
        </a:defPPr>
      </a:lstStyle>
    </a:txDef>
  </a:objectDefaults>
  <a:extraClrSchemeLst/>
  <a:custClrLst>
    <a:custClr name="R 255">
      <a:srgbClr val="FF4337"/>
    </a:custClr>
    <a:custClr name="R 255">
      <a:srgbClr val="FFB545"/>
    </a:custClr>
    <a:custClr name="R 150">
      <a:srgbClr val="96D653"/>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LUB xmlns="be24c730-79ca-4eb5-9fee-26c6c4fc7260">Choice 1</BLUB>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613504-31F2-4C58-B133-1871F6237054}">
  <ds:schemaRefs>
    <ds:schemaRef ds:uri="http://schemas.microsoft.com/sharepoint/v3/contenttype/forms"/>
  </ds:schemaRefs>
</ds:datastoreItem>
</file>

<file path=customXml/itemProps2.xml><?xml version="1.0" encoding="utf-8"?>
<ds:datastoreItem xmlns:ds="http://schemas.openxmlformats.org/officeDocument/2006/customXml" ds:itemID="{6C780FB9-D7D9-486C-9B2C-792577BFD90B}">
  <ds:schemaRefs>
    <ds:schemaRef ds:uri="http://purl.org/dc/elements/1.1/"/>
    <ds:schemaRef ds:uri="be24c730-79ca-4eb5-9fee-26c6c4fc7260"/>
    <ds:schemaRef ds:uri="http://purl.org/dc/dcmitype/"/>
    <ds:schemaRef ds:uri="http://schemas.microsoft.com/office/2006/documentManagement/types"/>
    <ds:schemaRef ds:uri="http://purl.org/dc/terms/"/>
    <ds:schemaRef ds:uri="a13041a0-5882-43a7-a09d-61ebda83141c"/>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142C516-9F3B-47C5-97FC-8DB4F9DCE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Words>
  <Application>Microsoft Office PowerPoint</Application>
  <PresentationFormat>Breitbild</PresentationFormat>
  <Paragraphs>2</Paragraphs>
  <Slides>8</Slides>
  <Notes>1</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8</vt:i4>
      </vt:variant>
    </vt:vector>
  </HeadingPairs>
  <TitlesOfParts>
    <vt:vector size="18" baseType="lpstr">
      <vt:lpstr>Aptos</vt:lpstr>
      <vt:lpstr>Arial</vt:lpstr>
      <vt:lpstr>Samsung Sharp Sans Bold</vt:lpstr>
      <vt:lpstr>Samsung Sharp Sans Medium</vt:lpstr>
      <vt:lpstr>SamsungOne-700</vt:lpstr>
      <vt:lpstr>Segoe UI</vt:lpstr>
      <vt:lpstr>System Font Regular</vt:lpstr>
      <vt:lpstr>Wingdings</vt:lpstr>
      <vt:lpstr>Submission Template</vt:lpstr>
      <vt:lpstr>Samsung 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Hoffheinz</dc:creator>
  <cp:lastModifiedBy>Alexander Schießer</cp:lastModifiedBy>
  <cp:revision>5</cp:revision>
  <dcterms:created xsi:type="dcterms:W3CDTF">2024-03-10T13:25:42Z</dcterms:created>
  <dcterms:modified xsi:type="dcterms:W3CDTF">2025-05-19T06:42:12Z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y fmtid="{D5CDD505-2E9C-101B-9397-08002B2CF9AE}" pid="4" name="FLCMData">
    <vt:lpwstr>40FB786867576521B1D6A101E295466783AC096B2AECC299E92FAD4CB99B6D9A0F5E519AD2E067470923D8138B2FFD264AC9E5482FE741B783785CE6E045CDD4</vt:lpwstr>
  </property>
</Properties>
</file>