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4"/>
  </p:notesMasterIdLst>
  <p:sldIdLst>
    <p:sldId id="268" r:id="rId5"/>
    <p:sldId id="278" r:id="rId6"/>
    <p:sldId id="272" r:id="rId7"/>
    <p:sldId id="261" r:id="rId8"/>
    <p:sldId id="280" r:id="rId9"/>
    <p:sldId id="279" r:id="rId10"/>
    <p:sldId id="273" r:id="rId11"/>
    <p:sldId id="276" r:id="rId12"/>
    <p:sldId id="270" r:id="rId13"/>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68"/>
          </p14:sldIdLst>
        </p14:section>
        <p14:section name="Introduce yourself" id="{6F032485-F42F-4645-AF5B-CE298C1CA406}">
          <p14:sldIdLst>
            <p14:sldId id="278"/>
          </p14:sldIdLst>
        </p14:section>
        <p14:section name="Mandatory Slides" id="{08251AE7-0E36-B446-A6D5-DA50A1678257}">
          <p14:sldIdLst>
            <p14:sldId id="272"/>
            <p14:sldId id="261"/>
            <p14:sldId id="280"/>
            <p14:sldId id="279"/>
            <p14:sldId id="273"/>
          </p14:sldIdLst>
        </p14:section>
        <p14:section name="Additional copy&amp;paste slides" id="{F8F64F9D-5CD3-624B-9EAE-366DC1DD177F}">
          <p14:sldIdLst>
            <p14:sldId id="276"/>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CFE115-9D10-3A18-A458-33C6B8562BC8}" name="Sophie Hendriks Vázquez" initials="SH" userId="S::sophie.hendriks_vazquez@ekipa.de::0199c06b-2c7a-4916-b090-ada3a3a89355" providerId="AD"/>
  <p188:author id="{4ABDC83C-BE9E-DE3B-DCE7-4AC3D8FA3B54}" name="Josephine Hoffheinz" initials="JH" userId="S::josephine.hoffheinz@ekipa.de::e0f5c9e3-43ea-4b53-8ebb-53a75749d87d" providerId="AD"/>
  <p188:author id="{CDDFCD4C-5D07-FED2-44C8-994E83A49970}" name="Katharina Heby" initials="KH" userId="S::katharina@ekipa.de::3e7af2d1-b607-4105-b556-b02cef00ebdf"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erner" userId="6f96a161-cb2c-4bc7-a90d-3c38d78bf0fc" providerId="ADAL" clId="{23BBCF43-3751-4ADA-8DAC-596E22A15E2C}"/>
    <pc:docChg chg="modMainMaster">
      <pc:chgData name="Hannah Werner" userId="6f96a161-cb2c-4bc7-a90d-3c38d78bf0fc" providerId="ADAL" clId="{23BBCF43-3751-4ADA-8DAC-596E22A15E2C}" dt="2025-04-24T07:45:06.662" v="63" actId="207"/>
      <pc:docMkLst>
        <pc:docMk/>
      </pc:docMkLst>
      <pc:sldMasterChg chg="modSldLayout">
        <pc:chgData name="Hannah Werner" userId="6f96a161-cb2c-4bc7-a90d-3c38d78bf0fc" providerId="ADAL" clId="{23BBCF43-3751-4ADA-8DAC-596E22A15E2C}" dt="2025-04-24T07:45:06.662" v="63" actId="207"/>
        <pc:sldMasterMkLst>
          <pc:docMk/>
          <pc:sldMasterMk cId="2394396925" sldId="2147483661"/>
        </pc:sldMasterMkLst>
        <pc:sldLayoutChg chg="modSp mod">
          <pc:chgData name="Hannah Werner" userId="6f96a161-cb2c-4bc7-a90d-3c38d78bf0fc" providerId="ADAL" clId="{23BBCF43-3751-4ADA-8DAC-596E22A15E2C}" dt="2025-04-24T07:45:06.662" v="63" actId="207"/>
          <pc:sldLayoutMkLst>
            <pc:docMk/>
            <pc:sldMasterMk cId="2394396925" sldId="2147483661"/>
            <pc:sldLayoutMk cId="3371246564" sldId="2147483684"/>
          </pc:sldLayoutMkLst>
          <pc:spChg chg="mod">
            <ac:chgData name="Hannah Werner" userId="6f96a161-cb2c-4bc7-a90d-3c38d78bf0fc" providerId="ADAL" clId="{23BBCF43-3751-4ADA-8DAC-596E22A15E2C}" dt="2025-04-24T07:45:06.662" v="63" actId="207"/>
            <ac:spMkLst>
              <pc:docMk/>
              <pc:sldMasterMk cId="2394396925" sldId="2147483661"/>
              <pc:sldLayoutMk cId="3371246564" sldId="2147483684"/>
              <ac:spMk id="5" creationId="{7C8CA10D-C15C-935D-6242-DDC065AE549D}"/>
            </ac:spMkLst>
          </pc:spChg>
        </pc:sldLayoutChg>
        <pc:sldLayoutChg chg="modSp mod">
          <pc:chgData name="Hannah Werner" userId="6f96a161-cb2c-4bc7-a90d-3c38d78bf0fc" providerId="ADAL" clId="{23BBCF43-3751-4ADA-8DAC-596E22A15E2C}" dt="2025-04-24T07:44:29.677" v="61" actId="20577"/>
          <pc:sldLayoutMkLst>
            <pc:docMk/>
            <pc:sldMasterMk cId="2394396925" sldId="2147483661"/>
            <pc:sldLayoutMk cId="79415121" sldId="2147483689"/>
          </pc:sldLayoutMkLst>
          <pc:spChg chg="mod">
            <ac:chgData name="Hannah Werner" userId="6f96a161-cb2c-4bc7-a90d-3c38d78bf0fc" providerId="ADAL" clId="{23BBCF43-3751-4ADA-8DAC-596E22A15E2C}" dt="2025-04-24T07:44:29.677" v="61" actId="20577"/>
            <ac:spMkLst>
              <pc:docMk/>
              <pc:sldMasterMk cId="2394396925" sldId="2147483661"/>
              <pc:sldLayoutMk cId="79415121" sldId="2147483689"/>
              <ac:spMk id="5" creationId="{7C8CA10D-C15C-935D-6242-DDC065AE549D}"/>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4/24/2025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32619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b="1"/>
          </a:p>
        </p:txBody>
      </p:sp>
      <p:sp>
        <p:nvSpPr>
          <p:cNvPr id="4" name="Foliennummernplatzhalter 3"/>
          <p:cNvSpPr>
            <a:spLocks noGrp="1"/>
          </p:cNvSpPr>
          <p:nvPr>
            <p:ph type="sldNum" sz="quarter" idx="5"/>
          </p:nvPr>
        </p:nvSpPr>
        <p:spPr/>
        <p:txBody>
          <a:bodyPr/>
          <a:lstStyle/>
          <a:p>
            <a:fld id="{D03BCD64-0B54-1947-B93C-DF5322DA077D}" type="slidenum">
              <a:rPr lang="en-US" smtClean="0"/>
              <a:t>4</a:t>
            </a:fld>
            <a:endParaRPr lang="en-US"/>
          </a:p>
        </p:txBody>
      </p:sp>
    </p:spTree>
    <p:extLst>
      <p:ext uri="{BB962C8B-B14F-4D97-AF65-F5344CB8AC3E}">
        <p14:creationId xmlns:p14="http://schemas.microsoft.com/office/powerpoint/2010/main" val="1469862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endParaRPr lang="de-DE"/>
          </a:p>
        </p:txBody>
      </p:sp>
      <p:sp>
        <p:nvSpPr>
          <p:cNvPr id="4" name="Foliennummernplatzhalter 3"/>
          <p:cNvSpPr>
            <a:spLocks noGrp="1"/>
          </p:cNvSpPr>
          <p:nvPr>
            <p:ph type="sldNum" sz="quarter" idx="5"/>
          </p:nvPr>
        </p:nvSpPr>
        <p:spPr/>
        <p:txBody>
          <a:bodyPr/>
          <a:lstStyle/>
          <a:p>
            <a:fld id="{D03BCD64-0B54-1947-B93C-DF5322DA077D}" type="slidenum">
              <a:rPr lang="en-US" smtClean="0"/>
              <a:t>7</a:t>
            </a:fld>
            <a:endParaRPr lang="en-US"/>
          </a:p>
        </p:txBody>
      </p:sp>
    </p:spTree>
    <p:extLst>
      <p:ext uri="{BB962C8B-B14F-4D97-AF65-F5344CB8AC3E}">
        <p14:creationId xmlns:p14="http://schemas.microsoft.com/office/powerpoint/2010/main" val="21850064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challenge provider / How would you like to structure the second phase with the challenge provider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6.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6">
            <a:extLst>
              <a:ext uri="{FF2B5EF4-FFF2-40B4-BE49-F238E27FC236}">
                <a16:creationId xmlns:a16="http://schemas.microsoft.com/office/drawing/2014/main" id="{7B3E9CD9-7C3C-4345-9CB8-A0EA8EB8EBB7}"/>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grpSp>
        <p:nvGrpSpPr>
          <p:cNvPr id="5" name="Group 31">
            <a:extLst>
              <a:ext uri="{FF2B5EF4-FFF2-40B4-BE49-F238E27FC236}">
                <a16:creationId xmlns:a16="http://schemas.microsoft.com/office/drawing/2014/main" id="{751FC29D-D93B-EC25-DD5D-6D8DD28E6E25}"/>
              </a:ext>
            </a:extLst>
          </p:cNvPr>
          <p:cNvGrpSpPr/>
          <p:nvPr userDrawn="1"/>
        </p:nvGrpSpPr>
        <p:grpSpPr>
          <a:xfrm>
            <a:off x="624890" y="4026255"/>
            <a:ext cx="5374784" cy="1513922"/>
            <a:chOff x="355409" y="4018473"/>
            <a:chExt cx="5374784" cy="1513922"/>
          </a:xfrm>
        </p:grpSpPr>
        <p:sp>
          <p:nvSpPr>
            <p:cNvPr id="6" name="TextBox 20">
              <a:extLst>
                <a:ext uri="{FF2B5EF4-FFF2-40B4-BE49-F238E27FC236}">
                  <a16:creationId xmlns:a16="http://schemas.microsoft.com/office/drawing/2014/main" id="{9E78E02C-3DB7-DC35-5E79-9EA1D756467F}"/>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7" name="TextBox 21">
              <a:extLst>
                <a:ext uri="{FF2B5EF4-FFF2-40B4-BE49-F238E27FC236}">
                  <a16:creationId xmlns:a16="http://schemas.microsoft.com/office/drawing/2014/main" id="{A1D2AE2D-053E-108A-F73D-F56D51880BCF}"/>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9" name="TextBox 22">
              <a:extLst>
                <a:ext uri="{FF2B5EF4-FFF2-40B4-BE49-F238E27FC236}">
                  <a16:creationId xmlns:a16="http://schemas.microsoft.com/office/drawing/2014/main" id="{074E5B3B-7B21-5491-3807-53E5C7BA4080}"/>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11" name="TextBox 23">
              <a:extLst>
                <a:ext uri="{FF2B5EF4-FFF2-40B4-BE49-F238E27FC236}">
                  <a16:creationId xmlns:a16="http://schemas.microsoft.com/office/drawing/2014/main" id="{00C821E5-E375-1CAA-768A-3C28D4E5C06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18" name="TextBox 24">
              <a:extLst>
                <a:ext uri="{FF2B5EF4-FFF2-40B4-BE49-F238E27FC236}">
                  <a16:creationId xmlns:a16="http://schemas.microsoft.com/office/drawing/2014/main" id="{B5BFF115-5958-E626-8B54-D7B86D7ED154}"/>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19" name="TextBox 25">
              <a:extLst>
                <a:ext uri="{FF2B5EF4-FFF2-40B4-BE49-F238E27FC236}">
                  <a16:creationId xmlns:a16="http://schemas.microsoft.com/office/drawing/2014/main" id="{BB30C57B-3EB5-4AA6-0BD8-A55D11302A35}"/>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1" name="TextBox 26">
              <a:extLst>
                <a:ext uri="{FF2B5EF4-FFF2-40B4-BE49-F238E27FC236}">
                  <a16:creationId xmlns:a16="http://schemas.microsoft.com/office/drawing/2014/main" id="{46FAC221-F26B-14B0-59F6-AB2D56CE762E}"/>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2" name="TextBox 27">
              <a:extLst>
                <a:ext uri="{FF2B5EF4-FFF2-40B4-BE49-F238E27FC236}">
                  <a16:creationId xmlns:a16="http://schemas.microsoft.com/office/drawing/2014/main" id="{67B4B667-E4C8-020F-1F3A-E0E2D297ABCF}"/>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3" name="TextBox 28">
              <a:extLst>
                <a:ext uri="{FF2B5EF4-FFF2-40B4-BE49-F238E27FC236}">
                  <a16:creationId xmlns:a16="http://schemas.microsoft.com/office/drawing/2014/main" id="{64924C5B-D589-5E71-090B-9979C9EB3E6A}"/>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24" name="TextBox 29">
              <a:extLst>
                <a:ext uri="{FF2B5EF4-FFF2-40B4-BE49-F238E27FC236}">
                  <a16:creationId xmlns:a16="http://schemas.microsoft.com/office/drawing/2014/main" id="{FDAC49EE-4460-6732-CF80-3EF807E17E8F}"/>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2233683"/>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 </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2" name="TextBox 10">
            <a:extLst>
              <a:ext uri="{FF2B5EF4-FFF2-40B4-BE49-F238E27FC236}">
                <a16:creationId xmlns:a16="http://schemas.microsoft.com/office/drawing/2014/main" id="{E658B8DF-2D63-B289-978C-2001BAB9C190}"/>
              </a:ext>
            </a:extLst>
          </p:cNvPr>
          <p:cNvSpPr txBox="1"/>
          <p:nvPr userDrawn="1"/>
        </p:nvSpPr>
        <p:spPr>
          <a:xfrm>
            <a:off x="8386400" y="5576321"/>
            <a:ext cx="2376933"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FINANCING ROUND</a:t>
            </a:r>
          </a:p>
        </p:txBody>
      </p:sp>
      <p:sp>
        <p:nvSpPr>
          <p:cNvPr id="28" name="TextBox 10">
            <a:extLst>
              <a:ext uri="{FF2B5EF4-FFF2-40B4-BE49-F238E27FC236}">
                <a16:creationId xmlns:a16="http://schemas.microsoft.com/office/drawing/2014/main" id="{C6C29FF4-4005-F3EF-39B5-AEECF8ECE987}"/>
              </a:ext>
            </a:extLst>
          </p:cNvPr>
          <p:cNvSpPr txBox="1"/>
          <p:nvPr userDrawn="1"/>
        </p:nvSpPr>
        <p:spPr>
          <a:xfrm>
            <a:off x="8394117" y="4472424"/>
            <a:ext cx="3091680"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SECTOR &amp; CORE PRODUCT</a:t>
            </a:r>
          </a:p>
        </p:txBody>
      </p:sp>
      <p:sp>
        <p:nvSpPr>
          <p:cNvPr id="40" name="Text Placeholder 2">
            <a:extLst>
              <a:ext uri="{FF2B5EF4-FFF2-40B4-BE49-F238E27FC236}">
                <a16:creationId xmlns:a16="http://schemas.microsoft.com/office/drawing/2014/main" id="{204B5079-3DCE-9251-897F-186BBB6BBB2B}"/>
              </a:ext>
            </a:extLst>
          </p:cNvPr>
          <p:cNvSpPr>
            <a:spLocks noGrp="1"/>
          </p:cNvSpPr>
          <p:nvPr>
            <p:ph type="body" idx="26" hasCustomPrompt="1"/>
          </p:nvPr>
        </p:nvSpPr>
        <p:spPr>
          <a:xfrm>
            <a:off x="8389099" y="4828883"/>
            <a:ext cx="3630623" cy="712267"/>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What sector do you operate in and what is your core product/service?</a:t>
            </a:r>
          </a:p>
        </p:txBody>
      </p:sp>
      <p:sp>
        <p:nvSpPr>
          <p:cNvPr id="41" name="Text Placeholder 2">
            <a:extLst>
              <a:ext uri="{FF2B5EF4-FFF2-40B4-BE49-F238E27FC236}">
                <a16:creationId xmlns:a16="http://schemas.microsoft.com/office/drawing/2014/main" id="{126E4BC3-8912-6924-4E84-5C7AD7ECBDA2}"/>
              </a:ext>
            </a:extLst>
          </p:cNvPr>
          <p:cNvSpPr>
            <a:spLocks noGrp="1"/>
          </p:cNvSpPr>
          <p:nvPr>
            <p:ph type="body" idx="27" hasCustomPrompt="1"/>
          </p:nvPr>
        </p:nvSpPr>
        <p:spPr>
          <a:xfrm>
            <a:off x="8394117" y="5948775"/>
            <a:ext cx="3630623" cy="324419"/>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What financing round are you currently in?</a:t>
            </a:r>
          </a:p>
        </p:txBody>
      </p: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294556"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PROBLEM &amp; TARGET GROUP</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32364"/>
            <a:ext cx="3594179" cy="35445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794294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MARKET ENTRY PROGRAM SPECIFIC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5" name="TextBox 8">
            <a:extLst>
              <a:ext uri="{FF2B5EF4-FFF2-40B4-BE49-F238E27FC236}">
                <a16:creationId xmlns:a16="http://schemas.microsoft.com/office/drawing/2014/main" id="{7C8CA10D-C15C-935D-6242-DDC065AE549D}"/>
              </a:ext>
            </a:extLst>
          </p:cNvPr>
          <p:cNvSpPr txBox="1"/>
          <p:nvPr userDrawn="1"/>
        </p:nvSpPr>
        <p:spPr>
          <a:xfrm>
            <a:off x="246535" y="1324222"/>
            <a:ext cx="3678920" cy="738664"/>
          </a:xfrm>
          <a:prstGeom prst="rect">
            <a:avLst/>
          </a:prstGeom>
          <a:noFill/>
        </p:spPr>
        <p:txBody>
          <a:bodyPr wrap="square" rtlCol="0">
            <a:spAutoFit/>
          </a:bodyPr>
          <a:lstStyle/>
          <a:p>
            <a:pPr marL="0" algn="l" defTabSz="914400" rtl="0" eaLnBrk="1" latinLnBrk="0" hangingPunct="1"/>
            <a:r>
              <a:rPr lang="en-US" sz="1400" b="0" kern="1200" dirty="0">
                <a:solidFill>
                  <a:schemeClr val="bg1"/>
                </a:solidFill>
                <a:latin typeface="Segoe UI" panose="020B0502040204020203" pitchFamily="34" charset="0"/>
                <a:ea typeface="+mn-ea"/>
                <a:cs typeface="Segoe UI" panose="020B0502040204020203" pitchFamily="34" charset="0"/>
              </a:rPr>
              <a:t>In which </a:t>
            </a:r>
            <a:r>
              <a:rPr lang="en-GB" sz="1400" b="0" kern="1200" dirty="0">
                <a:solidFill>
                  <a:schemeClr val="bg1"/>
                </a:solidFill>
                <a:latin typeface="Segoe UI" panose="020B0502040204020203" pitchFamily="34" charset="0"/>
                <a:ea typeface="+mn-ea"/>
                <a:cs typeface="Segoe UI" panose="020B0502040204020203" pitchFamily="34" charset="0"/>
              </a:rPr>
              <a:t>country are you already active, and do you have any existing partners or contacts in Germany?</a:t>
            </a:r>
            <a:r>
              <a:rPr lang="en-US" sz="1400" b="0" kern="1200" dirty="0">
                <a:solidFill>
                  <a:schemeClr val="bg1"/>
                </a:solidFill>
                <a:latin typeface="Segoe UI" panose="020B0502040204020203" pitchFamily="34" charset="0"/>
                <a:ea typeface="+mn-ea"/>
                <a:cs typeface="Segoe UI" panose="020B0502040204020203" pitchFamily="34" charset="0"/>
              </a:rPr>
              <a:t> </a:t>
            </a:r>
          </a:p>
        </p:txBody>
      </p:sp>
      <p:sp>
        <p:nvSpPr>
          <p:cNvPr id="7" name="TextBox 8">
            <a:extLst>
              <a:ext uri="{FF2B5EF4-FFF2-40B4-BE49-F238E27FC236}">
                <a16:creationId xmlns:a16="http://schemas.microsoft.com/office/drawing/2014/main" id="{A789822B-8F76-3EBD-77DC-161CE8639E1A}"/>
              </a:ext>
            </a:extLst>
          </p:cNvPr>
          <p:cNvSpPr txBox="1"/>
          <p:nvPr userDrawn="1"/>
        </p:nvSpPr>
        <p:spPr>
          <a:xfrm>
            <a:off x="4321579" y="1324222"/>
            <a:ext cx="3678920" cy="523220"/>
          </a:xfrm>
          <a:prstGeom prst="rect">
            <a:avLst/>
          </a:prstGeom>
          <a:noFill/>
        </p:spPr>
        <p:txBody>
          <a:bodyPr wrap="square" rtlCol="0">
            <a:spAutoFit/>
          </a:bodyPr>
          <a:lstStyle/>
          <a:p>
            <a:r>
              <a:rPr lang="de-DE" sz="1400" b="0" dirty="0" err="1">
                <a:solidFill>
                  <a:schemeClr val="tx1"/>
                </a:solidFill>
                <a:latin typeface="Segoe UI" panose="020B0502040204020203" pitchFamily="34" charset="0"/>
                <a:cs typeface="Segoe UI" panose="020B0502040204020203" pitchFamily="34" charset="0"/>
              </a:rPr>
              <a:t>Have</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you</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already</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decided</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to</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enter</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the</a:t>
            </a:r>
            <a:r>
              <a:rPr lang="de-DE" sz="1400" b="0" dirty="0">
                <a:solidFill>
                  <a:schemeClr val="tx1"/>
                </a:solidFill>
                <a:latin typeface="Segoe UI" panose="020B0502040204020203" pitchFamily="34" charset="0"/>
                <a:cs typeface="Segoe UI" panose="020B0502040204020203" pitchFamily="34" charset="0"/>
              </a:rPr>
              <a:t> German </a:t>
            </a:r>
            <a:r>
              <a:rPr lang="de-DE" sz="1400" b="0" dirty="0" err="1">
                <a:solidFill>
                  <a:schemeClr val="tx1"/>
                </a:solidFill>
                <a:latin typeface="Segoe UI" panose="020B0502040204020203" pitchFamily="34" charset="0"/>
                <a:cs typeface="Segoe UI" panose="020B0502040204020203" pitchFamily="34" charset="0"/>
              </a:rPr>
              <a:t>market</a:t>
            </a:r>
            <a:r>
              <a:rPr lang="de-DE" sz="1400" b="0" dirty="0">
                <a:solidFill>
                  <a:schemeClr val="tx1"/>
                </a:solidFill>
                <a:latin typeface="Segoe UI" panose="020B0502040204020203" pitchFamily="34" charset="0"/>
                <a:cs typeface="Segoe UI" panose="020B0502040204020203" pitchFamily="34" charset="0"/>
              </a:rPr>
              <a:t>?</a:t>
            </a:r>
            <a:endParaRPr lang="en-US" sz="1400" b="0" dirty="0">
              <a:solidFill>
                <a:schemeClr val="tx1"/>
              </a:solidFill>
              <a:latin typeface="Segoe UI" panose="020B0502040204020203" pitchFamily="34" charset="0"/>
              <a:cs typeface="Segoe UI" panose="020B0502040204020203" pitchFamily="34" charset="0"/>
            </a:endParaRPr>
          </a:p>
        </p:txBody>
      </p:sp>
      <p:sp>
        <p:nvSpPr>
          <p:cNvPr id="10" name="TextBox 8">
            <a:extLst>
              <a:ext uri="{FF2B5EF4-FFF2-40B4-BE49-F238E27FC236}">
                <a16:creationId xmlns:a16="http://schemas.microsoft.com/office/drawing/2014/main" id="{B0629993-8CEB-772E-52F2-2D2B5F02607B}"/>
              </a:ext>
            </a:extLst>
          </p:cNvPr>
          <p:cNvSpPr txBox="1"/>
          <p:nvPr userDrawn="1"/>
        </p:nvSpPr>
        <p:spPr>
          <a:xfrm>
            <a:off x="8379994" y="1322772"/>
            <a:ext cx="3678920" cy="954107"/>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If</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yes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type </a:t>
            </a:r>
            <a:r>
              <a:rPr lang="de-DE" sz="1400" b="0" err="1">
                <a:solidFill>
                  <a:schemeClr val="tx1"/>
                </a:solidFill>
                <a:latin typeface="Segoe UI" panose="020B0502040204020203" pitchFamily="34" charset="0"/>
                <a:cs typeface="Segoe UI" panose="020B0502040204020203" pitchFamily="34" charset="0"/>
              </a:rPr>
              <a:t>of</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are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planning</a:t>
            </a:r>
            <a:r>
              <a:rPr lang="de-DE" sz="1400" b="0">
                <a:solidFill>
                  <a:schemeClr val="tx1"/>
                </a:solidFill>
                <a:latin typeface="Segoe UI" panose="020B0502040204020203" pitchFamily="34" charset="0"/>
                <a:cs typeface="Segoe UI" panose="020B0502040204020203" pitchFamily="34" charset="0"/>
              </a:rPr>
              <a:t> (e.g. Export </a:t>
            </a:r>
            <a:r>
              <a:rPr lang="de-DE" sz="1400" b="0" err="1">
                <a:solidFill>
                  <a:schemeClr val="tx1"/>
                </a:solidFill>
                <a:latin typeface="Segoe UI" panose="020B0502040204020203" pitchFamily="34" charset="0"/>
                <a:cs typeface="Segoe UI" panose="020B0502040204020203" pitchFamily="34" charset="0"/>
              </a:rPr>
              <a:t>only</a:t>
            </a:r>
            <a:r>
              <a:rPr lang="de-DE" sz="1400" b="0">
                <a:solidFill>
                  <a:schemeClr val="tx1"/>
                </a:solidFill>
                <a:latin typeface="Segoe UI" panose="020B0502040204020203" pitchFamily="34" charset="0"/>
                <a:cs typeface="Segoe UI" panose="020B0502040204020203" pitchFamily="34" charset="0"/>
              </a:rPr>
              <a:t>, Sales/Branch Office, Licensing, Franchising, Joint Venture, etc.)?</a:t>
            </a:r>
            <a:endParaRPr lang="en-US" sz="1400" b="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4</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32364"/>
            <a:ext cx="3594179" cy="35445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794294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MARKET ENTRY PROGRAM SPECIFIC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5</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6</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5" name="TextBox 8">
            <a:extLst>
              <a:ext uri="{FF2B5EF4-FFF2-40B4-BE49-F238E27FC236}">
                <a16:creationId xmlns:a16="http://schemas.microsoft.com/office/drawing/2014/main" id="{7C8CA10D-C15C-935D-6242-DDC065AE549D}"/>
              </a:ext>
            </a:extLst>
          </p:cNvPr>
          <p:cNvSpPr txBox="1"/>
          <p:nvPr userDrawn="1"/>
        </p:nvSpPr>
        <p:spPr>
          <a:xfrm>
            <a:off x="246535" y="1324222"/>
            <a:ext cx="3678920" cy="954107"/>
          </a:xfrm>
          <a:prstGeom prst="rect">
            <a:avLst/>
          </a:prstGeom>
          <a:noFill/>
        </p:spPr>
        <p:txBody>
          <a:bodyPr wrap="square" rtlCol="0">
            <a:spAutoFit/>
          </a:bodyPr>
          <a:lstStyle/>
          <a:p>
            <a:r>
              <a:rPr lang="en-US" sz="1400" b="0">
                <a:solidFill>
                  <a:schemeClr val="bg1"/>
                </a:solidFill>
                <a:latin typeface="Segoe UI" panose="020B0502040204020203" pitchFamily="34" charset="0"/>
                <a:cs typeface="Segoe UI" panose="020B0502040204020203" pitchFamily="34" charset="0"/>
              </a:rPr>
              <a:t>What are your main reasons for entering the German market (e.g., access to healthcare market, funding, ecosystem, technology partners, etc.)?</a:t>
            </a:r>
          </a:p>
        </p:txBody>
      </p:sp>
      <p:sp>
        <p:nvSpPr>
          <p:cNvPr id="7" name="TextBox 8">
            <a:extLst>
              <a:ext uri="{FF2B5EF4-FFF2-40B4-BE49-F238E27FC236}">
                <a16:creationId xmlns:a16="http://schemas.microsoft.com/office/drawing/2014/main" id="{A789822B-8F76-3EBD-77DC-161CE8639E1A}"/>
              </a:ext>
            </a:extLst>
          </p:cNvPr>
          <p:cNvSpPr txBox="1"/>
          <p:nvPr userDrawn="1"/>
        </p:nvSpPr>
        <p:spPr>
          <a:xfrm>
            <a:off x="4321579" y="1324222"/>
            <a:ext cx="3678920" cy="738664"/>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is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timeline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for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entering</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the</a:t>
            </a:r>
            <a:r>
              <a:rPr lang="de-DE" sz="1400" b="0">
                <a:solidFill>
                  <a:schemeClr val="tx1"/>
                </a:solidFill>
                <a:latin typeface="Segoe UI" panose="020B0502040204020203" pitchFamily="34" charset="0"/>
                <a:cs typeface="Segoe UI" panose="020B0502040204020203" pitchFamily="34" charset="0"/>
              </a:rPr>
              <a:t> German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(e.g., </a:t>
            </a:r>
            <a:r>
              <a:rPr lang="de-DE" sz="1400" b="0" err="1">
                <a:solidFill>
                  <a:schemeClr val="tx1"/>
                </a:solidFill>
                <a:latin typeface="Segoe UI" panose="020B0502040204020203" pitchFamily="34" charset="0"/>
                <a:cs typeface="Segoe UI" panose="020B0502040204020203" pitchFamily="34" charset="0"/>
              </a:rPr>
              <a:t>within</a:t>
            </a:r>
            <a:r>
              <a:rPr lang="de-DE" sz="1400" b="0">
                <a:solidFill>
                  <a:schemeClr val="tx1"/>
                </a:solidFill>
                <a:latin typeface="Segoe UI" panose="020B0502040204020203" pitchFamily="34" charset="0"/>
                <a:cs typeface="Segoe UI" panose="020B0502040204020203" pitchFamily="34" charset="0"/>
              </a:rPr>
              <a:t> 6 </a:t>
            </a:r>
            <a:r>
              <a:rPr lang="de-DE" sz="1400" b="0" err="1">
                <a:solidFill>
                  <a:schemeClr val="tx1"/>
                </a:solidFill>
                <a:latin typeface="Segoe UI" panose="020B0502040204020203" pitchFamily="34" charset="0"/>
                <a:cs typeface="Segoe UI" panose="020B0502040204020203" pitchFamily="34" charset="0"/>
              </a:rPr>
              <a:t>months</a:t>
            </a:r>
            <a:r>
              <a:rPr lang="de-DE" sz="1400" b="0">
                <a:solidFill>
                  <a:schemeClr val="tx1"/>
                </a:solidFill>
                <a:latin typeface="Segoe UI" panose="020B0502040204020203" pitchFamily="34" charset="0"/>
                <a:cs typeface="Segoe UI" panose="020B0502040204020203" pitchFamily="34" charset="0"/>
              </a:rPr>
              <a:t>, 1 </a:t>
            </a:r>
            <a:r>
              <a:rPr lang="de-DE" sz="1400" b="0" err="1">
                <a:solidFill>
                  <a:schemeClr val="tx1"/>
                </a:solidFill>
                <a:latin typeface="Segoe UI" panose="020B0502040204020203" pitchFamily="34" charset="0"/>
                <a:cs typeface="Segoe UI" panose="020B0502040204020203" pitchFamily="34" charset="0"/>
              </a:rPr>
              <a:t>year</a:t>
            </a:r>
            <a:r>
              <a:rPr lang="de-DE" sz="1400" b="0">
                <a:solidFill>
                  <a:schemeClr val="tx1"/>
                </a:solidFill>
                <a:latin typeface="Segoe UI" panose="020B0502040204020203" pitchFamily="34" charset="0"/>
                <a:cs typeface="Segoe UI" panose="020B0502040204020203" pitchFamily="34" charset="0"/>
              </a:rPr>
              <a:t>, 1-3 </a:t>
            </a:r>
            <a:r>
              <a:rPr lang="de-DE" sz="1400" b="0" err="1">
                <a:solidFill>
                  <a:schemeClr val="tx1"/>
                </a:solidFill>
                <a:latin typeface="Segoe UI" panose="020B0502040204020203" pitchFamily="34" charset="0"/>
                <a:cs typeface="Segoe UI" panose="020B0502040204020203" pitchFamily="34" charset="0"/>
              </a:rPr>
              <a:t>years</a:t>
            </a:r>
            <a:r>
              <a:rPr lang="de-DE" sz="1400" b="0">
                <a:solidFill>
                  <a:schemeClr val="tx1"/>
                </a:solidFill>
                <a:latin typeface="Segoe UI" panose="020B0502040204020203" pitchFamily="34" charset="0"/>
                <a:cs typeface="Segoe UI" panose="020B0502040204020203" pitchFamily="34" charset="0"/>
              </a:rPr>
              <a:t>)?</a:t>
            </a:r>
            <a:endParaRPr lang="en-US" sz="1400" b="0">
              <a:solidFill>
                <a:schemeClr val="tx1"/>
              </a:solidFill>
              <a:latin typeface="Segoe UI" panose="020B0502040204020203" pitchFamily="34" charset="0"/>
              <a:cs typeface="Segoe UI" panose="020B0502040204020203" pitchFamily="34" charset="0"/>
            </a:endParaRPr>
          </a:p>
        </p:txBody>
      </p:sp>
      <p:sp>
        <p:nvSpPr>
          <p:cNvPr id="10" name="TextBox 8">
            <a:extLst>
              <a:ext uri="{FF2B5EF4-FFF2-40B4-BE49-F238E27FC236}">
                <a16:creationId xmlns:a16="http://schemas.microsoft.com/office/drawing/2014/main" id="{B0629993-8CEB-772E-52F2-2D2B5F02607B}"/>
              </a:ext>
            </a:extLst>
          </p:cNvPr>
          <p:cNvSpPr txBox="1"/>
          <p:nvPr userDrawn="1"/>
        </p:nvSpPr>
        <p:spPr>
          <a:xfrm>
            <a:off x="8379994" y="1322772"/>
            <a:ext cx="3678920" cy="738664"/>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are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primary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goals</a:t>
            </a:r>
            <a:r>
              <a:rPr lang="de-DE" sz="1400" b="0">
                <a:solidFill>
                  <a:schemeClr val="tx1"/>
                </a:solidFill>
                <a:latin typeface="Segoe UI" panose="020B0502040204020203" pitchFamily="34" charset="0"/>
                <a:cs typeface="Segoe UI" panose="020B0502040204020203" pitchFamily="34" charset="0"/>
              </a:rPr>
              <a:t> and </a:t>
            </a:r>
            <a:r>
              <a:rPr lang="de-DE" sz="1400" b="0" err="1">
                <a:solidFill>
                  <a:schemeClr val="tx1"/>
                </a:solidFill>
                <a:latin typeface="Segoe UI" panose="020B0502040204020203" pitchFamily="34" charset="0"/>
                <a:cs typeface="Segoe UI" panose="020B0502040204020203" pitchFamily="34" charset="0"/>
              </a:rPr>
              <a:t>biggest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challenges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regarding</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into</a:t>
            </a:r>
            <a:r>
              <a:rPr lang="de-DE" sz="1400" b="0">
                <a:solidFill>
                  <a:schemeClr val="tx1"/>
                </a:solidFill>
                <a:latin typeface="Segoe UI" panose="020B0502040204020203" pitchFamily="34" charset="0"/>
                <a:cs typeface="Segoe UI" panose="020B0502040204020203" pitchFamily="34" charset="0"/>
              </a:rPr>
              <a:t> Germany </a:t>
            </a:r>
            <a:r>
              <a:rPr lang="de-DE" sz="1400" b="0" err="1">
                <a:solidFill>
                  <a:schemeClr val="tx1"/>
                </a:solidFill>
                <a:latin typeface="Segoe UI" panose="020B0502040204020203" pitchFamily="34" charset="0"/>
                <a:cs typeface="Segoe UI" panose="020B0502040204020203" pitchFamily="34" charset="0"/>
              </a:rPr>
              <a:t>today</a:t>
            </a:r>
            <a:r>
              <a:rPr lang="de-DE" sz="1400" b="0">
                <a:solidFill>
                  <a:schemeClr val="tx1"/>
                </a:solidFill>
                <a:latin typeface="Segoe UI" panose="020B0502040204020203" pitchFamily="34" charset="0"/>
                <a:cs typeface="Segoe UI" panose="020B0502040204020203" pitchFamily="34" charset="0"/>
              </a:rPr>
              <a:t>?</a:t>
            </a:r>
            <a:endParaRPr lang="en-US" sz="1400" b="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21363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7</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32364"/>
            <a:ext cx="3594179" cy="35445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794294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5. MARKET ENTRY PROGRAM SPECIFIC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8</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9</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5" name="TextBox 8">
            <a:extLst>
              <a:ext uri="{FF2B5EF4-FFF2-40B4-BE49-F238E27FC236}">
                <a16:creationId xmlns:a16="http://schemas.microsoft.com/office/drawing/2014/main" id="{7C8CA10D-C15C-935D-6242-DDC065AE549D}"/>
              </a:ext>
            </a:extLst>
          </p:cNvPr>
          <p:cNvSpPr txBox="1"/>
          <p:nvPr userDrawn="1"/>
        </p:nvSpPr>
        <p:spPr>
          <a:xfrm>
            <a:off x="246535" y="1324222"/>
            <a:ext cx="3678920" cy="738664"/>
          </a:xfrm>
          <a:prstGeom prst="rect">
            <a:avLst/>
          </a:prstGeom>
          <a:noFill/>
        </p:spPr>
        <p:txBody>
          <a:bodyPr wrap="square" rtlCol="0">
            <a:spAutoFit/>
          </a:bodyPr>
          <a:lstStyle/>
          <a:p>
            <a:r>
              <a:rPr lang="de-DE" sz="1400" b="0" dirty="0" err="1">
                <a:solidFill>
                  <a:schemeClr val="bg1"/>
                </a:solidFill>
                <a:latin typeface="Segoe UI" panose="020B0502040204020203" pitchFamily="34" charset="0"/>
                <a:cs typeface="Segoe UI" panose="020B0502040204020203" pitchFamily="34" charset="0"/>
              </a:rPr>
              <a:t>Which</a:t>
            </a:r>
            <a:r>
              <a:rPr lang="de-DE" sz="1400" b="0" dirty="0">
                <a:solidFill>
                  <a:schemeClr val="bg1"/>
                </a:solidFill>
                <a:latin typeface="Segoe UI" panose="020B0502040204020203" pitchFamily="34" charset="0"/>
                <a:cs typeface="Segoe UI" panose="020B0502040204020203" pitchFamily="34" charset="0"/>
              </a:rPr>
              <a:t> </a:t>
            </a:r>
            <a:r>
              <a:rPr lang="de-DE" sz="1400" b="0" dirty="0" err="1">
                <a:solidFill>
                  <a:schemeClr val="bg1"/>
                </a:solidFill>
                <a:latin typeface="Segoe UI" panose="020B0502040204020203" pitchFamily="34" charset="0"/>
                <a:cs typeface="Segoe UI" panose="020B0502040204020203" pitchFamily="34" charset="0"/>
              </a:rPr>
              <a:t>target</a:t>
            </a:r>
            <a:r>
              <a:rPr lang="de-DE" sz="1400" b="0" dirty="0">
                <a:solidFill>
                  <a:schemeClr val="bg1"/>
                </a:solidFill>
                <a:latin typeface="Segoe UI" panose="020B0502040204020203" pitchFamily="34" charset="0"/>
                <a:cs typeface="Segoe UI" panose="020B0502040204020203" pitchFamily="34" charset="0"/>
              </a:rPr>
              <a:t> </a:t>
            </a:r>
            <a:r>
              <a:rPr lang="de-DE" sz="1400" b="0" dirty="0" err="1">
                <a:solidFill>
                  <a:schemeClr val="bg1"/>
                </a:solidFill>
                <a:latin typeface="Segoe UI" panose="020B0502040204020203" pitchFamily="34" charset="0"/>
                <a:cs typeface="Segoe UI" panose="020B0502040204020203" pitchFamily="34" charset="0"/>
              </a:rPr>
              <a:t>groups</a:t>
            </a:r>
            <a:r>
              <a:rPr lang="de-DE" sz="1400" b="0" dirty="0">
                <a:solidFill>
                  <a:schemeClr val="bg1"/>
                </a:solidFill>
                <a:latin typeface="Segoe UI" panose="020B0502040204020203" pitchFamily="34" charset="0"/>
                <a:cs typeface="Segoe UI" panose="020B0502040204020203" pitchFamily="34" charset="0"/>
              </a:rPr>
              <a:t> in Germany </a:t>
            </a:r>
            <a:r>
              <a:rPr lang="de-DE" sz="1400" b="0" dirty="0" err="1">
                <a:solidFill>
                  <a:schemeClr val="bg1"/>
                </a:solidFill>
                <a:latin typeface="Segoe UI" panose="020B0502040204020203" pitchFamily="34" charset="0"/>
                <a:cs typeface="Segoe UI" panose="020B0502040204020203" pitchFamily="34" charset="0"/>
              </a:rPr>
              <a:t>are</a:t>
            </a:r>
            <a:r>
              <a:rPr lang="de-DE" sz="1400" b="0" dirty="0">
                <a:solidFill>
                  <a:schemeClr val="bg1"/>
                </a:solidFill>
                <a:latin typeface="Segoe UI" panose="020B0502040204020203" pitchFamily="34" charset="0"/>
                <a:cs typeface="Segoe UI" panose="020B0502040204020203" pitchFamily="34" charset="0"/>
              </a:rPr>
              <a:t> </a:t>
            </a:r>
            <a:r>
              <a:rPr lang="de-DE" sz="1400" b="0" dirty="0" err="1">
                <a:solidFill>
                  <a:schemeClr val="bg1"/>
                </a:solidFill>
                <a:latin typeface="Segoe UI" panose="020B0502040204020203" pitchFamily="34" charset="0"/>
                <a:cs typeface="Segoe UI" panose="020B0502040204020203" pitchFamily="34" charset="0"/>
              </a:rPr>
              <a:t>most</a:t>
            </a:r>
            <a:r>
              <a:rPr lang="de-DE" sz="1400" b="0" dirty="0">
                <a:solidFill>
                  <a:schemeClr val="bg1"/>
                </a:solidFill>
                <a:latin typeface="Segoe UI" panose="020B0502040204020203" pitchFamily="34" charset="0"/>
                <a:cs typeface="Segoe UI" panose="020B0502040204020203" pitchFamily="34" charset="0"/>
              </a:rPr>
              <a:t> relevant </a:t>
            </a:r>
            <a:r>
              <a:rPr lang="de-DE" sz="1400" b="0" dirty="0" err="1">
                <a:solidFill>
                  <a:schemeClr val="bg1"/>
                </a:solidFill>
                <a:latin typeface="Segoe UI" panose="020B0502040204020203" pitchFamily="34" charset="0"/>
                <a:cs typeface="Segoe UI" panose="020B0502040204020203" pitchFamily="34" charset="0"/>
              </a:rPr>
              <a:t>to</a:t>
            </a:r>
            <a:r>
              <a:rPr lang="de-DE" sz="1400" b="0" dirty="0">
                <a:solidFill>
                  <a:schemeClr val="bg1"/>
                </a:solidFill>
                <a:latin typeface="Segoe UI" panose="020B0502040204020203" pitchFamily="34" charset="0"/>
                <a:cs typeface="Segoe UI" panose="020B0502040204020203" pitchFamily="34" charset="0"/>
              </a:rPr>
              <a:t> </a:t>
            </a:r>
            <a:r>
              <a:rPr lang="de-DE" sz="1400" b="0" dirty="0" err="1">
                <a:solidFill>
                  <a:schemeClr val="bg1"/>
                </a:solidFill>
                <a:latin typeface="Segoe UI" panose="020B0502040204020203" pitchFamily="34" charset="0"/>
                <a:cs typeface="Segoe UI" panose="020B0502040204020203" pitchFamily="34" charset="0"/>
              </a:rPr>
              <a:t>you</a:t>
            </a:r>
            <a:r>
              <a:rPr lang="de-DE" sz="1400" b="0" dirty="0">
                <a:solidFill>
                  <a:schemeClr val="bg1"/>
                </a:solidFill>
                <a:latin typeface="Segoe UI" panose="020B0502040204020203" pitchFamily="34" charset="0"/>
                <a:cs typeface="Segoe UI" panose="020B0502040204020203" pitchFamily="34" charset="0"/>
              </a:rPr>
              <a:t> (e.g., </a:t>
            </a:r>
            <a:r>
              <a:rPr lang="de-DE" sz="1400" b="0" dirty="0" err="1">
                <a:solidFill>
                  <a:schemeClr val="bg1"/>
                </a:solidFill>
                <a:latin typeface="Segoe UI" panose="020B0502040204020203" pitchFamily="34" charset="0"/>
                <a:cs typeface="Segoe UI" panose="020B0502040204020203" pitchFamily="34" charset="0"/>
              </a:rPr>
              <a:t>industry</a:t>
            </a:r>
            <a:r>
              <a:rPr lang="de-DE" sz="1400" b="0" dirty="0">
                <a:solidFill>
                  <a:schemeClr val="bg1"/>
                </a:solidFill>
                <a:latin typeface="Segoe UI" panose="020B0502040204020203" pitchFamily="34" charset="0"/>
                <a:cs typeface="Segoe UI" panose="020B0502040204020203" pitchFamily="34" charset="0"/>
              </a:rPr>
              <a:t> </a:t>
            </a:r>
            <a:r>
              <a:rPr lang="de-DE" sz="1400" b="0" dirty="0" err="1">
                <a:solidFill>
                  <a:schemeClr val="bg1"/>
                </a:solidFill>
                <a:latin typeface="Segoe UI" panose="020B0502040204020203" pitchFamily="34" charset="0"/>
                <a:cs typeface="Segoe UI" panose="020B0502040204020203" pitchFamily="34" charset="0"/>
              </a:rPr>
              <a:t>partners</a:t>
            </a:r>
            <a:r>
              <a:rPr lang="de-DE" sz="1400" b="0" dirty="0">
                <a:solidFill>
                  <a:schemeClr val="bg1"/>
                </a:solidFill>
                <a:latin typeface="Segoe UI" panose="020B0502040204020203" pitchFamily="34" charset="0"/>
                <a:cs typeface="Segoe UI" panose="020B0502040204020203" pitchFamily="34" charset="0"/>
              </a:rPr>
              <a:t>, </a:t>
            </a:r>
            <a:r>
              <a:rPr lang="de-DE" sz="1400" b="0" dirty="0" err="1">
                <a:solidFill>
                  <a:schemeClr val="bg1"/>
                </a:solidFill>
                <a:latin typeface="Segoe UI" panose="020B0502040204020203" pitchFamily="34" charset="0"/>
                <a:cs typeface="Segoe UI" panose="020B0502040204020203" pitchFamily="34" charset="0"/>
              </a:rPr>
              <a:t>universities</a:t>
            </a:r>
            <a:r>
              <a:rPr lang="de-DE" sz="1400" b="0" dirty="0">
                <a:solidFill>
                  <a:schemeClr val="bg1"/>
                </a:solidFill>
                <a:latin typeface="Segoe UI" panose="020B0502040204020203" pitchFamily="34" charset="0"/>
                <a:cs typeface="Segoe UI" panose="020B0502040204020203" pitchFamily="34" charset="0"/>
              </a:rPr>
              <a:t>, hubs etc.)?</a:t>
            </a:r>
            <a:endParaRPr lang="en-US" sz="1400" b="0" dirty="0">
              <a:solidFill>
                <a:schemeClr val="bg1"/>
              </a:solidFill>
              <a:latin typeface="Segoe UI" panose="020B0502040204020203" pitchFamily="34" charset="0"/>
              <a:cs typeface="Segoe UI" panose="020B0502040204020203" pitchFamily="34" charset="0"/>
            </a:endParaRPr>
          </a:p>
        </p:txBody>
      </p:sp>
      <p:sp>
        <p:nvSpPr>
          <p:cNvPr id="7" name="TextBox 8">
            <a:extLst>
              <a:ext uri="{FF2B5EF4-FFF2-40B4-BE49-F238E27FC236}">
                <a16:creationId xmlns:a16="http://schemas.microsoft.com/office/drawing/2014/main" id="{A789822B-8F76-3EBD-77DC-161CE8639E1A}"/>
              </a:ext>
            </a:extLst>
          </p:cNvPr>
          <p:cNvSpPr txBox="1"/>
          <p:nvPr userDrawn="1"/>
        </p:nvSpPr>
        <p:spPr>
          <a:xfrm>
            <a:off x="4321579" y="1324222"/>
            <a:ext cx="3678920" cy="954107"/>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How</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well</a:t>
            </a:r>
            <a:r>
              <a:rPr lang="de-DE" sz="1400" b="0">
                <a:solidFill>
                  <a:schemeClr val="tx1"/>
                </a:solidFill>
                <a:latin typeface="Segoe UI" panose="020B0502040204020203" pitchFamily="34" charset="0"/>
                <a:cs typeface="Segoe UI" panose="020B0502040204020203" pitchFamily="34" charset="0"/>
              </a:rPr>
              <a:t> do </a:t>
            </a:r>
            <a:r>
              <a:rPr lang="de-DE" sz="1400" b="0" err="1">
                <a:solidFill>
                  <a:schemeClr val="tx1"/>
                </a:solidFill>
                <a:latin typeface="Segoe UI" panose="020B0502040204020203" pitchFamily="34" charset="0"/>
                <a:cs typeface="Segoe UI" panose="020B0502040204020203" pitchFamily="34" charset="0"/>
              </a:rPr>
              <a:t>you</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feel</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understand</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the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regulatory</a:t>
            </a:r>
            <a:r>
              <a:rPr lang="de-DE" sz="1400" b="0">
                <a:solidFill>
                  <a:schemeClr val="tx1"/>
                </a:solidFill>
                <a:latin typeface="Segoe UI" panose="020B0502040204020203" pitchFamily="34" charset="0"/>
                <a:cs typeface="Segoe UI" panose="020B0502040204020203" pitchFamily="34" charset="0"/>
              </a:rPr>
              <a:t> and legal </a:t>
            </a:r>
            <a:r>
              <a:rPr lang="de-DE" sz="1400" b="0" err="1">
                <a:solidFill>
                  <a:schemeClr val="tx1"/>
                </a:solidFill>
                <a:latin typeface="Segoe UI" panose="020B0502040204020203" pitchFamily="34" charset="0"/>
                <a:cs typeface="Segoe UI" panose="020B0502040204020203" pitchFamily="34" charset="0"/>
              </a:rPr>
              <a:t>landscape</a:t>
            </a:r>
            <a:r>
              <a:rPr lang="de-DE" sz="1400" b="0">
                <a:solidFill>
                  <a:schemeClr val="tx1"/>
                </a:solidFill>
                <a:latin typeface="Segoe UI" panose="020B0502040204020203" pitchFamily="34" charset="0"/>
                <a:cs typeface="Segoe UI" panose="020B0502040204020203" pitchFamily="34" charset="0"/>
              </a:rPr>
              <a:t> in Germany (e.g., </a:t>
            </a:r>
            <a:r>
              <a:rPr lang="de-DE" sz="1400" b="0" err="1">
                <a:solidFill>
                  <a:schemeClr val="tx1"/>
                </a:solidFill>
                <a:latin typeface="Segoe UI" panose="020B0502040204020203" pitchFamily="34" charset="0"/>
                <a:cs typeface="Segoe UI" panose="020B0502040204020203" pitchFamily="34" charset="0"/>
              </a:rPr>
              <a:t>data</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protection</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certifications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approval</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processes</a:t>
            </a:r>
            <a:r>
              <a:rPr lang="de-DE" sz="1400" b="0">
                <a:solidFill>
                  <a:schemeClr val="tx1"/>
                </a:solidFill>
                <a:latin typeface="Segoe UI" panose="020B0502040204020203" pitchFamily="34" charset="0"/>
                <a:cs typeface="Segoe UI" panose="020B0502040204020203" pitchFamily="34" charset="0"/>
              </a:rPr>
              <a:t>, etc.)?</a:t>
            </a:r>
            <a:endParaRPr lang="en-US" sz="1400" b="0">
              <a:solidFill>
                <a:schemeClr val="tx1"/>
              </a:solidFill>
              <a:latin typeface="Segoe UI" panose="020B0502040204020203" pitchFamily="34" charset="0"/>
              <a:cs typeface="Segoe UI" panose="020B0502040204020203" pitchFamily="34" charset="0"/>
            </a:endParaRPr>
          </a:p>
        </p:txBody>
      </p:sp>
      <p:sp>
        <p:nvSpPr>
          <p:cNvPr id="10" name="TextBox 8">
            <a:extLst>
              <a:ext uri="{FF2B5EF4-FFF2-40B4-BE49-F238E27FC236}">
                <a16:creationId xmlns:a16="http://schemas.microsoft.com/office/drawing/2014/main" id="{B0629993-8CEB-772E-52F2-2D2B5F02607B}"/>
              </a:ext>
            </a:extLst>
          </p:cNvPr>
          <p:cNvSpPr txBox="1"/>
          <p:nvPr userDrawn="1"/>
        </p:nvSpPr>
        <p:spPr>
          <a:xfrm>
            <a:off x="8379994" y="1322772"/>
            <a:ext cx="3678920" cy="1169551"/>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kind</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of</a:t>
            </a:r>
            <a:r>
              <a:rPr lang="de-DE" sz="1400" b="0">
                <a:solidFill>
                  <a:schemeClr val="tx1"/>
                </a:solidFill>
                <a:latin typeface="Segoe UI" panose="020B0502040204020203" pitchFamily="34" charset="0"/>
                <a:cs typeface="Segoe UI" panose="020B0502040204020203" pitchFamily="34" charset="0"/>
              </a:rPr>
              <a:t> support </a:t>
            </a:r>
            <a:r>
              <a:rPr lang="de-DE" sz="1400" b="0" err="1">
                <a:solidFill>
                  <a:schemeClr val="tx1"/>
                </a:solidFill>
                <a:latin typeface="Segoe UI" panose="020B0502040204020203" pitchFamily="34" charset="0"/>
                <a:cs typeface="Segoe UI" panose="020B0502040204020203" pitchFamily="34" charset="0"/>
              </a:rPr>
              <a:t>would</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be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most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helpful</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for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entry</a:t>
            </a:r>
            <a:r>
              <a:rPr lang="de-DE" sz="1400" b="0">
                <a:solidFill>
                  <a:schemeClr val="tx1"/>
                </a:solidFill>
                <a:latin typeface="Segoe UI" panose="020B0502040204020203" pitchFamily="34" charset="0"/>
                <a:cs typeface="Segoe UI" panose="020B0502040204020203" pitchFamily="34" charset="0"/>
              </a:rPr>
              <a:t> (e.g., </a:t>
            </a:r>
            <a:r>
              <a:rPr lang="de-DE" sz="1400" b="0" err="1">
                <a:solidFill>
                  <a:schemeClr val="tx1"/>
                </a:solidFill>
                <a:latin typeface="Segoe UI" panose="020B0502040204020203" pitchFamily="34" charset="0"/>
                <a:cs typeface="Segoe UI" panose="020B0502040204020203" pitchFamily="34" charset="0"/>
              </a:rPr>
              <a:t>regulatory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advice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access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to</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funding</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office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space</a:t>
            </a:r>
            <a:r>
              <a:rPr lang="de-DE" sz="1400" b="0">
                <a:solidFill>
                  <a:schemeClr val="tx1"/>
                </a:solidFill>
                <a:latin typeface="Segoe UI" panose="020B0502040204020203" pitchFamily="34" charset="0"/>
                <a:cs typeface="Segoe UI" panose="020B0502040204020203" pitchFamily="34" charset="0"/>
              </a:rPr>
              <a:t>, legal </a:t>
            </a:r>
            <a:r>
              <a:rPr lang="de-DE" sz="1400" b="0" err="1">
                <a:solidFill>
                  <a:schemeClr val="tx1"/>
                </a:solidFill>
                <a:latin typeface="Segoe UI" panose="020B0502040204020203" pitchFamily="34" charset="0"/>
                <a:cs typeface="Segoe UI" panose="020B0502040204020203" pitchFamily="34" charset="0"/>
              </a:rPr>
              <a:t>frameworks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data</a:t>
            </a:r>
            <a:r>
              <a:rPr lang="de-DE" sz="1400" b="0">
                <a:solidFill>
                  <a:schemeClr val="tx1"/>
                </a:solidFill>
                <a:latin typeface="Segoe UI" panose="020B0502040204020203" pitchFamily="34" charset="0"/>
                <a:cs typeface="Segoe UI" panose="020B0502040204020203" pitchFamily="34" charset="0"/>
              </a:rPr>
              <a:t> on Essen, B2B/B2C </a:t>
            </a:r>
            <a:r>
              <a:rPr lang="de-DE" sz="1400" b="0" err="1">
                <a:solidFill>
                  <a:schemeClr val="tx1"/>
                </a:solidFill>
                <a:latin typeface="Segoe UI" panose="020B0502040204020203" pitchFamily="34" charset="0"/>
                <a:cs typeface="Segoe UI" panose="020B0502040204020203" pitchFamily="34" charset="0"/>
              </a:rPr>
              <a:t>networks</a:t>
            </a:r>
            <a:r>
              <a:rPr lang="de-DE" sz="1400" b="0">
                <a:solidFill>
                  <a:schemeClr val="tx1"/>
                </a:solidFill>
                <a:latin typeface="Segoe UI" panose="020B0502040204020203" pitchFamily="34" charset="0"/>
                <a:cs typeface="Segoe UI" panose="020B0502040204020203" pitchFamily="34" charset="0"/>
              </a:rPr>
              <a:t>, etc.)?</a:t>
            </a:r>
            <a:endParaRPr lang="en-US" sz="1400" b="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941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4"/>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8" r:id="rId8"/>
    <p:sldLayoutId id="2147483689" r:id="rId9"/>
    <p:sldLayoutId id="2147483683" r:id="rId10"/>
    <p:sldLayoutId id="2147483674" r:id="rId11"/>
    <p:sldLayoutId id="2147483687" r:id="rId12"/>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6E842A76-2BEE-B0F3-26DB-1AA20F1C86DD}"/>
              </a:ext>
            </a:extLst>
          </p:cNvPr>
          <p:cNvSpPr txBox="1"/>
          <p:nvPr/>
        </p:nvSpPr>
        <p:spPr>
          <a:xfrm>
            <a:off x="253497" y="5649362"/>
            <a:ext cx="6826313" cy="369332"/>
          </a:xfrm>
          <a:prstGeom prst="rect">
            <a:avLst/>
          </a:prstGeom>
          <a:noFill/>
        </p:spPr>
        <p:txBody>
          <a:bodyPr wrap="square" rtlCol="0">
            <a:spAutoFit/>
          </a:bodyPr>
          <a:lstStyle/>
          <a:p>
            <a:r>
              <a:rPr lang="de-DE"/>
              <a:t>Write down </a:t>
            </a:r>
            <a:r>
              <a:rPr lang="de-DE" err="1"/>
              <a:t>here</a:t>
            </a:r>
            <a:r>
              <a:rPr lang="de-DE"/>
              <a:t>, </a:t>
            </a:r>
            <a:r>
              <a:rPr lang="de-DE" err="1"/>
              <a:t>how</a:t>
            </a:r>
            <a:r>
              <a:rPr lang="de-DE"/>
              <a:t> </a:t>
            </a:r>
            <a:r>
              <a:rPr lang="de-DE" err="1"/>
              <a:t>you</a:t>
            </a:r>
            <a:r>
              <a:rPr lang="de-DE"/>
              <a:t> </a:t>
            </a:r>
            <a:r>
              <a:rPr lang="de-DE" err="1"/>
              <a:t>found</a:t>
            </a:r>
            <a:r>
              <a:rPr lang="de-DE"/>
              <a:t> out </a:t>
            </a:r>
            <a:r>
              <a:rPr lang="de-DE" err="1"/>
              <a:t>abot</a:t>
            </a:r>
            <a:r>
              <a:rPr lang="de-DE"/>
              <a:t> </a:t>
            </a:r>
            <a:r>
              <a:rPr lang="de-DE" err="1"/>
              <a:t>us</a:t>
            </a:r>
            <a:r>
              <a:rPr lang="de-DE"/>
              <a:t> </a:t>
            </a:r>
            <a:r>
              <a:rPr lang="de-DE" err="1"/>
              <a:t>or</a:t>
            </a:r>
            <a:r>
              <a:rPr lang="de-DE"/>
              <a:t> </a:t>
            </a:r>
            <a:r>
              <a:rPr lang="de-DE" err="1"/>
              <a:t>this</a:t>
            </a:r>
            <a:r>
              <a:rPr lang="de-DE"/>
              <a:t> </a:t>
            </a:r>
            <a:r>
              <a:rPr lang="de-DE" err="1"/>
              <a:t>project</a:t>
            </a:r>
            <a:endParaRPr lang="de-DE"/>
          </a:p>
        </p:txBody>
      </p:sp>
    </p:spTree>
    <p:extLst>
      <p:ext uri="{BB962C8B-B14F-4D97-AF65-F5344CB8AC3E}">
        <p14:creationId xmlns:p14="http://schemas.microsoft.com/office/powerpoint/2010/main" val="98585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4D48532-E102-5EFD-F104-A31363F66CA1}"/>
              </a:ext>
            </a:extLst>
          </p:cNvPr>
          <p:cNvSpPr>
            <a:spLocks noGrp="1"/>
          </p:cNvSpPr>
          <p:nvPr>
            <p:ph type="body" idx="13"/>
          </p:nvPr>
        </p:nvSpPr>
        <p:spPr/>
        <p:txBody>
          <a:bodyPr/>
          <a:lstStyle/>
          <a:p>
            <a:endParaRPr lang="de-DE"/>
          </a:p>
        </p:txBody>
      </p:sp>
      <p:sp>
        <p:nvSpPr>
          <p:cNvPr id="3" name="Textplatzhalter 2">
            <a:extLst>
              <a:ext uri="{FF2B5EF4-FFF2-40B4-BE49-F238E27FC236}">
                <a16:creationId xmlns:a16="http://schemas.microsoft.com/office/drawing/2014/main" id="{3926D4E5-0D27-42FD-2B08-AC58C5B2D9B0}"/>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BA5B0758-298F-5F59-A49C-8C153D19470F}"/>
              </a:ext>
            </a:extLst>
          </p:cNvPr>
          <p:cNvSpPr>
            <a:spLocks noGrp="1"/>
          </p:cNvSpPr>
          <p:nvPr>
            <p:ph type="body" idx="16"/>
          </p:nvPr>
        </p:nvSpPr>
        <p:spPr/>
        <p:txBody>
          <a:bodyPr/>
          <a:lstStyle/>
          <a:p>
            <a:endParaRPr lang="de-DE"/>
          </a:p>
        </p:txBody>
      </p:sp>
      <p:sp>
        <p:nvSpPr>
          <p:cNvPr id="5" name="Textplatzhalter 4">
            <a:extLst>
              <a:ext uri="{FF2B5EF4-FFF2-40B4-BE49-F238E27FC236}">
                <a16:creationId xmlns:a16="http://schemas.microsoft.com/office/drawing/2014/main" id="{C89AFC6A-F8F5-8085-C210-E7E2BEE62671}"/>
              </a:ext>
            </a:extLst>
          </p:cNvPr>
          <p:cNvSpPr>
            <a:spLocks noGrp="1"/>
          </p:cNvSpPr>
          <p:nvPr>
            <p:ph type="body" idx="18"/>
          </p:nvPr>
        </p:nvSpPr>
        <p:spPr/>
        <p:txBody>
          <a:bodyPr/>
          <a:lstStyle/>
          <a:p>
            <a:endParaRPr lang="de-DE"/>
          </a:p>
        </p:txBody>
      </p:sp>
      <p:sp>
        <p:nvSpPr>
          <p:cNvPr id="6" name="Textplatzhalter 5">
            <a:extLst>
              <a:ext uri="{FF2B5EF4-FFF2-40B4-BE49-F238E27FC236}">
                <a16:creationId xmlns:a16="http://schemas.microsoft.com/office/drawing/2014/main" id="{A1D695C9-D263-DB82-E38A-C8D2FD5608C6}"/>
              </a:ext>
            </a:extLst>
          </p:cNvPr>
          <p:cNvSpPr>
            <a:spLocks noGrp="1"/>
          </p:cNvSpPr>
          <p:nvPr>
            <p:ph type="body" idx="19"/>
          </p:nvPr>
        </p:nvSpPr>
        <p:spPr/>
        <p:txBody>
          <a:bodyPr/>
          <a:lstStyle/>
          <a:p>
            <a:endParaRPr lang="de-DE"/>
          </a:p>
        </p:txBody>
      </p:sp>
      <p:sp>
        <p:nvSpPr>
          <p:cNvPr id="7" name="Textplatzhalter 6">
            <a:extLst>
              <a:ext uri="{FF2B5EF4-FFF2-40B4-BE49-F238E27FC236}">
                <a16:creationId xmlns:a16="http://schemas.microsoft.com/office/drawing/2014/main" id="{29986743-EB5E-6DF0-CD96-859E617D29EE}"/>
              </a:ext>
            </a:extLst>
          </p:cNvPr>
          <p:cNvSpPr>
            <a:spLocks noGrp="1"/>
          </p:cNvSpPr>
          <p:nvPr>
            <p:ph type="body" idx="20"/>
          </p:nvPr>
        </p:nvSpPr>
        <p:spPr/>
        <p:txBody>
          <a:bodyPr/>
          <a:lstStyle/>
          <a:p>
            <a:endParaRPr lang="de-DE"/>
          </a:p>
        </p:txBody>
      </p:sp>
      <p:sp>
        <p:nvSpPr>
          <p:cNvPr id="8" name="Textplatzhalter 7">
            <a:extLst>
              <a:ext uri="{FF2B5EF4-FFF2-40B4-BE49-F238E27FC236}">
                <a16:creationId xmlns:a16="http://schemas.microsoft.com/office/drawing/2014/main" id="{F1F58D4F-90D9-352D-2563-BD2BFD22451E}"/>
              </a:ext>
            </a:extLst>
          </p:cNvPr>
          <p:cNvSpPr>
            <a:spLocks noGrp="1"/>
          </p:cNvSpPr>
          <p:nvPr>
            <p:ph type="body" idx="21"/>
          </p:nvPr>
        </p:nvSpPr>
        <p:spPr/>
        <p:txBody>
          <a:bodyPr/>
          <a:lstStyle/>
          <a:p>
            <a:endParaRPr lang="de-DE"/>
          </a:p>
        </p:txBody>
      </p:sp>
      <p:sp>
        <p:nvSpPr>
          <p:cNvPr id="9" name="Textplatzhalter 8">
            <a:extLst>
              <a:ext uri="{FF2B5EF4-FFF2-40B4-BE49-F238E27FC236}">
                <a16:creationId xmlns:a16="http://schemas.microsoft.com/office/drawing/2014/main" id="{F5457A25-DBF4-59AF-315A-01A9FB21DB3C}"/>
              </a:ext>
            </a:extLst>
          </p:cNvPr>
          <p:cNvSpPr>
            <a:spLocks noGrp="1"/>
          </p:cNvSpPr>
          <p:nvPr>
            <p:ph type="body" idx="22"/>
          </p:nvPr>
        </p:nvSpPr>
        <p:spPr/>
        <p:txBody>
          <a:bodyPr/>
          <a:lstStyle/>
          <a:p>
            <a:endParaRPr lang="de-DE"/>
          </a:p>
        </p:txBody>
      </p:sp>
      <p:sp>
        <p:nvSpPr>
          <p:cNvPr id="10" name="Bildplatzhalter 9">
            <a:extLst>
              <a:ext uri="{FF2B5EF4-FFF2-40B4-BE49-F238E27FC236}">
                <a16:creationId xmlns:a16="http://schemas.microsoft.com/office/drawing/2014/main" id="{F623FA8A-5515-B3CC-058B-174EDEB7459B}"/>
              </a:ext>
            </a:extLst>
          </p:cNvPr>
          <p:cNvSpPr>
            <a:spLocks noGrp="1"/>
          </p:cNvSpPr>
          <p:nvPr>
            <p:ph type="pic" idx="23"/>
          </p:nvPr>
        </p:nvSpPr>
        <p:spPr/>
        <p:txBody>
          <a:bodyPr/>
          <a:lstStyle/>
          <a:p>
            <a:endParaRPr lang="de-DE"/>
          </a:p>
        </p:txBody>
      </p:sp>
      <p:sp>
        <p:nvSpPr>
          <p:cNvPr id="11" name="Textplatzhalter 10">
            <a:extLst>
              <a:ext uri="{FF2B5EF4-FFF2-40B4-BE49-F238E27FC236}">
                <a16:creationId xmlns:a16="http://schemas.microsoft.com/office/drawing/2014/main" id="{A82EF4EC-C2D0-F32F-AE45-FB3E15BFF768}"/>
              </a:ext>
            </a:extLst>
          </p:cNvPr>
          <p:cNvSpPr>
            <a:spLocks noGrp="1"/>
          </p:cNvSpPr>
          <p:nvPr>
            <p:ph type="body" idx="24"/>
          </p:nvPr>
        </p:nvSpPr>
        <p:spPr/>
        <p:txBody>
          <a:bodyPr/>
          <a:lstStyle/>
          <a:p>
            <a:endParaRPr lang="de-DE"/>
          </a:p>
        </p:txBody>
      </p:sp>
      <p:sp>
        <p:nvSpPr>
          <p:cNvPr id="12" name="Bildplatzhalter 11">
            <a:extLst>
              <a:ext uri="{FF2B5EF4-FFF2-40B4-BE49-F238E27FC236}">
                <a16:creationId xmlns:a16="http://schemas.microsoft.com/office/drawing/2014/main" id="{B18297C2-0C45-AC80-EA97-100437328FE3}"/>
              </a:ext>
            </a:extLst>
          </p:cNvPr>
          <p:cNvSpPr>
            <a:spLocks noGrp="1"/>
          </p:cNvSpPr>
          <p:nvPr>
            <p:ph type="pic" idx="25"/>
          </p:nvPr>
        </p:nvSpPr>
        <p:spPr/>
        <p:txBody>
          <a:bodyPr/>
          <a:lstStyle/>
          <a:p>
            <a:endParaRPr lang="de-DE"/>
          </a:p>
        </p:txBody>
      </p:sp>
      <p:sp>
        <p:nvSpPr>
          <p:cNvPr id="13" name="Textplatzhalter 12">
            <a:extLst>
              <a:ext uri="{FF2B5EF4-FFF2-40B4-BE49-F238E27FC236}">
                <a16:creationId xmlns:a16="http://schemas.microsoft.com/office/drawing/2014/main" id="{510157CD-4CBA-06A2-1640-C56F017A4448}"/>
              </a:ext>
            </a:extLst>
          </p:cNvPr>
          <p:cNvSpPr>
            <a:spLocks noGrp="1"/>
          </p:cNvSpPr>
          <p:nvPr>
            <p:ph type="body" idx="26"/>
          </p:nvPr>
        </p:nvSpPr>
        <p:spPr/>
        <p:txBody>
          <a:bodyPr/>
          <a:lstStyle/>
          <a:p>
            <a:endParaRPr lang="de-DE"/>
          </a:p>
        </p:txBody>
      </p:sp>
      <p:sp>
        <p:nvSpPr>
          <p:cNvPr id="14" name="Textplatzhalter 13">
            <a:extLst>
              <a:ext uri="{FF2B5EF4-FFF2-40B4-BE49-F238E27FC236}">
                <a16:creationId xmlns:a16="http://schemas.microsoft.com/office/drawing/2014/main" id="{96245531-697B-856F-A1DA-B8123D250CF0}"/>
              </a:ext>
            </a:extLst>
          </p:cNvPr>
          <p:cNvSpPr>
            <a:spLocks noGrp="1"/>
          </p:cNvSpPr>
          <p:nvPr>
            <p:ph type="body" idx="27"/>
          </p:nvPr>
        </p:nvSpPr>
        <p:spPr/>
        <p:txBody>
          <a:bodyPr/>
          <a:lstStyle/>
          <a:p>
            <a:endParaRPr lang="de-DE"/>
          </a:p>
        </p:txBody>
      </p:sp>
    </p:spTree>
    <p:extLst>
      <p:ext uri="{BB962C8B-B14F-4D97-AF65-F5344CB8AC3E}">
        <p14:creationId xmlns:p14="http://schemas.microsoft.com/office/powerpoint/2010/main" val="2174018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endParaRPr lang="en-US"/>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8F2C85C-B165-1B5A-ECE1-B7BA9D93A673}"/>
              </a:ext>
            </a:extLst>
          </p:cNvPr>
          <p:cNvSpPr>
            <a:spLocks noGrp="1"/>
          </p:cNvSpPr>
          <p:nvPr>
            <p:ph type="body" idx="14"/>
          </p:nvPr>
        </p:nvSpPr>
        <p:spPr/>
        <p:txBody>
          <a:bodyPr/>
          <a:lstStyle/>
          <a:p>
            <a:endParaRPr lang="de-DE"/>
          </a:p>
        </p:txBody>
      </p:sp>
      <p:sp>
        <p:nvSpPr>
          <p:cNvPr id="3" name="Textplatzhalter 2">
            <a:extLst>
              <a:ext uri="{FF2B5EF4-FFF2-40B4-BE49-F238E27FC236}">
                <a16:creationId xmlns:a16="http://schemas.microsoft.com/office/drawing/2014/main" id="{B67308E7-6605-30EA-7B3E-69283AD0E15B}"/>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E5596CB2-930D-0FF5-D1F9-DBC9E9354F18}"/>
              </a:ext>
            </a:extLst>
          </p:cNvPr>
          <p:cNvSpPr>
            <a:spLocks noGrp="1"/>
          </p:cNvSpPr>
          <p:nvPr>
            <p:ph type="body" idx="16"/>
          </p:nvPr>
        </p:nvSpPr>
        <p:spPr/>
        <p:txBody>
          <a:bodyPr/>
          <a:lstStyle/>
          <a:p>
            <a:endParaRPr lang="de-DE"/>
          </a:p>
        </p:txBody>
      </p:sp>
    </p:spTree>
    <p:extLst>
      <p:ext uri="{BB962C8B-B14F-4D97-AF65-F5344CB8AC3E}">
        <p14:creationId xmlns:p14="http://schemas.microsoft.com/office/powerpoint/2010/main" val="353322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18DCB47-2494-E608-76FC-A4F276D2A18C}"/>
              </a:ext>
            </a:extLst>
          </p:cNvPr>
          <p:cNvSpPr>
            <a:spLocks noGrp="1"/>
          </p:cNvSpPr>
          <p:nvPr>
            <p:ph type="body" idx="14"/>
          </p:nvPr>
        </p:nvSpPr>
        <p:spPr/>
        <p:txBody>
          <a:bodyPr/>
          <a:lstStyle/>
          <a:p>
            <a:endParaRPr lang="de-DE"/>
          </a:p>
        </p:txBody>
      </p:sp>
      <p:sp>
        <p:nvSpPr>
          <p:cNvPr id="3" name="Textplatzhalter 2">
            <a:extLst>
              <a:ext uri="{FF2B5EF4-FFF2-40B4-BE49-F238E27FC236}">
                <a16:creationId xmlns:a16="http://schemas.microsoft.com/office/drawing/2014/main" id="{8D47B8A1-A32C-EFB1-6945-CC799E05BDAB}"/>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E3AB174F-3449-68AF-0AC9-AC87FA92AF46}"/>
              </a:ext>
            </a:extLst>
          </p:cNvPr>
          <p:cNvSpPr>
            <a:spLocks noGrp="1"/>
          </p:cNvSpPr>
          <p:nvPr>
            <p:ph type="body" idx="16"/>
          </p:nvPr>
        </p:nvSpPr>
        <p:spPr/>
        <p:txBody>
          <a:bodyPr/>
          <a:lstStyle/>
          <a:p>
            <a:endParaRPr lang="de-DE"/>
          </a:p>
        </p:txBody>
      </p:sp>
    </p:spTree>
    <p:extLst>
      <p:ext uri="{BB962C8B-B14F-4D97-AF65-F5344CB8AC3E}">
        <p14:creationId xmlns:p14="http://schemas.microsoft.com/office/powerpoint/2010/main" val="2622122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6651A-938C-19C2-289F-2CDA3D42B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79780-333F-89E3-068F-4B66BA57EEDF}"/>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69A74A8F-15BD-B963-2F0C-36BF4371A55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674A80DF-60A0-B9E8-B1BD-153BE0B90064}"/>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CD826C26-D524-7528-1C18-A563C083C55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2841544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BLUB xmlns="be24c730-79ca-4eb5-9fee-26c6c4fc7260">Choice 1</BLUB>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20" ma:contentTypeDescription="Ein neues Dokument erstellen." ma:contentTypeScope="" ma:versionID="51f310b2cd7778b28f8f7e32f6ef6343">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4d725ce9587ba17c82ef0c28339c8cb7"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C780FB9-D7D9-486C-9B2C-792577BFD90B}">
  <ds:schemaRefs>
    <ds:schemaRef ds:uri="0c57aa6c-4aed-41da-9731-63ede2ddf795"/>
    <ds:schemaRef ds:uri="0ef7e861-7674-4159-91f2-7384e72d8f8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e24c730-79ca-4eb5-9fee-26c6c4fc7260"/>
    <ds:schemaRef ds:uri="a13041a0-5882-43a7-a09d-61ebda83141c"/>
  </ds:schemaRefs>
</ds:datastoreItem>
</file>

<file path=customXml/itemProps3.xml><?xml version="1.0" encoding="utf-8"?>
<ds:datastoreItem xmlns:ds="http://schemas.openxmlformats.org/officeDocument/2006/customXml" ds:itemID="{D940221E-9E1D-4A6B-9E59-14818F399F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16</Words>
  <Application>Microsoft Office PowerPoint</Application>
  <PresentationFormat>Breitbild</PresentationFormat>
  <Paragraphs>4</Paragraphs>
  <Slides>9</Slides>
  <Notes>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9</vt:i4>
      </vt:variant>
    </vt:vector>
  </HeadingPairs>
  <TitlesOfParts>
    <vt:vector size="14"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Hannah Werner</cp:lastModifiedBy>
  <cp:revision>2</cp:revision>
  <dcterms:created xsi:type="dcterms:W3CDTF">2024-03-10T13:25:42Z</dcterms:created>
  <dcterms:modified xsi:type="dcterms:W3CDTF">2025-04-24T07:45:14Z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0x010100797B669D26C8494CA7785679D8B2A5ED</vt:lpwstr>
  </property>
</Properties>
</file>