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297" r:id="rId11"/>
    <p:sldId id="304" r:id="rId12"/>
    <p:sldId id="300" r:id="rId13"/>
    <p:sldId id="302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D0F4577C-040D-2722-0500-A3561C590B92}" name="Hannah Werner" initials="HW" userId="S::Hannah.Werner@ekipa.de::6f96a161-cb2c-4bc7-a90d-3c38d78bf0fc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606"/>
    <a:srgbClr val="F56C4A"/>
    <a:srgbClr val="F65839"/>
    <a:srgbClr val="001751"/>
    <a:srgbClr val="FF497A"/>
    <a:srgbClr val="005284"/>
    <a:srgbClr val="B97F8F"/>
    <a:srgbClr val="4F4F4F"/>
    <a:srgbClr val="017CC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23AC1-F6A5-440D-A5FE-C520484A7E6F}" v="12" dt="2023-07-09T16:58:31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084" y="90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Heby" userId="c88c6920-9e16-4a7e-acac-31863610828a" providerId="ADAL" clId="{8BE23AC1-F6A5-440D-A5FE-C520484A7E6F}"/>
    <pc:docChg chg="undo custSel delSld modSld modMainMaster">
      <pc:chgData name="Nico Heby" userId="c88c6920-9e16-4a7e-acac-31863610828a" providerId="ADAL" clId="{8BE23AC1-F6A5-440D-A5FE-C520484A7E6F}" dt="2023-07-11T17:54:36.611" v="569" actId="20577"/>
      <pc:docMkLst>
        <pc:docMk/>
      </pc:docMkLst>
      <pc:sldChg chg="del">
        <pc:chgData name="Nico Heby" userId="c88c6920-9e16-4a7e-acac-31863610828a" providerId="ADAL" clId="{8BE23AC1-F6A5-440D-A5FE-C520484A7E6F}" dt="2023-07-09T16:49:55.469" v="316" actId="47"/>
        <pc:sldMkLst>
          <pc:docMk/>
          <pc:sldMk cId="2848910832" sldId="303"/>
        </pc:sldMkLst>
      </pc:sldChg>
      <pc:sldChg chg="modSp mod">
        <pc:chgData name="Nico Heby" userId="c88c6920-9e16-4a7e-acac-31863610828a" providerId="ADAL" clId="{8BE23AC1-F6A5-440D-A5FE-C520484A7E6F}" dt="2023-07-09T16:58:43.227" v="464" actId="20577"/>
        <pc:sldMkLst>
          <pc:docMk/>
          <pc:sldMk cId="2047062299" sldId="304"/>
        </pc:sldMkLst>
        <pc:spChg chg="mod">
          <ac:chgData name="Nico Heby" userId="c88c6920-9e16-4a7e-acac-31863610828a" providerId="ADAL" clId="{8BE23AC1-F6A5-440D-A5FE-C520484A7E6F}" dt="2023-07-09T16:58:43.227" v="464" actId="20577"/>
          <ac:spMkLst>
            <pc:docMk/>
            <pc:sldMk cId="2047062299" sldId="304"/>
            <ac:spMk id="2" creationId="{7D951EE7-A08F-B309-DC5E-BDD6B20C1A02}"/>
          </ac:spMkLst>
        </pc:spChg>
      </pc:sldChg>
      <pc:sldMasterChg chg="delSldLayout modSldLayout sldLayoutOrd">
        <pc:chgData name="Nico Heby" userId="c88c6920-9e16-4a7e-acac-31863610828a" providerId="ADAL" clId="{8BE23AC1-F6A5-440D-A5FE-C520484A7E6F}" dt="2023-07-11T17:54:36.611" v="569" actId="20577"/>
        <pc:sldMasterMkLst>
          <pc:docMk/>
          <pc:sldMasterMk cId="3571240666" sldId="2147483730"/>
        </pc:sldMasterMkLst>
        <pc:sldLayoutChg chg="modSp mod">
          <pc:chgData name="Nico Heby" userId="c88c6920-9e16-4a7e-acac-31863610828a" providerId="ADAL" clId="{8BE23AC1-F6A5-440D-A5FE-C520484A7E6F}" dt="2023-07-09T16:56:33.017" v="440" actId="207"/>
          <pc:sldLayoutMkLst>
            <pc:docMk/>
            <pc:sldMasterMk cId="3571240666" sldId="2147483730"/>
            <pc:sldLayoutMk cId="931680250" sldId="2147483759"/>
          </pc:sldLayoutMkLst>
          <pc:spChg chg="mod">
            <ac:chgData name="Nico Heby" userId="c88c6920-9e16-4a7e-acac-31863610828a" providerId="ADAL" clId="{8BE23AC1-F6A5-440D-A5FE-C520484A7E6F}" dt="2023-07-09T16:56:33.017" v="440" actId="207"/>
            <ac:spMkLst>
              <pc:docMk/>
              <pc:sldMasterMk cId="3571240666" sldId="2147483730"/>
              <pc:sldLayoutMk cId="931680250" sldId="2147483759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8BE23AC1-F6A5-440D-A5FE-C520484A7E6F}" dt="2023-07-09T16:44:54.584" v="43" actId="6549"/>
            <ac:spMkLst>
              <pc:docMk/>
              <pc:sldMasterMk cId="3571240666" sldId="2147483730"/>
              <pc:sldLayoutMk cId="931680250" sldId="2147483759"/>
              <ac:spMk id="13" creationId="{9F239F00-7B1E-4DEC-AA92-A70B4E9F6EAC}"/>
            </ac:spMkLst>
          </pc:spChg>
        </pc:sldLayoutChg>
        <pc:sldLayoutChg chg="modSp">
          <pc:chgData name="Nico Heby" userId="c88c6920-9e16-4a7e-acac-31863610828a" providerId="ADAL" clId="{8BE23AC1-F6A5-440D-A5FE-C520484A7E6F}" dt="2023-07-09T16:56:39.749" v="442" actId="207"/>
          <pc:sldLayoutMkLst>
            <pc:docMk/>
            <pc:sldMasterMk cId="3571240666" sldId="2147483730"/>
            <pc:sldLayoutMk cId="3494712236" sldId="2147483760"/>
          </pc:sldLayoutMkLst>
          <pc:spChg chg="mod">
            <ac:chgData name="Nico Heby" userId="c88c6920-9e16-4a7e-acac-31863610828a" providerId="ADAL" clId="{8BE23AC1-F6A5-440D-A5FE-C520484A7E6F}" dt="2023-07-09T16:56:39.749" v="442" actId="207"/>
            <ac:spMkLst>
              <pc:docMk/>
              <pc:sldMasterMk cId="3571240666" sldId="2147483730"/>
              <pc:sldLayoutMk cId="3494712236" sldId="2147483760"/>
              <ac:spMk id="9" creationId="{A687FC9B-3C73-599B-BCD4-A017F6123032}"/>
            </ac:spMkLst>
          </pc:spChg>
          <pc:spChg chg="mod">
            <ac:chgData name="Nico Heby" userId="c88c6920-9e16-4a7e-acac-31863610828a" providerId="ADAL" clId="{8BE23AC1-F6A5-440D-A5FE-C520484A7E6F}" dt="2023-07-09T16:56:37.825" v="441" actId="207"/>
            <ac:spMkLst>
              <pc:docMk/>
              <pc:sldMasterMk cId="3571240666" sldId="2147483730"/>
              <pc:sldLayoutMk cId="3494712236" sldId="2147483760"/>
              <ac:spMk id="10" creationId="{90EBAD93-E633-40B7-8565-088C474E440A}"/>
            </ac:spMkLst>
          </pc:spChg>
        </pc:sldLayoutChg>
        <pc:sldLayoutChg chg="modSp ord">
          <pc:chgData name="Nico Heby" userId="c88c6920-9e16-4a7e-acac-31863610828a" providerId="ADAL" clId="{8BE23AC1-F6A5-440D-A5FE-C520484A7E6F}" dt="2023-07-09T16:58:31.333" v="456" actId="207"/>
          <pc:sldLayoutMkLst>
            <pc:docMk/>
            <pc:sldMasterMk cId="3571240666" sldId="2147483730"/>
            <pc:sldLayoutMk cId="1849521940" sldId="2147483765"/>
          </pc:sldLayoutMkLst>
          <pc:spChg chg="mod">
            <ac:chgData name="Nico Heby" userId="c88c6920-9e16-4a7e-acac-31863610828a" providerId="ADAL" clId="{8BE23AC1-F6A5-440D-A5FE-C520484A7E6F}" dt="2023-07-09T16:58:31.333" v="456" actId="207"/>
            <ac:spMkLst>
              <pc:docMk/>
              <pc:sldMasterMk cId="3571240666" sldId="2147483730"/>
              <pc:sldLayoutMk cId="1849521940" sldId="2147483765"/>
              <ac:spMk id="10" creationId="{90EBAD93-E633-40B7-8565-088C474E440A}"/>
            </ac:spMkLst>
          </pc:spChg>
        </pc:sldLayoutChg>
        <pc:sldLayoutChg chg="modSp mod">
          <pc:chgData name="Nico Heby" userId="c88c6920-9e16-4a7e-acac-31863610828a" providerId="ADAL" clId="{8BE23AC1-F6A5-440D-A5FE-C520484A7E6F}" dt="2023-07-09T16:56:23.733" v="438" actId="207"/>
          <pc:sldLayoutMkLst>
            <pc:docMk/>
            <pc:sldMasterMk cId="3571240666" sldId="2147483730"/>
            <pc:sldLayoutMk cId="2373750251" sldId="2147483775"/>
          </pc:sldLayoutMkLst>
          <pc:spChg chg="mod">
            <ac:chgData name="Nico Heby" userId="c88c6920-9e16-4a7e-acac-31863610828a" providerId="ADAL" clId="{8BE23AC1-F6A5-440D-A5FE-C520484A7E6F}" dt="2023-07-09T16:56:23.733" v="438" actId="207"/>
            <ac:spMkLst>
              <pc:docMk/>
              <pc:sldMasterMk cId="3571240666" sldId="2147483730"/>
              <pc:sldLayoutMk cId="2373750251" sldId="2147483775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8BE23AC1-F6A5-440D-A5FE-C520484A7E6F}" dt="2023-07-09T16:55:58.946" v="433" actId="2711"/>
            <ac:spMkLst>
              <pc:docMk/>
              <pc:sldMasterMk cId="3571240666" sldId="2147483730"/>
              <pc:sldLayoutMk cId="2373750251" sldId="2147483775"/>
              <ac:spMk id="13" creationId="{9F239F00-7B1E-4DEC-AA92-A70B4E9F6EAC}"/>
            </ac:spMkLst>
          </pc:spChg>
        </pc:sldLayoutChg>
        <pc:sldLayoutChg chg="del">
          <pc:chgData name="Nico Heby" userId="c88c6920-9e16-4a7e-acac-31863610828a" providerId="ADAL" clId="{8BE23AC1-F6A5-440D-A5FE-C520484A7E6F}" dt="2023-07-09T16:46:07.536" v="53" actId="2696"/>
          <pc:sldLayoutMkLst>
            <pc:docMk/>
            <pc:sldMasterMk cId="3571240666" sldId="2147483730"/>
            <pc:sldLayoutMk cId="2893420308" sldId="2147483789"/>
          </pc:sldLayoutMkLst>
        </pc:sldLayoutChg>
        <pc:sldLayoutChg chg="del">
          <pc:chgData name="Nico Heby" userId="c88c6920-9e16-4a7e-acac-31863610828a" providerId="ADAL" clId="{8BE23AC1-F6A5-440D-A5FE-C520484A7E6F}" dt="2023-07-09T16:46:06.517" v="52" actId="2696"/>
          <pc:sldLayoutMkLst>
            <pc:docMk/>
            <pc:sldMasterMk cId="3571240666" sldId="2147483730"/>
            <pc:sldLayoutMk cId="2453958632" sldId="2147483790"/>
          </pc:sldLayoutMkLst>
        </pc:sldLayoutChg>
        <pc:sldLayoutChg chg="del">
          <pc:chgData name="Nico Heby" userId="c88c6920-9e16-4a7e-acac-31863610828a" providerId="ADAL" clId="{8BE23AC1-F6A5-440D-A5FE-C520484A7E6F}" dt="2023-07-09T16:46:05.419" v="51" actId="2696"/>
          <pc:sldLayoutMkLst>
            <pc:docMk/>
            <pc:sldMasterMk cId="3571240666" sldId="2147483730"/>
            <pc:sldLayoutMk cId="1908028487" sldId="2147483791"/>
          </pc:sldLayoutMkLst>
        </pc:sldLayoutChg>
        <pc:sldLayoutChg chg="modSp mod ord">
          <pc:chgData name="Nico Heby" userId="c88c6920-9e16-4a7e-acac-31863610828a" providerId="ADAL" clId="{8BE23AC1-F6A5-440D-A5FE-C520484A7E6F}" dt="2023-07-11T17:54:36.611" v="569" actId="20577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co Heby" userId="c88c6920-9e16-4a7e-acac-31863610828a" providerId="ADAL" clId="{8BE23AC1-F6A5-440D-A5FE-C520484A7E6F}" dt="2023-07-11T17:54:36.611" v="569" actId="20577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  <pc:spChg chg="mod">
            <ac:chgData name="Nico Heby" userId="c88c6920-9e16-4a7e-acac-31863610828a" providerId="ADAL" clId="{8BE23AC1-F6A5-440D-A5FE-C520484A7E6F}" dt="2023-07-09T16:57:30.507" v="444" actId="207"/>
            <ac:spMkLst>
              <pc:docMk/>
              <pc:sldMasterMk cId="3571240666" sldId="2147483730"/>
              <pc:sldLayoutMk cId="3506226774" sldId="2147483828"/>
              <ac:spMk id="9" creationId="{312B3D34-0946-1CB2-CD3C-CA7CE87FF1CB}"/>
            </ac:spMkLst>
          </pc:spChg>
          <pc:spChg chg="mod">
            <ac:chgData name="Nico Heby" userId="c88c6920-9e16-4a7e-acac-31863610828a" providerId="ADAL" clId="{8BE23AC1-F6A5-440D-A5FE-C520484A7E6F}" dt="2023-07-09T16:57:28.450" v="443" actId="207"/>
            <ac:spMkLst>
              <pc:docMk/>
              <pc:sldMasterMk cId="3571240666" sldId="2147483730"/>
              <pc:sldLayoutMk cId="3506226774" sldId="2147483828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8BE23AC1-F6A5-440D-A5FE-C520484A7E6F}" dt="2023-07-11T17:52:26.963" v="555" actId="6549"/>
            <ac:spMkLst>
              <pc:docMk/>
              <pc:sldMasterMk cId="3571240666" sldId="2147483730"/>
              <pc:sldLayoutMk cId="3506226774" sldId="2147483828"/>
              <ac:spMk id="13" creationId="{9F239F00-7B1E-4DEC-AA92-A70B4E9F6EAC}"/>
            </ac:spMkLst>
          </pc:spChg>
        </pc:sldLayoutChg>
        <pc:sldLayoutChg chg="del">
          <pc:chgData name="Nico Heby" userId="c88c6920-9e16-4a7e-acac-31863610828a" providerId="ADAL" clId="{8BE23AC1-F6A5-440D-A5FE-C520484A7E6F}" dt="2023-07-09T16:46:02.663" v="50" actId="2696"/>
          <pc:sldLayoutMkLst>
            <pc:docMk/>
            <pc:sldMasterMk cId="3571240666" sldId="2147483730"/>
            <pc:sldLayoutMk cId="3475313848" sldId="2147483855"/>
          </pc:sldLayoutMkLst>
        </pc:sldLayoutChg>
        <pc:sldLayoutChg chg="modSp">
          <pc:chgData name="Nico Heby" userId="c88c6920-9e16-4a7e-acac-31863610828a" providerId="ADAL" clId="{8BE23AC1-F6A5-440D-A5FE-C520484A7E6F}" dt="2023-07-09T16:56:29.219" v="439" actId="207"/>
          <pc:sldLayoutMkLst>
            <pc:docMk/>
            <pc:sldMasterMk cId="3571240666" sldId="2147483730"/>
            <pc:sldLayoutMk cId="1721573533" sldId="2147483857"/>
          </pc:sldLayoutMkLst>
          <pc:spChg chg="mod">
            <ac:chgData name="Nico Heby" userId="c88c6920-9e16-4a7e-acac-31863610828a" providerId="ADAL" clId="{8BE23AC1-F6A5-440D-A5FE-C520484A7E6F}" dt="2023-07-09T16:56:29.219" v="439" actId="207"/>
            <ac:spMkLst>
              <pc:docMk/>
              <pc:sldMasterMk cId="3571240666" sldId="2147483730"/>
              <pc:sldLayoutMk cId="1721573533" sldId="2147483857"/>
              <ac:spMk id="10" creationId="{90EBAD93-E633-40B7-8565-088C474E440A}"/>
            </ac:spMkLst>
          </pc:spChg>
        </pc:sldLayoutChg>
        <pc:sldLayoutChg chg="del">
          <pc:chgData name="Nico Heby" userId="c88c6920-9e16-4a7e-acac-31863610828a" providerId="ADAL" clId="{8BE23AC1-F6A5-440D-A5FE-C520484A7E6F}" dt="2023-07-09T16:46:11.547" v="55" actId="2696"/>
          <pc:sldLayoutMkLst>
            <pc:docMk/>
            <pc:sldMasterMk cId="3571240666" sldId="2147483730"/>
            <pc:sldLayoutMk cId="1465286856" sldId="2147483884"/>
          </pc:sldLayoutMkLst>
        </pc:sldLayoutChg>
        <pc:sldLayoutChg chg="del">
          <pc:chgData name="Nico Heby" userId="c88c6920-9e16-4a7e-acac-31863610828a" providerId="ADAL" clId="{8BE23AC1-F6A5-440D-A5FE-C520484A7E6F}" dt="2023-07-09T16:46:09.298" v="54" actId="2696"/>
          <pc:sldLayoutMkLst>
            <pc:docMk/>
            <pc:sldMasterMk cId="3571240666" sldId="2147483730"/>
            <pc:sldLayoutMk cId="2283965226" sldId="2147483885"/>
          </pc:sldLayoutMkLst>
        </pc:sldLayoutChg>
        <pc:sldLayoutChg chg="del ord">
          <pc:chgData name="Nico Heby" userId="c88c6920-9e16-4a7e-acac-31863610828a" providerId="ADAL" clId="{8BE23AC1-F6A5-440D-A5FE-C520484A7E6F}" dt="2023-07-09T16:45:52.515" v="47" actId="2696"/>
          <pc:sldLayoutMkLst>
            <pc:docMk/>
            <pc:sldMasterMk cId="3571240666" sldId="2147483730"/>
            <pc:sldLayoutMk cId="3097927249" sldId="2147483886"/>
          </pc:sldLayoutMkLst>
        </pc:sldLayoutChg>
        <pc:sldLayoutChg chg="del">
          <pc:chgData name="Nico Heby" userId="c88c6920-9e16-4a7e-acac-31863610828a" providerId="ADAL" clId="{8BE23AC1-F6A5-440D-A5FE-C520484A7E6F}" dt="2023-07-09T16:50:07.534" v="317" actId="2696"/>
          <pc:sldLayoutMkLst>
            <pc:docMk/>
            <pc:sldMasterMk cId="3571240666" sldId="2147483730"/>
            <pc:sldLayoutMk cId="1208292577" sldId="2147483887"/>
          </pc:sldLayoutMkLst>
        </pc:sldLayoutChg>
        <pc:sldLayoutChg chg="modSp mod ord">
          <pc:chgData name="Nico Heby" userId="c88c6920-9e16-4a7e-acac-31863610828a" providerId="ADAL" clId="{8BE23AC1-F6A5-440D-A5FE-C520484A7E6F}" dt="2023-07-09T16:56:20.660" v="437" actId="207"/>
          <pc:sldLayoutMkLst>
            <pc:docMk/>
            <pc:sldMasterMk cId="3571240666" sldId="2147483730"/>
            <pc:sldLayoutMk cId="3980124319" sldId="2147483888"/>
          </pc:sldLayoutMkLst>
          <pc:spChg chg="mod">
            <ac:chgData name="Nico Heby" userId="c88c6920-9e16-4a7e-acac-31863610828a" providerId="ADAL" clId="{8BE23AC1-F6A5-440D-A5FE-C520484A7E6F}" dt="2023-07-09T16:56:05.260" v="434" actId="2711"/>
            <ac:spMkLst>
              <pc:docMk/>
              <pc:sldMasterMk cId="3571240666" sldId="2147483730"/>
              <pc:sldLayoutMk cId="3980124319" sldId="2147483888"/>
              <ac:spMk id="4" creationId="{AE91345C-C5A3-3833-5DCD-72889AF0D7F3}"/>
            </ac:spMkLst>
          </pc:spChg>
          <pc:spChg chg="mod">
            <ac:chgData name="Nico Heby" userId="c88c6920-9e16-4a7e-acac-31863610828a" providerId="ADAL" clId="{8BE23AC1-F6A5-440D-A5FE-C520484A7E6F}" dt="2023-07-09T16:56:20.660" v="437" actId="207"/>
            <ac:spMkLst>
              <pc:docMk/>
              <pc:sldMasterMk cId="3571240666" sldId="2147483730"/>
              <pc:sldLayoutMk cId="3980124319" sldId="2147483888"/>
              <ac:spMk id="9" creationId="{312B3D34-0946-1CB2-CD3C-CA7CE87FF1CB}"/>
            </ac:spMkLst>
          </pc:spChg>
          <pc:spChg chg="mod">
            <ac:chgData name="Nico Heby" userId="c88c6920-9e16-4a7e-acac-31863610828a" providerId="ADAL" clId="{8BE23AC1-F6A5-440D-A5FE-C520484A7E6F}" dt="2023-07-09T16:56:18.160" v="436" actId="207"/>
            <ac:spMkLst>
              <pc:docMk/>
              <pc:sldMasterMk cId="3571240666" sldId="2147483730"/>
              <pc:sldLayoutMk cId="3980124319" sldId="2147483888"/>
              <ac:spMk id="10" creationId="{90EBAD93-E633-40B7-8565-088C474E440A}"/>
            </ac:spMkLst>
          </pc:spChg>
          <pc:spChg chg="mod">
            <ac:chgData name="Nico Heby" userId="c88c6920-9e16-4a7e-acac-31863610828a" providerId="ADAL" clId="{8BE23AC1-F6A5-440D-A5FE-C520484A7E6F}" dt="2023-07-09T16:56:09.419" v="435" actId="2711"/>
            <ac:spMkLst>
              <pc:docMk/>
              <pc:sldMasterMk cId="3571240666" sldId="2147483730"/>
              <pc:sldLayoutMk cId="3980124319" sldId="2147483888"/>
              <ac:spMk id="13" creationId="{9F239F00-7B1E-4DEC-AA92-A70B4E9F6EAC}"/>
            </ac:spMkLst>
          </pc:spChg>
        </pc:sldLayoutChg>
      </pc:sldMasterChg>
    </pc:docChg>
  </pc:docChgLst>
  <pc:docChgLst>
    <pc:chgData name="Hannah Werner" userId="6f96a161-cb2c-4bc7-a90d-3c38d78bf0fc" providerId="ADAL" clId="{2B4A6628-BEB6-4C34-B627-BEED47788389}"/>
    <pc:docChg chg="custSel addSld delSld modSld sldOrd modMainMaster">
      <pc:chgData name="Hannah Werner" userId="6f96a161-cb2c-4bc7-a90d-3c38d78bf0fc" providerId="ADAL" clId="{2B4A6628-BEB6-4C34-B627-BEED47788389}" dt="2023-06-16T15:29:39.384" v="204" actId="20577"/>
      <pc:docMkLst>
        <pc:docMk/>
      </pc:docMkLst>
      <pc:sldChg chg="del">
        <pc:chgData name="Hannah Werner" userId="6f96a161-cb2c-4bc7-a90d-3c38d78bf0fc" providerId="ADAL" clId="{2B4A6628-BEB6-4C34-B627-BEED47788389}" dt="2023-06-16T14:38:12.413" v="148" actId="47"/>
        <pc:sldMkLst>
          <pc:docMk/>
          <pc:sldMk cId="3715310509" sldId="299"/>
        </pc:sldMkLst>
      </pc:sldChg>
      <pc:sldChg chg="ord">
        <pc:chgData name="Hannah Werner" userId="6f96a161-cb2c-4bc7-a90d-3c38d78bf0fc" providerId="ADAL" clId="{2B4A6628-BEB6-4C34-B627-BEED47788389}" dt="2023-06-16T14:46:56.150" v="150"/>
        <pc:sldMkLst>
          <pc:docMk/>
          <pc:sldMk cId="4245641626" sldId="300"/>
        </pc:sldMkLst>
      </pc:sldChg>
      <pc:sldChg chg="add">
        <pc:chgData name="Hannah Werner" userId="6f96a161-cb2c-4bc7-a90d-3c38d78bf0fc" providerId="ADAL" clId="{2B4A6628-BEB6-4C34-B627-BEED47788389}" dt="2023-06-16T14:29:37.630" v="0"/>
        <pc:sldMkLst>
          <pc:docMk/>
          <pc:sldMk cId="3620499639" sldId="302"/>
        </pc:sldMkLst>
      </pc:sldChg>
      <pc:sldChg chg="modSp new mod ord">
        <pc:chgData name="Hannah Werner" userId="6f96a161-cb2c-4bc7-a90d-3c38d78bf0fc" providerId="ADAL" clId="{2B4A6628-BEB6-4C34-B627-BEED47788389}" dt="2023-06-16T15:29:39.384" v="204" actId="20577"/>
        <pc:sldMkLst>
          <pc:docMk/>
          <pc:sldMk cId="2848910832" sldId="303"/>
        </pc:sldMkLst>
        <pc:spChg chg="mod">
          <ac:chgData name="Hannah Werner" userId="6f96a161-cb2c-4bc7-a90d-3c38d78bf0fc" providerId="ADAL" clId="{2B4A6628-BEB6-4C34-B627-BEED47788389}" dt="2023-06-16T15:29:39.384" v="204" actId="20577"/>
          <ac:spMkLst>
            <pc:docMk/>
            <pc:sldMk cId="2848910832" sldId="303"/>
            <ac:spMk id="2" creationId="{2B26A292-56BE-7AC5-3ABE-1B2D1FCC3DC5}"/>
          </ac:spMkLst>
        </pc:spChg>
      </pc:sldChg>
      <pc:sldChg chg="new">
        <pc:chgData name="Hannah Werner" userId="6f96a161-cb2c-4bc7-a90d-3c38d78bf0fc" providerId="ADAL" clId="{2B4A6628-BEB6-4C34-B627-BEED47788389}" dt="2023-06-16T14:37:55.404" v="147" actId="680"/>
        <pc:sldMkLst>
          <pc:docMk/>
          <pc:sldMk cId="2047062299" sldId="304"/>
        </pc:sldMkLst>
      </pc:sldChg>
      <pc:sldMasterChg chg="modSldLayout">
        <pc:chgData name="Hannah Werner" userId="6f96a161-cb2c-4bc7-a90d-3c38d78bf0fc" providerId="ADAL" clId="{2B4A6628-BEB6-4C34-B627-BEED47788389}" dt="2023-06-16T15:29:36.673" v="202" actId="113"/>
        <pc:sldMasterMkLst>
          <pc:docMk/>
          <pc:sldMasterMk cId="3571240666" sldId="2147483730"/>
        </pc:sldMasterMkLst>
        <pc:sldLayoutChg chg="modSp mod">
          <pc:chgData name="Hannah Werner" userId="6f96a161-cb2c-4bc7-a90d-3c38d78bf0fc" providerId="ADAL" clId="{2B4A6628-BEB6-4C34-B627-BEED47788389}" dt="2023-06-16T15:29:36.673" v="202" actId="113"/>
          <pc:sldLayoutMkLst>
            <pc:docMk/>
            <pc:sldMasterMk cId="3571240666" sldId="2147483730"/>
            <pc:sldLayoutMk cId="1208292577" sldId="2147483887"/>
          </pc:sldLayoutMkLst>
          <pc:spChg chg="mod">
            <ac:chgData name="Hannah Werner" userId="6f96a161-cb2c-4bc7-a90d-3c38d78bf0fc" providerId="ADAL" clId="{2B4A6628-BEB6-4C34-B627-BEED47788389}" dt="2023-06-16T15:29:36.673" v="202" actId="113"/>
            <ac:spMkLst>
              <pc:docMk/>
              <pc:sldMasterMk cId="3571240666" sldId="2147483730"/>
              <pc:sldLayoutMk cId="1208292577" sldId="2147483887"/>
              <ac:spMk id="2" creationId="{D26599BC-E9E6-19A9-D691-6DC8F78CF397}"/>
            </ac:spMkLst>
          </pc:spChg>
        </pc:sldLayoutChg>
        <pc:sldLayoutChg chg="modSp mod">
          <pc:chgData name="Hannah Werner" userId="6f96a161-cb2c-4bc7-a90d-3c38d78bf0fc" providerId="ADAL" clId="{2B4A6628-BEB6-4C34-B627-BEED47788389}" dt="2023-06-16T15:29:22.539" v="200" actId="207"/>
          <pc:sldLayoutMkLst>
            <pc:docMk/>
            <pc:sldMasterMk cId="3571240666" sldId="2147483730"/>
            <pc:sldLayoutMk cId="3980124319" sldId="2147483888"/>
          </pc:sldLayoutMkLst>
          <pc:spChg chg="mod">
            <ac:chgData name="Hannah Werner" userId="6f96a161-cb2c-4bc7-a90d-3c38d78bf0fc" providerId="ADAL" clId="{2B4A6628-BEB6-4C34-B627-BEED47788389}" dt="2023-06-16T15:08:27.858" v="174" actId="20577"/>
            <ac:spMkLst>
              <pc:docMk/>
              <pc:sldMasterMk cId="3571240666" sldId="2147483730"/>
              <pc:sldLayoutMk cId="3980124319" sldId="2147483888"/>
              <ac:spMk id="4" creationId="{AE91345C-C5A3-3833-5DCD-72889AF0D7F3}"/>
            </ac:spMkLst>
          </pc:spChg>
          <pc:spChg chg="mod">
            <ac:chgData name="Hannah Werner" userId="6f96a161-cb2c-4bc7-a90d-3c38d78bf0fc" providerId="ADAL" clId="{2B4A6628-BEB6-4C34-B627-BEED47788389}" dt="2023-06-16T15:29:22.539" v="200" actId="207"/>
            <ac:spMkLst>
              <pc:docMk/>
              <pc:sldMasterMk cId="3571240666" sldId="2147483730"/>
              <pc:sldLayoutMk cId="3980124319" sldId="2147483888"/>
              <ac:spMk id="13" creationId="{9F239F00-7B1E-4DEC-AA92-A70B4E9F6EA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FC060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rgbClr val="F56C4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deiner Idee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DEIN ANSATZ</a:t>
            </a:r>
          </a:p>
        </p:txBody>
      </p:sp>
      <p:pic>
        <p:nvPicPr>
          <p:cNvPr id="9" name="Grafik 8" descr="Ein Bild, das Text, Kleidung, Anzug, Person enthält.&#10;&#10;Automatisch generierte Beschreibung">
            <a:extLst>
              <a:ext uri="{FF2B5EF4-FFF2-40B4-BE49-F238E27FC236}">
                <a16:creationId xmlns:a16="http://schemas.microsoft.com/office/drawing/2014/main" id="{201E69DA-C905-F742-7E6C-F3573568A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 b="30634"/>
          <a:stretch/>
        </p:blipFill>
        <p:spPr>
          <a:xfrm>
            <a:off x="0" y="1778735"/>
            <a:ext cx="6858000" cy="243573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7DE663F-9C4A-5960-1C6B-6EB192198294}"/>
              </a:ext>
            </a:extLst>
          </p:cNvPr>
          <p:cNvSpPr txBox="1"/>
          <p:nvPr userDrawn="1"/>
        </p:nvSpPr>
        <p:spPr>
          <a:xfrm>
            <a:off x="-10418" y="4391783"/>
            <a:ext cx="686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i="0" spc="400" dirty="0">
                <a:solidFill>
                  <a:srgbClr val="F658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BAUSPARKASSE SCHWÄBISCH HALL</a:t>
            </a:r>
          </a:p>
        </p:txBody>
      </p:sp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DEUTSCHLAND 4.0 PROGRAMM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hast du von der Challenge </a:t>
            </a:r>
            <a:r>
              <a:rPr lang="en-US" sz="1200" b="1" dirty="0" err="1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erfahren</a:t>
            </a: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Wähle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der </a:t>
            </a:r>
            <a:r>
              <a:rPr lang="en-US" sz="12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Optionen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aus.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3" t="-2161" r="277" b="2161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F56C4A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 Freund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Nachricht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E-Mail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Suche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Universität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solidFill>
            <a:srgbClr val="F56C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Sonstige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Stell dich und dein Team vor. </a:t>
            </a:r>
            <a:r>
              <a:rPr lang="de-DE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 seid ihr und welche Fähigkeiten habt ihr? Was ist eure persönliche Motivation, an der Challenge teilzunehmen? Ihr könnt gerne zusätzliche Logos, Fotos, Videos, Teamfotos oder Ähnliches hinzufügen.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DEFINITION (max 500 </a:t>
            </a:r>
            <a:r>
              <a:rPr lang="en-US" sz="16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Zeichen</a:t>
            </a: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Erläutert das Problem, </a:t>
            </a:r>
            <a:r>
              <a:rPr lang="de-DE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ihr als Grundlage für eure Idee gewählt habt. Welches Problem wollt ihr für welchen Stakeholder lösen?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</a:t>
            </a:r>
            <a:r>
              <a:rPr lang="en-US" sz="16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Zeichen</a:t>
            </a: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Bringt eure Idee auf den Punkt! </a:t>
            </a:r>
            <a:r>
              <a:rPr lang="de-DE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sieht eure Idee aus? Stellt euer Konzept vor und zeigt wie ihr das </a:t>
            </a:r>
            <a:r>
              <a:rPr lang="de-DE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ausgweählte</a:t>
            </a:r>
            <a:r>
              <a:rPr lang="de-DE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Problem löst.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LÖSUNG IM DETAIL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Überzeugt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uns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von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eurem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Ansatz.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Hier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könnt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ihr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eure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Lösung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Detail </a:t>
            </a:r>
            <a:r>
              <a:rPr lang="en-US" sz="1200" b="1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erklären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Nutzt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gerne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visuelle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Elemente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für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ein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besseres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Verständnis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KONTAKTPUNKTE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0" i="0" dirty="0">
                <a:solidFill>
                  <a:srgbClr val="33415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Wie können kreative, engmaschige und mehrwertstiftende </a:t>
            </a:r>
            <a:r>
              <a:rPr lang="de-DE" sz="1200" b="1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Kontaktpunkte</a:t>
            </a:r>
            <a:r>
              <a:rPr lang="de-DE" sz="1200" b="0" i="0" dirty="0">
                <a:solidFill>
                  <a:srgbClr val="33415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mit dieser Zielgruppe durch </a:t>
            </a:r>
            <a:r>
              <a:rPr lang="de-DE" sz="1200" b="1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Marketing- oder Service-Angebote</a:t>
            </a:r>
            <a:r>
              <a:rPr lang="de-DE" sz="1200" b="0" i="0" dirty="0">
                <a:solidFill>
                  <a:srgbClr val="33415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geschaffen werden?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ZIELGRUPPE</a:t>
            </a: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de-DE" sz="1200" b="0" i="0" dirty="0">
                <a:solidFill>
                  <a:srgbClr val="33415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Welche für die BSH relevante </a:t>
            </a:r>
            <a:r>
              <a:rPr lang="de-DE" sz="1200" b="1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Zielgruppe</a:t>
            </a:r>
            <a:r>
              <a:rPr lang="de-DE" sz="1200" b="0" i="0" dirty="0">
                <a:solidFill>
                  <a:srgbClr val="33415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wurde identifiziert? Was sind die individuellen </a:t>
            </a:r>
            <a:r>
              <a:rPr lang="de-DE" sz="1200" b="1" i="0" dirty="0">
                <a:solidFill>
                  <a:schemeClr val="bg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Bedürfnisse und Anforderungen </a:t>
            </a:r>
            <a:r>
              <a:rPr lang="de-DE" sz="1200" b="0" i="0" dirty="0">
                <a:solidFill>
                  <a:srgbClr val="33415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 Bereich Bauen, Modernisieren &amp; Wohnen?</a:t>
            </a:r>
            <a:endParaRPr lang="en-US" sz="12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4204E3-F7B5-CC53-70A5-74E022420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KOLLABORATIONSPHASE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sieht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eure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Vision für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Zusammenarbeit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mit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der BSH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 Wie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könntet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ihr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schon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in der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zweiten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Phase </a:t>
            </a:r>
            <a:r>
              <a:rPr lang="en-US" sz="1200" b="0" i="0" kern="1200" noProof="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zusammenarbeiten</a:t>
            </a:r>
            <a:r>
              <a:rPr lang="en-US" sz="1200" b="0" i="0" kern="1200" noProof="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und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welche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Unterstützung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braucht</a:t>
            </a: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noProof="0" dirty="0" err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ihr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 &amp; ZUSAMMENARBEIT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sehen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die </a:t>
            </a:r>
            <a:r>
              <a:rPr lang="en-US" sz="1200" b="1" i="0" kern="120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nächsten</a:t>
            </a:r>
            <a:r>
              <a:rPr lang="en-US" sz="1200" b="1" i="0" kern="120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1" i="0" kern="1200" dirty="0" err="1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Schritte</a:t>
            </a:r>
            <a:r>
              <a:rPr lang="en-US" sz="1200" b="1" i="0" kern="120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für die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Ausarbeitung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eures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Ansatzes </a:t>
            </a:r>
            <a:r>
              <a:rPr lang="en-US" sz="1200" b="0" i="0" kern="1200" dirty="0" err="1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aus</a:t>
            </a:r>
            <a:r>
              <a:rPr lang="en-US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  <a:r>
              <a:rPr lang="de-DE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Welche Hürden gilt es zu überwinden?</a:t>
            </a:r>
            <a:br>
              <a:rPr lang="de-DE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de-DE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Wie kann eine </a:t>
            </a:r>
            <a:r>
              <a:rPr lang="de-DE" sz="1200" b="1" i="0" kern="1200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gemeinsame Umsetzung </a:t>
            </a:r>
            <a:r>
              <a:rPr lang="de-DE" sz="1200" b="0" i="0" kern="1200" dirty="0">
                <a:solidFill>
                  <a:srgbClr val="334155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mit der BSH oder eine direkte Umsetzung durch die BSH aussehen? </a:t>
            </a:r>
            <a:endParaRPr lang="en-US" sz="1200" b="0" i="0" kern="1200" dirty="0">
              <a:solidFill>
                <a:srgbClr val="334155"/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Füge Text hinzu</a:t>
            </a: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ZUSÄTZLICHE FOLIE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de-DE" sz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Kopiert diese Folie wenn ihr mehr Platz für eure Lösung braucht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246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232204" y="8521455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Deutschland 4.0  Innovation Programm</a:t>
            </a:r>
          </a:p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5" name="Grafik 4" descr="Ein Bild, das Kreis, Grafiken, Logo, Entwurf enthält.&#10;&#10;Automatisch generierte Beschreibung">
            <a:extLst>
              <a:ext uri="{FF2B5EF4-FFF2-40B4-BE49-F238E27FC236}">
                <a16:creationId xmlns:a16="http://schemas.microsoft.com/office/drawing/2014/main" id="{1DC025FA-382B-E1D7-E943-86332D90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1"/>
          <a:stretch/>
        </p:blipFill>
        <p:spPr>
          <a:xfrm>
            <a:off x="407187" y="8353743"/>
            <a:ext cx="757646" cy="7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7" r:id="rId2"/>
    <p:sldLayoutId id="2147483759" r:id="rId3"/>
    <p:sldLayoutId id="2147483760" r:id="rId4"/>
    <p:sldLayoutId id="2147483775" r:id="rId5"/>
    <p:sldLayoutId id="2147483888" r:id="rId6"/>
    <p:sldLayoutId id="2147483828" r:id="rId7"/>
    <p:sldLayoutId id="2147483765" r:id="rId8"/>
    <p:sldLayoutId id="214748387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11.07.2023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D951EE7-A08F-B309-DC5E-BDD6B20C1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CE1DF5-0184-064A-3560-191A5F380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06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9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B669D26C8494CA7785679D8B2A5ED" ma:contentTypeVersion="17" ma:contentTypeDescription="Create a new document." ma:contentTypeScope="" ma:versionID="ab438d2076c33911db289554eb3c901e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a60ad370449d2ef546ad581c3c4ff4e8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5E0BFE-3615-48AB-87A3-80AAAC8C652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Heby</cp:lastModifiedBy>
  <cp:revision>1</cp:revision>
  <dcterms:created xsi:type="dcterms:W3CDTF">2020-07-08T12:31:02Z</dcterms:created>
  <dcterms:modified xsi:type="dcterms:W3CDTF">2023-07-11T17:54:43Z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