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CCE6C-BBC1-4D89-A1BB-C558F7C2171F}" v="4" dt="2021-11-09T10:41:54.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95FCD719-A111-4FDF-8B33-D3B2E9DA11A0}"/>
    <pc:docChg chg="undo custSel modMainMaster">
      <pc:chgData name="Nico Heby" userId="c88c6920-9e16-4a7e-acac-31863610828a" providerId="ADAL" clId="{95FCD719-A111-4FDF-8B33-D3B2E9DA11A0}" dt="2021-10-01T07:59:24.457" v="107" actId="20577"/>
      <pc:docMkLst>
        <pc:docMk/>
      </pc:docMkLst>
      <pc:sldMasterChg chg="modSldLayout">
        <pc:chgData name="Nico Heby" userId="c88c6920-9e16-4a7e-acac-31863610828a" providerId="ADAL" clId="{95FCD719-A111-4FDF-8B33-D3B2E9DA11A0}" dt="2021-10-01T07:59:24.457" v="107" actId="20577"/>
        <pc:sldMasterMkLst>
          <pc:docMk/>
          <pc:sldMasterMk cId="2168357150" sldId="2147483648"/>
        </pc:sldMasterMkLst>
        <pc:sldLayoutChg chg="modSp mod">
          <pc:chgData name="Nico Heby" userId="c88c6920-9e16-4a7e-acac-31863610828a" providerId="ADAL" clId="{95FCD719-A111-4FDF-8B33-D3B2E9DA11A0}" dt="2021-10-01T07:59:24.457" v="107" actId="20577"/>
          <pc:sldLayoutMkLst>
            <pc:docMk/>
            <pc:sldMasterMk cId="2168357150" sldId="2147483648"/>
            <pc:sldLayoutMk cId="1126330863" sldId="2147483719"/>
          </pc:sldLayoutMkLst>
          <pc:spChg chg="mod">
            <ac:chgData name="Nico Heby" userId="c88c6920-9e16-4a7e-acac-31863610828a" providerId="ADAL" clId="{95FCD719-A111-4FDF-8B33-D3B2E9DA11A0}" dt="2021-10-01T07:59:24.457" v="107"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95FCD719-A111-4FDF-8B33-D3B2E9DA11A0}" dt="2021-10-01T07:57:45.890" v="63" actId="1036"/>
          <pc:sldLayoutMkLst>
            <pc:docMk/>
            <pc:sldMasterMk cId="2168357150" sldId="2147483648"/>
            <pc:sldLayoutMk cId="837989620" sldId="2147483720"/>
          </pc:sldLayoutMkLst>
          <pc:spChg chg="mod">
            <ac:chgData name="Nico Heby" userId="c88c6920-9e16-4a7e-acac-31863610828a" providerId="ADAL" clId="{95FCD719-A111-4FDF-8B33-D3B2E9DA11A0}" dt="2021-10-01T07:57:34.076" v="23" actId="20577"/>
            <ac:spMkLst>
              <pc:docMk/>
              <pc:sldMasterMk cId="2168357150" sldId="2147483648"/>
              <pc:sldLayoutMk cId="837989620" sldId="2147483720"/>
              <ac:spMk id="13" creationId="{939CD75D-5FFC-D842-B0E7-B8F2AAEA3D71}"/>
            </ac:spMkLst>
          </pc:spChg>
          <pc:spChg chg="mod">
            <ac:chgData name="Nico Heby" userId="c88c6920-9e16-4a7e-acac-31863610828a" providerId="ADAL" clId="{95FCD719-A111-4FDF-8B33-D3B2E9DA11A0}" dt="2021-10-01T07:57:45.890" v="63" actId="1036"/>
            <ac:spMkLst>
              <pc:docMk/>
              <pc:sldMasterMk cId="2168357150" sldId="2147483648"/>
              <pc:sldLayoutMk cId="837989620" sldId="2147483720"/>
              <ac:spMk id="14" creationId="{58224154-8364-4DAC-A3DE-4B203118032D}"/>
            </ac:spMkLst>
          </pc:spChg>
          <pc:picChg chg="mod">
            <ac:chgData name="Nico Heby" userId="c88c6920-9e16-4a7e-acac-31863610828a" providerId="ADAL" clId="{95FCD719-A111-4FDF-8B33-D3B2E9DA11A0}" dt="2021-10-01T07:57:05.314" v="0" actId="14826"/>
            <ac:picMkLst>
              <pc:docMk/>
              <pc:sldMasterMk cId="2168357150" sldId="2147483648"/>
              <pc:sldLayoutMk cId="837989620" sldId="2147483720"/>
              <ac:picMk id="6" creationId="{FA8A40A9-0869-8644-87A4-664131DB3A8C}"/>
            </ac:picMkLst>
          </pc:picChg>
        </pc:sldLayoutChg>
      </pc:sldMasterChg>
    </pc:docChg>
  </pc:docChgLst>
  <pc:docChgLst>
    <pc:chgData name="Josephine Hoffheinz" userId="e0f5c9e3-43ea-4b53-8ebb-53a75749d87d" providerId="ADAL" clId="{796CCE6C-BBC1-4D89-A1BB-C558F7C2171F}"/>
    <pc:docChg chg="custSel modSld modMainMaster">
      <pc:chgData name="Josephine Hoffheinz" userId="e0f5c9e3-43ea-4b53-8ebb-53a75749d87d" providerId="ADAL" clId="{796CCE6C-BBC1-4D89-A1BB-C558F7C2171F}" dt="2021-11-09T10:41:54.279" v="10"/>
      <pc:docMkLst>
        <pc:docMk/>
      </pc:docMkLst>
      <pc:sldChg chg="addSp modSp">
        <pc:chgData name="Josephine Hoffheinz" userId="e0f5c9e3-43ea-4b53-8ebb-53a75749d87d" providerId="ADAL" clId="{796CCE6C-BBC1-4D89-A1BB-C558F7C2171F}" dt="2021-11-09T10:41:54.279" v="10"/>
        <pc:sldMkLst>
          <pc:docMk/>
          <pc:sldMk cId="844035255" sldId="261"/>
        </pc:sldMkLst>
        <pc:spChg chg="add mod">
          <ac:chgData name="Josephine Hoffheinz" userId="e0f5c9e3-43ea-4b53-8ebb-53a75749d87d" providerId="ADAL" clId="{796CCE6C-BBC1-4D89-A1BB-C558F7C2171F}" dt="2021-11-09T10:41:54.279" v="10"/>
          <ac:spMkLst>
            <pc:docMk/>
            <pc:sldMk cId="844035255" sldId="261"/>
            <ac:spMk id="27" creationId="{2EA5E78C-07FB-4210-A9C1-BB2FB689860C}"/>
          </ac:spMkLst>
        </pc:spChg>
      </pc:sldChg>
      <pc:sldMasterChg chg="modSldLayout">
        <pc:chgData name="Josephine Hoffheinz" userId="e0f5c9e3-43ea-4b53-8ebb-53a75749d87d" providerId="ADAL" clId="{796CCE6C-BBC1-4D89-A1BB-C558F7C2171F}" dt="2021-11-09T10:41:45.464" v="9" actId="14100"/>
        <pc:sldMasterMkLst>
          <pc:docMk/>
          <pc:sldMasterMk cId="2168357150" sldId="2147483648"/>
        </pc:sldMasterMkLst>
        <pc:sldLayoutChg chg="addSp delSp modSp mod">
          <pc:chgData name="Josephine Hoffheinz" userId="e0f5c9e3-43ea-4b53-8ebb-53a75749d87d" providerId="ADAL" clId="{796CCE6C-BBC1-4D89-A1BB-C558F7C2171F}" dt="2021-11-09T10:41:45.464" v="9" actId="14100"/>
          <pc:sldLayoutMkLst>
            <pc:docMk/>
            <pc:sldMasterMk cId="2168357150" sldId="2147483648"/>
            <pc:sldLayoutMk cId="2262708777" sldId="2147483722"/>
          </pc:sldLayoutMkLst>
          <pc:spChg chg="del">
            <ac:chgData name="Josephine Hoffheinz" userId="e0f5c9e3-43ea-4b53-8ebb-53a75749d87d" providerId="ADAL" clId="{796CCE6C-BBC1-4D89-A1BB-C558F7C2171F}" dt="2021-11-09T10:41:15.060" v="0" actId="478"/>
            <ac:spMkLst>
              <pc:docMk/>
              <pc:sldMasterMk cId="2168357150" sldId="2147483648"/>
              <pc:sldLayoutMk cId="2262708777" sldId="2147483722"/>
              <ac:spMk id="2" creationId="{6A73B165-69D5-430F-A012-2D6978D5D641}"/>
            </ac:spMkLst>
          </pc:spChg>
          <pc:spChg chg="mod">
            <ac:chgData name="Josephine Hoffheinz" userId="e0f5c9e3-43ea-4b53-8ebb-53a75749d87d" providerId="ADAL" clId="{796CCE6C-BBC1-4D89-A1BB-C558F7C2171F}" dt="2021-11-09T10:41:37.126" v="6" actId="1076"/>
            <ac:spMkLst>
              <pc:docMk/>
              <pc:sldMasterMk cId="2168357150" sldId="2147483648"/>
              <pc:sldLayoutMk cId="2262708777" sldId="2147483722"/>
              <ac:spMk id="54" creationId="{080F91A6-82C0-4728-A457-36C71B1A3B1B}"/>
            </ac:spMkLst>
          </pc:spChg>
          <pc:spChg chg="add mod">
            <ac:chgData name="Josephine Hoffheinz" userId="e0f5c9e3-43ea-4b53-8ebb-53a75749d87d" providerId="ADAL" clId="{796CCE6C-BBC1-4D89-A1BB-C558F7C2171F}" dt="2021-11-09T10:41:20.215" v="2" actId="1076"/>
            <ac:spMkLst>
              <pc:docMk/>
              <pc:sldMasterMk cId="2168357150" sldId="2147483648"/>
              <pc:sldLayoutMk cId="2262708777" sldId="2147483722"/>
              <ac:spMk id="55" creationId="{92ABE1E0-A5FC-4C9A-B08A-715F7DD297CC}"/>
            </ac:spMkLst>
          </pc:spChg>
          <pc:spChg chg="add mod">
            <ac:chgData name="Josephine Hoffheinz" userId="e0f5c9e3-43ea-4b53-8ebb-53a75749d87d" providerId="ADAL" clId="{796CCE6C-BBC1-4D89-A1BB-C558F7C2171F}" dt="2021-11-09T10:41:20.215" v="2" actId="1076"/>
            <ac:spMkLst>
              <pc:docMk/>
              <pc:sldMasterMk cId="2168357150" sldId="2147483648"/>
              <pc:sldLayoutMk cId="2262708777" sldId="2147483722"/>
              <ac:spMk id="57" creationId="{C60E0029-FE63-4687-A167-367DAC1706D0}"/>
            </ac:spMkLst>
          </pc:spChg>
          <pc:spChg chg="add mod">
            <ac:chgData name="Josephine Hoffheinz" userId="e0f5c9e3-43ea-4b53-8ebb-53a75749d87d" providerId="ADAL" clId="{796CCE6C-BBC1-4D89-A1BB-C558F7C2171F}" dt="2021-11-09T10:41:20.215" v="2" actId="1076"/>
            <ac:spMkLst>
              <pc:docMk/>
              <pc:sldMasterMk cId="2168357150" sldId="2147483648"/>
              <pc:sldLayoutMk cId="2262708777" sldId="2147483722"/>
              <ac:spMk id="60" creationId="{AB14C7EB-7A82-4DCF-8C27-07A76E2C74A3}"/>
            </ac:spMkLst>
          </pc:spChg>
          <pc:spChg chg="add del mod">
            <ac:chgData name="Josephine Hoffheinz" userId="e0f5c9e3-43ea-4b53-8ebb-53a75749d87d" providerId="ADAL" clId="{796CCE6C-BBC1-4D89-A1BB-C558F7C2171F}" dt="2021-11-09T10:41:23.409" v="3" actId="478"/>
            <ac:spMkLst>
              <pc:docMk/>
              <pc:sldMasterMk cId="2168357150" sldId="2147483648"/>
              <pc:sldLayoutMk cId="2262708777" sldId="2147483722"/>
              <ac:spMk id="63" creationId="{EE85FE5D-EAFF-4B0A-A451-78B42005148A}"/>
            </ac:spMkLst>
          </pc:spChg>
          <pc:spChg chg="add del mod">
            <ac:chgData name="Josephine Hoffheinz" userId="e0f5c9e3-43ea-4b53-8ebb-53a75749d87d" providerId="ADAL" clId="{796CCE6C-BBC1-4D89-A1BB-C558F7C2171F}" dt="2021-11-09T10:41:26.918" v="5" actId="478"/>
            <ac:spMkLst>
              <pc:docMk/>
              <pc:sldMasterMk cId="2168357150" sldId="2147483648"/>
              <pc:sldLayoutMk cId="2262708777" sldId="2147483722"/>
              <ac:spMk id="65" creationId="{1D497636-9AF3-4204-8905-768283A5E4C0}"/>
            </ac:spMkLst>
          </pc:spChg>
          <pc:spChg chg="add mod">
            <ac:chgData name="Josephine Hoffheinz" userId="e0f5c9e3-43ea-4b53-8ebb-53a75749d87d" providerId="ADAL" clId="{796CCE6C-BBC1-4D89-A1BB-C558F7C2171F}" dt="2021-11-09T10:41:45.464" v="9" actId="14100"/>
            <ac:spMkLst>
              <pc:docMk/>
              <pc:sldMasterMk cId="2168357150" sldId="2147483648"/>
              <pc:sldLayoutMk cId="2262708777" sldId="2147483722"/>
              <ac:spMk id="70" creationId="{98598100-6424-44FD-81FE-B8678D920D18}"/>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4125006"/>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Das GALERIA-Warenhaus in der Zukunft – mehr als nur Einkaufen</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5109091"/>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algn="just">
              <a:defRPr/>
            </a:pPr>
            <a:endParaRPr lang="de-DE" sz="1400" b="0" dirty="0">
              <a:latin typeface="Apercu Pro" panose="020B0503050601040103" pitchFamily="34" charset="0"/>
            </a:endParaRPr>
          </a:p>
          <a:p>
            <a:pPr marL="0" indent="0" algn="l">
              <a:buFont typeface="Arial" panose="020B0604020202020204" pitchFamily="34" charset="0"/>
              <a:buNone/>
              <a:defRPr/>
            </a:pPr>
            <a:r>
              <a:rPr lang="de-DE" sz="1200" b="1" dirty="0">
                <a:latin typeface="Apercu Pro" panose="020B0503050601040103" pitchFamily="34" charset="0"/>
              </a:rPr>
              <a:t>Assets:</a:t>
            </a:r>
          </a:p>
          <a:p>
            <a:pPr marL="285750" indent="-285750" algn="l">
              <a:buFont typeface="Arial" panose="020B0604020202020204" pitchFamily="34" charset="0"/>
              <a:buChar char="•"/>
              <a:defRPr/>
            </a:pPr>
            <a:r>
              <a:rPr lang="de-DE" sz="1200" b="0" dirty="0">
                <a:latin typeface="Apercu Pro" panose="020B0503050601040103" pitchFamily="34" charset="0"/>
              </a:rPr>
              <a:t>Was sind die wichtigsten Assets der GKK? Wie können diese innovativ genutzt und ausgebaut werden?</a:t>
            </a:r>
          </a:p>
          <a:p>
            <a:pPr marL="285750" indent="-285750" algn="l">
              <a:buFont typeface="Arial" panose="020B0604020202020204" pitchFamily="34" charset="0"/>
              <a:buChar char="•"/>
              <a:defRPr/>
            </a:pPr>
            <a:r>
              <a:rPr lang="de-DE" sz="1200" b="0" dirty="0">
                <a:latin typeface="Apercu Pro" panose="020B0503050601040103" pitchFamily="34" charset="0"/>
              </a:rPr>
              <a:t>Wie kann die GKK ihre 1A-Innenstadtflächen zum Herz der Innenstadt transformieren? Wie können ihre Kaufhäuser zum Beginn und zum Ende einer Shopping-Tour in der Stadt werden?</a:t>
            </a:r>
          </a:p>
          <a:p>
            <a:pPr marL="285750" indent="-285750" algn="l">
              <a:buFont typeface="Arial" panose="020B0604020202020204" pitchFamily="34" charset="0"/>
              <a:buChar char="•"/>
              <a:defRPr/>
            </a:pPr>
            <a:r>
              <a:rPr lang="de-DE" sz="1200" b="0" dirty="0">
                <a:latin typeface="Apercu Pro" panose="020B0503050601040103" pitchFamily="34" charset="0"/>
              </a:rPr>
              <a:t>Wie können die bestehenden Assets der GKK genutzt werden, um die Transformation hin zum Tech-</a:t>
            </a:r>
            <a:r>
              <a:rPr lang="de-DE" sz="1200" b="0" dirty="0" err="1">
                <a:latin typeface="Apercu Pro" panose="020B0503050601040103" pitchFamily="34" charset="0"/>
              </a:rPr>
              <a:t>Retailer</a:t>
            </a:r>
            <a:r>
              <a:rPr lang="de-DE" sz="1200" b="0" dirty="0">
                <a:latin typeface="Apercu Pro" panose="020B0503050601040103" pitchFamily="34" charset="0"/>
              </a:rPr>
              <a:t> voranzutreiben?</a:t>
            </a:r>
          </a:p>
          <a:p>
            <a:pPr marL="0" indent="0" algn="l">
              <a:buFont typeface="Arial" panose="020B0604020202020204" pitchFamily="34" charset="0"/>
              <a:buNone/>
              <a:defRPr/>
            </a:pPr>
            <a:endParaRPr lang="de-DE" sz="1200" b="0" dirty="0">
              <a:latin typeface="Apercu Pro" panose="020B0503050601040103" pitchFamily="34" charset="0"/>
            </a:endParaRPr>
          </a:p>
          <a:p>
            <a:pPr marL="0" indent="0" algn="l">
              <a:buFont typeface="Arial" panose="020B0604020202020204" pitchFamily="34" charset="0"/>
              <a:buNone/>
              <a:defRPr/>
            </a:pPr>
            <a:r>
              <a:rPr lang="de-DE" sz="1200" b="1" dirty="0">
                <a:latin typeface="Apercu Pro" panose="020B0503050601040103" pitchFamily="34" charset="0"/>
              </a:rPr>
              <a:t>Werthebel:</a:t>
            </a:r>
          </a:p>
          <a:p>
            <a:pPr marL="285750" indent="-285750" algn="l">
              <a:buFont typeface="Arial" panose="020B0604020202020204" pitchFamily="34" charset="0"/>
              <a:buChar char="•"/>
              <a:defRPr/>
            </a:pPr>
            <a:r>
              <a:rPr lang="de-DE" sz="1200" b="0" dirty="0">
                <a:latin typeface="Apercu Pro" panose="020B0503050601040103" pitchFamily="34" charset="0"/>
              </a:rPr>
              <a:t>Welche klassischen Kompetenzen von Kaufhäusern haben das Potenzial inne, das Warenkaufhaus der Zukunft zu bereichern?</a:t>
            </a:r>
          </a:p>
          <a:p>
            <a:pPr marL="285750" indent="-285750" algn="l">
              <a:buFont typeface="Arial" panose="020B0604020202020204" pitchFamily="34" charset="0"/>
              <a:buChar char="•"/>
              <a:defRPr/>
            </a:pPr>
            <a:r>
              <a:rPr lang="de-DE" sz="1200" b="0" dirty="0">
                <a:latin typeface="Apercu Pro" panose="020B0503050601040103" pitchFamily="34" charset="0"/>
              </a:rPr>
              <a:t>Wie und auf welchen Ebenen kann das </a:t>
            </a:r>
            <a:r>
              <a:rPr lang="de-DE" sz="1200" b="0" dirty="0" err="1">
                <a:latin typeface="Apercu Pro" panose="020B0503050601040103" pitchFamily="34" charset="0"/>
              </a:rPr>
              <a:t>Kund:innenkauferlebnis</a:t>
            </a:r>
            <a:r>
              <a:rPr lang="de-DE" sz="1200" b="0" dirty="0">
                <a:latin typeface="Apercu Pro" panose="020B0503050601040103" pitchFamily="34" charset="0"/>
              </a:rPr>
              <a:t> gesteigert werden? </a:t>
            </a:r>
          </a:p>
          <a:p>
            <a:pPr marL="285750" indent="-285750" algn="l">
              <a:buFont typeface="Arial" panose="020B0604020202020204" pitchFamily="34" charset="0"/>
              <a:buChar char="•"/>
              <a:defRPr/>
            </a:pPr>
            <a:r>
              <a:rPr lang="de-DE" sz="1200" b="0" dirty="0">
                <a:latin typeface="Apercu Pro" panose="020B0503050601040103" pitchFamily="34" charset="0"/>
              </a:rPr>
              <a:t>Wie kann die Customer Journey auf allen Berührungspunkten verbessert werden? Welche Touchpoints sind die zentralsten? </a:t>
            </a:r>
          </a:p>
          <a:p>
            <a:pPr marL="285750" indent="-285750" algn="l">
              <a:buFont typeface="Arial" panose="020B0604020202020204" pitchFamily="34" charset="0"/>
              <a:buChar char="•"/>
              <a:defRPr/>
            </a:pPr>
            <a:r>
              <a:rPr lang="de-DE" sz="1200" b="0" dirty="0">
                <a:latin typeface="Apercu Pro" panose="020B0503050601040103" pitchFamily="34" charset="0"/>
              </a:rPr>
              <a:t>Wie können die physischen und digitalen Intrastrukturen miteinander verbunden und voneinander unterstützt werden?</a:t>
            </a:r>
          </a:p>
          <a:p>
            <a:pPr marL="285750" indent="-285750" algn="l">
              <a:buFont typeface="Arial" panose="020B0604020202020204" pitchFamily="34" charset="0"/>
              <a:buChar char="•"/>
              <a:defRPr/>
            </a:pPr>
            <a:r>
              <a:rPr lang="de-DE" sz="1200" b="0" dirty="0">
                <a:latin typeface="Apercu Pro" panose="020B0503050601040103" pitchFamily="34" charset="0"/>
              </a:rPr>
              <a:t>Wie können die strategischen Eckpfeiler Food, Gastro und Reisen effektiver von der GKK genutzt werden?</a:t>
            </a:r>
          </a:p>
          <a:p>
            <a:pPr marL="0" indent="0" algn="l">
              <a:buFont typeface="Arial" panose="020B0604020202020204" pitchFamily="34" charset="0"/>
              <a:buNone/>
              <a:defRPr/>
            </a:pPr>
            <a:endParaRPr lang="de-DE" sz="1200" b="0" dirty="0">
              <a:latin typeface="Apercu Pro" panose="020B0503050601040103" pitchFamily="34" charset="0"/>
            </a:endParaRPr>
          </a:p>
          <a:p>
            <a:pPr marL="0" indent="0" algn="l">
              <a:buFont typeface="Arial" panose="020B0604020202020204" pitchFamily="34" charset="0"/>
              <a:buNone/>
              <a:defRPr/>
            </a:pPr>
            <a:r>
              <a:rPr lang="de-DE" sz="1200" b="1" dirty="0">
                <a:latin typeface="Apercu Pro" panose="020B0503050601040103" pitchFamily="34" charset="0"/>
              </a:rPr>
              <a:t>Ökosysteme:</a:t>
            </a:r>
          </a:p>
          <a:p>
            <a:pPr marL="285750" indent="-285750" algn="l">
              <a:buFont typeface="Arial" panose="020B0604020202020204" pitchFamily="34" charset="0"/>
              <a:buChar char="•"/>
              <a:defRPr/>
            </a:pPr>
            <a:r>
              <a:rPr lang="de-DE" sz="1200" b="0" dirty="0">
                <a:latin typeface="Apercu Pro" panose="020B0503050601040103" pitchFamily="34" charset="0"/>
              </a:rPr>
              <a:t>Welche Arten der Kooperation können das für das Warenkaufhaus von Morgen eine Bereicherung darstellen? Bei welchen stellt sich eine Win-Win-Situation für alle Beteiligten ein?</a:t>
            </a:r>
          </a:p>
          <a:p>
            <a:pPr marL="285750" indent="-285750" algn="l">
              <a:buFont typeface="Arial" panose="020B0604020202020204" pitchFamily="34" charset="0"/>
              <a:buChar char="•"/>
              <a:defRPr/>
            </a:pPr>
            <a:r>
              <a:rPr lang="de-DE" sz="1200" b="0" dirty="0">
                <a:latin typeface="Apercu Pro" panose="020B0503050601040103" pitchFamily="34" charset="0"/>
              </a:rPr>
              <a:t>Wie kann das Warenkaufhaus der Zukunft als regionaler Magnet, lokales Forum oder Weltstadtfiliale funktionieren? Welche Aspekte sind relevant, um diese städtischen Funktionen einzunehmen?</a:t>
            </a:r>
          </a:p>
          <a:p>
            <a:pPr marL="285750" indent="-285750" algn="l">
              <a:buFont typeface="Arial" panose="020B0604020202020204" pitchFamily="34" charset="0"/>
              <a:buChar char="•"/>
              <a:defRPr/>
            </a:pPr>
            <a:r>
              <a:rPr lang="de-DE" sz="1200" b="0" dirty="0">
                <a:latin typeface="Apercu Pro" panose="020B0503050601040103" pitchFamily="34" charset="0"/>
              </a:rPr>
              <a:t>Wie wird das Warenkaufhaus zum inner-städtischen Serviceanbieter Nr. 1?</a:t>
            </a:r>
          </a:p>
          <a:p>
            <a:pPr marL="0" lvl="0" indent="0" algn="just">
              <a:buFont typeface="Arial" panose="020B0604020202020204" pitchFamily="34" charset="0"/>
              <a:buNone/>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603808" y="391732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55" name="Textfeld 54">
            <a:extLst>
              <a:ext uri="{FF2B5EF4-FFF2-40B4-BE49-F238E27FC236}">
                <a16:creationId xmlns:a16="http://schemas.microsoft.com/office/drawing/2014/main" id="{92ABE1E0-A5FC-4C9A-B08A-715F7DD297CC}"/>
              </a:ext>
            </a:extLst>
          </p:cNvPr>
          <p:cNvSpPr txBox="1"/>
          <p:nvPr userDrawn="1"/>
        </p:nvSpPr>
        <p:spPr>
          <a:xfrm>
            <a:off x="639768" y="2417371"/>
            <a:ext cx="11169798"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57" name="Rechteck 56">
            <a:extLst>
              <a:ext uri="{FF2B5EF4-FFF2-40B4-BE49-F238E27FC236}">
                <a16:creationId xmlns:a16="http://schemas.microsoft.com/office/drawing/2014/main" id="{C60E0029-FE63-4687-A167-367DAC1706D0}"/>
              </a:ext>
            </a:extLst>
          </p:cNvPr>
          <p:cNvSpPr/>
          <p:nvPr userDrawn="1"/>
        </p:nvSpPr>
        <p:spPr>
          <a:xfrm>
            <a:off x="643330" y="1872750"/>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60" name="Rechteck: abgerundete Ecken 59">
            <a:extLst>
              <a:ext uri="{FF2B5EF4-FFF2-40B4-BE49-F238E27FC236}">
                <a16:creationId xmlns:a16="http://schemas.microsoft.com/office/drawing/2014/main" id="{AB14C7EB-7A82-4DCF-8C27-07A76E2C74A3}"/>
              </a:ext>
            </a:extLst>
          </p:cNvPr>
          <p:cNvSpPr/>
          <p:nvPr userDrawn="1"/>
        </p:nvSpPr>
        <p:spPr>
          <a:xfrm>
            <a:off x="3790604" y="1865225"/>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70" name="Textplatzhalter 46">
            <a:extLst>
              <a:ext uri="{FF2B5EF4-FFF2-40B4-BE49-F238E27FC236}">
                <a16:creationId xmlns:a16="http://schemas.microsoft.com/office/drawing/2014/main" id="{98598100-6424-44FD-81FE-B8678D920D18}"/>
              </a:ext>
            </a:extLst>
          </p:cNvPr>
          <p:cNvSpPr>
            <a:spLocks noGrp="1"/>
          </p:cNvSpPr>
          <p:nvPr>
            <p:ph type="body" sz="quarter" idx="45" hasCustomPrompt="1"/>
          </p:nvPr>
        </p:nvSpPr>
        <p:spPr>
          <a:xfrm>
            <a:off x="3790605" y="1872649"/>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08" r:id="rId11"/>
    <p:sldLayoutId id="2147483709" r:id="rId12"/>
    <p:sldLayoutId id="2147483718" r:id="rId13"/>
    <p:sldLayoutId id="2147483724" r:id="rId14"/>
    <p:sldLayoutId id="2147483711" r:id="rId15"/>
    <p:sldLayoutId id="2147483712" r:id="rId16"/>
    <p:sldLayoutId id="2147483713"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7" name="Textplatzhalter 46">
            <a:extLst>
              <a:ext uri="{FF2B5EF4-FFF2-40B4-BE49-F238E27FC236}">
                <a16:creationId xmlns:a16="http://schemas.microsoft.com/office/drawing/2014/main" id="{2EA5E78C-07FB-4210-A9C1-BB2FB689860C}"/>
              </a:ext>
            </a:extLst>
          </p:cNvPr>
          <p:cNvSpPr>
            <a:spLocks noGrp="1"/>
          </p:cNvSpPr>
          <p:nvPr>
            <p:ph type="body" sz="quarter" idx="45" hasCustomPrompt="1"/>
          </p:nvPr>
        </p:nvSpPr>
        <p:spPr>
          <a:xfrm>
            <a:off x="3790605" y="1872649"/>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8</cp:revision>
  <dcterms:created xsi:type="dcterms:W3CDTF">2020-07-08T12:31:02Z</dcterms:created>
  <dcterms:modified xsi:type="dcterms:W3CDTF">2021-11-09T10:41:58Z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