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0"/>
  </p:handoutMasterIdLst>
  <p:sldIdLst>
    <p:sldId id="268" r:id="rId5"/>
    <p:sldId id="257" r:id="rId6"/>
    <p:sldId id="258" r:id="rId7"/>
    <p:sldId id="267" r:id="rId8"/>
    <p:sldId id="279" r:id="rId9"/>
    <p:sldId id="282" r:id="rId10"/>
    <p:sldId id="281" r:id="rId11"/>
    <p:sldId id="262" r:id="rId12"/>
    <p:sldId id="278" r:id="rId13"/>
    <p:sldId id="269" r:id="rId14"/>
    <p:sldId id="270" r:id="rId15"/>
    <p:sldId id="277" r:id="rId16"/>
    <p:sldId id="272" r:id="rId17"/>
    <p:sldId id="273" r:id="rId18"/>
    <p:sldId id="27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68"/>
            <p14:sldId id="257"/>
            <p14:sldId id="258"/>
            <p14:sldId id="267"/>
          </p14:sldIdLst>
        </p14:section>
        <p14:section name="Your team" id="{9C696F81-A4E5-4967-AA20-C54021685281}">
          <p14:sldIdLst>
            <p14:sldId id="279"/>
            <p14:sldId id="282"/>
            <p14:sldId id="281"/>
            <p14:sldId id="262"/>
            <p14:sldId id="278"/>
          </p14:sldIdLst>
        </p14:section>
        <p14:section name="Your solution" id="{8CB7ACCA-DF70-493C-BF11-2E0D5CAD1F3B}">
          <p14:sldIdLst>
            <p14:sldId id="269"/>
            <p14:sldId id="270"/>
            <p14:sldId id="277"/>
            <p14:sldId id="272"/>
            <p14:sldId id="273"/>
            <p14:sldId id="275"/>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6" d="100"/>
          <a:sy n="86" d="100"/>
        </p:scale>
        <p:origin x="533" y="48"/>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08.02.2021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app.ekipa.de/challenges/futureofhealth/criteri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64D8FA2D-C128-4E95-B976-1EED78914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120"/>
            <a:ext cx="6146969" cy="4303225"/>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5062154" y="2408877"/>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5062154" y="1213118"/>
            <a:ext cx="6736269" cy="1200329"/>
          </a:xfrm>
          <a:prstGeom prst="rect">
            <a:avLst/>
          </a:prstGeom>
          <a:noFill/>
        </p:spPr>
        <p:txBody>
          <a:bodyPr wrap="square" rtlCol="0">
            <a:spAutoFit/>
          </a:bodyPr>
          <a:lstStyle/>
          <a:p>
            <a:r>
              <a:rPr lang="de-DE" sz="2400" b="1" spc="600" dirty="0">
                <a:latin typeface="+mj-lt"/>
              </a:rPr>
              <a:t>Future </a:t>
            </a:r>
            <a:r>
              <a:rPr lang="de-DE" sz="2400" b="1" spc="600" dirty="0" err="1">
                <a:latin typeface="+mj-lt"/>
              </a:rPr>
              <a:t>of</a:t>
            </a:r>
            <a:r>
              <a:rPr lang="de-DE" sz="2400" b="1" spc="600" dirty="0">
                <a:latin typeface="+mj-lt"/>
              </a:rPr>
              <a:t> Health</a:t>
            </a:r>
          </a:p>
          <a:p>
            <a:r>
              <a:rPr lang="en-US" sz="2400" b="1" spc="600" dirty="0" err="1">
                <a:latin typeface="+mj-lt"/>
              </a:rPr>
              <a:t>ServiceCenter</a:t>
            </a:r>
            <a:r>
              <a:rPr lang="en-US" sz="2400" b="1" spc="600" dirty="0">
                <a:latin typeface="+mj-lt"/>
              </a:rPr>
              <a:t> of a </a:t>
            </a:r>
            <a:r>
              <a:rPr lang="en-US" sz="2400" b="1" spc="600" dirty="0" err="1">
                <a:latin typeface="+mj-lt"/>
              </a:rPr>
              <a:t>healt</a:t>
            </a:r>
            <a:r>
              <a:rPr lang="en-US" sz="2400" b="1" spc="600" dirty="0">
                <a:latin typeface="+mj-lt"/>
              </a:rPr>
              <a:t>- insurance company</a:t>
            </a:r>
            <a:endParaRPr lang="de-DE" sz="2400" b="1" spc="600" dirty="0">
              <a:latin typeface="+mj-lt"/>
            </a:endParaRP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pic>
        <p:nvPicPr>
          <p:cNvPr id="8" name="Grafik 7" descr="Ein Bild, das Text enthält.&#10;&#10;Automatisch generierte Beschreibung">
            <a:extLst>
              <a:ext uri="{FF2B5EF4-FFF2-40B4-BE49-F238E27FC236}">
                <a16:creationId xmlns:a16="http://schemas.microsoft.com/office/drawing/2014/main" id="{9DB4A9BA-F3EA-4236-A606-C33A28E47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946" y="1780463"/>
            <a:ext cx="3997744" cy="2798646"/>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BE09E229-A194-4DF5-9BD8-02F44EFDB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830997"/>
          </a:xfrm>
          <a:prstGeom prst="rect">
            <a:avLst/>
          </a:prstGeom>
        </p:spPr>
        <p:txBody>
          <a:bodyPr wrap="square">
            <a:spAutoFit/>
          </a:bodyPr>
          <a:lstStyle/>
          <a:p>
            <a:pPr lvl="0">
              <a:defRPr/>
            </a:pPr>
            <a:r>
              <a:rPr lang="en-US" sz="1600" b="1" dirty="0">
                <a:latin typeface="+mj-lt"/>
              </a:rPr>
              <a:t>Bring your idea to the point! Give us a short elevator pitch for your idea, summarize your concept briefly (max. 500 characters excl. spaces).</a:t>
            </a:r>
          </a:p>
          <a:p>
            <a:pPr lvl="0">
              <a:defRPr/>
            </a:pPr>
            <a:endParaRPr lang="de-DE" sz="1600" b="1" dirty="0">
              <a:latin typeface="+mj-lt"/>
            </a:endParaRPr>
          </a:p>
        </p:txBody>
      </p:sp>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DEF09217-9B65-4BDB-B5BC-6478913F5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830997"/>
          </a:xfrm>
          <a:prstGeom prst="rect">
            <a:avLst/>
          </a:prstGeom>
        </p:spPr>
        <p:txBody>
          <a:bodyPr wrap="square">
            <a:spAutoFit/>
          </a:bodyPr>
          <a:lstStyle/>
          <a:p>
            <a:pPr lvl="0">
              <a:defRPr/>
            </a:pPr>
            <a:r>
              <a:rPr lang="en-US" sz="1600" b="1" dirty="0">
                <a:latin typeface="+mj-lt"/>
                <a:cs typeface="Times New Roman" panose="02020603050405020304" pitchFamily="18" charset="0"/>
              </a:rPr>
              <a:t>Describe your approach in more detail, taking into account the guiding questions posed by BKK VBU.</a:t>
            </a:r>
          </a:p>
          <a:p>
            <a:pPr lvl="0">
              <a:defRPr/>
            </a:pPr>
            <a:r>
              <a:rPr lang="en-US" sz="1600" b="1" dirty="0">
                <a:latin typeface="+mj-lt"/>
                <a:cs typeface="Times New Roman" panose="02020603050405020304" pitchFamily="18" charset="0"/>
              </a:rPr>
              <a:t>You are also welcome to describe or supplement your solution with graphics and visual aspects. </a:t>
            </a:r>
          </a:p>
          <a:p>
            <a:pPr lvl="0">
              <a:defRPr/>
            </a:pP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1BBB82F0-8922-4BA6-AB06-4EF5922DF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lvl="0">
              <a:defRPr/>
            </a:pPr>
            <a:r>
              <a:rPr lang="en-US" sz="1600" b="1" dirty="0">
                <a:latin typeface="+mj-lt"/>
              </a:rPr>
              <a:t>What concrete problems have you identified that you want to address with your solution?</a:t>
            </a:r>
          </a:p>
          <a:p>
            <a:pPr lvl="0">
              <a:defRPr/>
            </a:pPr>
            <a:endParaRPr lang="de-DE" sz="1600" b="1" dirty="0">
              <a:latin typeface="+mj-lt"/>
            </a:endParaRPr>
          </a:p>
        </p:txBody>
      </p:sp>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823EAD08-5CA9-4A6F-827D-0BF4084E5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38554"/>
          </a:xfrm>
          <a:prstGeom prst="rect">
            <a:avLst/>
          </a:prstGeom>
        </p:spPr>
        <p:txBody>
          <a:bodyPr wrap="square">
            <a:spAutoFit/>
          </a:bodyPr>
          <a:lstStyle/>
          <a:p>
            <a:pPr lvl="0">
              <a:defRPr/>
            </a:pPr>
            <a:r>
              <a:rPr lang="en-US" sz="1600" b="1" dirty="0">
                <a:latin typeface="+mj-lt"/>
              </a:rPr>
              <a:t>In what way is your solution innovative? How does your solution differ from already known concepts?</a:t>
            </a:r>
            <a:endParaRPr lang="de-DE" sz="1600" b="1" dirty="0">
              <a:latin typeface="+mj-lt"/>
            </a:endParaRPr>
          </a:p>
        </p:txBody>
      </p:sp>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1880AEBE-0D14-454F-BED1-E522AEC24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50880" y="-569440"/>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rPr>
              <a:t>A look into the future: What would an optimal implementation of your concept look like? Which hurdles must be overcome? Which support do you wish from the BKK VBU or which contents would help you? </a:t>
            </a:r>
            <a:endParaRPr lang="de-DE" sz="1600" b="1" dirty="0">
              <a:latin typeface="+mj-lt"/>
            </a:endParaRPr>
          </a:p>
        </p:txBody>
      </p:sp>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93354182-21ED-42CB-9658-0DCAAD575B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OVERALL INFORMATIONEN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5262979"/>
          </a:xfrm>
          <a:prstGeom prst="rect">
            <a:avLst/>
          </a:prstGeom>
        </p:spPr>
        <p:txBody>
          <a:bodyPr wrap="square" anchor="t">
            <a:spAutoFit/>
          </a:bodyPr>
          <a:lstStyle/>
          <a:p>
            <a:pPr algn="just">
              <a:defRPr/>
            </a:pPr>
            <a:r>
              <a:rPr lang="de-DE" sz="1400" dirty="0">
                <a:latin typeface="Apercu Pro" panose="020B0503050601040103" pitchFamily="34" charset="0"/>
              </a:rPr>
              <a:t>Dear </a:t>
            </a:r>
            <a:r>
              <a:rPr lang="de-DE" sz="1400" dirty="0" err="1">
                <a:latin typeface="Apercu Pro" panose="020B0503050601040103" pitchFamily="34" charset="0"/>
              </a:rPr>
              <a:t>participant</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en-US" sz="1400" dirty="0">
                <a:latin typeface="Apercu Pro" panose="020B0503050601040103" pitchFamily="34" charset="0"/>
              </a:rPr>
              <a:t>This document should help you to develop your approaches based on the guiding questions.. </a:t>
            </a:r>
          </a:p>
          <a:p>
            <a:pPr algn="just">
              <a:defRPr/>
            </a:pPr>
            <a:endParaRPr lang="en-US" sz="1400" dirty="0">
              <a:latin typeface="Apercu Pro" panose="020B0503050601040103" pitchFamily="34" charset="0"/>
            </a:endParaRPr>
          </a:p>
          <a:p>
            <a:pPr algn="just">
              <a:defRPr/>
            </a:pPr>
            <a:r>
              <a:rPr lang="en-US" sz="1400" b="1" dirty="0">
                <a:latin typeface="Apercu Pro" panose="020B0503050601040103" pitchFamily="34" charset="0"/>
              </a:rPr>
              <a:t>Please note:</a:t>
            </a:r>
          </a:p>
          <a:p>
            <a:pPr algn="just">
              <a:defRPr/>
            </a:pPr>
            <a:r>
              <a:rPr lang="en-US" sz="1400" dirty="0">
                <a:latin typeface="Apercu Pro" panose="020B0503050601040103" pitchFamily="34" charset="0"/>
              </a:rPr>
              <a:t>Deadline for the submission is </a:t>
            </a:r>
            <a:r>
              <a:rPr lang="en-US" sz="1400">
                <a:latin typeface="Apercu Pro" panose="020B0503050601040103" pitchFamily="34" charset="0"/>
              </a:rPr>
              <a:t>the </a:t>
            </a:r>
            <a:r>
              <a:rPr lang="en-US" sz="1400">
                <a:solidFill>
                  <a:srgbClr val="FF0000"/>
                </a:solidFill>
                <a:latin typeface="Apercu Pro" panose="020B0503050601040103" pitchFamily="34" charset="0"/>
              </a:rPr>
              <a:t>22nd </a:t>
            </a:r>
            <a:r>
              <a:rPr lang="en-US" sz="1400" dirty="0">
                <a:solidFill>
                  <a:srgbClr val="FF0000"/>
                </a:solidFill>
                <a:latin typeface="Apercu Pro" panose="020B0503050601040103" pitchFamily="34" charset="0"/>
              </a:rPr>
              <a:t>of February at 11:59 pm CET. </a:t>
            </a:r>
            <a:r>
              <a:rPr lang="en-US" sz="1400" dirty="0">
                <a:solidFill>
                  <a:schemeClr val="tx1"/>
                </a:solidFill>
                <a:latin typeface="Apercu Pro" panose="020B0503050601040103" pitchFamily="34" charset="0"/>
              </a:rPr>
              <a:t>Please submit the submission template until this date via the </a:t>
            </a:r>
            <a:r>
              <a:rPr lang="en-US" sz="1400" dirty="0" err="1">
                <a:solidFill>
                  <a:schemeClr val="tx1"/>
                </a:solidFill>
                <a:latin typeface="Apercu Pro" panose="020B0503050601040103" pitchFamily="34" charset="0"/>
              </a:rPr>
              <a:t>ekipa</a:t>
            </a:r>
            <a:r>
              <a:rPr lang="en-US" sz="1400" dirty="0">
                <a:solidFill>
                  <a:schemeClr val="tx1"/>
                </a:solidFill>
                <a:latin typeface="Apercu Pro" panose="020B0503050601040103" pitchFamily="34" charset="0"/>
              </a:rPr>
              <a:t> platform.</a:t>
            </a:r>
            <a:r>
              <a:rPr lang="en-US" sz="1400" dirty="0">
                <a:solidFill>
                  <a:srgbClr val="FF0000"/>
                </a:solidFill>
                <a:latin typeface="Apercu Pro" panose="020B0503050601040103" pitchFamily="34" charset="0"/>
              </a:rPr>
              <a:t> </a:t>
            </a:r>
          </a:p>
          <a:p>
            <a:pPr algn="just">
              <a:defRPr/>
            </a:pPr>
            <a:endParaRPr lang="en-US" sz="1400" dirty="0">
              <a:solidFill>
                <a:srgbClr val="FF0000"/>
              </a:solidFill>
              <a:latin typeface="Apercu Pro" panose="020B0503050601040103" pitchFamily="34" charset="0"/>
            </a:endParaRPr>
          </a:p>
          <a:p>
            <a:pPr algn="just">
              <a:defRPr/>
            </a:pPr>
            <a:r>
              <a:rPr lang="en-US" sz="1400" dirty="0">
                <a:latin typeface="Apercu Pro" panose="020B0503050601040103" pitchFamily="34" charset="0"/>
              </a:rPr>
              <a:t>If you have any questions regarding the participation or submission please feel free to contact us:</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hlinkClick r:id="rId3"/>
              </a:rPr>
              <a:t>hello@ekipa.de</a:t>
            </a: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percu Pro" panose="020B0503050601040103" pitchFamily="34" charset="0"/>
              </a:rPr>
              <a:t>Subject: </a:t>
            </a:r>
            <a:r>
              <a:rPr lang="de-DE" sz="1400" dirty="0">
                <a:latin typeface="Apercu Pro" panose="020B0503050601040103" pitchFamily="34" charset="0"/>
              </a:rPr>
              <a:t>Future </a:t>
            </a:r>
            <a:r>
              <a:rPr lang="de-DE" sz="1400" dirty="0" err="1">
                <a:latin typeface="Apercu Pro" panose="020B0503050601040103" pitchFamily="34" charset="0"/>
              </a:rPr>
              <a:t>of</a:t>
            </a:r>
            <a:r>
              <a:rPr lang="de-DE" sz="1400" dirty="0">
                <a:latin typeface="Apercu Pro" panose="020B0503050601040103" pitchFamily="34" charset="0"/>
              </a:rPr>
              <a:t> Health – </a:t>
            </a:r>
            <a:r>
              <a:rPr lang="en-US" sz="1400" dirty="0" err="1">
                <a:latin typeface="Apercu Pro" panose="020B0503050601040103" pitchFamily="34" charset="0"/>
              </a:rPr>
              <a:t>ServiceCenter</a:t>
            </a:r>
            <a:r>
              <a:rPr lang="en-US" sz="1400" dirty="0">
                <a:latin typeface="Apercu Pro" panose="020B0503050601040103" pitchFamily="34" charset="0"/>
              </a:rPr>
              <a:t> of a </a:t>
            </a:r>
            <a:r>
              <a:rPr lang="en-US" sz="1400" dirty="0" err="1">
                <a:latin typeface="Apercu Pro" panose="020B0503050601040103" pitchFamily="34" charset="0"/>
              </a:rPr>
              <a:t>healt</a:t>
            </a:r>
            <a:r>
              <a:rPr lang="en-US" sz="1400" dirty="0">
                <a:latin typeface="Apercu Pro" panose="020B0503050601040103" pitchFamily="34" charset="0"/>
              </a:rPr>
              <a:t>- insurance company</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This submission template is designed to provide a better overview and comprehensibility of your approach.</a:t>
            </a:r>
          </a:p>
          <a:p>
            <a:pPr algn="just">
              <a:defRPr/>
            </a:pPr>
            <a:endParaRPr lang="en-US" sz="1400" dirty="0">
              <a:latin typeface="Apercu Pro" panose="020B0503050601040103" pitchFamily="34" charset="0"/>
            </a:endParaRPr>
          </a:p>
          <a:p>
            <a:pPr algn="just">
              <a:defRPr/>
            </a:pPr>
            <a:r>
              <a:rPr lang="en-US" sz="1400" dirty="0">
                <a:latin typeface="Apercu Pro" panose="020B0503050601040103" pitchFamily="34" charset="0"/>
              </a:rPr>
              <a:t>We would recommend that you create and submit additional materials such as </a:t>
            </a:r>
          </a:p>
          <a:p>
            <a:pPr algn="just">
              <a:defRPr/>
            </a:pPr>
            <a:endParaRPr lang="en-US" sz="1400" dirty="0">
              <a:latin typeface="Apercu Pro" panose="020B0503050601040103" pitchFamily="34" charset="0"/>
            </a:endParaRPr>
          </a:p>
          <a:p>
            <a:pPr marL="285750" indent="-285750" algn="just">
              <a:buFont typeface="Arial" panose="020B0604020202020204" pitchFamily="34" charset="0"/>
              <a:buChar char="•"/>
              <a:defRPr/>
            </a:pPr>
            <a:r>
              <a:rPr lang="en-US" sz="1400" b="1" dirty="0">
                <a:latin typeface="Apercu Pro" panose="020B0503050601040103" pitchFamily="34" charset="0"/>
              </a:rPr>
              <a:t>Patent verification</a:t>
            </a:r>
          </a:p>
          <a:p>
            <a:pPr marL="285750" indent="-285750" algn="just">
              <a:buFont typeface="Arial" panose="020B0604020202020204" pitchFamily="34" charset="0"/>
              <a:buChar char="•"/>
              <a:defRPr/>
            </a:pPr>
            <a:r>
              <a:rPr lang="en-US" sz="1400" b="1" dirty="0">
                <a:latin typeface="Apercu Pro" panose="020B0503050601040103" pitchFamily="34" charset="0"/>
              </a:rPr>
              <a:t>Theses or other Literature from studies or research</a:t>
            </a:r>
          </a:p>
          <a:p>
            <a:pPr marL="285750" indent="-285750" algn="just">
              <a:buFont typeface="Arial" panose="020B0604020202020204" pitchFamily="34" charset="0"/>
              <a:buChar char="•"/>
              <a:defRPr/>
            </a:pPr>
            <a:r>
              <a:rPr lang="en-US" sz="1400" b="1" dirty="0">
                <a:latin typeface="Apercu Pro" panose="020B0503050601040103" pitchFamily="34" charset="0"/>
              </a:rPr>
              <a:t>Pitch Deck</a:t>
            </a:r>
          </a:p>
          <a:p>
            <a:pPr marL="285750" indent="-285750" algn="just">
              <a:buFont typeface="Arial" panose="020B0604020202020204" pitchFamily="34" charset="0"/>
              <a:buChar char="•"/>
              <a:defRPr/>
            </a:pPr>
            <a:r>
              <a:rPr lang="en-US" sz="1400" b="1" dirty="0">
                <a:latin typeface="Apercu Pro" panose="020B0503050601040103" pitchFamily="34" charset="0"/>
              </a:rPr>
              <a:t>Video of testing or experiments</a:t>
            </a:r>
          </a:p>
          <a:p>
            <a:pPr algn="just">
              <a:defRPr/>
            </a:pPr>
            <a:endParaRPr lang="en-US" sz="1400" dirty="0">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Apercu Pro" panose="020B0503050601040103" pitchFamily="34" charset="0"/>
              </a:rPr>
              <a:t>If you need more space when answering a question, please copy &amp; paste the following slide.</a:t>
            </a:r>
          </a:p>
          <a:p>
            <a:pPr algn="just">
              <a:defRPr/>
            </a:pPr>
            <a:endParaRPr lang="en-US" sz="1400" dirty="0">
              <a:latin typeface="Apercu Pro" panose="020B0503050601040103" pitchFamily="34" charset="0"/>
            </a:endParaRP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continue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writing</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pic>
        <p:nvPicPr>
          <p:cNvPr id="6" name="Grafik 5" descr="Ein Bild, das Text enthält.&#10;&#10;Automatisch generierte Beschreibung">
            <a:extLst>
              <a:ext uri="{FF2B5EF4-FFF2-40B4-BE49-F238E27FC236}">
                <a16:creationId xmlns:a16="http://schemas.microsoft.com/office/drawing/2014/main" id="{0DD46DC6-F44C-4279-B67F-DC118EFA3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80E2AA7-0843-49FA-8707-D44315B351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Apercu Pro" panose="02000506040000020004" pitchFamily="50" charset="0"/>
              </a:defRPr>
            </a:lvl1pPr>
          </a:lstStyle>
          <a:p>
            <a:pPr lvl="0"/>
            <a:r>
              <a:rPr lang="de-DE"/>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Apercu Pro" panose="02000506040000020004" pitchFamily="50" charset="0"/>
              </a:defRPr>
            </a:lvl1pPr>
          </a:lstStyle>
          <a:p>
            <a:pPr lvl="0"/>
            <a:r>
              <a:rPr lang="de-DE" dirty="0" err="1"/>
              <a:t>Idea</a:t>
            </a:r>
            <a:r>
              <a:rPr lang="de-DE" dirty="0"/>
              <a:t> Titel</a:t>
            </a:r>
          </a:p>
        </p:txBody>
      </p:sp>
      <p:pic>
        <p:nvPicPr>
          <p:cNvPr id="3" name="Grafik 2">
            <a:extLst>
              <a:ext uri="{FF2B5EF4-FFF2-40B4-BE49-F238E27FC236}">
                <a16:creationId xmlns:a16="http://schemas.microsoft.com/office/drawing/2014/main" id="{1E1136D6-430E-4CAC-9A1B-BA7517190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074" y="420285"/>
            <a:ext cx="4185908" cy="2930371"/>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ersonal Data I">
    <p:spTree>
      <p:nvGrpSpPr>
        <p:cNvPr id="1" name=""/>
        <p:cNvGrpSpPr/>
        <p:nvPr/>
      </p:nvGrpSpPr>
      <p:grpSpPr>
        <a:xfrm>
          <a:off x="0" y="0"/>
          <a:ext cx="0" cy="0"/>
          <a:chOff x="0" y="0"/>
          <a:chExt cx="0" cy="0"/>
        </a:xfrm>
      </p:grpSpPr>
      <p:pic>
        <p:nvPicPr>
          <p:cNvPr id="72" name="Grafik 71" descr="Ein Bild, das Text enthält.&#10;&#10;Automatisch generierte Beschreibung">
            <a:extLst>
              <a:ext uri="{FF2B5EF4-FFF2-40B4-BE49-F238E27FC236}">
                <a16:creationId xmlns:a16="http://schemas.microsoft.com/office/drawing/2014/main" id="{8D6C1DF8-3FFC-49E5-A6DB-786799263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1" name="Rechteck 10">
            <a:extLst>
              <a:ext uri="{FF2B5EF4-FFF2-40B4-BE49-F238E27FC236}">
                <a16:creationId xmlns:a16="http://schemas.microsoft.com/office/drawing/2014/main" id="{FBF684F9-6DC7-4FA1-94BA-368D42D06721}"/>
              </a:ext>
            </a:extLst>
          </p:cNvPr>
          <p:cNvSpPr/>
          <p:nvPr userDrawn="1"/>
        </p:nvSpPr>
        <p:spPr>
          <a:xfrm>
            <a:off x="980440" y="1778864"/>
            <a:ext cx="7141212" cy="338554"/>
          </a:xfrm>
          <a:prstGeom prst="rect">
            <a:avLst/>
          </a:prstGeom>
        </p:spPr>
        <p:txBody>
          <a:bodyPr wrap="square">
            <a:spAutoFit/>
          </a:bodyPr>
          <a:lstStyle/>
          <a:p>
            <a:pPr lvl="0">
              <a:defRPr/>
            </a:pPr>
            <a:r>
              <a:rPr lang="de-DE" sz="1600" b="1">
                <a:latin typeface="+mj-lt"/>
                <a:cs typeface="Times New Roman" panose="02020603050405020304" pitchFamily="18" charset="0"/>
              </a:rPr>
              <a:t>Teamname:</a:t>
            </a:r>
            <a:endParaRPr lang="de-DE" sz="1600" b="1">
              <a:latin typeface="+mj-lt"/>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550239" y="1784661"/>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980440" y="3069124"/>
            <a:ext cx="4623864" cy="338554"/>
          </a:xfrm>
          <a:prstGeom prst="rect">
            <a:avLst/>
          </a:prstGeom>
        </p:spPr>
        <p:txBody>
          <a:bodyPr wrap="square">
            <a:spAutoFit/>
          </a:bodyPr>
          <a:lstStyle/>
          <a:p>
            <a:pPr lvl="0">
              <a:defRPr/>
            </a:pPr>
            <a:r>
              <a:rPr lang="de-DE" sz="1600" b="1">
                <a:latin typeface="+mj-lt"/>
                <a:cs typeface="Times New Roman" panose="02020603050405020304" pitchFamily="18" charset="0"/>
              </a:rPr>
              <a:t>E-Mail:</a:t>
            </a:r>
            <a:endParaRPr lang="de-DE" sz="1600" b="1">
              <a:latin typeface="+mj-lt"/>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1091682" y="339852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1091682" y="386622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1091682"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1091682" y="48380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1091682" y="529639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1091682" y="575470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733318" y="3051599"/>
            <a:ext cx="2566620"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Surname</a:t>
            </a:r>
            <a:r>
              <a:rPr lang="de-DE" sz="1600" b="1" dirty="0">
                <a:latin typeface="+mj-lt"/>
                <a:cs typeface="Times New Roman" panose="02020603050405020304" pitchFamily="18" charset="0"/>
              </a:rPr>
              <a:t> and last </a:t>
            </a:r>
            <a:r>
              <a:rPr lang="de-DE" sz="1600" b="1" dirty="0" err="1">
                <a:latin typeface="+mj-lt"/>
                <a:cs typeface="Times New Roman" panose="02020603050405020304" pitchFamily="18" charset="0"/>
              </a:rPr>
              <a:t>name</a:t>
            </a:r>
            <a:r>
              <a:rPr lang="de-DE" sz="1600" b="1" dirty="0">
                <a:latin typeface="+mj-lt"/>
                <a:cs typeface="Times New Roman" panose="02020603050405020304" pitchFamily="18" charset="0"/>
              </a:rPr>
              <a:t>:</a:t>
            </a:r>
            <a:endParaRPr lang="de-DE" sz="1600" b="1" dirty="0">
              <a:latin typeface="+mj-lt"/>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5858165" y="341475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5858165" y="388212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5858165" y="436820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5858165" y="48624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5" name="Rechteck: abgerundete Ecken 24">
            <a:extLst>
              <a:ext uri="{FF2B5EF4-FFF2-40B4-BE49-F238E27FC236}">
                <a16:creationId xmlns:a16="http://schemas.microsoft.com/office/drawing/2014/main" id="{2516D4F6-1251-4EF6-90E7-B9741CD11BCC}"/>
              </a:ext>
            </a:extLst>
          </p:cNvPr>
          <p:cNvSpPr/>
          <p:nvPr userDrawn="1"/>
        </p:nvSpPr>
        <p:spPr>
          <a:xfrm>
            <a:off x="5871166" y="53137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6" name="Rechteck: abgerundete Ecken 25">
            <a:extLst>
              <a:ext uri="{FF2B5EF4-FFF2-40B4-BE49-F238E27FC236}">
                <a16:creationId xmlns:a16="http://schemas.microsoft.com/office/drawing/2014/main" id="{D5ADFED9-A410-40F5-A34F-5FBA64C3A8A1}"/>
              </a:ext>
            </a:extLst>
          </p:cNvPr>
          <p:cNvSpPr/>
          <p:nvPr userDrawn="1"/>
        </p:nvSpPr>
        <p:spPr>
          <a:xfrm>
            <a:off x="5871166" y="577894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p:nvPr>
        </p:nvSpPr>
        <p:spPr>
          <a:xfrm>
            <a:off x="2556719" y="1778228"/>
            <a:ext cx="8940415" cy="338315"/>
          </a:xfrm>
        </p:spPr>
        <p:txBody>
          <a:bodyPr>
            <a:noAutofit/>
          </a:bodyPr>
          <a:lstStyle>
            <a:lvl1pPr marL="0" indent="0">
              <a:buNone/>
              <a:defRPr sz="1600">
                <a:latin typeface="+mj-lt"/>
              </a:defRPr>
            </a:lvl1pPr>
          </a:lstStyle>
          <a:p>
            <a:pPr lvl="0"/>
            <a:endParaRPr lang="de-DE"/>
          </a:p>
        </p:txBody>
      </p:sp>
      <p:sp>
        <p:nvSpPr>
          <p:cNvPr id="49" name="Textplatzhalter 46">
            <a:extLst>
              <a:ext uri="{FF2B5EF4-FFF2-40B4-BE49-F238E27FC236}">
                <a16:creationId xmlns:a16="http://schemas.microsoft.com/office/drawing/2014/main" id="{5D4DB068-F5DB-4992-AD08-E0516723A85E}"/>
              </a:ext>
            </a:extLst>
          </p:cNvPr>
          <p:cNvSpPr>
            <a:spLocks noGrp="1"/>
          </p:cNvSpPr>
          <p:nvPr userDrawn="1">
            <p:ph type="body" sz="quarter" idx="12"/>
          </p:nvPr>
        </p:nvSpPr>
        <p:spPr>
          <a:xfrm>
            <a:off x="1083106" y="3385491"/>
            <a:ext cx="4521198" cy="338315"/>
          </a:xfrm>
        </p:spPr>
        <p:txBody>
          <a:bodyPr>
            <a:noAutofit/>
          </a:bodyPr>
          <a:lstStyle>
            <a:lvl1pPr marL="0" indent="0">
              <a:buNone/>
              <a:defRPr sz="1600">
                <a:latin typeface="+mj-lt"/>
              </a:defRPr>
            </a:lvl1pPr>
          </a:lstStyle>
          <a:p>
            <a:pPr lvl="0"/>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userDrawn="1">
            <p:ph type="body" sz="quarter" idx="13"/>
          </p:nvPr>
        </p:nvSpPr>
        <p:spPr>
          <a:xfrm>
            <a:off x="1091682" y="3849368"/>
            <a:ext cx="4526974" cy="338315"/>
          </a:xfrm>
        </p:spPr>
        <p:txBody>
          <a:bodyPr>
            <a:noAutofit/>
          </a:bodyPr>
          <a:lstStyle>
            <a:lvl1pPr marL="0" indent="0">
              <a:buNone/>
              <a:defRPr sz="1600">
                <a:latin typeface="+mj-lt"/>
              </a:defRPr>
            </a:lvl1pPr>
          </a:lstStyle>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userDrawn="1">
            <p:ph type="body" sz="quarter" idx="14"/>
          </p:nvPr>
        </p:nvSpPr>
        <p:spPr>
          <a:xfrm>
            <a:off x="1091682" y="4351867"/>
            <a:ext cx="4526974" cy="338315"/>
          </a:xfrm>
        </p:spPr>
        <p:txBody>
          <a:bodyPr>
            <a:noAutofit/>
          </a:bodyPr>
          <a:lstStyle>
            <a:lvl1pPr marL="0" indent="0">
              <a:buNone/>
              <a:defRPr sz="1600">
                <a:latin typeface="+mj-lt"/>
              </a:defRPr>
            </a:lvl1pPr>
          </a:lstStyle>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userDrawn="1">
            <p:ph type="body" sz="quarter" idx="15"/>
          </p:nvPr>
        </p:nvSpPr>
        <p:spPr>
          <a:xfrm>
            <a:off x="1091682" y="4838196"/>
            <a:ext cx="4526974" cy="338315"/>
          </a:xfrm>
        </p:spPr>
        <p:txBody>
          <a:bodyPr>
            <a:noAutofit/>
          </a:bodyPr>
          <a:lstStyle>
            <a:lvl1pPr marL="0" indent="0">
              <a:buNone/>
              <a:defRPr sz="1600">
                <a:latin typeface="+mj-lt"/>
              </a:defRPr>
            </a:lvl1pPr>
          </a:lstStyle>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userDrawn="1">
            <p:ph type="body" sz="quarter" idx="16"/>
          </p:nvPr>
        </p:nvSpPr>
        <p:spPr>
          <a:xfrm>
            <a:off x="1077330" y="5320455"/>
            <a:ext cx="4526974" cy="338315"/>
          </a:xfrm>
        </p:spPr>
        <p:txBody>
          <a:bodyPr>
            <a:noAutofit/>
          </a:bodyPr>
          <a:lstStyle>
            <a:lvl1pPr marL="0" indent="0">
              <a:buNone/>
              <a:defRPr sz="1600">
                <a:latin typeface="+mj-lt"/>
              </a:defRPr>
            </a:lvl1pPr>
          </a:lstStyle>
          <a:p>
            <a:pPr lvl="0"/>
            <a:endParaRPr lang="de-DE"/>
          </a:p>
        </p:txBody>
      </p:sp>
      <p:sp>
        <p:nvSpPr>
          <p:cNvPr id="54" name="Textplatzhalter 46">
            <a:extLst>
              <a:ext uri="{FF2B5EF4-FFF2-40B4-BE49-F238E27FC236}">
                <a16:creationId xmlns:a16="http://schemas.microsoft.com/office/drawing/2014/main" id="{0B8DB824-AFCC-44FA-971B-4B14F26E5A8D}"/>
              </a:ext>
            </a:extLst>
          </p:cNvPr>
          <p:cNvSpPr>
            <a:spLocks noGrp="1"/>
          </p:cNvSpPr>
          <p:nvPr userDrawn="1">
            <p:ph type="body" sz="quarter" idx="17"/>
          </p:nvPr>
        </p:nvSpPr>
        <p:spPr>
          <a:xfrm>
            <a:off x="1091682" y="5754704"/>
            <a:ext cx="4526974" cy="338315"/>
          </a:xfrm>
        </p:spPr>
        <p:txBody>
          <a:bodyPr>
            <a:noAutofit/>
          </a:bodyPr>
          <a:lstStyle>
            <a:lvl1pPr marL="0" indent="0">
              <a:buNone/>
              <a:defRPr sz="1600">
                <a:latin typeface="+mj-lt"/>
              </a:defRPr>
            </a:lvl1pPr>
          </a:lstStyle>
          <a:p>
            <a:pPr lvl="0"/>
            <a:endParaRPr lang="de-DE"/>
          </a:p>
        </p:txBody>
      </p:sp>
      <p:sp>
        <p:nvSpPr>
          <p:cNvPr id="55" name="Textplatzhalter 46">
            <a:extLst>
              <a:ext uri="{FF2B5EF4-FFF2-40B4-BE49-F238E27FC236}">
                <a16:creationId xmlns:a16="http://schemas.microsoft.com/office/drawing/2014/main" id="{2361CBAD-AC48-47FE-B491-8B5E309D7A2B}"/>
              </a:ext>
            </a:extLst>
          </p:cNvPr>
          <p:cNvSpPr>
            <a:spLocks noGrp="1"/>
          </p:cNvSpPr>
          <p:nvPr userDrawn="1">
            <p:ph type="body" sz="quarter" idx="18"/>
          </p:nvPr>
        </p:nvSpPr>
        <p:spPr>
          <a:xfrm>
            <a:off x="5858165" y="3401464"/>
            <a:ext cx="4526974" cy="338315"/>
          </a:xfrm>
        </p:spPr>
        <p:txBody>
          <a:bodyPr>
            <a:noAutofit/>
          </a:bodyPr>
          <a:lstStyle>
            <a:lvl1pPr marL="0" indent="0">
              <a:buNone/>
              <a:defRPr sz="1600">
                <a:latin typeface="+mj-lt"/>
              </a:defRPr>
            </a:lvl1pPr>
          </a:lstStyle>
          <a:p>
            <a:pPr lvl="0"/>
            <a:endParaRPr lang="de-DE"/>
          </a:p>
        </p:txBody>
      </p:sp>
      <p:sp>
        <p:nvSpPr>
          <p:cNvPr id="56" name="Textplatzhalter 46">
            <a:extLst>
              <a:ext uri="{FF2B5EF4-FFF2-40B4-BE49-F238E27FC236}">
                <a16:creationId xmlns:a16="http://schemas.microsoft.com/office/drawing/2014/main" id="{CEF61865-A83B-4B65-894C-EB0EF41D4C01}"/>
              </a:ext>
            </a:extLst>
          </p:cNvPr>
          <p:cNvSpPr>
            <a:spLocks noGrp="1"/>
          </p:cNvSpPr>
          <p:nvPr userDrawn="1">
            <p:ph type="body" sz="quarter" idx="19"/>
          </p:nvPr>
        </p:nvSpPr>
        <p:spPr>
          <a:xfrm>
            <a:off x="5858165" y="3866223"/>
            <a:ext cx="4526974" cy="338315"/>
          </a:xfrm>
        </p:spPr>
        <p:txBody>
          <a:bodyPr>
            <a:noAutofit/>
          </a:bodyPr>
          <a:lstStyle>
            <a:lvl1pPr marL="0" indent="0">
              <a:buNone/>
              <a:defRPr sz="1600">
                <a:latin typeface="+mj-lt"/>
              </a:defRPr>
            </a:lvl1pPr>
          </a:lstStyle>
          <a:p>
            <a:pPr lvl="0"/>
            <a:endParaRPr lang="de-DE"/>
          </a:p>
        </p:txBody>
      </p:sp>
      <p:sp>
        <p:nvSpPr>
          <p:cNvPr id="57" name="Textplatzhalter 46">
            <a:extLst>
              <a:ext uri="{FF2B5EF4-FFF2-40B4-BE49-F238E27FC236}">
                <a16:creationId xmlns:a16="http://schemas.microsoft.com/office/drawing/2014/main" id="{2CA8EA38-91FA-4C37-AD08-84FD9F8EE105}"/>
              </a:ext>
            </a:extLst>
          </p:cNvPr>
          <p:cNvSpPr>
            <a:spLocks noGrp="1"/>
          </p:cNvSpPr>
          <p:nvPr userDrawn="1">
            <p:ph type="body" sz="quarter" idx="20"/>
          </p:nvPr>
        </p:nvSpPr>
        <p:spPr>
          <a:xfrm>
            <a:off x="5858165" y="4347519"/>
            <a:ext cx="4526974" cy="338315"/>
          </a:xfrm>
        </p:spPr>
        <p:txBody>
          <a:bodyPr>
            <a:noAutofit/>
          </a:bodyPr>
          <a:lstStyle>
            <a:lvl1pPr marL="0" indent="0">
              <a:buNone/>
              <a:defRPr sz="1600">
                <a:latin typeface="+mj-lt"/>
              </a:defRPr>
            </a:lvl1pPr>
          </a:lstStyle>
          <a:p>
            <a:pPr lvl="0"/>
            <a:endParaRPr lang="de-DE"/>
          </a:p>
        </p:txBody>
      </p:sp>
      <p:sp>
        <p:nvSpPr>
          <p:cNvPr id="58" name="Textplatzhalter 46">
            <a:extLst>
              <a:ext uri="{FF2B5EF4-FFF2-40B4-BE49-F238E27FC236}">
                <a16:creationId xmlns:a16="http://schemas.microsoft.com/office/drawing/2014/main" id="{EF9369E2-8F60-42AC-A454-B5B86205AE18}"/>
              </a:ext>
            </a:extLst>
          </p:cNvPr>
          <p:cNvSpPr>
            <a:spLocks noGrp="1"/>
          </p:cNvSpPr>
          <p:nvPr userDrawn="1">
            <p:ph type="body" sz="quarter" idx="21"/>
          </p:nvPr>
        </p:nvSpPr>
        <p:spPr>
          <a:xfrm>
            <a:off x="5858165" y="4841469"/>
            <a:ext cx="4526974" cy="338315"/>
          </a:xfrm>
        </p:spPr>
        <p:txBody>
          <a:bodyPr>
            <a:noAutofit/>
          </a:bodyPr>
          <a:lstStyle>
            <a:lvl1pPr marL="0" indent="0">
              <a:buNone/>
              <a:defRPr sz="1600">
                <a:latin typeface="+mj-lt"/>
              </a:defRPr>
            </a:lvl1pPr>
          </a:lstStyle>
          <a:p>
            <a:pPr lvl="0"/>
            <a:endParaRPr lang="de-DE"/>
          </a:p>
        </p:txBody>
      </p:sp>
      <p:sp>
        <p:nvSpPr>
          <p:cNvPr id="59" name="Textplatzhalter 46">
            <a:extLst>
              <a:ext uri="{FF2B5EF4-FFF2-40B4-BE49-F238E27FC236}">
                <a16:creationId xmlns:a16="http://schemas.microsoft.com/office/drawing/2014/main" id="{2E268D2B-310D-4E88-AE3E-361103879EB0}"/>
              </a:ext>
            </a:extLst>
          </p:cNvPr>
          <p:cNvSpPr>
            <a:spLocks noGrp="1"/>
          </p:cNvSpPr>
          <p:nvPr userDrawn="1">
            <p:ph type="body" sz="quarter" idx="22"/>
          </p:nvPr>
        </p:nvSpPr>
        <p:spPr>
          <a:xfrm>
            <a:off x="5858165" y="5314026"/>
            <a:ext cx="4526974" cy="338315"/>
          </a:xfrm>
        </p:spPr>
        <p:txBody>
          <a:bodyPr>
            <a:noAutofit/>
          </a:bodyPr>
          <a:lstStyle>
            <a:lvl1pPr marL="0" indent="0">
              <a:buNone/>
              <a:defRPr sz="1600">
                <a:latin typeface="+mj-lt"/>
              </a:defRPr>
            </a:lvl1pPr>
          </a:lstStyle>
          <a:p>
            <a:pPr lvl="0"/>
            <a:endParaRPr lang="de-DE"/>
          </a:p>
        </p:txBody>
      </p:sp>
      <p:sp>
        <p:nvSpPr>
          <p:cNvPr id="60" name="Textplatzhalter 46">
            <a:extLst>
              <a:ext uri="{FF2B5EF4-FFF2-40B4-BE49-F238E27FC236}">
                <a16:creationId xmlns:a16="http://schemas.microsoft.com/office/drawing/2014/main" id="{1C75AA20-E9E2-472D-84A9-9637BB485712}"/>
              </a:ext>
            </a:extLst>
          </p:cNvPr>
          <p:cNvSpPr>
            <a:spLocks noGrp="1"/>
          </p:cNvSpPr>
          <p:nvPr userDrawn="1">
            <p:ph type="body" sz="quarter" idx="23"/>
          </p:nvPr>
        </p:nvSpPr>
        <p:spPr>
          <a:xfrm>
            <a:off x="5871166" y="5758312"/>
            <a:ext cx="4526974" cy="338315"/>
          </a:xfrm>
        </p:spPr>
        <p:txBody>
          <a:bodyPr>
            <a:noAutofit/>
          </a:bodyPr>
          <a:lstStyle>
            <a:lvl1pPr marL="0" indent="0">
              <a:buNone/>
              <a:defRPr sz="1600">
                <a:latin typeface="+mj-lt"/>
              </a:defRPr>
            </a:lvl1pPr>
          </a:lstStyle>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980440" y="26151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Your</a:t>
            </a:r>
            <a:r>
              <a:rPr lang="de-DE" sz="1600" b="1" dirty="0">
                <a:latin typeface="+mj-lt"/>
                <a:cs typeface="Times New Roman" panose="02020603050405020304" pitchFamily="18" charset="0"/>
              </a:rPr>
              <a:t> Team:</a:t>
            </a:r>
            <a:endParaRPr lang="de-DE" sz="1600" b="1" dirty="0">
              <a:latin typeface="+mj-lt"/>
            </a:endParaRPr>
          </a:p>
        </p:txBody>
      </p:sp>
      <p:sp>
        <p:nvSpPr>
          <p:cNvPr id="7" name="Rechteck 6">
            <a:extLst>
              <a:ext uri="{FF2B5EF4-FFF2-40B4-BE49-F238E27FC236}">
                <a16:creationId xmlns:a16="http://schemas.microsoft.com/office/drawing/2014/main" id="{04BA4F50-C1E0-45AC-9904-14B1BA5A9E05}"/>
              </a:ext>
            </a:extLst>
          </p:cNvPr>
          <p:cNvSpPr/>
          <p:nvPr userDrawn="1"/>
        </p:nvSpPr>
        <p:spPr>
          <a:xfrm>
            <a:off x="980440" y="2175082"/>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Phone </a:t>
            </a:r>
            <a:r>
              <a:rPr lang="de-DE" sz="1600" b="1" dirty="0" err="1">
                <a:latin typeface="+mj-lt"/>
                <a:cs typeface="Times New Roman" panose="02020603050405020304" pitchFamily="18" charset="0"/>
              </a:rPr>
              <a:t>number</a:t>
            </a:r>
            <a:r>
              <a:rPr lang="de-DE" sz="1600" b="1" dirty="0">
                <a:latin typeface="+mj-lt"/>
                <a:cs typeface="Times New Roman" panose="02020603050405020304" pitchFamily="18" charset="0"/>
              </a:rPr>
              <a:t>:</a:t>
            </a:r>
            <a:endParaRPr lang="de-DE" sz="1600" b="1" dirty="0">
              <a:latin typeface="+mj-lt"/>
            </a:endParaRPr>
          </a:p>
        </p:txBody>
      </p:sp>
      <p:sp>
        <p:nvSpPr>
          <p:cNvPr id="10" name="Rechteck: abgerundete Ecken 9">
            <a:extLst>
              <a:ext uri="{FF2B5EF4-FFF2-40B4-BE49-F238E27FC236}">
                <a16:creationId xmlns:a16="http://schemas.microsoft.com/office/drawing/2014/main" id="{3F219F1A-E84F-4B9F-AD40-EF602B45373C}"/>
              </a:ext>
            </a:extLst>
          </p:cNvPr>
          <p:cNvSpPr/>
          <p:nvPr userDrawn="1"/>
        </p:nvSpPr>
        <p:spPr>
          <a:xfrm>
            <a:off x="2541164" y="2191973"/>
            <a:ext cx="895597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6" name="Textplatzhalter 46">
            <a:extLst>
              <a:ext uri="{FF2B5EF4-FFF2-40B4-BE49-F238E27FC236}">
                <a16:creationId xmlns:a16="http://schemas.microsoft.com/office/drawing/2014/main" id="{D3E48B07-EA1D-4CA8-8366-35EAA08B1D7F}"/>
              </a:ext>
            </a:extLst>
          </p:cNvPr>
          <p:cNvSpPr>
            <a:spLocks noGrp="1"/>
          </p:cNvSpPr>
          <p:nvPr userDrawn="1">
            <p:ph type="body" sz="quarter" idx="24"/>
          </p:nvPr>
        </p:nvSpPr>
        <p:spPr>
          <a:xfrm>
            <a:off x="2556719" y="2175886"/>
            <a:ext cx="8963136" cy="338315"/>
          </a:xfrm>
        </p:spPr>
        <p:txBody>
          <a:bodyPr>
            <a:noAutofit/>
          </a:bodyPr>
          <a:lstStyle>
            <a:lvl1pPr marL="0" indent="0">
              <a:buNone/>
              <a:defRPr sz="1600">
                <a:latin typeface="+mj-lt"/>
              </a:defRPr>
            </a:lvl1pPr>
          </a:lstStyle>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560050" y="3034155"/>
            <a:ext cx="1203827" cy="338554"/>
          </a:xfrm>
          <a:prstGeom prst="rect">
            <a:avLst/>
          </a:prstGeom>
        </p:spPr>
        <p:txBody>
          <a:bodyPr wrap="square">
            <a:spAutoFit/>
          </a:bodyPr>
          <a:lstStyle/>
          <a:p>
            <a:pPr lvl="0">
              <a:defRPr/>
            </a:pPr>
            <a:r>
              <a:rPr lang="de-DE" sz="1600" b="1" dirty="0">
                <a:latin typeface="+mj-lt"/>
                <a:cs typeface="Times New Roman" panose="02020603050405020304" pitchFamily="18" charset="0"/>
              </a:rPr>
              <a:t>Age:</a:t>
            </a:r>
            <a:endParaRPr lang="de-DE" sz="1600" b="1" dirty="0">
              <a:latin typeface="+mj-lt"/>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618168" y="3398524"/>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618168" y="3890897"/>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624648" y="4333691"/>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624648" y="4838076"/>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650650" y="5350276"/>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650650" y="579640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INFORMATIONEN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p:nvPr>
        </p:nvSpPr>
        <p:spPr>
          <a:xfrm>
            <a:off x="10611591" y="3392120"/>
            <a:ext cx="908264" cy="338315"/>
          </a:xfrm>
        </p:spPr>
        <p:txBody>
          <a:bodyPr>
            <a:noAutofit/>
          </a:bodyPr>
          <a:lstStyle>
            <a:lvl1pPr marL="0" indent="0">
              <a:buNone/>
              <a:defRPr sz="1100">
                <a:latin typeface="+mj-lt"/>
              </a:defRPr>
            </a:lvl1pPr>
          </a:lstStyle>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p:nvPr>
        </p:nvSpPr>
        <p:spPr>
          <a:xfrm>
            <a:off x="10621352" y="3873589"/>
            <a:ext cx="908264" cy="338315"/>
          </a:xfrm>
        </p:spPr>
        <p:txBody>
          <a:bodyPr>
            <a:noAutofit/>
          </a:bodyPr>
          <a:lstStyle>
            <a:lvl1pPr marL="0" indent="0">
              <a:buNone/>
              <a:defRPr sz="1100">
                <a:latin typeface="+mj-lt"/>
              </a:defRPr>
            </a:lvl1pPr>
          </a:lstStyle>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p:nvPr>
        </p:nvSpPr>
        <p:spPr>
          <a:xfrm>
            <a:off x="10623685" y="4314961"/>
            <a:ext cx="908264" cy="338315"/>
          </a:xfrm>
        </p:spPr>
        <p:txBody>
          <a:bodyPr>
            <a:noAutofit/>
          </a:bodyPr>
          <a:lstStyle>
            <a:lvl1pPr marL="0" indent="0">
              <a:buNone/>
              <a:defRPr sz="1100">
                <a:latin typeface="+mj-lt"/>
              </a:defRPr>
            </a:lvl1pPr>
          </a:lstStyle>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p:nvPr>
        </p:nvSpPr>
        <p:spPr>
          <a:xfrm>
            <a:off x="10636001" y="4853625"/>
            <a:ext cx="908264" cy="338315"/>
          </a:xfrm>
        </p:spPr>
        <p:txBody>
          <a:bodyPr>
            <a:noAutofit/>
          </a:bodyPr>
          <a:lstStyle>
            <a:lvl1pPr marL="0" indent="0">
              <a:buNone/>
              <a:defRPr sz="1100">
                <a:latin typeface="+mj-lt"/>
              </a:defRPr>
            </a:lvl1pPr>
          </a:lstStyle>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p:nvPr>
        </p:nvSpPr>
        <p:spPr>
          <a:xfrm>
            <a:off x="10646186" y="5352606"/>
            <a:ext cx="908264" cy="338315"/>
          </a:xfrm>
        </p:spPr>
        <p:txBody>
          <a:bodyPr>
            <a:noAutofit/>
          </a:bodyPr>
          <a:lstStyle>
            <a:lvl1pPr marL="0" indent="0">
              <a:buNone/>
              <a:defRPr sz="1100">
                <a:latin typeface="+mj-lt"/>
              </a:defRPr>
            </a:lvl1pPr>
          </a:lstStyle>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p:nvPr>
        </p:nvSpPr>
        <p:spPr>
          <a:xfrm>
            <a:off x="10621352" y="5812488"/>
            <a:ext cx="908264" cy="338315"/>
          </a:xfrm>
        </p:spPr>
        <p:txBody>
          <a:bodyPr>
            <a:noAutofit/>
          </a:bodyPr>
          <a:lstStyle>
            <a:lvl1pPr marL="0" indent="0">
              <a:buNone/>
              <a:defRPr sz="1100">
                <a:latin typeface="+mj-lt"/>
              </a:defRPr>
            </a:lvl1pPr>
          </a:lstStyle>
          <a:p>
            <a:pPr lvl="0"/>
            <a:endParaRPr lang="de-DE" dirty="0"/>
          </a:p>
        </p:txBody>
      </p:sp>
    </p:spTree>
    <p:extLst>
      <p:ext uri="{BB962C8B-B14F-4D97-AF65-F5344CB8AC3E}">
        <p14:creationId xmlns:p14="http://schemas.microsoft.com/office/powerpoint/2010/main" val="314067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ersonal Data I">
    <p:spTree>
      <p:nvGrpSpPr>
        <p:cNvPr id="1" name=""/>
        <p:cNvGrpSpPr/>
        <p:nvPr/>
      </p:nvGrpSpPr>
      <p:grpSpPr>
        <a:xfrm>
          <a:off x="0" y="0"/>
          <a:ext cx="0" cy="0"/>
          <a:chOff x="0" y="0"/>
          <a:chExt cx="0" cy="0"/>
        </a:xfrm>
      </p:grpSpPr>
      <p:sp>
        <p:nvSpPr>
          <p:cNvPr id="83" name="Rechteck: abgerundete Ecken 82">
            <a:extLst>
              <a:ext uri="{FF2B5EF4-FFF2-40B4-BE49-F238E27FC236}">
                <a16:creationId xmlns:a16="http://schemas.microsoft.com/office/drawing/2014/main" id="{49224296-2B5C-47FD-967D-DC32FBEB5210}"/>
              </a:ext>
            </a:extLst>
          </p:cNvPr>
          <p:cNvSpPr/>
          <p:nvPr userDrawn="1"/>
        </p:nvSpPr>
        <p:spPr>
          <a:xfrm>
            <a:off x="3349099" y="2630507"/>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8" name="Grafik 7" descr="Ein Bild, das sitzend, Nacht, Draht, Licht enthält.&#10;&#10;Automatisch generierte Beschreibung">
            <a:extLst>
              <a:ext uri="{FF2B5EF4-FFF2-40B4-BE49-F238E27FC236}">
                <a16:creationId xmlns:a16="http://schemas.microsoft.com/office/drawing/2014/main" id="{3F5176F1-0112-480A-9E43-A5C6B2ADCF23}"/>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40468" b="1398"/>
          <a:stretch/>
        </p:blipFill>
        <p:spPr>
          <a:xfrm rot="5400000">
            <a:off x="4374660" y="-945660"/>
            <a:ext cx="3429001" cy="12178321"/>
          </a:xfrm>
          <a:prstGeom prst="rect">
            <a:avLst/>
          </a:prstGeom>
          <a:ln>
            <a:noFill/>
          </a:ln>
        </p:spPr>
      </p:pic>
      <p:sp>
        <p:nvSpPr>
          <p:cNvPr id="25" name="Rechteck: abgerundete Ecken 24">
            <a:extLst>
              <a:ext uri="{FF2B5EF4-FFF2-40B4-BE49-F238E27FC236}">
                <a16:creationId xmlns:a16="http://schemas.microsoft.com/office/drawing/2014/main" id="{2B59FF27-161E-4EFB-8C00-2023D8570BD3}"/>
              </a:ext>
            </a:extLst>
          </p:cNvPr>
          <p:cNvSpPr/>
          <p:nvPr userDrawn="1"/>
        </p:nvSpPr>
        <p:spPr>
          <a:xfrm>
            <a:off x="3349099" y="3050761"/>
            <a:ext cx="7373278" cy="337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26" name="Grafik 25" descr="Ein Bild, das Text enthält.&#10;&#10;Automatisch generierte Beschreibung">
            <a:extLst>
              <a:ext uri="{FF2B5EF4-FFF2-40B4-BE49-F238E27FC236}">
                <a16:creationId xmlns:a16="http://schemas.microsoft.com/office/drawing/2014/main" id="{08EED08B-BE41-432D-B5D9-475D33344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INFORMATIONEN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79" name="Rechteck 78">
            <a:extLst>
              <a:ext uri="{FF2B5EF4-FFF2-40B4-BE49-F238E27FC236}">
                <a16:creationId xmlns:a16="http://schemas.microsoft.com/office/drawing/2014/main" id="{F9CC36FA-61EE-48A0-9CF2-8DBFFC3B5A7D}"/>
              </a:ext>
            </a:extLst>
          </p:cNvPr>
          <p:cNvSpPr/>
          <p:nvPr userDrawn="1"/>
        </p:nvSpPr>
        <p:spPr>
          <a:xfrm>
            <a:off x="975442" y="1766672"/>
            <a:ext cx="7141212" cy="338554"/>
          </a:xfrm>
          <a:prstGeom prst="rect">
            <a:avLst/>
          </a:prstGeom>
        </p:spPr>
        <p:txBody>
          <a:bodyPr wrap="square">
            <a:spAutoFit/>
          </a:bodyPr>
          <a:lstStyle/>
          <a:p>
            <a:pPr lvl="0">
              <a:defRPr/>
            </a:pPr>
            <a:r>
              <a:rPr lang="de-DE" sz="1600" b="1" dirty="0" err="1">
                <a:latin typeface="+mj-lt"/>
                <a:cs typeface="Times New Roman" panose="02020603050405020304" pitchFamily="18" charset="0"/>
              </a:rPr>
              <a:t>Citiy</a:t>
            </a:r>
            <a:r>
              <a:rPr lang="de-DE" sz="1600" b="1" dirty="0">
                <a:latin typeface="+mj-lt"/>
                <a:cs typeface="Times New Roman" panose="02020603050405020304" pitchFamily="18" charset="0"/>
              </a:rPr>
              <a:t> / Cities:</a:t>
            </a:r>
            <a:endParaRPr lang="de-DE" sz="1600" b="1" dirty="0">
              <a:latin typeface="+mj-lt"/>
            </a:endParaRPr>
          </a:p>
        </p:txBody>
      </p:sp>
      <p:sp>
        <p:nvSpPr>
          <p:cNvPr id="80" name="Rechteck: abgerundete Ecken 79">
            <a:extLst>
              <a:ext uri="{FF2B5EF4-FFF2-40B4-BE49-F238E27FC236}">
                <a16:creationId xmlns:a16="http://schemas.microsoft.com/office/drawing/2014/main" id="{9DE52D9E-C0E6-4AF5-A5C8-6A613AAF75FF}"/>
              </a:ext>
            </a:extLst>
          </p:cNvPr>
          <p:cNvSpPr/>
          <p:nvPr userDrawn="1"/>
        </p:nvSpPr>
        <p:spPr>
          <a:xfrm>
            <a:off x="2551721" y="1766672"/>
            <a:ext cx="8186211" cy="68400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81" name="Textplatzhalter 46">
            <a:extLst>
              <a:ext uri="{FF2B5EF4-FFF2-40B4-BE49-F238E27FC236}">
                <a16:creationId xmlns:a16="http://schemas.microsoft.com/office/drawing/2014/main" id="{D74060E7-A19B-4265-A707-84079E4E6F07}"/>
              </a:ext>
            </a:extLst>
          </p:cNvPr>
          <p:cNvSpPr>
            <a:spLocks noGrp="1"/>
          </p:cNvSpPr>
          <p:nvPr>
            <p:ph type="body" sz="quarter" idx="11"/>
          </p:nvPr>
        </p:nvSpPr>
        <p:spPr>
          <a:xfrm>
            <a:off x="2551721" y="1765988"/>
            <a:ext cx="8186211" cy="684002"/>
          </a:xfrm>
        </p:spPr>
        <p:txBody>
          <a:bodyPr>
            <a:noAutofit/>
          </a:bodyPr>
          <a:lstStyle>
            <a:lvl1pPr marL="0" indent="0">
              <a:buNone/>
              <a:defRPr sz="1600">
                <a:latin typeface="+mj-lt"/>
              </a:defRPr>
            </a:lvl1pPr>
          </a:lstStyle>
          <a:p>
            <a:pPr lvl="0"/>
            <a:endParaRPr lang="de-DE"/>
          </a:p>
        </p:txBody>
      </p:sp>
      <p:sp>
        <p:nvSpPr>
          <p:cNvPr id="82" name="Rechteck 81">
            <a:extLst>
              <a:ext uri="{FF2B5EF4-FFF2-40B4-BE49-F238E27FC236}">
                <a16:creationId xmlns:a16="http://schemas.microsoft.com/office/drawing/2014/main" id="{330D7C1A-1837-42FE-86C5-9C3CE28D1F7F}"/>
              </a:ext>
            </a:extLst>
          </p:cNvPr>
          <p:cNvSpPr/>
          <p:nvPr userDrawn="1"/>
        </p:nvSpPr>
        <p:spPr>
          <a:xfrm>
            <a:off x="975442" y="2629822"/>
            <a:ext cx="2069599" cy="338554"/>
          </a:xfrm>
          <a:prstGeom prst="rect">
            <a:avLst/>
          </a:prstGeom>
        </p:spPr>
        <p:txBody>
          <a:bodyPr wrap="square">
            <a:spAutoFit/>
          </a:bodyPr>
          <a:lstStyle/>
          <a:p>
            <a:pPr lvl="0">
              <a:defRPr/>
            </a:pPr>
            <a:r>
              <a:rPr lang="de-DE" sz="1600" b="1" dirty="0">
                <a:latin typeface="+mj-lt"/>
                <a:cs typeface="Times New Roman" panose="02020603050405020304" pitchFamily="18" charset="0"/>
              </a:rPr>
              <a:t>University &amp; </a:t>
            </a:r>
            <a:r>
              <a:rPr lang="de-DE" sz="1600" b="1" dirty="0" err="1">
                <a:latin typeface="+mj-lt"/>
                <a:cs typeface="Times New Roman" panose="02020603050405020304" pitchFamily="18" charset="0"/>
              </a:rPr>
              <a:t>Discipline</a:t>
            </a:r>
            <a:r>
              <a:rPr lang="de-DE" sz="1600" b="1" dirty="0">
                <a:latin typeface="+mj-lt"/>
                <a:cs typeface="Times New Roman" panose="02020603050405020304" pitchFamily="18" charset="0"/>
              </a:rPr>
              <a:t> :</a:t>
            </a:r>
            <a:endParaRPr lang="de-DE" sz="1600" b="1" dirty="0">
              <a:latin typeface="+mj-lt"/>
            </a:endParaRPr>
          </a:p>
        </p:txBody>
      </p:sp>
      <p:sp>
        <p:nvSpPr>
          <p:cNvPr id="144" name="Rechteck: abgerundete Ecken 143">
            <a:extLst>
              <a:ext uri="{FF2B5EF4-FFF2-40B4-BE49-F238E27FC236}">
                <a16:creationId xmlns:a16="http://schemas.microsoft.com/office/drawing/2014/main" id="{62EDD0D4-87D4-4E40-AAAC-677A3732CB4A}"/>
              </a:ext>
            </a:extLst>
          </p:cNvPr>
          <p:cNvSpPr/>
          <p:nvPr userDrawn="1"/>
        </p:nvSpPr>
        <p:spPr>
          <a:xfrm>
            <a:off x="1321900" y="386803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5" name="Rechteck: abgerundete Ecken 144">
            <a:extLst>
              <a:ext uri="{FF2B5EF4-FFF2-40B4-BE49-F238E27FC236}">
                <a16:creationId xmlns:a16="http://schemas.microsoft.com/office/drawing/2014/main" id="{AD7ECF15-24C6-494D-8111-23BE876841A4}"/>
              </a:ext>
            </a:extLst>
          </p:cNvPr>
          <p:cNvSpPr/>
          <p:nvPr userDrawn="1"/>
        </p:nvSpPr>
        <p:spPr>
          <a:xfrm>
            <a:off x="1321900" y="435436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6" name="Rechteck: abgerundete Ecken 145">
            <a:extLst>
              <a:ext uri="{FF2B5EF4-FFF2-40B4-BE49-F238E27FC236}">
                <a16:creationId xmlns:a16="http://schemas.microsoft.com/office/drawing/2014/main" id="{3C7C20CA-2972-4A3C-BE30-87C9DE3969A5}"/>
              </a:ext>
            </a:extLst>
          </p:cNvPr>
          <p:cNvSpPr/>
          <p:nvPr userDrawn="1"/>
        </p:nvSpPr>
        <p:spPr>
          <a:xfrm>
            <a:off x="1321900" y="484069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7" name="Rechteck: abgerundete Ecken 146">
            <a:extLst>
              <a:ext uri="{FF2B5EF4-FFF2-40B4-BE49-F238E27FC236}">
                <a16:creationId xmlns:a16="http://schemas.microsoft.com/office/drawing/2014/main" id="{F788877A-C996-4073-9220-A45A1044DF68}"/>
              </a:ext>
            </a:extLst>
          </p:cNvPr>
          <p:cNvSpPr/>
          <p:nvPr userDrawn="1"/>
        </p:nvSpPr>
        <p:spPr>
          <a:xfrm>
            <a:off x="6186827" y="386992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8" name="Rechteck: abgerundete Ecken 147">
            <a:extLst>
              <a:ext uri="{FF2B5EF4-FFF2-40B4-BE49-F238E27FC236}">
                <a16:creationId xmlns:a16="http://schemas.microsoft.com/office/drawing/2014/main" id="{9CF679EC-58F2-48B1-BF79-4D4D33761AE5}"/>
              </a:ext>
            </a:extLst>
          </p:cNvPr>
          <p:cNvSpPr/>
          <p:nvPr userDrawn="1"/>
        </p:nvSpPr>
        <p:spPr>
          <a:xfrm>
            <a:off x="6186827" y="435625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9" name="Rechteck: abgerundete Ecken 148">
            <a:extLst>
              <a:ext uri="{FF2B5EF4-FFF2-40B4-BE49-F238E27FC236}">
                <a16:creationId xmlns:a16="http://schemas.microsoft.com/office/drawing/2014/main" id="{1CB7E6FD-D1A4-45D0-BCBE-8CB94E2220A5}"/>
              </a:ext>
            </a:extLst>
          </p:cNvPr>
          <p:cNvSpPr/>
          <p:nvPr userDrawn="1"/>
        </p:nvSpPr>
        <p:spPr>
          <a:xfrm>
            <a:off x="6186827" y="484258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50" name="Textplatzhalter 46">
            <a:extLst>
              <a:ext uri="{FF2B5EF4-FFF2-40B4-BE49-F238E27FC236}">
                <a16:creationId xmlns:a16="http://schemas.microsoft.com/office/drawing/2014/main" id="{3271172F-2C41-418D-976A-0747BAC5E877}"/>
              </a:ext>
            </a:extLst>
          </p:cNvPr>
          <p:cNvSpPr>
            <a:spLocks noGrp="1"/>
          </p:cNvSpPr>
          <p:nvPr>
            <p:ph type="body" sz="quarter" idx="13"/>
          </p:nvPr>
        </p:nvSpPr>
        <p:spPr>
          <a:xfrm>
            <a:off x="1321900" y="3869081"/>
            <a:ext cx="4526974" cy="338315"/>
          </a:xfrm>
        </p:spPr>
        <p:txBody>
          <a:bodyPr>
            <a:noAutofit/>
          </a:bodyPr>
          <a:lstStyle>
            <a:lvl1pPr marL="0" indent="0">
              <a:buNone/>
              <a:defRPr sz="1600">
                <a:latin typeface="+mj-lt"/>
              </a:defRPr>
            </a:lvl1pPr>
          </a:lstStyle>
          <a:p>
            <a:pPr lvl="0"/>
            <a:endParaRPr lang="de-DE"/>
          </a:p>
        </p:txBody>
      </p:sp>
      <p:sp>
        <p:nvSpPr>
          <p:cNvPr id="151" name="Textplatzhalter 46">
            <a:extLst>
              <a:ext uri="{FF2B5EF4-FFF2-40B4-BE49-F238E27FC236}">
                <a16:creationId xmlns:a16="http://schemas.microsoft.com/office/drawing/2014/main" id="{6A1ACEC0-4E55-4C87-AA65-29B9AC6B3F22}"/>
              </a:ext>
            </a:extLst>
          </p:cNvPr>
          <p:cNvSpPr>
            <a:spLocks noGrp="1"/>
          </p:cNvSpPr>
          <p:nvPr>
            <p:ph type="body" sz="quarter" idx="14"/>
          </p:nvPr>
        </p:nvSpPr>
        <p:spPr>
          <a:xfrm>
            <a:off x="1321900" y="4354486"/>
            <a:ext cx="4526974" cy="338315"/>
          </a:xfrm>
        </p:spPr>
        <p:txBody>
          <a:bodyPr>
            <a:noAutofit/>
          </a:bodyPr>
          <a:lstStyle>
            <a:lvl1pPr marL="0" indent="0">
              <a:buNone/>
              <a:defRPr sz="1600">
                <a:latin typeface="+mj-lt"/>
              </a:defRPr>
            </a:lvl1pPr>
          </a:lstStyle>
          <a:p>
            <a:pPr lvl="0"/>
            <a:endParaRPr lang="de-DE"/>
          </a:p>
        </p:txBody>
      </p:sp>
      <p:sp>
        <p:nvSpPr>
          <p:cNvPr id="152" name="Textplatzhalter 46">
            <a:extLst>
              <a:ext uri="{FF2B5EF4-FFF2-40B4-BE49-F238E27FC236}">
                <a16:creationId xmlns:a16="http://schemas.microsoft.com/office/drawing/2014/main" id="{95C9260C-693A-4CA5-8119-B6CDA6AB149B}"/>
              </a:ext>
            </a:extLst>
          </p:cNvPr>
          <p:cNvSpPr>
            <a:spLocks noGrp="1"/>
          </p:cNvSpPr>
          <p:nvPr>
            <p:ph type="body" sz="quarter" idx="15"/>
          </p:nvPr>
        </p:nvSpPr>
        <p:spPr>
          <a:xfrm>
            <a:off x="1321900" y="4839892"/>
            <a:ext cx="4526974" cy="338315"/>
          </a:xfrm>
        </p:spPr>
        <p:txBody>
          <a:bodyPr>
            <a:noAutofit/>
          </a:bodyPr>
          <a:lstStyle>
            <a:lvl1pPr marL="0" indent="0">
              <a:buNone/>
              <a:defRPr sz="1600">
                <a:latin typeface="+mj-lt"/>
              </a:defRPr>
            </a:lvl1pPr>
          </a:lstStyle>
          <a:p>
            <a:pPr lvl="0"/>
            <a:endParaRPr lang="de-DE"/>
          </a:p>
        </p:txBody>
      </p:sp>
      <p:sp>
        <p:nvSpPr>
          <p:cNvPr id="153" name="Textplatzhalter 46">
            <a:extLst>
              <a:ext uri="{FF2B5EF4-FFF2-40B4-BE49-F238E27FC236}">
                <a16:creationId xmlns:a16="http://schemas.microsoft.com/office/drawing/2014/main" id="{15EC51CE-A7A9-4D62-8288-281B57C96F07}"/>
              </a:ext>
            </a:extLst>
          </p:cNvPr>
          <p:cNvSpPr>
            <a:spLocks noGrp="1"/>
          </p:cNvSpPr>
          <p:nvPr>
            <p:ph type="body" sz="quarter" idx="19"/>
          </p:nvPr>
        </p:nvSpPr>
        <p:spPr>
          <a:xfrm>
            <a:off x="6186827" y="3877243"/>
            <a:ext cx="4526974" cy="338315"/>
          </a:xfrm>
        </p:spPr>
        <p:txBody>
          <a:bodyPr>
            <a:noAutofit/>
          </a:bodyPr>
          <a:lstStyle>
            <a:lvl1pPr marL="0" indent="0">
              <a:buNone/>
              <a:defRPr sz="1600">
                <a:latin typeface="+mj-lt"/>
              </a:defRPr>
            </a:lvl1pPr>
          </a:lstStyle>
          <a:p>
            <a:pPr lvl="0"/>
            <a:endParaRPr lang="de-DE"/>
          </a:p>
        </p:txBody>
      </p:sp>
      <p:sp>
        <p:nvSpPr>
          <p:cNvPr id="154" name="Textplatzhalter 46">
            <a:extLst>
              <a:ext uri="{FF2B5EF4-FFF2-40B4-BE49-F238E27FC236}">
                <a16:creationId xmlns:a16="http://schemas.microsoft.com/office/drawing/2014/main" id="{C1D107C8-5BFA-41B3-80B4-460EBBC07462}"/>
              </a:ext>
            </a:extLst>
          </p:cNvPr>
          <p:cNvSpPr>
            <a:spLocks noGrp="1"/>
          </p:cNvSpPr>
          <p:nvPr>
            <p:ph type="body" sz="quarter" idx="20"/>
          </p:nvPr>
        </p:nvSpPr>
        <p:spPr>
          <a:xfrm>
            <a:off x="6186827" y="4356254"/>
            <a:ext cx="4526974" cy="338315"/>
          </a:xfrm>
        </p:spPr>
        <p:txBody>
          <a:bodyPr>
            <a:noAutofit/>
          </a:bodyPr>
          <a:lstStyle>
            <a:lvl1pPr marL="0" indent="0">
              <a:buNone/>
              <a:defRPr sz="1600">
                <a:latin typeface="+mj-lt"/>
              </a:defRPr>
            </a:lvl1pPr>
          </a:lstStyle>
          <a:p>
            <a:pPr lvl="0"/>
            <a:endParaRPr lang="de-DE"/>
          </a:p>
        </p:txBody>
      </p:sp>
      <p:sp>
        <p:nvSpPr>
          <p:cNvPr id="155" name="Textplatzhalter 46">
            <a:extLst>
              <a:ext uri="{FF2B5EF4-FFF2-40B4-BE49-F238E27FC236}">
                <a16:creationId xmlns:a16="http://schemas.microsoft.com/office/drawing/2014/main" id="{C64E63A6-34D0-420D-87D4-5DE3B4681E04}"/>
              </a:ext>
            </a:extLst>
          </p:cNvPr>
          <p:cNvSpPr>
            <a:spLocks noGrp="1"/>
          </p:cNvSpPr>
          <p:nvPr>
            <p:ph type="body" sz="quarter" idx="21"/>
          </p:nvPr>
        </p:nvSpPr>
        <p:spPr>
          <a:xfrm>
            <a:off x="6186827" y="4842822"/>
            <a:ext cx="4526974" cy="338315"/>
          </a:xfrm>
        </p:spPr>
        <p:txBody>
          <a:bodyPr>
            <a:noAutofit/>
          </a:bodyPr>
          <a:lstStyle>
            <a:lvl1pPr marL="0" indent="0">
              <a:buNone/>
              <a:defRPr sz="1600">
                <a:latin typeface="+mj-lt"/>
              </a:defRPr>
            </a:lvl1pPr>
          </a:lstStyle>
          <a:p>
            <a:pPr lvl="0"/>
            <a:endParaRPr lang="de-DE"/>
          </a:p>
        </p:txBody>
      </p:sp>
      <p:sp>
        <p:nvSpPr>
          <p:cNvPr id="3" name="Rechteck 2">
            <a:extLst>
              <a:ext uri="{FF2B5EF4-FFF2-40B4-BE49-F238E27FC236}">
                <a16:creationId xmlns:a16="http://schemas.microsoft.com/office/drawing/2014/main" id="{8A848F21-C20A-41E9-8F6A-1527859F42DC}"/>
              </a:ext>
            </a:extLst>
          </p:cNvPr>
          <p:cNvSpPr/>
          <p:nvPr userDrawn="1"/>
        </p:nvSpPr>
        <p:spPr>
          <a:xfrm>
            <a:off x="975442" y="3507096"/>
            <a:ext cx="7141212" cy="338554"/>
          </a:xfrm>
          <a:prstGeom prst="rect">
            <a:avLst/>
          </a:prstGeom>
        </p:spPr>
        <p:txBody>
          <a:bodyPr wrap="square">
            <a:spAutoFit/>
          </a:bodyPr>
          <a:lstStyle/>
          <a:p>
            <a:pPr lvl="0">
              <a:defRPr/>
            </a:pPr>
            <a:r>
              <a:rPr lang="de-DE" sz="1600" b="1" dirty="0">
                <a:latin typeface="+mj-lt"/>
                <a:cs typeface="Times New Roman" panose="02020603050405020304" pitchFamily="18" charset="0"/>
              </a:rPr>
              <a:t>LinkedIn (</a:t>
            </a:r>
            <a:r>
              <a:rPr lang="de-DE" sz="1600" b="1" dirty="0" err="1">
                <a:latin typeface="+mj-lt"/>
                <a:cs typeface="Times New Roman" panose="02020603050405020304" pitchFamily="18" charset="0"/>
              </a:rPr>
              <a:t>voluntary</a:t>
            </a:r>
            <a:r>
              <a:rPr lang="de-DE" sz="1600" b="1" dirty="0">
                <a:latin typeface="+mj-lt"/>
                <a:cs typeface="Times New Roman" panose="02020603050405020304" pitchFamily="18" charset="0"/>
              </a:rPr>
              <a:t>):</a:t>
            </a:r>
            <a:endParaRPr lang="de-DE" sz="1600" b="1" dirty="0">
              <a:latin typeface="+mj-lt"/>
            </a:endParaRPr>
          </a:p>
        </p:txBody>
      </p:sp>
      <p:sp>
        <p:nvSpPr>
          <p:cNvPr id="28" name="Rechteck 27">
            <a:extLst>
              <a:ext uri="{FF2B5EF4-FFF2-40B4-BE49-F238E27FC236}">
                <a16:creationId xmlns:a16="http://schemas.microsoft.com/office/drawing/2014/main" id="{14D8D2AB-2834-4A1A-B1BF-208CF9332B05}"/>
              </a:ext>
            </a:extLst>
          </p:cNvPr>
          <p:cNvSpPr/>
          <p:nvPr userDrawn="1"/>
        </p:nvSpPr>
        <p:spPr>
          <a:xfrm>
            <a:off x="975442" y="2978247"/>
            <a:ext cx="2069599" cy="338554"/>
          </a:xfrm>
          <a:prstGeom prst="rect">
            <a:avLst/>
          </a:prstGeom>
        </p:spPr>
        <p:txBody>
          <a:bodyPr wrap="square">
            <a:spAutoFit/>
          </a:bodyPr>
          <a:lstStyle/>
          <a:p>
            <a:pPr lvl="0">
              <a:defRPr/>
            </a:pPr>
            <a:r>
              <a:rPr lang="de-DE" sz="1600" b="1" dirty="0">
                <a:latin typeface="+mj-lt"/>
                <a:cs typeface="Times New Roman" panose="02020603050405020304" pitchFamily="18" charset="0"/>
              </a:rPr>
              <a:t>Company &amp; Job:</a:t>
            </a:r>
            <a:endParaRPr lang="de-DE" sz="1600" b="1" dirty="0">
              <a:latin typeface="+mj-lt"/>
            </a:endParaRPr>
          </a:p>
        </p:txBody>
      </p:sp>
      <p:sp>
        <p:nvSpPr>
          <p:cNvPr id="29" name="Textplatzhalter 46">
            <a:extLst>
              <a:ext uri="{FF2B5EF4-FFF2-40B4-BE49-F238E27FC236}">
                <a16:creationId xmlns:a16="http://schemas.microsoft.com/office/drawing/2014/main" id="{A48B9282-658A-4D80-8655-C457803516B7}"/>
              </a:ext>
            </a:extLst>
          </p:cNvPr>
          <p:cNvSpPr>
            <a:spLocks noGrp="1"/>
          </p:cNvSpPr>
          <p:nvPr>
            <p:ph type="body" sz="quarter" idx="22"/>
          </p:nvPr>
        </p:nvSpPr>
        <p:spPr>
          <a:xfrm>
            <a:off x="3357675" y="2630061"/>
            <a:ext cx="7364702" cy="338315"/>
          </a:xfrm>
        </p:spPr>
        <p:txBody>
          <a:bodyPr>
            <a:noAutofit/>
          </a:bodyPr>
          <a:lstStyle>
            <a:lvl1pPr marL="0" indent="0">
              <a:buNone/>
              <a:defRPr sz="1600">
                <a:latin typeface="+mj-lt"/>
              </a:defRPr>
            </a:lvl1pPr>
          </a:lstStyle>
          <a:p>
            <a:pPr lvl="0"/>
            <a:endParaRPr lang="de-DE"/>
          </a:p>
        </p:txBody>
      </p:sp>
      <p:sp>
        <p:nvSpPr>
          <p:cNvPr id="30" name="Textplatzhalter 46">
            <a:extLst>
              <a:ext uri="{FF2B5EF4-FFF2-40B4-BE49-F238E27FC236}">
                <a16:creationId xmlns:a16="http://schemas.microsoft.com/office/drawing/2014/main" id="{1A9582E8-1F67-47DB-8C2A-4407BC96957E}"/>
              </a:ext>
            </a:extLst>
          </p:cNvPr>
          <p:cNvSpPr>
            <a:spLocks noGrp="1"/>
          </p:cNvSpPr>
          <p:nvPr>
            <p:ph type="body" sz="quarter" idx="23"/>
          </p:nvPr>
        </p:nvSpPr>
        <p:spPr>
          <a:xfrm>
            <a:off x="3364655" y="3043201"/>
            <a:ext cx="7373277" cy="338315"/>
          </a:xfrm>
        </p:spPr>
        <p:txBody>
          <a:bodyPr>
            <a:noAutofit/>
          </a:bodyPr>
          <a:lstStyle>
            <a:lvl1pPr marL="0" indent="0">
              <a:buNone/>
              <a:defRPr sz="1600">
                <a:latin typeface="+mj-lt"/>
              </a:defRPr>
            </a:lvl1pPr>
          </a:lstStyle>
          <a:p>
            <a:pPr lvl="0"/>
            <a:endParaRPr lang="de-DE"/>
          </a:p>
        </p:txBody>
      </p:sp>
    </p:spTree>
    <p:extLst>
      <p:ext uri="{BB962C8B-B14F-4D97-AF65-F5344CB8AC3E}">
        <p14:creationId xmlns:p14="http://schemas.microsoft.com/office/powerpoint/2010/main" val="312231674"/>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A71E8EBA-BCC2-4784-85CB-D8D1B2083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pic>
        <p:nvPicPr>
          <p:cNvPr id="20" name="Grafik 19" descr="Ein Bild, das sitzend, Nacht, Draht, Licht enthält.&#10;&#10;Automatisch generierte Beschreibung">
            <a:extLst>
              <a:ext uri="{FF2B5EF4-FFF2-40B4-BE49-F238E27FC236}">
                <a16:creationId xmlns:a16="http://schemas.microsoft.com/office/drawing/2014/main" id="{4CF30487-0455-4C77-A294-3304500E5C0A}"/>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r="53531" b="1398"/>
          <a:stretch/>
        </p:blipFill>
        <p:spPr>
          <a:xfrm rot="5400000">
            <a:off x="4764560" y="-569441"/>
            <a:ext cx="2676560" cy="12178321"/>
          </a:xfrm>
          <a:prstGeom prst="rect">
            <a:avLst/>
          </a:prstGeom>
          <a:ln>
            <a:noFill/>
          </a:ln>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INFORMATIONEN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mj-lt"/>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dirty="0">
                <a:latin typeface="+mj-lt"/>
              </a:rPr>
              <a:t>Introduce yourself and your team! Where do you come from? What skills do you bring with you? How do your skills play together perfectly? And what motivates you to participate in the Future of Health - </a:t>
            </a:r>
            <a:r>
              <a:rPr lang="en-US" sz="1600" b="1" dirty="0" err="1">
                <a:latin typeface="+mj-lt"/>
              </a:rPr>
              <a:t>ServiceCenter</a:t>
            </a:r>
            <a:r>
              <a:rPr lang="en-US" sz="1600" b="1" dirty="0">
                <a:latin typeface="+mj-lt"/>
              </a:rPr>
              <a:t> of a health insurance company challenge?</a:t>
            </a:r>
            <a:endParaRPr lang="de-DE" sz="1600" b="1" dirty="0">
              <a:latin typeface="+mj-lt"/>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BBDF1989-6CC2-47B9-8905-A5365F337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4176"/>
            <a:ext cx="1314100" cy="919944"/>
          </a:xfrm>
          <a:prstGeom prst="rect">
            <a:avLst/>
          </a:prstGeom>
        </p:spPr>
      </p:pic>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KEY QUESTIONS</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Calibri" panose="020F0502020204030204"/>
                <a:ea typeface="+mn-ea"/>
                <a:cs typeface="+mn-cs"/>
              </a:rPr>
              <a:t>#SUBMISSION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5262979"/>
          </a:xfrm>
          <a:prstGeom prst="rect">
            <a:avLst/>
          </a:prstGeom>
        </p:spPr>
        <p:txBody>
          <a:bodyPr wrap="square" anchor="t">
            <a:spAutoFit/>
          </a:bodyPr>
          <a:lstStyle/>
          <a:p>
            <a:pPr algn="just">
              <a:defRPr/>
            </a:pPr>
            <a:r>
              <a:rPr lang="de-DE" sz="1200" b="0" dirty="0">
                <a:latin typeface="Apercu Pro" panose="020B0503050601040103" pitchFamily="34" charset="0"/>
              </a:rPr>
              <a:t>Dear </a:t>
            </a:r>
            <a:r>
              <a:rPr lang="de-DE" sz="1200" b="0" dirty="0" err="1">
                <a:latin typeface="Apercu Pro" panose="020B0503050601040103" pitchFamily="34" charset="0"/>
              </a:rPr>
              <a:t>participant</a:t>
            </a:r>
            <a:r>
              <a:rPr lang="de-DE" sz="1200" b="0" dirty="0">
                <a:latin typeface="Apercu Pro" panose="020B0503050601040103" pitchFamily="34" charset="0"/>
              </a:rPr>
              <a:t>,</a:t>
            </a:r>
          </a:p>
          <a:p>
            <a:pPr algn="just">
              <a:defRPr/>
            </a:pPr>
            <a:r>
              <a:rPr lang="en-US" sz="1200" b="0" dirty="0">
                <a:latin typeface="Apercu Pro" panose="020B0503050601040103" pitchFamily="34" charset="0"/>
              </a:rPr>
              <a:t>BKK VBU has given you several guiding questions in the briefing.</a:t>
            </a:r>
          </a:p>
          <a:p>
            <a:pPr algn="just">
              <a:defRPr/>
            </a:pPr>
            <a:r>
              <a:rPr lang="en-US" sz="1200" b="0" dirty="0">
                <a:latin typeface="Apercu Pro" panose="020B0503050601040103" pitchFamily="34" charset="0"/>
              </a:rPr>
              <a:t>These do not necessarily have to be answered, but serve as orientation and inspiration.</a:t>
            </a:r>
          </a:p>
          <a:p>
            <a:pPr algn="just">
              <a:defRPr/>
            </a:pPr>
            <a:r>
              <a:rPr lang="en-US" sz="1200" b="0" dirty="0">
                <a:latin typeface="Apercu Pro" panose="020B0503050601040103" pitchFamily="34" charset="0"/>
              </a:rPr>
              <a:t>In the following you will find the key questions from the briefing again:</a:t>
            </a:r>
          </a:p>
          <a:p>
            <a:pPr algn="just">
              <a:defRPr/>
            </a:pPr>
            <a:endParaRPr lang="de-DE" sz="1200" b="0" dirty="0">
              <a:latin typeface="Apercu Pro" panose="020B0503050601040103" pitchFamily="34" charset="0"/>
            </a:endParaRP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In a service center of the future, how can we manage the balancing act of combining classic customer needs with the ideas of the digital generation in order to be attractive, life-enhancing and competitive? What do we have to do to continue to exist digitally and physically in this world as a health insurance company and to be present with all target groups?</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design a service center of the future that combines the basic tasks of a health insurance company with the challenges of health in general?</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What opportunities, services and competencies will the </a:t>
            </a:r>
            <a:r>
              <a:rPr lang="en-US" sz="1200" b="0" dirty="0" err="1">
                <a:effectLst/>
                <a:latin typeface="Apercu Pro" panose="02000803040000020004" pitchFamily="50" charset="0"/>
                <a:ea typeface="Calibri" panose="020F0502020204030204" pitchFamily="34" charset="0"/>
                <a:cs typeface="Times New Roman" panose="02020603050405020304" pitchFamily="18" charset="0"/>
              </a:rPr>
              <a:t>ServiceCenter</a:t>
            </a:r>
            <a:r>
              <a:rPr lang="en-US" sz="1200" b="0" dirty="0">
                <a:effectLst/>
                <a:latin typeface="Apercu Pro" panose="02000803040000020004" pitchFamily="50" charset="0"/>
                <a:ea typeface="Calibri" panose="020F0502020204030204" pitchFamily="34" charset="0"/>
                <a:cs typeface="Times New Roman" panose="02020603050405020304" pitchFamily="18" charset="0"/>
              </a:rPr>
              <a:t> have to offer in the future to make our customer retention and customer acquisition more successful?</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ensure that our customers and employees feel comfortable in the service centers and that they associate their visits with positive emotions?</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learn more about the needs of (potential) customers in order to design innovative offers based on these needs?</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make a positive contribution to the environment in the service center of the future and how can we manage to act as sustainably as possible?</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give our customers contact points for positive experiences?</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Which experiences with added value can we generate for potential customers to increase the number of personal contact points?</a:t>
            </a:r>
          </a:p>
          <a:p>
            <a:pPr marL="171450" indent="-171450">
              <a:lnSpc>
                <a:spcPct val="150000"/>
              </a:lnSpc>
              <a:buFont typeface="Arial" panose="020B0604020202020204" pitchFamily="34" charset="0"/>
              <a:buChar char="•"/>
            </a:pPr>
            <a:r>
              <a:rPr lang="en-US" sz="1200" b="0" dirty="0">
                <a:effectLst/>
                <a:latin typeface="Apercu Pro" panose="02000803040000020004" pitchFamily="50" charset="0"/>
                <a:ea typeface="Calibri" panose="020F0502020204030204" pitchFamily="34" charset="0"/>
                <a:cs typeface="Times New Roman" panose="02020603050405020304" pitchFamily="18" charset="0"/>
              </a:rPr>
              <a:t>How can we position ourselves as a "health insurance company you can touch" and make our consulting "experience"?</a:t>
            </a:r>
            <a:endParaRPr lang="de-DE" sz="1200" b="0" dirty="0">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de-DE" sz="1200" b="0" dirty="0">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de-DE" sz="1200" b="0" dirty="0">
                <a:effectLst/>
                <a:latin typeface="Apercu Pro" panose="02000803040000020004" pitchFamily="50" charset="0"/>
                <a:ea typeface="Calibri" panose="020F0502020204030204" pitchFamily="34" charset="0"/>
                <a:cs typeface="Times New Roman" panose="02020603050405020304" pitchFamily="18" charset="0"/>
              </a:rPr>
              <a:t>All Informationen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to</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the</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track-</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specific</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key</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questions</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you</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rPr>
              <a:t>can</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find </a:t>
            </a:r>
            <a:r>
              <a:rPr lang="de-DE" sz="1200" b="0" dirty="0" err="1">
                <a:effectLst/>
                <a:latin typeface="Apercu Pro" panose="02000803040000020004" pitchFamily="50" charset="0"/>
                <a:ea typeface="Calibri" panose="020F0502020204030204" pitchFamily="34" charset="0"/>
                <a:cs typeface="Times New Roman" panose="02020603050405020304" pitchFamily="18" charset="0"/>
                <a:hlinkClick r:id="rId3"/>
              </a:rPr>
              <a:t>here</a:t>
            </a:r>
            <a:r>
              <a:rPr lang="de-DE" sz="1200" b="0" dirty="0">
                <a:effectLst/>
                <a:latin typeface="Apercu Pro" panose="02000803040000020004" pitchFamily="50" charset="0"/>
                <a:ea typeface="Calibri" panose="020F0502020204030204" pitchFamily="34" charset="0"/>
                <a:cs typeface="Times New Roman" panose="02020603050405020304" pitchFamily="18" charset="0"/>
              </a:rPr>
              <a:t>. </a:t>
            </a:r>
            <a:endParaRPr lang="de-DE" sz="1200" b="0" dirty="0">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algn="just">
              <a:defRPr/>
            </a:pPr>
            <a:endParaRPr lang="de-DE" sz="1200" b="0" dirty="0">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pic>
        <p:nvPicPr>
          <p:cNvPr id="13" name="Grafik 12" descr="Ein Bild, das sitzend, Nacht, Draht, Licht enthält.&#10;&#10;Automatisch generierte Beschreibung">
            <a:extLst>
              <a:ext uri="{FF2B5EF4-FFF2-40B4-BE49-F238E27FC236}">
                <a16:creationId xmlns:a16="http://schemas.microsoft.com/office/drawing/2014/main" id="{2D4D0A9C-8995-427D-A2A3-142934BAE44D}"/>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r="40468" b="1398"/>
          <a:stretch/>
        </p:blipFill>
        <p:spPr>
          <a:xfrm rot="5400000">
            <a:off x="4889565" y="-2634142"/>
            <a:ext cx="3429001" cy="12178321"/>
          </a:xfrm>
          <a:prstGeom prst="rect">
            <a:avLst/>
          </a:prstGeom>
          <a:ln>
            <a:noFill/>
          </a:ln>
        </p:spPr>
      </p:pic>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08.02.2021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660" r:id="rId6"/>
    <p:sldLayoutId id="2147483707" r:id="rId7"/>
    <p:sldLayoutId id="2147483706" r:id="rId8"/>
    <p:sldLayoutId id="2147483719" r:id="rId9"/>
    <p:sldLayoutId id="2147483667" r:id="rId10"/>
    <p:sldLayoutId id="2147483708" r:id="rId11"/>
    <p:sldLayoutId id="2147483718" r:id="rId12"/>
    <p:sldLayoutId id="2147483709" r:id="rId13"/>
    <p:sldLayoutId id="2147483711"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947E70-37BC-427B-B824-3C3B7A4D5D69}"/>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8E3BB292-BCB1-482C-A98A-FC70DD81B08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163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1625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2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C51DB6-BBA1-4D27-8E99-A10FABD3F7A3}"/>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1EFE8387-5935-4CF2-BAFE-8E1940844F3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57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B0F893-EB12-4365-B458-D47343AA3CA6}"/>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0C399319-6053-4B19-988C-5EE59C9A80A0}"/>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BCE30382-8F37-423C-B05A-24A96F6C2D32}"/>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AFD5063F-DD3C-495D-91D5-EB88409E5306}"/>
              </a:ext>
            </a:extLst>
          </p:cNvPr>
          <p:cNvSpPr>
            <a:spLocks noGrp="1"/>
          </p:cNvSpPr>
          <p:nvPr>
            <p:ph type="body" sz="quarter" idx="14"/>
          </p:nvPr>
        </p:nvSpPr>
        <p:spPr/>
        <p:txBody>
          <a:bodyPr/>
          <a:lstStyle/>
          <a:p>
            <a:endParaRPr lang="de-DE"/>
          </a:p>
        </p:txBody>
      </p:sp>
      <p:sp>
        <p:nvSpPr>
          <p:cNvPr id="6" name="Textplatzhalter 5">
            <a:extLst>
              <a:ext uri="{FF2B5EF4-FFF2-40B4-BE49-F238E27FC236}">
                <a16:creationId xmlns:a16="http://schemas.microsoft.com/office/drawing/2014/main" id="{C792A9F8-9101-42C9-B687-C81C5AD81BB8}"/>
              </a:ext>
            </a:extLst>
          </p:cNvPr>
          <p:cNvSpPr>
            <a:spLocks noGrp="1"/>
          </p:cNvSpPr>
          <p:nvPr>
            <p:ph type="body" sz="quarter" idx="15"/>
          </p:nvPr>
        </p:nvSpPr>
        <p:spPr/>
        <p:txBody>
          <a:bodyPr/>
          <a:lstStyle/>
          <a:p>
            <a:endParaRPr lang="de-DE"/>
          </a:p>
        </p:txBody>
      </p:sp>
      <p:sp>
        <p:nvSpPr>
          <p:cNvPr id="7" name="Textplatzhalter 6">
            <a:extLst>
              <a:ext uri="{FF2B5EF4-FFF2-40B4-BE49-F238E27FC236}">
                <a16:creationId xmlns:a16="http://schemas.microsoft.com/office/drawing/2014/main" id="{C2AE4D05-B128-491D-B769-2F8B7D4CB9F4}"/>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283D5730-065E-4FA9-90E9-A7A49F6FD0C6}"/>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B7E1DB93-4CD0-4735-AD31-40D30CABD46A}"/>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E9595897-6ABC-463E-8AA1-77D40C46D1B8}"/>
              </a:ext>
            </a:extLst>
          </p:cNvPr>
          <p:cNvSpPr>
            <a:spLocks noGrp="1"/>
          </p:cNvSpPr>
          <p:nvPr>
            <p:ph type="body" sz="quarter" idx="19"/>
          </p:nvPr>
        </p:nvSpPr>
        <p:spPr/>
        <p:txBody>
          <a:bodyPr/>
          <a:lstStyle/>
          <a:p>
            <a:endParaRPr lang="de-DE"/>
          </a:p>
        </p:txBody>
      </p:sp>
      <p:sp>
        <p:nvSpPr>
          <p:cNvPr id="11" name="Textplatzhalter 10">
            <a:extLst>
              <a:ext uri="{FF2B5EF4-FFF2-40B4-BE49-F238E27FC236}">
                <a16:creationId xmlns:a16="http://schemas.microsoft.com/office/drawing/2014/main" id="{41DB31EC-9091-49FD-89B4-B9002294A1EF}"/>
              </a:ext>
            </a:extLst>
          </p:cNvPr>
          <p:cNvSpPr>
            <a:spLocks noGrp="1"/>
          </p:cNvSpPr>
          <p:nvPr>
            <p:ph type="body" sz="quarter" idx="20"/>
          </p:nvPr>
        </p:nvSpPr>
        <p:spPr/>
        <p:txBody>
          <a:bodyPr/>
          <a:lstStyle/>
          <a:p>
            <a:endParaRPr lang="de-DE"/>
          </a:p>
        </p:txBody>
      </p:sp>
      <p:sp>
        <p:nvSpPr>
          <p:cNvPr id="12" name="Textplatzhalter 11">
            <a:extLst>
              <a:ext uri="{FF2B5EF4-FFF2-40B4-BE49-F238E27FC236}">
                <a16:creationId xmlns:a16="http://schemas.microsoft.com/office/drawing/2014/main" id="{47B7B311-E623-411E-AF28-CEE5E1479CED}"/>
              </a:ext>
            </a:extLst>
          </p:cNvPr>
          <p:cNvSpPr>
            <a:spLocks noGrp="1"/>
          </p:cNvSpPr>
          <p:nvPr>
            <p:ph type="body" sz="quarter" idx="21"/>
          </p:nvPr>
        </p:nvSpPr>
        <p:spPr/>
        <p:txBody>
          <a:bodyPr/>
          <a:lstStyle/>
          <a:p>
            <a:endParaRPr lang="de-DE"/>
          </a:p>
        </p:txBody>
      </p:sp>
      <p:sp>
        <p:nvSpPr>
          <p:cNvPr id="13" name="Textplatzhalter 12">
            <a:extLst>
              <a:ext uri="{FF2B5EF4-FFF2-40B4-BE49-F238E27FC236}">
                <a16:creationId xmlns:a16="http://schemas.microsoft.com/office/drawing/2014/main" id="{35886AB1-80FC-4CF0-A0B0-E82DD2B6E5CF}"/>
              </a:ext>
            </a:extLst>
          </p:cNvPr>
          <p:cNvSpPr>
            <a:spLocks noGrp="1"/>
          </p:cNvSpPr>
          <p:nvPr>
            <p:ph type="body" sz="quarter" idx="22"/>
          </p:nvPr>
        </p:nvSpPr>
        <p:spPr/>
        <p:txBody>
          <a:bodyPr/>
          <a:lstStyle/>
          <a:p>
            <a:endParaRPr lang="de-DE"/>
          </a:p>
        </p:txBody>
      </p:sp>
      <p:sp>
        <p:nvSpPr>
          <p:cNvPr id="14" name="Textplatzhalter 13">
            <a:extLst>
              <a:ext uri="{FF2B5EF4-FFF2-40B4-BE49-F238E27FC236}">
                <a16:creationId xmlns:a16="http://schemas.microsoft.com/office/drawing/2014/main" id="{AFB4A202-0FC9-4CE7-AFE3-EAFF4EB05623}"/>
              </a:ext>
            </a:extLst>
          </p:cNvPr>
          <p:cNvSpPr>
            <a:spLocks noGrp="1"/>
          </p:cNvSpPr>
          <p:nvPr>
            <p:ph type="body" sz="quarter" idx="23"/>
          </p:nvPr>
        </p:nvSpPr>
        <p:spPr/>
        <p:txBody>
          <a:bodyPr/>
          <a:lstStyle/>
          <a:p>
            <a:endParaRPr lang="de-DE"/>
          </a:p>
        </p:txBody>
      </p:sp>
      <p:sp>
        <p:nvSpPr>
          <p:cNvPr id="15" name="Textplatzhalter 14">
            <a:extLst>
              <a:ext uri="{FF2B5EF4-FFF2-40B4-BE49-F238E27FC236}">
                <a16:creationId xmlns:a16="http://schemas.microsoft.com/office/drawing/2014/main" id="{42C812EC-1506-4EB9-941A-68855827E46B}"/>
              </a:ext>
            </a:extLst>
          </p:cNvPr>
          <p:cNvSpPr>
            <a:spLocks noGrp="1"/>
          </p:cNvSpPr>
          <p:nvPr>
            <p:ph type="body" sz="quarter" idx="24"/>
          </p:nvPr>
        </p:nvSpPr>
        <p:spPr/>
        <p:txBody>
          <a:bodyPr/>
          <a:lstStyle/>
          <a:p>
            <a:endParaRPr lang="de-DE"/>
          </a:p>
        </p:txBody>
      </p:sp>
      <p:sp>
        <p:nvSpPr>
          <p:cNvPr id="16" name="Textplatzhalter 15">
            <a:extLst>
              <a:ext uri="{FF2B5EF4-FFF2-40B4-BE49-F238E27FC236}">
                <a16:creationId xmlns:a16="http://schemas.microsoft.com/office/drawing/2014/main" id="{740FD862-9582-421B-8E55-F22423DB6799}"/>
              </a:ext>
            </a:extLst>
          </p:cNvPr>
          <p:cNvSpPr>
            <a:spLocks noGrp="1"/>
          </p:cNvSpPr>
          <p:nvPr>
            <p:ph type="body" sz="quarter" idx="25"/>
          </p:nvPr>
        </p:nvSpPr>
        <p:spPr/>
        <p:txBody>
          <a:bodyPr/>
          <a:lstStyle/>
          <a:p>
            <a:endParaRPr lang="de-DE"/>
          </a:p>
        </p:txBody>
      </p:sp>
      <p:sp>
        <p:nvSpPr>
          <p:cNvPr id="17" name="Textplatzhalter 16">
            <a:extLst>
              <a:ext uri="{FF2B5EF4-FFF2-40B4-BE49-F238E27FC236}">
                <a16:creationId xmlns:a16="http://schemas.microsoft.com/office/drawing/2014/main" id="{610D4D31-EFAE-4A81-B9AA-333CD2734BF5}"/>
              </a:ext>
            </a:extLst>
          </p:cNvPr>
          <p:cNvSpPr>
            <a:spLocks noGrp="1"/>
          </p:cNvSpPr>
          <p:nvPr>
            <p:ph type="body" sz="quarter" idx="26"/>
          </p:nvPr>
        </p:nvSpPr>
        <p:spPr/>
        <p:txBody>
          <a:bodyPr/>
          <a:lstStyle/>
          <a:p>
            <a:endParaRPr lang="de-DE"/>
          </a:p>
        </p:txBody>
      </p:sp>
      <p:sp>
        <p:nvSpPr>
          <p:cNvPr id="18" name="Textplatzhalter 17">
            <a:extLst>
              <a:ext uri="{FF2B5EF4-FFF2-40B4-BE49-F238E27FC236}">
                <a16:creationId xmlns:a16="http://schemas.microsoft.com/office/drawing/2014/main" id="{82C345BB-3BDE-4421-BBB3-B2AAEAE746F9}"/>
              </a:ext>
            </a:extLst>
          </p:cNvPr>
          <p:cNvSpPr>
            <a:spLocks noGrp="1"/>
          </p:cNvSpPr>
          <p:nvPr>
            <p:ph type="body" sz="quarter" idx="27"/>
          </p:nvPr>
        </p:nvSpPr>
        <p:spPr/>
        <p:txBody>
          <a:bodyPr/>
          <a:lstStyle/>
          <a:p>
            <a:endParaRPr lang="de-DE"/>
          </a:p>
        </p:txBody>
      </p:sp>
      <p:sp>
        <p:nvSpPr>
          <p:cNvPr id="19" name="Textplatzhalter 18">
            <a:extLst>
              <a:ext uri="{FF2B5EF4-FFF2-40B4-BE49-F238E27FC236}">
                <a16:creationId xmlns:a16="http://schemas.microsoft.com/office/drawing/2014/main" id="{0605872E-DA7F-462F-86C2-D46B6F72DC85}"/>
              </a:ext>
            </a:extLst>
          </p:cNvPr>
          <p:cNvSpPr>
            <a:spLocks noGrp="1"/>
          </p:cNvSpPr>
          <p:nvPr>
            <p:ph type="body" sz="quarter" idx="28"/>
          </p:nvPr>
        </p:nvSpPr>
        <p:spPr/>
        <p:txBody>
          <a:bodyPr/>
          <a:lstStyle/>
          <a:p>
            <a:endParaRPr lang="de-DE"/>
          </a:p>
        </p:txBody>
      </p:sp>
      <p:sp>
        <p:nvSpPr>
          <p:cNvPr id="20" name="Textplatzhalter 19">
            <a:extLst>
              <a:ext uri="{FF2B5EF4-FFF2-40B4-BE49-F238E27FC236}">
                <a16:creationId xmlns:a16="http://schemas.microsoft.com/office/drawing/2014/main" id="{B1EC6D53-F21E-496D-BC62-310E5D4678F3}"/>
              </a:ext>
            </a:extLst>
          </p:cNvPr>
          <p:cNvSpPr>
            <a:spLocks noGrp="1"/>
          </p:cNvSpPr>
          <p:nvPr>
            <p:ph type="body" sz="quarter" idx="29"/>
          </p:nvPr>
        </p:nvSpPr>
        <p:spPr/>
        <p:txBody>
          <a:bodyPr/>
          <a:lstStyle/>
          <a:p>
            <a:endParaRPr lang="de-DE"/>
          </a:p>
        </p:txBody>
      </p:sp>
      <p:sp>
        <p:nvSpPr>
          <p:cNvPr id="21" name="Textplatzhalter 20">
            <a:extLst>
              <a:ext uri="{FF2B5EF4-FFF2-40B4-BE49-F238E27FC236}">
                <a16:creationId xmlns:a16="http://schemas.microsoft.com/office/drawing/2014/main" id="{6DE8D279-CCAC-4813-94A6-2A87630753D2}"/>
              </a:ext>
            </a:extLst>
          </p:cNvPr>
          <p:cNvSpPr>
            <a:spLocks noGrp="1"/>
          </p:cNvSpPr>
          <p:nvPr>
            <p:ph type="body" sz="quarter" idx="30"/>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AA48E5-6508-4472-96F0-77957337C839}"/>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F2417AB0-C527-4EE6-A197-7743DD37D3E5}"/>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91737C63-102B-40C4-A40D-4B801DDF8EB6}"/>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033D202E-01CB-49A6-85A0-2529CFFA43CA}"/>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07A81B05-A8F3-47F0-9122-16B2D99CAA16}"/>
              </a:ext>
            </a:extLst>
          </p:cNvPr>
          <p:cNvSpPr>
            <a:spLocks noGrp="1"/>
          </p:cNvSpPr>
          <p:nvPr>
            <p:ph type="body" sz="quarter" idx="19"/>
          </p:nvPr>
        </p:nvSpPr>
        <p:spPr/>
        <p:txBody>
          <a:bodyPr/>
          <a:lstStyle/>
          <a:p>
            <a:endParaRPr lang="de-DE"/>
          </a:p>
        </p:txBody>
      </p:sp>
      <p:sp>
        <p:nvSpPr>
          <p:cNvPr id="7" name="Textplatzhalter 6">
            <a:extLst>
              <a:ext uri="{FF2B5EF4-FFF2-40B4-BE49-F238E27FC236}">
                <a16:creationId xmlns:a16="http://schemas.microsoft.com/office/drawing/2014/main" id="{DC1DE1DA-5978-4687-9F70-1669753DBC5D}"/>
              </a:ext>
            </a:extLst>
          </p:cNvPr>
          <p:cNvSpPr>
            <a:spLocks noGrp="1"/>
          </p:cNvSpPr>
          <p:nvPr>
            <p:ph type="body" sz="quarter" idx="20"/>
          </p:nvPr>
        </p:nvSpPr>
        <p:spPr/>
        <p:txBody>
          <a:bodyPr/>
          <a:lstStyle/>
          <a:p>
            <a:endParaRPr lang="de-DE"/>
          </a:p>
        </p:txBody>
      </p:sp>
      <p:sp>
        <p:nvSpPr>
          <p:cNvPr id="8" name="Textplatzhalter 7">
            <a:extLst>
              <a:ext uri="{FF2B5EF4-FFF2-40B4-BE49-F238E27FC236}">
                <a16:creationId xmlns:a16="http://schemas.microsoft.com/office/drawing/2014/main" id="{03CF096E-465A-4CAE-A5F2-C679D239F67D}"/>
              </a:ext>
            </a:extLst>
          </p:cNvPr>
          <p:cNvSpPr>
            <a:spLocks noGrp="1"/>
          </p:cNvSpPr>
          <p:nvPr>
            <p:ph type="body" sz="quarter" idx="21"/>
          </p:nvPr>
        </p:nvSpPr>
        <p:spPr/>
        <p:txBody>
          <a:bodyPr/>
          <a:lstStyle/>
          <a:p>
            <a:endParaRPr lang="de-DE"/>
          </a:p>
        </p:txBody>
      </p:sp>
      <p:sp>
        <p:nvSpPr>
          <p:cNvPr id="9" name="Textplatzhalter 8">
            <a:extLst>
              <a:ext uri="{FF2B5EF4-FFF2-40B4-BE49-F238E27FC236}">
                <a16:creationId xmlns:a16="http://schemas.microsoft.com/office/drawing/2014/main" id="{16C6DD6C-94EF-4804-A23A-C20354A14B09}"/>
              </a:ext>
            </a:extLst>
          </p:cNvPr>
          <p:cNvSpPr>
            <a:spLocks noGrp="1"/>
          </p:cNvSpPr>
          <p:nvPr>
            <p:ph type="body" sz="quarter" idx="22"/>
          </p:nvPr>
        </p:nvSpPr>
        <p:spPr/>
        <p:txBody>
          <a:bodyPr/>
          <a:lstStyle/>
          <a:p>
            <a:endParaRPr lang="de-DE"/>
          </a:p>
        </p:txBody>
      </p:sp>
      <p:sp>
        <p:nvSpPr>
          <p:cNvPr id="10" name="Textplatzhalter 9">
            <a:extLst>
              <a:ext uri="{FF2B5EF4-FFF2-40B4-BE49-F238E27FC236}">
                <a16:creationId xmlns:a16="http://schemas.microsoft.com/office/drawing/2014/main" id="{A69C9FEF-29CE-4246-93A5-E9193916C09D}"/>
              </a:ext>
            </a:extLst>
          </p:cNvPr>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2" ma:contentTypeDescription="Ein neues Dokument erstellen." ma:contentTypeScope="" ma:versionID="5f6e6892c3cc00b1aa73e56b2e05093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eb18da092d00d2091758aea7a2d9a6d3"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FEF1473-958B-4EDA-9F91-3EF8E6E254A6}">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Apercu Pro</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Sashia Niemeyer</cp:lastModifiedBy>
  <cp:revision>1</cp:revision>
  <dcterms:created xsi:type="dcterms:W3CDTF">2020-07-08T12:31:02Z</dcterms:created>
  <dcterms:modified xsi:type="dcterms:W3CDTF">2021-02-08T15:59:02Z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