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3"/>
  </p:notesMasterIdLst>
  <p:sldIdLst>
    <p:sldId id="268" r:id="rId5"/>
    <p:sldId id="266" r:id="rId6"/>
    <p:sldId id="272" r:id="rId7"/>
    <p:sldId id="261" r:id="rId8"/>
    <p:sldId id="275" r:id="rId9"/>
    <p:sldId id="273" r:id="rId10"/>
    <p:sldId id="271" r:id="rId11"/>
    <p:sldId id="270" r:id="rId12"/>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8"/>
          </p14:sldIdLst>
        </p14:section>
        <p14:section name="Introduce yourself" id="{6F032485-F42F-4645-AF5B-CE298C1CA406}">
          <p14:sldIdLst>
            <p14:sldId id="266"/>
          </p14:sldIdLst>
        </p14:section>
        <p14:section name="Mandatory Slides" id="{08251AE7-0E36-B446-A6D5-DA50A1678257}">
          <p14:sldIdLst>
            <p14:sldId id="272"/>
            <p14:sldId id="261"/>
            <p14:sldId id="275"/>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39433B-DC41-400E-9325-E6928B5D9166}" v="506" dt="2024-11-19T15:30:31.2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Heby" userId="c88c6920-9e16-4a7e-acac-31863610828a" providerId="ADAL" clId="{D622D7F0-D8CD-4ED2-A0E4-C19904897FBF}"/>
    <pc:docChg chg="undo custSel modSld">
      <pc:chgData name="Nico Heby" userId="c88c6920-9e16-4a7e-acac-31863610828a" providerId="ADAL" clId="{D622D7F0-D8CD-4ED2-A0E4-C19904897FBF}" dt="2024-03-10T16:48:10.154" v="10"/>
      <pc:docMkLst>
        <pc:docMk/>
      </pc:docMkLst>
      <pc:sldChg chg="addCm">
        <pc:chgData name="Nico Heby" userId="c88c6920-9e16-4a7e-acac-31863610828a" providerId="ADAL" clId="{D622D7F0-D8CD-4ED2-A0E4-C19904897FBF}" dt="2024-03-10T16:48:10.154" v="10"/>
        <pc:sldMkLst>
          <pc:docMk/>
          <pc:sldMk cId="1713955980" sldId="257"/>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5:25.211" v="2"/>
              <pc2:cmMkLst xmlns:pc2="http://schemas.microsoft.com/office/powerpoint/2019/9/main/command">
                <pc:docMk/>
                <pc:sldMk cId="1713955980" sldId="257"/>
                <pc2:cmMk id="{C07BF723-4E32-4137-85A9-6D0600AD296F}"/>
              </pc2:cmMkLst>
            </pc226:cmChg>
            <pc226:cmChg xmlns:pc226="http://schemas.microsoft.com/office/powerpoint/2022/06/main/command" chg="add">
              <pc226:chgData name="Nico Heby" userId="c88c6920-9e16-4a7e-acac-31863610828a" providerId="ADAL" clId="{D622D7F0-D8CD-4ED2-A0E4-C19904897FBF}" dt="2024-03-10T16:48:10.154" v="10"/>
              <pc2:cmMkLst xmlns:pc2="http://schemas.microsoft.com/office/powerpoint/2019/9/main/command">
                <pc:docMk/>
                <pc:sldMk cId="1713955980" sldId="257"/>
                <pc2:cmMk id="{4C3AABE8-ECBD-49DD-B273-8C8248F841AA}"/>
              </pc2:cmMkLst>
            </pc226:cmChg>
          </p:ext>
        </pc:extLst>
      </pc:sldChg>
      <pc:sldChg chg="addSp delSp mod addCm delCm modCm">
        <pc:chgData name="Nico Heby" userId="c88c6920-9e16-4a7e-acac-31863610828a" providerId="ADAL" clId="{D622D7F0-D8CD-4ED2-A0E4-C19904897FBF}" dt="2024-03-10T16:46:37.610" v="8"/>
        <pc:sldMkLst>
          <pc:docMk/>
          <pc:sldMk cId="1148641694" sldId="260"/>
        </pc:sldMkLst>
        <pc:extLst>
          <p:ext xmlns:p="http://schemas.openxmlformats.org/presentationml/2006/main" uri="{D6D511B9-2390-475A-947B-AFAB55BFBCF1}">
            <pc226:cmChg xmlns:pc226="http://schemas.microsoft.com/office/powerpoint/2022/06/main/command" chg="add del mod">
              <pc226:chgData name="Nico Heby" userId="c88c6920-9e16-4a7e-acac-31863610828a" providerId="ADAL" clId="{D622D7F0-D8CD-4ED2-A0E4-C19904897FBF}" dt="2024-03-10T16:46:34.855" v="7"/>
              <pc2:cmMkLst xmlns:pc2="http://schemas.microsoft.com/office/powerpoint/2019/9/main/command">
                <pc:docMk/>
                <pc:sldMk cId="1148641694" sldId="260"/>
                <pc2:cmMk id="{1387A9E0-0D2B-4D6A-8A43-86DFE1E42C77}"/>
              </pc2:cmMkLst>
            </pc226:cmChg>
            <pc226:cmChg xmlns:pc226="http://schemas.microsoft.com/office/powerpoint/2022/06/main/command" chg="add">
              <pc226:chgData name="Nico Heby" userId="c88c6920-9e16-4a7e-acac-31863610828a" providerId="ADAL" clId="{D622D7F0-D8CD-4ED2-A0E4-C19904897FBF}" dt="2024-03-10T16:46:37.610" v="8"/>
              <pc2:cmMkLst xmlns:pc2="http://schemas.microsoft.com/office/powerpoint/2019/9/main/command">
                <pc:docMk/>
                <pc:sldMk cId="1148641694" sldId="260"/>
                <pc2:cmMk id="{759012F3-FCE0-4763-9CE8-C3C3B0FFDF1E}"/>
              </pc2:cmMkLst>
            </pc226:cmChg>
          </p:ext>
        </pc:extLst>
      </pc:sldChg>
      <pc:sldChg chg="addCm">
        <pc:chgData name="Nico Heby" userId="c88c6920-9e16-4a7e-acac-31863610828a" providerId="ADAL" clId="{D622D7F0-D8CD-4ED2-A0E4-C19904897FBF}" dt="2024-03-10T16:46:51.723" v="9"/>
        <pc:sldMkLst>
          <pc:docMk/>
          <pc:sldMk cId="537293043" sldId="261"/>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6:51.723" v="9"/>
              <pc2:cmMkLst xmlns:pc2="http://schemas.microsoft.com/office/powerpoint/2019/9/main/command">
                <pc:docMk/>
                <pc:sldMk cId="537293043" sldId="261"/>
                <pc2:cmMk id="{1D3ADE79-0D31-424F-A52E-3B69429E1099}"/>
              </pc2:cmMkLst>
            </pc226:cmChg>
          </p:ext>
        </pc:extLst>
      </pc:sldChg>
      <pc:sldChg chg="addCm modCm">
        <pc:chgData name="Nico Heby" userId="c88c6920-9e16-4a7e-acac-31863610828a" providerId="ADAL" clId="{D622D7F0-D8CD-4ED2-A0E4-C19904897FBF}" dt="2024-03-10T16:41:14.945" v="1" actId="2056"/>
        <pc:sldMkLst>
          <pc:docMk/>
          <pc:sldMk cId="87104356" sldId="263"/>
        </pc:sldMkLst>
        <pc:extLst>
          <p:ext xmlns:p="http://schemas.openxmlformats.org/presentationml/2006/main" uri="{D6D511B9-2390-475A-947B-AFAB55BFBCF1}">
            <pc226:cmChg xmlns:pc226="http://schemas.microsoft.com/office/powerpoint/2022/06/main/command" chg="add mod">
              <pc226:chgData name="Nico Heby" userId="c88c6920-9e16-4a7e-acac-31863610828a" providerId="ADAL" clId="{D622D7F0-D8CD-4ED2-A0E4-C19904897FBF}" dt="2024-03-10T16:41:14.945" v="1" actId="2056"/>
              <pc2:cmMkLst xmlns:pc2="http://schemas.microsoft.com/office/powerpoint/2019/9/main/command">
                <pc:docMk/>
                <pc:sldMk cId="87104356" sldId="263"/>
                <pc2:cmMk id="{9F4D0BD4-C490-46D9-9EDE-D51E5F839369}"/>
              </pc2:cmMkLst>
            </pc226:cmChg>
          </p:ext>
        </pc:extLst>
      </pc:sldChg>
    </pc:docChg>
  </pc:docChgLst>
  <pc:docChgLst>
    <pc:chgData name="Josephine Hoffheinz" userId="e0f5c9e3-43ea-4b53-8ebb-53a75749d87d" providerId="ADAL" clId="{179F52D1-2137-5B43-A18E-ABAA34D2B848}"/>
    <pc:docChg chg="delSld modSection">
      <pc:chgData name="Josephine Hoffheinz" userId="e0f5c9e3-43ea-4b53-8ebb-53a75749d87d" providerId="ADAL" clId="{179F52D1-2137-5B43-A18E-ABAA34D2B848}" dt="2024-04-29T11:13:10.095" v="0" actId="2696"/>
      <pc:docMkLst>
        <pc:docMk/>
      </pc:docMkLst>
      <pc:sldChg chg="del">
        <pc:chgData name="Josephine Hoffheinz" userId="e0f5c9e3-43ea-4b53-8ebb-53a75749d87d" providerId="ADAL" clId="{179F52D1-2137-5B43-A18E-ABAA34D2B848}" dt="2024-04-29T11:13:10.095" v="0" actId="2696"/>
        <pc:sldMkLst>
          <pc:docMk/>
          <pc:sldMk cId="4233395722" sldId="267"/>
        </pc:sldMkLst>
      </pc:sldChg>
    </pc:docChg>
  </pc:docChgLst>
  <pc:docChgLst>
    <pc:chgData name="Leonard Wolf" userId="53c2d061-ec99-4f6f-b2c8-29243b05c94c" providerId="ADAL" clId="{5E00D410-4CF6-C04D-888E-7F85E99FAEEB}"/>
    <pc:docChg chg="undo custSel addSld delSld modSld modMainMaster modSection">
      <pc:chgData name="Leonard Wolf" userId="53c2d061-ec99-4f6f-b2c8-29243b05c94c" providerId="ADAL" clId="{5E00D410-4CF6-C04D-888E-7F85E99FAEEB}" dt="2024-11-14T15:47:50.326" v="256" actId="2711"/>
      <pc:docMkLst>
        <pc:docMk/>
      </pc:docMkLst>
      <pc:sldChg chg="addSp delSp modSp mod">
        <pc:chgData name="Leonard Wolf" userId="53c2d061-ec99-4f6f-b2c8-29243b05c94c" providerId="ADAL" clId="{5E00D410-4CF6-C04D-888E-7F85E99FAEEB}" dt="2024-11-14T10:00:59.292" v="11"/>
        <pc:sldMkLst>
          <pc:docMk/>
          <pc:sldMk cId="537293043" sldId="261"/>
        </pc:sldMkLst>
        <pc:spChg chg="add del mod">
          <ac:chgData name="Leonard Wolf" userId="53c2d061-ec99-4f6f-b2c8-29243b05c94c" providerId="ADAL" clId="{5E00D410-4CF6-C04D-888E-7F85E99FAEEB}" dt="2024-11-14T10:00:23.134" v="3"/>
          <ac:spMkLst>
            <pc:docMk/>
            <pc:sldMk cId="537293043" sldId="261"/>
            <ac:spMk id="5" creationId="{D584411F-DC0A-A033-676C-D588E6ADC832}"/>
          </ac:spMkLst>
        </pc:spChg>
        <pc:spChg chg="add del mod">
          <ac:chgData name="Leonard Wolf" userId="53c2d061-ec99-4f6f-b2c8-29243b05c94c" providerId="ADAL" clId="{5E00D410-4CF6-C04D-888E-7F85E99FAEEB}" dt="2024-11-14T10:00:24.176" v="5"/>
          <ac:spMkLst>
            <pc:docMk/>
            <pc:sldMk cId="537293043" sldId="261"/>
            <ac:spMk id="6" creationId="{0324CFEE-5E54-0A8C-EAF2-D5E587F66FEB}"/>
          </ac:spMkLst>
        </pc:spChg>
        <pc:spChg chg="add del mod">
          <ac:chgData name="Leonard Wolf" userId="53c2d061-ec99-4f6f-b2c8-29243b05c94c" providerId="ADAL" clId="{5E00D410-4CF6-C04D-888E-7F85E99FAEEB}" dt="2024-11-14T10:00:59.292" v="11"/>
          <ac:spMkLst>
            <pc:docMk/>
            <pc:sldMk cId="537293043" sldId="261"/>
            <ac:spMk id="7" creationId="{0A0FEE01-F1E3-0038-DA5D-78E9E3369059}"/>
          </ac:spMkLst>
        </pc:spChg>
        <pc:spChg chg="add del mod">
          <ac:chgData name="Leonard Wolf" userId="53c2d061-ec99-4f6f-b2c8-29243b05c94c" providerId="ADAL" clId="{5E00D410-4CF6-C04D-888E-7F85E99FAEEB}" dt="2024-11-14T10:00:58.985" v="9"/>
          <ac:spMkLst>
            <pc:docMk/>
            <pc:sldMk cId="537293043" sldId="261"/>
            <ac:spMk id="8" creationId="{3A3884C8-56E0-8CE7-77D9-E75B419B86E1}"/>
          </ac:spMkLst>
        </pc:spChg>
      </pc:sldChg>
      <pc:sldChg chg="modSp mod">
        <pc:chgData name="Leonard Wolf" userId="53c2d061-ec99-4f6f-b2c8-29243b05c94c" providerId="ADAL" clId="{5E00D410-4CF6-C04D-888E-7F85E99FAEEB}" dt="2024-11-14T10:34:30.882" v="101" actId="20577"/>
        <pc:sldMkLst>
          <pc:docMk/>
          <pc:sldMk cId="886721739" sldId="272"/>
        </pc:sldMkLst>
        <pc:spChg chg="mod">
          <ac:chgData name="Leonard Wolf" userId="53c2d061-ec99-4f6f-b2c8-29243b05c94c" providerId="ADAL" clId="{5E00D410-4CF6-C04D-888E-7F85E99FAEEB}" dt="2024-11-14T10:34:30.882" v="101" actId="20577"/>
          <ac:spMkLst>
            <pc:docMk/>
            <pc:sldMk cId="886721739" sldId="272"/>
            <ac:spMk id="2" creationId="{1D89EDAE-5882-69EA-1873-1E9182381AC3}"/>
          </ac:spMkLst>
        </pc:spChg>
      </pc:sldChg>
      <pc:sldChg chg="addSp delSp modSp add del mod">
        <pc:chgData name="Leonard Wolf" userId="53c2d061-ec99-4f6f-b2c8-29243b05c94c" providerId="ADAL" clId="{5E00D410-4CF6-C04D-888E-7F85E99FAEEB}" dt="2024-11-14T15:30:49.983" v="167" actId="2696"/>
        <pc:sldMkLst>
          <pc:docMk/>
          <pc:sldMk cId="104986906" sldId="274"/>
        </pc:sldMkLst>
        <pc:spChg chg="add del mod">
          <ac:chgData name="Leonard Wolf" userId="53c2d061-ec99-4f6f-b2c8-29243b05c94c" providerId="ADAL" clId="{5E00D410-4CF6-C04D-888E-7F85E99FAEEB}" dt="2024-11-14T15:28:09.486" v="105"/>
          <ac:spMkLst>
            <pc:docMk/>
            <pc:sldMk cId="104986906" sldId="274"/>
            <ac:spMk id="5" creationId="{865647D7-03F9-146F-A4BB-2D97FA546C86}"/>
          </ac:spMkLst>
        </pc:spChg>
        <pc:spChg chg="add del mod">
          <ac:chgData name="Leonard Wolf" userId="53c2d061-ec99-4f6f-b2c8-29243b05c94c" providerId="ADAL" clId="{5E00D410-4CF6-C04D-888E-7F85E99FAEEB}" dt="2024-11-14T15:28:16.465" v="108"/>
          <ac:spMkLst>
            <pc:docMk/>
            <pc:sldMk cId="104986906" sldId="274"/>
            <ac:spMk id="6" creationId="{76E5DFDF-F25E-5770-6458-63CF145C938F}"/>
          </ac:spMkLst>
        </pc:spChg>
      </pc:sldChg>
      <pc:sldChg chg="new">
        <pc:chgData name="Leonard Wolf" userId="53c2d061-ec99-4f6f-b2c8-29243b05c94c" providerId="ADAL" clId="{5E00D410-4CF6-C04D-888E-7F85E99FAEEB}" dt="2024-11-14T15:30:46.888" v="166" actId="680"/>
        <pc:sldMkLst>
          <pc:docMk/>
          <pc:sldMk cId="778656566" sldId="275"/>
        </pc:sldMkLst>
      </pc:sldChg>
      <pc:sldMasterChg chg="addSldLayout modSldLayout">
        <pc:chgData name="Leonard Wolf" userId="53c2d061-ec99-4f6f-b2c8-29243b05c94c" providerId="ADAL" clId="{5E00D410-4CF6-C04D-888E-7F85E99FAEEB}" dt="2024-11-14T15:47:50.326" v="256" actId="2711"/>
        <pc:sldMasterMkLst>
          <pc:docMk/>
          <pc:sldMasterMk cId="2394396925" sldId="2147483661"/>
        </pc:sldMasterMkLst>
        <pc:sldLayoutChg chg="modSp mod">
          <pc:chgData name="Leonard Wolf" userId="53c2d061-ec99-4f6f-b2c8-29243b05c94c" providerId="ADAL" clId="{5E00D410-4CF6-C04D-888E-7F85E99FAEEB}" dt="2024-11-14T15:46:11.075" v="243" actId="207"/>
          <pc:sldLayoutMkLst>
            <pc:docMk/>
            <pc:sldMasterMk cId="2394396925" sldId="2147483661"/>
            <pc:sldLayoutMk cId="3371246564" sldId="2147483684"/>
          </pc:sldLayoutMkLst>
          <pc:spChg chg="mod">
            <ac:chgData name="Leonard Wolf" userId="53c2d061-ec99-4f6f-b2c8-29243b05c94c" providerId="ADAL" clId="{5E00D410-4CF6-C04D-888E-7F85E99FAEEB}" dt="2024-11-14T15:45:43.326" v="239" actId="123"/>
            <ac:spMkLst>
              <pc:docMk/>
              <pc:sldMasterMk cId="2394396925" sldId="2147483661"/>
              <pc:sldLayoutMk cId="3371246564" sldId="2147483684"/>
              <ac:spMk id="3" creationId="{4F11DD7E-C0C1-77E5-16C8-3A605512BA19}"/>
            </ac:spMkLst>
          </pc:spChg>
          <pc:spChg chg="mod">
            <ac:chgData name="Leonard Wolf" userId="53c2d061-ec99-4f6f-b2c8-29243b05c94c" providerId="ADAL" clId="{5E00D410-4CF6-C04D-888E-7F85E99FAEEB}" dt="2024-11-14T15:29:08.610" v="162" actId="20577"/>
            <ac:spMkLst>
              <pc:docMk/>
              <pc:sldMasterMk cId="2394396925" sldId="2147483661"/>
              <pc:sldLayoutMk cId="3371246564" sldId="2147483684"/>
              <ac:spMk id="12" creationId="{D857812C-F707-CEB5-F849-562C7BA4920F}"/>
            </ac:spMkLst>
          </pc:spChg>
          <pc:spChg chg="mod">
            <ac:chgData name="Leonard Wolf" userId="53c2d061-ec99-4f6f-b2c8-29243b05c94c" providerId="ADAL" clId="{5E00D410-4CF6-C04D-888E-7F85E99FAEEB}" dt="2024-11-14T15:46:11.075" v="243" actId="207"/>
            <ac:spMkLst>
              <pc:docMk/>
              <pc:sldMasterMk cId="2394396925" sldId="2147483661"/>
              <pc:sldLayoutMk cId="3371246564" sldId="2147483684"/>
              <ac:spMk id="14" creationId="{E856A02A-682F-0AB9-2B00-E8155AE64F0B}"/>
            </ac:spMkLst>
          </pc:spChg>
          <pc:spChg chg="mod">
            <ac:chgData name="Leonard Wolf" userId="53c2d061-ec99-4f6f-b2c8-29243b05c94c" providerId="ADAL" clId="{5E00D410-4CF6-C04D-888E-7F85E99FAEEB}" dt="2024-11-14T15:46:02.706" v="242" actId="2711"/>
            <ac:spMkLst>
              <pc:docMk/>
              <pc:sldMasterMk cId="2394396925" sldId="2147483661"/>
              <pc:sldLayoutMk cId="3371246564" sldId="2147483684"/>
              <ac:spMk id="16" creationId="{C204FC51-3AA1-2470-229C-C3E81D8C292B}"/>
            </ac:spMkLst>
          </pc:spChg>
        </pc:sldLayoutChg>
        <pc:sldLayoutChg chg="modSp add mod modTransition">
          <pc:chgData name="Leonard Wolf" userId="53c2d061-ec99-4f6f-b2c8-29243b05c94c" providerId="ADAL" clId="{5E00D410-4CF6-C04D-888E-7F85E99FAEEB}" dt="2024-11-14T15:47:50.326" v="256" actId="2711"/>
          <pc:sldLayoutMkLst>
            <pc:docMk/>
            <pc:sldMasterMk cId="2394396925" sldId="2147483661"/>
            <pc:sldLayoutMk cId="2085248084" sldId="2147483688"/>
          </pc:sldLayoutMkLst>
          <pc:spChg chg="mod">
            <ac:chgData name="Leonard Wolf" userId="53c2d061-ec99-4f6f-b2c8-29243b05c94c" providerId="ADAL" clId="{5E00D410-4CF6-C04D-888E-7F85E99FAEEB}" dt="2024-11-14T15:46:56.822" v="248" actId="207"/>
            <ac:spMkLst>
              <pc:docMk/>
              <pc:sldMasterMk cId="2394396925" sldId="2147483661"/>
              <pc:sldLayoutMk cId="2085248084" sldId="2147483688"/>
              <ac:spMk id="3" creationId="{4F11DD7E-C0C1-77E5-16C8-3A605512BA19}"/>
            </ac:spMkLst>
          </pc:spChg>
          <pc:spChg chg="mod">
            <ac:chgData name="Leonard Wolf" userId="53c2d061-ec99-4f6f-b2c8-29243b05c94c" providerId="ADAL" clId="{5E00D410-4CF6-C04D-888E-7F85E99FAEEB}" dt="2024-11-14T15:30:21.605" v="165" actId="20577"/>
            <ac:spMkLst>
              <pc:docMk/>
              <pc:sldMasterMk cId="2394396925" sldId="2147483661"/>
              <pc:sldLayoutMk cId="2085248084" sldId="2147483688"/>
              <ac:spMk id="12" creationId="{D857812C-F707-CEB5-F849-562C7BA4920F}"/>
            </ac:spMkLst>
          </pc:spChg>
          <pc:spChg chg="mod">
            <ac:chgData name="Leonard Wolf" userId="53c2d061-ec99-4f6f-b2c8-29243b05c94c" providerId="ADAL" clId="{5E00D410-4CF6-C04D-888E-7F85E99FAEEB}" dt="2024-11-14T15:47:17.322" v="252" actId="2711"/>
            <ac:spMkLst>
              <pc:docMk/>
              <pc:sldMasterMk cId="2394396925" sldId="2147483661"/>
              <pc:sldLayoutMk cId="2085248084" sldId="2147483688"/>
              <ac:spMk id="14" creationId="{E856A02A-682F-0AB9-2B00-E8155AE64F0B}"/>
            </ac:spMkLst>
          </pc:spChg>
          <pc:spChg chg="mod">
            <ac:chgData name="Leonard Wolf" userId="53c2d061-ec99-4f6f-b2c8-29243b05c94c" providerId="ADAL" clId="{5E00D410-4CF6-C04D-888E-7F85E99FAEEB}" dt="2024-11-14T15:47:50.326" v="256" actId="2711"/>
            <ac:spMkLst>
              <pc:docMk/>
              <pc:sldMasterMk cId="2394396925" sldId="2147483661"/>
              <pc:sldLayoutMk cId="2085248084" sldId="2147483688"/>
              <ac:spMk id="16" creationId="{C204FC51-3AA1-2470-229C-C3E81D8C292B}"/>
            </ac:spMkLst>
          </pc:spChg>
        </pc:sldLayoutChg>
      </pc:sldMasterChg>
    </pc:docChg>
  </pc:docChgLst>
  <pc:docChgLst>
    <pc:chgData name="Hannah Werner" userId="6f96a161-cb2c-4bc7-a90d-3c38d78bf0fc" providerId="ADAL" clId="{8739433B-DC41-400E-9325-E6928B5D9166}"/>
    <pc:docChg chg="undo redo custSel modSld modMainMaster">
      <pc:chgData name="Hannah Werner" userId="6f96a161-cb2c-4bc7-a90d-3c38d78bf0fc" providerId="ADAL" clId="{8739433B-DC41-400E-9325-E6928B5D9166}" dt="2024-11-19T15:30:31.296" v="594" actId="6549"/>
      <pc:docMkLst>
        <pc:docMk/>
      </pc:docMkLst>
      <pc:sldChg chg="modSp mod">
        <pc:chgData name="Hannah Werner" userId="6f96a161-cb2c-4bc7-a90d-3c38d78bf0fc" providerId="ADAL" clId="{8739433B-DC41-400E-9325-E6928B5D9166}" dt="2024-11-19T15:30:31.296" v="594" actId="6549"/>
        <pc:sldMkLst>
          <pc:docMk/>
          <pc:sldMk cId="537293043" sldId="261"/>
        </pc:sldMkLst>
        <pc:spChg chg="mod">
          <ac:chgData name="Hannah Werner" userId="6f96a161-cb2c-4bc7-a90d-3c38d78bf0fc" providerId="ADAL" clId="{8739433B-DC41-400E-9325-E6928B5D9166}" dt="2024-11-19T15:30:31.296" v="594" actId="6549"/>
          <ac:spMkLst>
            <pc:docMk/>
            <pc:sldMk cId="537293043" sldId="261"/>
            <ac:spMk id="2" creationId="{C6B4BBF1-31A7-1389-0F6D-DC59ACDF5273}"/>
          </ac:spMkLst>
        </pc:spChg>
      </pc:sldChg>
      <pc:sldChg chg="addSp modSp">
        <pc:chgData name="Hannah Werner" userId="6f96a161-cb2c-4bc7-a90d-3c38d78bf0fc" providerId="ADAL" clId="{8739433B-DC41-400E-9325-E6928B5D9166}" dt="2024-11-19T13:43:05.364" v="455"/>
        <pc:sldMkLst>
          <pc:docMk/>
          <pc:sldMk cId="642391188" sldId="266"/>
        </pc:sldMkLst>
        <pc:spChg chg="add mod">
          <ac:chgData name="Hannah Werner" userId="6f96a161-cb2c-4bc7-a90d-3c38d78bf0fc" providerId="ADAL" clId="{8739433B-DC41-400E-9325-E6928B5D9166}" dt="2024-11-19T13:43:05.364" v="455"/>
          <ac:spMkLst>
            <pc:docMk/>
            <pc:sldMk cId="642391188" sldId="266"/>
            <ac:spMk id="5" creationId="{C29F4F10-6CDC-287A-56AB-A45DC6E4F404}"/>
          </ac:spMkLst>
        </pc:spChg>
      </pc:sldChg>
      <pc:sldChg chg="addSp delSp modSp mod">
        <pc:chgData name="Hannah Werner" userId="6f96a161-cb2c-4bc7-a90d-3c38d78bf0fc" providerId="ADAL" clId="{8739433B-DC41-400E-9325-E6928B5D9166}" dt="2024-11-14T14:29:59.653" v="92" actId="6549"/>
        <pc:sldMkLst>
          <pc:docMk/>
          <pc:sldMk cId="886721739" sldId="272"/>
        </pc:sldMkLst>
        <pc:spChg chg="mod">
          <ac:chgData name="Hannah Werner" userId="6f96a161-cb2c-4bc7-a90d-3c38d78bf0fc" providerId="ADAL" clId="{8739433B-DC41-400E-9325-E6928B5D9166}" dt="2024-11-14T14:29:59.653" v="92" actId="6549"/>
          <ac:spMkLst>
            <pc:docMk/>
            <pc:sldMk cId="886721739" sldId="272"/>
            <ac:spMk id="2" creationId="{1D89EDAE-5882-69EA-1873-1E9182381AC3}"/>
          </ac:spMkLst>
        </pc:spChg>
        <pc:spChg chg="mod">
          <ac:chgData name="Hannah Werner" userId="6f96a161-cb2c-4bc7-a90d-3c38d78bf0fc" providerId="ADAL" clId="{8739433B-DC41-400E-9325-E6928B5D9166}" dt="2024-11-14T14:29:38.538" v="87" actId="1076"/>
          <ac:spMkLst>
            <pc:docMk/>
            <pc:sldMk cId="886721739" sldId="272"/>
            <ac:spMk id="3" creationId="{647D1BAA-F92E-5208-ABA6-1893DD0CFF84}"/>
          </ac:spMkLst>
        </pc:spChg>
        <pc:spChg chg="mod">
          <ac:chgData name="Hannah Werner" userId="6f96a161-cb2c-4bc7-a90d-3c38d78bf0fc" providerId="ADAL" clId="{8739433B-DC41-400E-9325-E6928B5D9166}" dt="2024-11-14T14:28:37.552" v="48" actId="1076"/>
          <ac:spMkLst>
            <pc:docMk/>
            <pc:sldMk cId="886721739" sldId="272"/>
            <ac:spMk id="5" creationId="{AA4EBF9F-C0C7-D9FC-97EE-8FDC2B4A4718}"/>
          </ac:spMkLst>
        </pc:spChg>
        <pc:spChg chg="add del mod">
          <ac:chgData name="Hannah Werner" userId="6f96a161-cb2c-4bc7-a90d-3c38d78bf0fc" providerId="ADAL" clId="{8739433B-DC41-400E-9325-E6928B5D9166}" dt="2024-11-14T14:28:29.173" v="46" actId="478"/>
          <ac:spMkLst>
            <pc:docMk/>
            <pc:sldMk cId="886721739" sldId="272"/>
            <ac:spMk id="6" creationId="{507172DB-E0C4-275E-9C60-C1D66E017345}"/>
          </ac:spMkLst>
        </pc:spChg>
        <pc:spChg chg="add del mod">
          <ac:chgData name="Hannah Werner" userId="6f96a161-cb2c-4bc7-a90d-3c38d78bf0fc" providerId="ADAL" clId="{8739433B-DC41-400E-9325-E6928B5D9166}" dt="2024-11-14T14:29:05.383" v="72" actId="478"/>
          <ac:spMkLst>
            <pc:docMk/>
            <pc:sldMk cId="886721739" sldId="272"/>
            <ac:spMk id="7" creationId="{A7DAADC6-7B84-1C19-CC57-1FBC6610F16F}"/>
          </ac:spMkLst>
        </pc:spChg>
      </pc:sldChg>
      <pc:sldMasterChg chg="modSldLayout">
        <pc:chgData name="Hannah Werner" userId="6f96a161-cb2c-4bc7-a90d-3c38d78bf0fc" providerId="ADAL" clId="{8739433B-DC41-400E-9325-E6928B5D9166}" dt="2024-11-19T15:30:22.151" v="592" actId="6549"/>
        <pc:sldMasterMkLst>
          <pc:docMk/>
          <pc:sldMasterMk cId="2394396925" sldId="2147483661"/>
        </pc:sldMasterMkLst>
        <pc:sldLayoutChg chg="addSp delSp modSp mod">
          <pc:chgData name="Hannah Werner" userId="6f96a161-cb2c-4bc7-a90d-3c38d78bf0fc" providerId="ADAL" clId="{8739433B-DC41-400E-9325-E6928B5D9166}" dt="2024-11-19T13:26:06.412" v="454" actId="1036"/>
          <pc:sldLayoutMkLst>
            <pc:docMk/>
            <pc:sldMasterMk cId="2394396925" sldId="2147483661"/>
            <pc:sldLayoutMk cId="496303994" sldId="2147483679"/>
          </pc:sldLayoutMkLst>
          <pc:spChg chg="add mod">
            <ac:chgData name="Hannah Werner" userId="6f96a161-cb2c-4bc7-a90d-3c38d78bf0fc" providerId="ADAL" clId="{8739433B-DC41-400E-9325-E6928B5D9166}" dt="2024-11-19T13:24:38.965" v="444" actId="14100"/>
            <ac:spMkLst>
              <pc:docMk/>
              <pc:sldMasterMk cId="2394396925" sldId="2147483661"/>
              <pc:sldLayoutMk cId="496303994" sldId="2147483679"/>
              <ac:spMk id="6" creationId="{9D40EC10-9EB1-875A-72A2-CABCCBEF7B38}"/>
            </ac:spMkLst>
          </pc:spChg>
          <pc:spChg chg="add del mod">
            <ac:chgData name="Hannah Werner" userId="6f96a161-cb2c-4bc7-a90d-3c38d78bf0fc" providerId="ADAL" clId="{8739433B-DC41-400E-9325-E6928B5D9166}" dt="2024-11-19T13:24:55.786" v="446" actId="478"/>
            <ac:spMkLst>
              <pc:docMk/>
              <pc:sldMasterMk cId="2394396925" sldId="2147483661"/>
              <pc:sldLayoutMk cId="496303994" sldId="2147483679"/>
              <ac:spMk id="14" creationId="{9BB69D54-F327-DA12-8A6E-06EEE90D524C}"/>
            </ac:spMkLst>
          </pc:spChg>
          <pc:spChg chg="add mod">
            <ac:chgData name="Hannah Werner" userId="6f96a161-cb2c-4bc7-a90d-3c38d78bf0fc" providerId="ADAL" clId="{8739433B-DC41-400E-9325-E6928B5D9166}" dt="2024-11-19T13:25:40.901" v="453" actId="20577"/>
            <ac:spMkLst>
              <pc:docMk/>
              <pc:sldMasterMk cId="2394396925" sldId="2147483661"/>
              <pc:sldLayoutMk cId="496303994" sldId="2147483679"/>
              <ac:spMk id="16" creationId="{F18F0FD2-B2F2-489F-679C-A4812B2779B0}"/>
            </ac:spMkLst>
          </pc:spChg>
          <pc:spChg chg="mod">
            <ac:chgData name="Hannah Werner" userId="6f96a161-cb2c-4bc7-a90d-3c38d78bf0fc" providerId="ADAL" clId="{8739433B-DC41-400E-9325-E6928B5D9166}" dt="2024-11-19T13:20:53.167" v="361" actId="14100"/>
            <ac:spMkLst>
              <pc:docMk/>
              <pc:sldMasterMk cId="2394396925" sldId="2147483661"/>
              <pc:sldLayoutMk cId="496303994" sldId="2147483679"/>
              <ac:spMk id="32" creationId="{3D97CCEF-8B32-DA8D-8220-433DBAC8C95B}"/>
            </ac:spMkLst>
          </pc:spChg>
          <pc:spChg chg="mod">
            <ac:chgData name="Hannah Werner" userId="6f96a161-cb2c-4bc7-a90d-3c38d78bf0fc" providerId="ADAL" clId="{8739433B-DC41-400E-9325-E6928B5D9166}" dt="2024-11-19T13:26:06.412" v="454" actId="1036"/>
            <ac:spMkLst>
              <pc:docMk/>
              <pc:sldMasterMk cId="2394396925" sldId="2147483661"/>
              <pc:sldLayoutMk cId="496303994" sldId="2147483679"/>
              <ac:spMk id="35" creationId="{6432F760-F5F0-D74C-F44A-680E2AFA4293}"/>
            </ac:spMkLst>
          </pc:spChg>
        </pc:sldLayoutChg>
        <pc:sldLayoutChg chg="modSp mod">
          <pc:chgData name="Hannah Werner" userId="6f96a161-cb2c-4bc7-a90d-3c38d78bf0fc" providerId="ADAL" clId="{8739433B-DC41-400E-9325-E6928B5D9166}" dt="2024-11-19T13:20:35.862" v="360" actId="20577"/>
          <pc:sldLayoutMkLst>
            <pc:docMk/>
            <pc:sldMasterMk cId="2394396925" sldId="2147483661"/>
            <pc:sldLayoutMk cId="3859855295" sldId="2147483683"/>
          </pc:sldLayoutMkLst>
          <pc:spChg chg="mod">
            <ac:chgData name="Hannah Werner" userId="6f96a161-cb2c-4bc7-a90d-3c38d78bf0fc" providerId="ADAL" clId="{8739433B-DC41-400E-9325-E6928B5D9166}" dt="2024-11-19T13:20:19.390" v="320" actId="20577"/>
            <ac:spMkLst>
              <pc:docMk/>
              <pc:sldMasterMk cId="2394396925" sldId="2147483661"/>
              <pc:sldLayoutMk cId="3859855295" sldId="2147483683"/>
              <ac:spMk id="5" creationId="{0A96F4E7-0BC6-6E08-9BA6-D3347C795D03}"/>
            </ac:spMkLst>
          </pc:spChg>
          <pc:spChg chg="mod">
            <ac:chgData name="Hannah Werner" userId="6f96a161-cb2c-4bc7-a90d-3c38d78bf0fc" providerId="ADAL" clId="{8739433B-DC41-400E-9325-E6928B5D9166}" dt="2024-11-19T13:20:33.334" v="359" actId="20577"/>
            <ac:spMkLst>
              <pc:docMk/>
              <pc:sldMasterMk cId="2394396925" sldId="2147483661"/>
              <pc:sldLayoutMk cId="3859855295" sldId="2147483683"/>
              <ac:spMk id="11" creationId="{366E3751-4A42-3B8D-5208-B03E95659924}"/>
            </ac:spMkLst>
          </pc:spChg>
          <pc:spChg chg="mod">
            <ac:chgData name="Hannah Werner" userId="6f96a161-cb2c-4bc7-a90d-3c38d78bf0fc" providerId="ADAL" clId="{8739433B-DC41-400E-9325-E6928B5D9166}" dt="2024-11-19T13:20:35.862" v="360" actId="20577"/>
            <ac:spMkLst>
              <pc:docMk/>
              <pc:sldMasterMk cId="2394396925" sldId="2147483661"/>
              <pc:sldLayoutMk cId="3859855295" sldId="2147483683"/>
              <ac:spMk id="14" creationId="{BED520A0-5A91-65BD-5356-54F489A6981F}"/>
            </ac:spMkLst>
          </pc:spChg>
        </pc:sldLayoutChg>
        <pc:sldLayoutChg chg="modSp mod">
          <pc:chgData name="Hannah Werner" userId="6f96a161-cb2c-4bc7-a90d-3c38d78bf0fc" providerId="ADAL" clId="{8739433B-DC41-400E-9325-E6928B5D9166}" dt="2024-11-19T15:30:22.151" v="592" actId="6549"/>
          <pc:sldLayoutMkLst>
            <pc:docMk/>
            <pc:sldMasterMk cId="2394396925" sldId="2147483661"/>
            <pc:sldLayoutMk cId="3371246564" sldId="2147483684"/>
          </pc:sldLayoutMkLst>
          <pc:spChg chg="mod">
            <ac:chgData name="Hannah Werner" userId="6f96a161-cb2c-4bc7-a90d-3c38d78bf0fc" providerId="ADAL" clId="{8739433B-DC41-400E-9325-E6928B5D9166}" dt="2024-11-19T13:45:58.639" v="584" actId="14100"/>
            <ac:spMkLst>
              <pc:docMk/>
              <pc:sldMasterMk cId="2394396925" sldId="2147483661"/>
              <pc:sldLayoutMk cId="3371246564" sldId="2147483684"/>
              <ac:spMk id="2" creationId="{CBD3EEC2-4DF2-77B7-01E6-705CB7AF445B}"/>
            </ac:spMkLst>
          </pc:spChg>
          <pc:spChg chg="mod">
            <ac:chgData name="Hannah Werner" userId="6f96a161-cb2c-4bc7-a90d-3c38d78bf0fc" providerId="ADAL" clId="{8739433B-DC41-400E-9325-E6928B5D9166}" dt="2024-11-19T15:30:22.151" v="592" actId="6549"/>
            <ac:spMkLst>
              <pc:docMk/>
              <pc:sldMasterMk cId="2394396925" sldId="2147483661"/>
              <pc:sldLayoutMk cId="3371246564" sldId="2147483684"/>
              <ac:spMk id="3" creationId="{4F11DD7E-C0C1-77E5-16C8-3A605512BA19}"/>
            </ac:spMkLst>
          </pc:spChg>
          <pc:spChg chg="mod">
            <ac:chgData name="Hannah Werner" userId="6f96a161-cb2c-4bc7-a90d-3c38d78bf0fc" providerId="ADAL" clId="{8739433B-DC41-400E-9325-E6928B5D9166}" dt="2024-11-19T13:45:58.639" v="584" actId="14100"/>
            <ac:spMkLst>
              <pc:docMk/>
              <pc:sldMasterMk cId="2394396925" sldId="2147483661"/>
              <pc:sldLayoutMk cId="3371246564" sldId="2147483684"/>
              <ac:spMk id="8" creationId="{E2AC6612-43B4-2567-D2E2-4094E4C240BD}"/>
            </ac:spMkLst>
          </pc:spChg>
          <pc:spChg chg="mod">
            <ac:chgData name="Hannah Werner" userId="6f96a161-cb2c-4bc7-a90d-3c38d78bf0fc" providerId="ADAL" clId="{8739433B-DC41-400E-9325-E6928B5D9166}" dt="2024-11-19T13:45:58.639" v="584" actId="14100"/>
            <ac:spMkLst>
              <pc:docMk/>
              <pc:sldMasterMk cId="2394396925" sldId="2147483661"/>
              <pc:sldLayoutMk cId="3371246564" sldId="2147483684"/>
              <ac:spMk id="11" creationId="{366E3751-4A42-3B8D-5208-B03E95659924}"/>
            </ac:spMkLst>
          </pc:spChg>
          <pc:spChg chg="mod">
            <ac:chgData name="Hannah Werner" userId="6f96a161-cb2c-4bc7-a90d-3c38d78bf0fc" providerId="ADAL" clId="{8739433B-DC41-400E-9325-E6928B5D9166}" dt="2024-11-19T13:45:29.463" v="583" actId="20577"/>
            <ac:spMkLst>
              <pc:docMk/>
              <pc:sldMasterMk cId="2394396925" sldId="2147483661"/>
              <pc:sldLayoutMk cId="3371246564" sldId="2147483684"/>
              <ac:spMk id="12" creationId="{D857812C-F707-CEB5-F849-562C7BA4920F}"/>
            </ac:spMkLst>
          </pc:spChg>
          <pc:spChg chg="mod">
            <ac:chgData name="Hannah Werner" userId="6f96a161-cb2c-4bc7-a90d-3c38d78bf0fc" providerId="ADAL" clId="{8739433B-DC41-400E-9325-E6928B5D9166}" dt="2024-11-19T13:44:00.658" v="486" actId="20577"/>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8739433B-DC41-400E-9325-E6928B5D9166}" dt="2024-11-19T13:44:14.647" v="487" actId="108"/>
            <ac:spMkLst>
              <pc:docMk/>
              <pc:sldMasterMk cId="2394396925" sldId="2147483661"/>
              <pc:sldLayoutMk cId="3371246564" sldId="2147483684"/>
              <ac:spMk id="16" creationId="{C204FC51-3AA1-2470-229C-C3E81D8C292B}"/>
            </ac:spMkLst>
          </pc:spChg>
          <pc:spChg chg="mod">
            <ac:chgData name="Hannah Werner" userId="6f96a161-cb2c-4bc7-a90d-3c38d78bf0fc" providerId="ADAL" clId="{8739433B-DC41-400E-9325-E6928B5D9166}" dt="2024-11-19T13:45:58.639" v="584" actId="14100"/>
            <ac:spMkLst>
              <pc:docMk/>
              <pc:sldMasterMk cId="2394396925" sldId="2147483661"/>
              <pc:sldLayoutMk cId="3371246564" sldId="2147483684"/>
              <ac:spMk id="17" creationId="{4D4856FA-B0F4-D0C8-0330-C21FFD929E83}"/>
            </ac:spMkLst>
          </pc:spChg>
          <pc:spChg chg="mod">
            <ac:chgData name="Hannah Werner" userId="6f96a161-cb2c-4bc7-a90d-3c38d78bf0fc" providerId="ADAL" clId="{8739433B-DC41-400E-9325-E6928B5D9166}" dt="2024-11-19T13:45:58.639" v="584" actId="14100"/>
            <ac:spMkLst>
              <pc:docMk/>
              <pc:sldMasterMk cId="2394396925" sldId="2147483661"/>
              <pc:sldLayoutMk cId="3371246564" sldId="2147483684"/>
              <ac:spMk id="18" creationId="{66EE628D-9B92-AB0C-40F6-C70C231358E5}"/>
            </ac:spMkLst>
          </pc:spChg>
        </pc:sldLayoutChg>
        <pc:sldLayoutChg chg="modSp mod">
          <pc:chgData name="Hannah Werner" userId="6f96a161-cb2c-4bc7-a90d-3c38d78bf0fc" providerId="ADAL" clId="{8739433B-DC41-400E-9325-E6928B5D9166}" dt="2024-11-19T13:46:59.147" v="590" actId="255"/>
          <pc:sldLayoutMkLst>
            <pc:docMk/>
            <pc:sldMasterMk cId="2394396925" sldId="2147483661"/>
            <pc:sldLayoutMk cId="2085248084" sldId="2147483688"/>
          </pc:sldLayoutMkLst>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2" creationId="{CBD3EEC2-4DF2-77B7-01E6-705CB7AF445B}"/>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3" creationId="{4F11DD7E-C0C1-77E5-16C8-3A605512BA19}"/>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6" creationId="{4C24A9EB-41FA-41D8-BA69-871ACB50E6EB}"/>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8" creationId="{E2AC6612-43B4-2567-D2E2-4094E4C240BD}"/>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9" creationId="{3676FF84-31E1-C937-463E-EA12653DED04}"/>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1" creationId="{366E3751-4A42-3B8D-5208-B03E95659924}"/>
            </ac:spMkLst>
          </pc:spChg>
          <pc:spChg chg="mod">
            <ac:chgData name="Hannah Werner" userId="6f96a161-cb2c-4bc7-a90d-3c38d78bf0fc" providerId="ADAL" clId="{8739433B-DC41-400E-9325-E6928B5D9166}" dt="2024-11-19T13:46:59.147" v="590" actId="255"/>
            <ac:spMkLst>
              <pc:docMk/>
              <pc:sldMasterMk cId="2394396925" sldId="2147483661"/>
              <pc:sldLayoutMk cId="2085248084" sldId="2147483688"/>
              <ac:spMk id="12" creationId="{D857812C-F707-CEB5-F849-562C7BA4920F}"/>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3" creationId="{F9973926-07C2-A3ED-0121-13CB71E603FD}"/>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4" creationId="{E856A02A-682F-0AB9-2B00-E8155AE64F0B}"/>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5" creationId="{197EFB13-7FAF-2B6D-413F-9CAFECE832BF}"/>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6" creationId="{C204FC51-3AA1-2470-229C-C3E81D8C292B}"/>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7" creationId="{4D4856FA-B0F4-D0C8-0330-C21FFD929E83}"/>
            </ac:spMkLst>
          </pc:spChg>
          <pc:spChg chg="mod">
            <ac:chgData name="Hannah Werner" userId="6f96a161-cb2c-4bc7-a90d-3c38d78bf0fc" providerId="ADAL" clId="{8739433B-DC41-400E-9325-E6928B5D9166}" dt="2024-11-19T13:46:27.422" v="586" actId="14100"/>
            <ac:spMkLst>
              <pc:docMk/>
              <pc:sldMasterMk cId="2394396925" sldId="2147483661"/>
              <pc:sldLayoutMk cId="2085248084" sldId="2147483688"/>
              <ac:spMk id="18" creationId="{66EE628D-9B92-AB0C-40F6-C70C231358E5}"/>
            </ac:spMkLst>
          </pc:spChg>
        </pc:sldLayoutChg>
      </pc:sldMasterChg>
    </pc:docChg>
  </pc:docChgLst>
  <pc:docChgLst>
    <pc:chgData name="Josephine Hoffheinz" userId="e0f5c9e3-43ea-4b53-8ebb-53a75749d87d" providerId="ADAL" clId="{208021B8-7477-774A-99A5-27129A94BF5E}"/>
    <pc:docChg chg="undo custSel addSld delSld modSld sldOrd modMainMaster modSection">
      <pc:chgData name="Josephine Hoffheinz" userId="e0f5c9e3-43ea-4b53-8ebb-53a75749d87d" providerId="ADAL" clId="{208021B8-7477-774A-99A5-27129A94BF5E}" dt="2024-03-13T09:49:43.364" v="2470" actId="20577"/>
      <pc:docMkLst>
        <pc:docMk/>
      </pc:docMkLst>
      <pc:sldChg chg="del modCm">
        <pc:chgData name="Josephine Hoffheinz" userId="e0f5c9e3-43ea-4b53-8ebb-53a75749d87d" providerId="ADAL" clId="{208021B8-7477-774A-99A5-27129A94BF5E}" dt="2024-03-12T14:18:17.269" v="422" actId="2696"/>
        <pc:sldMkLst>
          <pc:docMk/>
          <pc:sldMk cId="1713955980" sldId="257"/>
        </pc:sldMkLst>
        <pc:extLst>
          <p:ext xmlns:p="http://schemas.openxmlformats.org/presentationml/2006/main" uri="{D6D511B9-2390-475A-947B-AFAB55BFBCF1}">
            <pc226:cmChg xmlns:pc226="http://schemas.microsoft.com/office/powerpoint/2022/06/main/command" chg="mod modRxn">
              <pc226:chgData name="Josephine Hoffheinz" userId="e0f5c9e3-43ea-4b53-8ebb-53a75749d87d" providerId="ADAL" clId="{208021B8-7477-774A-99A5-27129A94BF5E}" dt="2024-03-12T14:09:37.284" v="106"/>
              <pc2:cmMkLst xmlns:pc2="http://schemas.microsoft.com/office/powerpoint/2019/9/main/command">
                <pc:docMk/>
                <pc:sldMk cId="1713955980" sldId="257"/>
                <pc2:cmMk id="{4C3AABE8-ECBD-49DD-B273-8C8248F841AA}"/>
              </pc2:cmMkLst>
            </pc226:cmChg>
          </p:ext>
        </pc:extLst>
      </pc:sldChg>
      <pc:sldChg chg="del">
        <pc:chgData name="Josephine Hoffheinz" userId="e0f5c9e3-43ea-4b53-8ebb-53a75749d87d" providerId="ADAL" clId="{208021B8-7477-774A-99A5-27129A94BF5E}" dt="2024-03-12T14:18:23.762" v="424" actId="2696"/>
        <pc:sldMkLst>
          <pc:docMk/>
          <pc:sldMk cId="394253921" sldId="258"/>
        </pc:sldMkLst>
      </pc:sldChg>
      <pc:sldChg chg="del">
        <pc:chgData name="Josephine Hoffheinz" userId="e0f5c9e3-43ea-4b53-8ebb-53a75749d87d" providerId="ADAL" clId="{208021B8-7477-774A-99A5-27129A94BF5E}" dt="2024-03-12T14:18:25.108" v="425" actId="2696"/>
        <pc:sldMkLst>
          <pc:docMk/>
          <pc:sldMk cId="3786779548" sldId="259"/>
        </pc:sldMkLst>
      </pc:sldChg>
      <pc:sldChg chg="del">
        <pc:chgData name="Josephine Hoffheinz" userId="e0f5c9e3-43ea-4b53-8ebb-53a75749d87d" providerId="ADAL" clId="{208021B8-7477-774A-99A5-27129A94BF5E}" dt="2024-03-12T14:31:15.322" v="692" actId="2696"/>
        <pc:sldMkLst>
          <pc:docMk/>
          <pc:sldMk cId="1148641694" sldId="260"/>
        </pc:sldMkLst>
      </pc:sldChg>
      <pc:sldChg chg="ord delCm">
        <pc:chgData name="Josephine Hoffheinz" userId="e0f5c9e3-43ea-4b53-8ebb-53a75749d87d" providerId="ADAL" clId="{208021B8-7477-774A-99A5-27129A94BF5E}" dt="2024-03-12T15:44:18.451" v="1808" actId="20578"/>
        <pc:sldMkLst>
          <pc:docMk/>
          <pc:sldMk cId="537293043" sldId="261"/>
        </pc:sldMkLst>
        <pc:extLst>
          <p:ext xmlns:p="http://schemas.openxmlformats.org/presentationml/2006/main" uri="{D6D511B9-2390-475A-947B-AFAB55BFBCF1}">
            <pc226:cmChg xmlns:pc226="http://schemas.microsoft.com/office/powerpoint/2022/06/main/command" chg="del">
              <pc226:chgData name="Josephine Hoffheinz" userId="e0f5c9e3-43ea-4b53-8ebb-53a75749d87d" providerId="ADAL" clId="{208021B8-7477-774A-99A5-27129A94BF5E}" dt="2024-03-12T14:46:04.108" v="793"/>
              <pc2:cmMkLst xmlns:pc2="http://schemas.microsoft.com/office/powerpoint/2019/9/main/command">
                <pc:docMk/>
                <pc:sldMk cId="537293043" sldId="261"/>
                <pc2:cmMk id="{1D3ADE79-0D31-424F-A52E-3B69429E1099}"/>
              </pc2:cmMkLst>
            </pc226:cmChg>
          </p:ext>
        </pc:extLst>
      </pc:sldChg>
      <pc:sldChg chg="add del">
        <pc:chgData name="Josephine Hoffheinz" userId="e0f5c9e3-43ea-4b53-8ebb-53a75749d87d" providerId="ADAL" clId="{208021B8-7477-774A-99A5-27129A94BF5E}" dt="2024-03-12T15:38:12.750" v="1784" actId="2696"/>
        <pc:sldMkLst>
          <pc:docMk/>
          <pc:sldMk cId="1864686527" sldId="262"/>
        </pc:sldMkLst>
      </pc:sldChg>
      <pc:sldChg chg="del">
        <pc:chgData name="Josephine Hoffheinz" userId="e0f5c9e3-43ea-4b53-8ebb-53a75749d87d" providerId="ADAL" clId="{208021B8-7477-774A-99A5-27129A94BF5E}" dt="2024-03-12T14:42:36.643" v="788" actId="2696"/>
        <pc:sldMkLst>
          <pc:docMk/>
          <pc:sldMk cId="87104356" sldId="263"/>
        </pc:sldMkLst>
      </pc:sldChg>
      <pc:sldChg chg="del">
        <pc:chgData name="Josephine Hoffheinz" userId="e0f5c9e3-43ea-4b53-8ebb-53a75749d87d" providerId="ADAL" clId="{208021B8-7477-774A-99A5-27129A94BF5E}" dt="2024-03-12T14:40:54.588" v="772" actId="2696"/>
        <pc:sldMkLst>
          <pc:docMk/>
          <pc:sldMk cId="2931011989" sldId="264"/>
        </pc:sldMkLst>
      </pc:sldChg>
      <pc:sldChg chg="new del">
        <pc:chgData name="Josephine Hoffheinz" userId="e0f5c9e3-43ea-4b53-8ebb-53a75749d87d" providerId="ADAL" clId="{208021B8-7477-774A-99A5-27129A94BF5E}" dt="2024-03-12T14:40:49.433" v="771" actId="2696"/>
        <pc:sldMkLst>
          <pc:docMk/>
          <pc:sldMk cId="4076867100" sldId="265"/>
        </pc:sldMkLst>
      </pc:sldChg>
      <pc:sldChg chg="addSp delSp modSp new mod ord">
        <pc:chgData name="Josephine Hoffheinz" userId="e0f5c9e3-43ea-4b53-8ebb-53a75749d87d" providerId="ADAL" clId="{208021B8-7477-774A-99A5-27129A94BF5E}" dt="2024-03-13T09:45:06.645" v="2351" actId="931"/>
        <pc:sldMkLst>
          <pc:docMk/>
          <pc:sldMk cId="642391188" sldId="266"/>
        </pc:sldMkLst>
      </pc:sldChg>
      <pc:sldChg chg="modSp new del mod">
        <pc:chgData name="Josephine Hoffheinz" userId="e0f5c9e3-43ea-4b53-8ebb-53a75749d87d" providerId="ADAL" clId="{208021B8-7477-774A-99A5-27129A94BF5E}" dt="2024-03-12T14:31:22.898" v="693" actId="2696"/>
        <pc:sldMkLst>
          <pc:docMk/>
          <pc:sldMk cId="791503992" sldId="266"/>
        </pc:sldMkLst>
      </pc:sldChg>
      <pc:sldChg chg="new">
        <pc:chgData name="Josephine Hoffheinz" userId="e0f5c9e3-43ea-4b53-8ebb-53a75749d87d" providerId="ADAL" clId="{208021B8-7477-774A-99A5-27129A94BF5E}" dt="2024-03-12T14:42:48.817" v="791" actId="680"/>
        <pc:sldMkLst>
          <pc:docMk/>
          <pc:sldMk cId="4233395722" sldId="267"/>
        </pc:sldMkLst>
      </pc:sldChg>
      <pc:sldChg chg="new">
        <pc:chgData name="Josephine Hoffheinz" userId="e0f5c9e3-43ea-4b53-8ebb-53a75749d87d" providerId="ADAL" clId="{208021B8-7477-774A-99A5-27129A94BF5E}" dt="2024-03-12T14:42:51.779" v="792" actId="680"/>
        <pc:sldMkLst>
          <pc:docMk/>
          <pc:sldMk cId="985856299" sldId="268"/>
        </pc:sldMkLst>
      </pc:sldChg>
      <pc:sldChg chg="new del">
        <pc:chgData name="Josephine Hoffheinz" userId="e0f5c9e3-43ea-4b53-8ebb-53a75749d87d" providerId="ADAL" clId="{208021B8-7477-774A-99A5-27129A94BF5E}" dt="2024-03-12T15:38:49.137" v="1788" actId="2696"/>
        <pc:sldMkLst>
          <pc:docMk/>
          <pc:sldMk cId="838932935" sldId="269"/>
        </pc:sldMkLst>
      </pc:sldChg>
      <pc:sldChg chg="new">
        <pc:chgData name="Josephine Hoffheinz" userId="e0f5c9e3-43ea-4b53-8ebb-53a75749d87d" providerId="ADAL" clId="{208021B8-7477-774A-99A5-27129A94BF5E}" dt="2024-03-12T15:38:03.928" v="1783" actId="680"/>
        <pc:sldMkLst>
          <pc:docMk/>
          <pc:sldMk cId="109023905" sldId="270"/>
        </pc:sldMkLst>
      </pc:sldChg>
      <pc:sldChg chg="new del">
        <pc:chgData name="Josephine Hoffheinz" userId="e0f5c9e3-43ea-4b53-8ebb-53a75749d87d" providerId="ADAL" clId="{208021B8-7477-774A-99A5-27129A94BF5E}" dt="2024-03-12T15:36:20.232" v="1768" actId="2696"/>
        <pc:sldMkLst>
          <pc:docMk/>
          <pc:sldMk cId="2489164869" sldId="270"/>
        </pc:sldMkLst>
      </pc:sldChg>
      <pc:sldChg chg="new del">
        <pc:chgData name="Josephine Hoffheinz" userId="e0f5c9e3-43ea-4b53-8ebb-53a75749d87d" providerId="ADAL" clId="{208021B8-7477-774A-99A5-27129A94BF5E}" dt="2024-03-12T15:37:14.307" v="1776" actId="2696"/>
        <pc:sldMkLst>
          <pc:docMk/>
          <pc:sldMk cId="3290087206" sldId="270"/>
        </pc:sldMkLst>
      </pc:sldChg>
      <pc:sldChg chg="new del">
        <pc:chgData name="Josephine Hoffheinz" userId="e0f5c9e3-43ea-4b53-8ebb-53a75749d87d" providerId="ADAL" clId="{208021B8-7477-774A-99A5-27129A94BF5E}" dt="2024-03-12T15:36:00.284" v="1766" actId="2696"/>
        <pc:sldMkLst>
          <pc:docMk/>
          <pc:sldMk cId="3639646856" sldId="270"/>
        </pc:sldMkLst>
      </pc:sldChg>
      <pc:sldChg chg="delSp new del mod">
        <pc:chgData name="Josephine Hoffheinz" userId="e0f5c9e3-43ea-4b53-8ebb-53a75749d87d" providerId="ADAL" clId="{208021B8-7477-774A-99A5-27129A94BF5E}" dt="2024-03-12T15:34:27.600" v="1749" actId="2696"/>
        <pc:sldMkLst>
          <pc:docMk/>
          <pc:sldMk cId="3716331974" sldId="270"/>
        </pc:sldMkLst>
      </pc:sldChg>
      <pc:sldChg chg="new del">
        <pc:chgData name="Josephine Hoffheinz" userId="e0f5c9e3-43ea-4b53-8ebb-53a75749d87d" providerId="ADAL" clId="{208021B8-7477-774A-99A5-27129A94BF5E}" dt="2024-03-12T15:37:47.634" v="1778" actId="2696"/>
        <pc:sldMkLst>
          <pc:docMk/>
          <pc:sldMk cId="3758893726" sldId="270"/>
        </pc:sldMkLst>
      </pc:sldChg>
      <pc:sldChg chg="new del">
        <pc:chgData name="Josephine Hoffheinz" userId="e0f5c9e3-43ea-4b53-8ebb-53a75749d87d" providerId="ADAL" clId="{208021B8-7477-774A-99A5-27129A94BF5E}" dt="2024-03-12T15:37:58.386" v="1782" actId="2696"/>
        <pc:sldMkLst>
          <pc:docMk/>
          <pc:sldMk cId="4002842992" sldId="270"/>
        </pc:sldMkLst>
      </pc:sldChg>
      <pc:sldChg chg="new del">
        <pc:chgData name="Josephine Hoffheinz" userId="e0f5c9e3-43ea-4b53-8ebb-53a75749d87d" providerId="ADAL" clId="{208021B8-7477-774A-99A5-27129A94BF5E}" dt="2024-03-12T15:37:01.013" v="1770" actId="2696"/>
        <pc:sldMkLst>
          <pc:docMk/>
          <pc:sldMk cId="4057921732" sldId="270"/>
        </pc:sldMkLst>
      </pc:sldChg>
      <pc:sldChg chg="new ord">
        <pc:chgData name="Josephine Hoffheinz" userId="e0f5c9e3-43ea-4b53-8ebb-53a75749d87d" providerId="ADAL" clId="{208021B8-7477-774A-99A5-27129A94BF5E}" dt="2024-03-12T15:38:22.532" v="1786" actId="20578"/>
        <pc:sldMkLst>
          <pc:docMk/>
          <pc:sldMk cId="550875588" sldId="271"/>
        </pc:sldMkLst>
      </pc:sldChg>
      <pc:sldChg chg="new del">
        <pc:chgData name="Josephine Hoffheinz" userId="e0f5c9e3-43ea-4b53-8ebb-53a75749d87d" providerId="ADAL" clId="{208021B8-7477-774A-99A5-27129A94BF5E}" dt="2024-03-12T15:37:56.875" v="1781" actId="2696"/>
        <pc:sldMkLst>
          <pc:docMk/>
          <pc:sldMk cId="1789789459" sldId="271"/>
        </pc:sldMkLst>
      </pc:sldChg>
      <pc:sldChg chg="new del">
        <pc:chgData name="Josephine Hoffheinz" userId="e0f5c9e3-43ea-4b53-8ebb-53a75749d87d" providerId="ADAL" clId="{208021B8-7477-774A-99A5-27129A94BF5E}" dt="2024-03-12T15:37:09.978" v="1773" actId="2696"/>
        <pc:sldMkLst>
          <pc:docMk/>
          <pc:sldMk cId="1906515552" sldId="271"/>
        </pc:sldMkLst>
      </pc:sldChg>
      <pc:sldChg chg="modSp new mod ord">
        <pc:chgData name="Josephine Hoffheinz" userId="e0f5c9e3-43ea-4b53-8ebb-53a75749d87d" providerId="ADAL" clId="{208021B8-7477-774A-99A5-27129A94BF5E}" dt="2024-03-13T09:46:07.091" v="2355" actId="14100"/>
        <pc:sldMkLst>
          <pc:docMk/>
          <pc:sldMk cId="886721739" sldId="272"/>
        </pc:sldMkLst>
      </pc:sldChg>
      <pc:sldChg chg="new del ord">
        <pc:chgData name="Josephine Hoffheinz" userId="e0f5c9e3-43ea-4b53-8ebb-53a75749d87d" providerId="ADAL" clId="{208021B8-7477-774A-99A5-27129A94BF5E}" dt="2024-03-12T15:45:00.352" v="1815" actId="2696"/>
        <pc:sldMkLst>
          <pc:docMk/>
          <pc:sldMk cId="1194421723" sldId="272"/>
        </pc:sldMkLst>
      </pc:sldChg>
      <pc:sldChg chg="new del">
        <pc:chgData name="Josephine Hoffheinz" userId="e0f5c9e3-43ea-4b53-8ebb-53a75749d87d" providerId="ADAL" clId="{208021B8-7477-774A-99A5-27129A94BF5E}" dt="2024-03-12T15:49:46.996" v="1830" actId="2696"/>
        <pc:sldMkLst>
          <pc:docMk/>
          <pc:sldMk cId="2748919473" sldId="272"/>
        </pc:sldMkLst>
      </pc:sldChg>
      <pc:sldChg chg="new del">
        <pc:chgData name="Josephine Hoffheinz" userId="e0f5c9e3-43ea-4b53-8ebb-53a75749d87d" providerId="ADAL" clId="{208021B8-7477-774A-99A5-27129A94BF5E}" dt="2024-03-12T16:08:58.420" v="2259" actId="2696"/>
        <pc:sldMkLst>
          <pc:docMk/>
          <pc:sldMk cId="3050228618" sldId="272"/>
        </pc:sldMkLst>
      </pc:sldChg>
      <pc:sldChg chg="new del">
        <pc:chgData name="Josephine Hoffheinz" userId="e0f5c9e3-43ea-4b53-8ebb-53a75749d87d" providerId="ADAL" clId="{208021B8-7477-774A-99A5-27129A94BF5E}" dt="2024-03-12T15:40:10.669" v="1803" actId="2696"/>
        <pc:sldMkLst>
          <pc:docMk/>
          <pc:sldMk cId="3660785013" sldId="272"/>
        </pc:sldMkLst>
      </pc:sldChg>
      <pc:sldChg chg="new del">
        <pc:chgData name="Josephine Hoffheinz" userId="e0f5c9e3-43ea-4b53-8ebb-53a75749d87d" providerId="ADAL" clId="{208021B8-7477-774A-99A5-27129A94BF5E}" dt="2024-03-12T15:40:09.326" v="1802" actId="2696"/>
        <pc:sldMkLst>
          <pc:docMk/>
          <pc:sldMk cId="858878252" sldId="273"/>
        </pc:sldMkLst>
      </pc:sldChg>
      <pc:sldChg chg="new">
        <pc:chgData name="Josephine Hoffheinz" userId="e0f5c9e3-43ea-4b53-8ebb-53a75749d87d" providerId="ADAL" clId="{208021B8-7477-774A-99A5-27129A94BF5E}" dt="2024-03-12T16:09:14.269" v="2262" actId="680"/>
        <pc:sldMkLst>
          <pc:docMk/>
          <pc:sldMk cId="1832142309" sldId="273"/>
        </pc:sldMkLst>
      </pc:sldChg>
      <pc:sldChg chg="new del">
        <pc:chgData name="Josephine Hoffheinz" userId="e0f5c9e3-43ea-4b53-8ebb-53a75749d87d" providerId="ADAL" clId="{208021B8-7477-774A-99A5-27129A94BF5E}" dt="2024-03-12T15:39:50.594" v="1800" actId="2696"/>
        <pc:sldMkLst>
          <pc:docMk/>
          <pc:sldMk cId="1974143152" sldId="273"/>
        </pc:sldMkLst>
      </pc:sldChg>
      <pc:sldChg chg="new del ord">
        <pc:chgData name="Josephine Hoffheinz" userId="e0f5c9e3-43ea-4b53-8ebb-53a75749d87d" providerId="ADAL" clId="{208021B8-7477-774A-99A5-27129A94BF5E}" dt="2024-03-12T15:47:58.556" v="1819" actId="2696"/>
        <pc:sldMkLst>
          <pc:docMk/>
          <pc:sldMk cId="2299870331" sldId="273"/>
        </pc:sldMkLst>
      </pc:sldChg>
      <pc:sldChg chg="new del">
        <pc:chgData name="Josephine Hoffheinz" userId="e0f5c9e3-43ea-4b53-8ebb-53a75749d87d" providerId="ADAL" clId="{208021B8-7477-774A-99A5-27129A94BF5E}" dt="2024-03-12T15:49:46.035" v="1829" actId="2696"/>
        <pc:sldMkLst>
          <pc:docMk/>
          <pc:sldMk cId="3569395096" sldId="273"/>
        </pc:sldMkLst>
      </pc:sldChg>
      <pc:sldChg chg="modSp new del mod">
        <pc:chgData name="Josephine Hoffheinz" userId="e0f5c9e3-43ea-4b53-8ebb-53a75749d87d" providerId="ADAL" clId="{208021B8-7477-774A-99A5-27129A94BF5E}" dt="2024-03-12T15:47:59.425" v="1820" actId="2696"/>
        <pc:sldMkLst>
          <pc:docMk/>
          <pc:sldMk cId="3955670418" sldId="274"/>
        </pc:sldMkLst>
      </pc:sldChg>
      <pc:sldMasterChg chg="addSp modSp mod addSldLayout delSldLayout modSldLayout sldLayoutOrd">
        <pc:chgData name="Josephine Hoffheinz" userId="e0f5c9e3-43ea-4b53-8ebb-53a75749d87d" providerId="ADAL" clId="{208021B8-7477-774A-99A5-27129A94BF5E}" dt="2024-03-13T09:49:43.364" v="2470" actId="20577"/>
        <pc:sldMasterMkLst>
          <pc:docMk/>
          <pc:sldMasterMk cId="2394396925" sldId="2147483661"/>
        </pc:sldMasterMkLst>
        <pc:sldLayoutChg chg="addSp delSp modSp mod">
          <pc:chgData name="Josephine Hoffheinz" userId="e0f5c9e3-43ea-4b53-8ebb-53a75749d87d" providerId="ADAL" clId="{208021B8-7477-774A-99A5-27129A94BF5E}" dt="2024-03-12T15:09:54.491" v="1324" actId="207"/>
          <pc:sldLayoutMkLst>
            <pc:docMk/>
            <pc:sldMasterMk cId="2394396925" sldId="2147483661"/>
            <pc:sldLayoutMk cId="1783054580" sldId="2147483674"/>
          </pc:sldLayoutMkLst>
        </pc:sldLayoutChg>
        <pc:sldLayoutChg chg="addSp delSp modSp mod">
          <pc:chgData name="Josephine Hoffheinz" userId="e0f5c9e3-43ea-4b53-8ebb-53a75749d87d" providerId="ADAL" clId="{208021B8-7477-774A-99A5-27129A94BF5E}" dt="2024-03-12T16:09:57.731" v="2268" actId="6014"/>
          <pc:sldLayoutMkLst>
            <pc:docMk/>
            <pc:sldMasterMk cId="2394396925" sldId="2147483661"/>
            <pc:sldLayoutMk cId="3485044174" sldId="2147483678"/>
          </pc:sldLayoutMkLst>
        </pc:sldLayoutChg>
        <pc:sldLayoutChg chg="addSp delSp modSp mod">
          <pc:chgData name="Josephine Hoffheinz" userId="e0f5c9e3-43ea-4b53-8ebb-53a75749d87d" providerId="ADAL" clId="{208021B8-7477-774A-99A5-27129A94BF5E}" dt="2024-03-13T09:44:16.001" v="2345" actId="14100"/>
          <pc:sldLayoutMkLst>
            <pc:docMk/>
            <pc:sldMasterMk cId="2394396925" sldId="2147483661"/>
            <pc:sldLayoutMk cId="496303994" sldId="2147483679"/>
          </pc:sldLayoutMkLst>
        </pc:sldLayoutChg>
        <pc:sldLayoutChg chg="modSp mod">
          <pc:chgData name="Josephine Hoffheinz" userId="e0f5c9e3-43ea-4b53-8ebb-53a75749d87d" providerId="ADAL" clId="{208021B8-7477-774A-99A5-27129A94BF5E}" dt="2024-03-12T15:07:03.022" v="1309" actId="207"/>
          <pc:sldLayoutMkLst>
            <pc:docMk/>
            <pc:sldMasterMk cId="2394396925" sldId="2147483661"/>
            <pc:sldLayoutMk cId="1501148472" sldId="2147483680"/>
          </pc:sldLayoutMkLst>
        </pc:sldLayoutChg>
        <pc:sldLayoutChg chg="modSp mod">
          <pc:chgData name="Josephine Hoffheinz" userId="e0f5c9e3-43ea-4b53-8ebb-53a75749d87d" providerId="ADAL" clId="{208021B8-7477-774A-99A5-27129A94BF5E}" dt="2024-03-12T15:07:06.432" v="1310" actId="207"/>
          <pc:sldLayoutMkLst>
            <pc:docMk/>
            <pc:sldMasterMk cId="2394396925" sldId="2147483661"/>
            <pc:sldLayoutMk cId="2088388667" sldId="2147483681"/>
          </pc:sldLayoutMkLst>
        </pc:sldLayoutChg>
        <pc:sldLayoutChg chg="addSp delSp modSp mod">
          <pc:chgData name="Josephine Hoffheinz" userId="e0f5c9e3-43ea-4b53-8ebb-53a75749d87d" providerId="ADAL" clId="{208021B8-7477-774A-99A5-27129A94BF5E}" dt="2024-03-12T15:02:53.179" v="1283" actId="14100"/>
          <pc:sldLayoutMkLst>
            <pc:docMk/>
            <pc:sldMasterMk cId="2394396925" sldId="2147483661"/>
            <pc:sldLayoutMk cId="2894851312" sldId="2147483682"/>
          </pc:sldLayoutMkLst>
        </pc:sldLayoutChg>
        <pc:sldLayoutChg chg="addSp delSp modSp mod">
          <pc:chgData name="Josephine Hoffheinz" userId="e0f5c9e3-43ea-4b53-8ebb-53a75749d87d" providerId="ADAL" clId="{208021B8-7477-774A-99A5-27129A94BF5E}" dt="2024-03-13T09:49:43.364" v="2470" actId="20577"/>
          <pc:sldLayoutMkLst>
            <pc:docMk/>
            <pc:sldMasterMk cId="2394396925" sldId="2147483661"/>
            <pc:sldLayoutMk cId="3859855295" sldId="2147483683"/>
          </pc:sldLayoutMkLst>
        </pc:sldLayoutChg>
        <pc:sldLayoutChg chg="modSp mod">
          <pc:chgData name="Josephine Hoffheinz" userId="e0f5c9e3-43ea-4b53-8ebb-53a75749d87d" providerId="ADAL" clId="{208021B8-7477-774A-99A5-27129A94BF5E}" dt="2024-03-12T16:09:50.623" v="2267" actId="6014"/>
          <pc:sldLayoutMkLst>
            <pc:docMk/>
            <pc:sldMasterMk cId="2394396925" sldId="2147483661"/>
            <pc:sldLayoutMk cId="3371246564" sldId="2147483684"/>
          </pc:sldLayoutMkLst>
        </pc:sldLayoutChg>
        <pc:sldLayoutChg chg="delSp modSp add del mod modTransition">
          <pc:chgData name="Josephine Hoffheinz" userId="e0f5c9e3-43ea-4b53-8ebb-53a75749d87d" providerId="ADAL" clId="{208021B8-7477-774A-99A5-27129A94BF5E}" dt="2024-03-12T15:07:43.188" v="1315" actId="2696"/>
          <pc:sldLayoutMkLst>
            <pc:docMk/>
            <pc:sldMasterMk cId="2394396925" sldId="2147483661"/>
            <pc:sldLayoutMk cId="2685444418" sldId="2147483685"/>
          </pc:sldLayoutMkLst>
        </pc:sldLayoutChg>
        <pc:sldLayoutChg chg="delSp modSp add mod modTransition">
          <pc:chgData name="Josephine Hoffheinz" userId="e0f5c9e3-43ea-4b53-8ebb-53a75749d87d" providerId="ADAL" clId="{208021B8-7477-774A-99A5-27129A94BF5E}" dt="2024-03-12T16:55:29.161" v="2304" actId="1038"/>
          <pc:sldLayoutMkLst>
            <pc:docMk/>
            <pc:sldMasterMk cId="2394396925" sldId="2147483661"/>
            <pc:sldLayoutMk cId="2890018589" sldId="2147483686"/>
          </pc:sldLayoutMkLst>
        </pc:sldLayoutChg>
        <pc:sldLayoutChg chg="addSp delSp modSp add mod modTransition">
          <pc:chgData name="Josephine Hoffheinz" userId="e0f5c9e3-43ea-4b53-8ebb-53a75749d87d" providerId="ADAL" clId="{208021B8-7477-774A-99A5-27129A94BF5E}" dt="2024-03-12T15:12:03.563" v="1326" actId="207"/>
          <pc:sldLayoutMkLst>
            <pc:docMk/>
            <pc:sldMasterMk cId="2394396925" sldId="2147483661"/>
            <pc:sldLayoutMk cId="3783021167" sldId="2147483687"/>
          </pc:sldLayoutMkLst>
        </pc:sldLayoutChg>
        <pc:sldLayoutChg chg="addSp delSp modSp del mod ord">
          <pc:chgData name="Josephine Hoffheinz" userId="e0f5c9e3-43ea-4b53-8ebb-53a75749d87d" providerId="ADAL" clId="{208021B8-7477-774A-99A5-27129A94BF5E}" dt="2024-03-12T16:09:26.295" v="2264" actId="2696"/>
          <pc:sldLayoutMkLst>
            <pc:docMk/>
            <pc:sldMasterMk cId="2394396925" sldId="2147483661"/>
            <pc:sldLayoutMk cId="2915941314" sldId="214748368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32619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materials-salamander/brief"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844985"/>
            <a:ext cx="3779647" cy="351136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50437" y="1966128"/>
            <a:ext cx="3794239"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6" name="Text Placeholder 2">
            <a:extLst>
              <a:ext uri="{FF2B5EF4-FFF2-40B4-BE49-F238E27FC236}">
                <a16:creationId xmlns:a16="http://schemas.microsoft.com/office/drawing/2014/main" id="{9D40EC10-9EB1-875A-72A2-CABCCBEF7B38}"/>
              </a:ext>
            </a:extLst>
          </p:cNvPr>
          <p:cNvSpPr>
            <a:spLocks noGrp="1"/>
          </p:cNvSpPr>
          <p:nvPr>
            <p:ph type="body" idx="26" hasCustomPrompt="1"/>
          </p:nvPr>
        </p:nvSpPr>
        <p:spPr>
          <a:xfrm>
            <a:off x="4152430" y="1551758"/>
            <a:ext cx="3792246" cy="321836"/>
          </a:xfrm>
        </p:spPr>
        <p:txBody>
          <a:bodyPr anchor="t">
            <a:noAutofit/>
          </a:bodyPr>
          <a:lstStyle>
            <a:lvl1pPr marL="285750" indent="-285750">
              <a:spcBef>
                <a:spcPts val="0"/>
              </a:spcBef>
              <a:buFont typeface="Segoe UI" panose="020B0502040204020203" pitchFamily="34" charset="0"/>
              <a:buChar char="⃣"/>
              <a:defRPr sz="1000" b="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PRODUCT INNOVATION</a:t>
            </a:r>
          </a:p>
          <a:p>
            <a:pPr lvl="0"/>
            <a:r>
              <a:rPr lang="en-GB"/>
              <a:t>TRACEABILITY</a:t>
            </a:r>
          </a:p>
        </p:txBody>
      </p:sp>
      <p:sp>
        <p:nvSpPr>
          <p:cNvPr id="16" name="Textfeld 15">
            <a:extLst>
              <a:ext uri="{FF2B5EF4-FFF2-40B4-BE49-F238E27FC236}">
                <a16:creationId xmlns:a16="http://schemas.microsoft.com/office/drawing/2014/main" id="{F18F0FD2-B2F2-489F-679C-A4812B2779B0}"/>
              </a:ext>
            </a:extLst>
          </p:cNvPr>
          <p:cNvSpPr txBox="1"/>
          <p:nvPr userDrawn="1"/>
        </p:nvSpPr>
        <p:spPr>
          <a:xfrm>
            <a:off x="4029740" y="1247258"/>
            <a:ext cx="391493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a:solidFill>
                  <a:schemeClr val="tx1"/>
                </a:solidFill>
                <a:latin typeface="Segoe UI" panose="020B0502040204020203" pitchFamily="34" charset="0"/>
                <a:ea typeface="+mn-ea"/>
                <a:cs typeface="Segoe UI" panose="020B0502040204020203" pitchFamily="34" charset="0"/>
              </a:rPr>
              <a:t>TRACK</a:t>
            </a:r>
          </a:p>
        </p:txBody>
      </p: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768868"/>
            <a:ext cx="4075044" cy="608913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008667"/>
            <a:ext cx="3594179" cy="4168295"/>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141090"/>
            <a:ext cx="6798208" cy="630942"/>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KEY QUESTIONS: PRODUCT INNOVATION</a:t>
            </a:r>
          </a:p>
          <a:p>
            <a:r>
              <a:rPr lang="en-US" sz="1000" b="0">
                <a:solidFill>
                  <a:schemeClr val="tx2">
                    <a:lumMod val="10000"/>
                  </a:schemeClr>
                </a:solidFill>
                <a:latin typeface="Segoe UI" panose="020B0502040204020203" pitchFamily="34" charset="0"/>
                <a:cs typeface="Segoe UI" panose="020B0502040204020203" pitchFamily="34" charset="0"/>
              </a:rPr>
              <a:t>If you do not choose this track as your area of focus, feel free to delete this slide.</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772032"/>
            <a:ext cx="4075044" cy="608913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08136" y="1189183"/>
            <a:ext cx="3633194" cy="646331"/>
          </a:xfrm>
          <a:prstGeom prst="rect">
            <a:avLst/>
          </a:prstGeom>
          <a:noFill/>
        </p:spPr>
        <p:txBody>
          <a:bodyPr wrap="square" rtlCol="0" anchor="ctr">
            <a:spAutoFit/>
          </a:bodyPr>
          <a:lstStyle/>
          <a:p>
            <a:pPr algn="just"/>
            <a:r>
              <a:rPr lang="de-DE" sz="1200" b="0" err="1">
                <a:solidFill>
                  <a:schemeClr val="bg1"/>
                </a:solidFill>
                <a:effectLst/>
                <a:latin typeface="Segoe UI" panose="020B0502040204020203" pitchFamily="34" charset="0"/>
                <a:cs typeface="Segoe UI" panose="020B0502040204020203" pitchFamily="34" charset="0"/>
              </a:rPr>
              <a:t>What</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opportunities</a:t>
            </a:r>
            <a:r>
              <a:rPr lang="de-DE" sz="1200" b="0">
                <a:solidFill>
                  <a:schemeClr val="bg1"/>
                </a:solidFill>
                <a:effectLst/>
                <a:latin typeface="Segoe UI" panose="020B0502040204020203" pitchFamily="34" charset="0"/>
                <a:cs typeface="Segoe UI" panose="020B0502040204020203" pitchFamily="34" charset="0"/>
              </a:rPr>
              <a:t> do </a:t>
            </a:r>
            <a:r>
              <a:rPr lang="de-DE" sz="1200" b="0" err="1">
                <a:solidFill>
                  <a:schemeClr val="bg1"/>
                </a:solidFill>
                <a:effectLst/>
                <a:latin typeface="Segoe UI" panose="020B0502040204020203" pitchFamily="34" charset="0"/>
                <a:cs typeface="Segoe UI" panose="020B0502040204020203" pitchFamily="34" charset="0"/>
              </a:rPr>
              <a:t>you</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see</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for</a:t>
            </a:r>
            <a:r>
              <a:rPr lang="de-DE" sz="1200" b="0">
                <a:solidFill>
                  <a:schemeClr val="bg1"/>
                </a:solidFill>
                <a:effectLst/>
                <a:latin typeface="Segoe UI" panose="020B0502040204020203" pitchFamily="34" charset="0"/>
                <a:cs typeface="Segoe UI" panose="020B0502040204020203" pitchFamily="34" charset="0"/>
              </a:rPr>
              <a:t> incorporating </a:t>
            </a:r>
            <a:r>
              <a:rPr lang="de-DE" sz="1200" b="0" err="1">
                <a:solidFill>
                  <a:schemeClr val="bg1"/>
                </a:solidFill>
                <a:effectLst/>
                <a:latin typeface="Segoe UI" panose="020B0502040204020203" pitchFamily="34" charset="0"/>
                <a:cs typeface="Segoe UI" panose="020B0502040204020203" pitchFamily="34" charset="0"/>
              </a:rPr>
              <a:t>recycled</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leather</a:t>
            </a:r>
            <a:r>
              <a:rPr lang="de-DE" sz="1200" b="0">
                <a:solidFill>
                  <a:schemeClr val="bg1"/>
                </a:solidFill>
                <a:effectLst/>
                <a:latin typeface="Segoe UI" panose="020B0502040204020203" pitchFamily="34" charset="0"/>
                <a:cs typeface="Segoe UI" panose="020B0502040204020203" pitchFamily="34" charset="0"/>
              </a:rPr>
              <a:t> in </a:t>
            </a:r>
            <a:r>
              <a:rPr lang="de-DE" sz="1200" b="0" err="1">
                <a:solidFill>
                  <a:schemeClr val="bg1"/>
                </a:solidFill>
                <a:effectLst/>
                <a:latin typeface="Segoe UI" panose="020B0502040204020203" pitchFamily="34" charset="0"/>
                <a:cs typeface="Segoe UI" panose="020B0502040204020203" pitchFamily="34" charset="0"/>
              </a:rPr>
              <a:t>new</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or</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existing</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product</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lines</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to</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enhance</a:t>
            </a:r>
            <a:r>
              <a:rPr lang="de-DE" sz="1200" b="0">
                <a:solidFill>
                  <a:schemeClr val="bg1"/>
                </a:solidFill>
                <a:effectLst/>
                <a:latin typeface="Segoe UI" panose="020B0502040204020203" pitchFamily="34" charset="0"/>
                <a:cs typeface="Segoe UI" panose="020B0502040204020203" pitchFamily="34" charset="0"/>
              </a:rPr>
              <a:t> </a:t>
            </a:r>
            <a:r>
              <a:rPr lang="de-DE" sz="1200" b="0" err="1">
                <a:solidFill>
                  <a:schemeClr val="bg1"/>
                </a:solidFill>
                <a:effectLst/>
                <a:latin typeface="Segoe UI" panose="020B0502040204020203" pitchFamily="34" charset="0"/>
                <a:cs typeface="Segoe UI" panose="020B0502040204020203" pitchFamily="34" charset="0"/>
              </a:rPr>
              <a:t>sustainability</a:t>
            </a:r>
            <a:r>
              <a:rPr lang="de-DE" sz="1200" b="0">
                <a:solidFill>
                  <a:schemeClr val="bg1"/>
                </a:solidFill>
                <a:effectLst/>
                <a:latin typeface="Segoe UI" panose="020B0502040204020203" pitchFamily="34" charset="0"/>
                <a:cs typeface="Segoe UI" panose="020B0502040204020203" pitchFamily="34" charset="0"/>
              </a:rPr>
              <a:t> and </a:t>
            </a:r>
            <a:r>
              <a:rPr lang="de-DE" sz="1200" b="0" err="1">
                <a:solidFill>
                  <a:schemeClr val="bg1"/>
                </a:solidFill>
                <a:effectLst/>
                <a:latin typeface="Segoe UI" panose="020B0502040204020203" pitchFamily="34" charset="0"/>
                <a:cs typeface="Segoe UI" panose="020B0502040204020203" pitchFamily="34" charset="0"/>
              </a:rPr>
              <a:t>appeal</a:t>
            </a:r>
            <a:r>
              <a:rPr lang="de-DE" sz="1200" b="0">
                <a:solidFill>
                  <a:schemeClr val="bg1"/>
                </a:solidFill>
                <a:effectLst/>
                <a:latin typeface="Segoe UI" panose="020B0502040204020203" pitchFamily="34" charset="0"/>
                <a:cs typeface="Segoe UI" panose="020B0502040204020203" pitchFamily="34" charset="0"/>
              </a:rPr>
              <a:t>?</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288025" y="1264357"/>
            <a:ext cx="3615949" cy="461665"/>
          </a:xfrm>
          <a:prstGeom prst="rect">
            <a:avLst/>
          </a:prstGeom>
          <a:noFill/>
        </p:spPr>
        <p:txBody>
          <a:bodyPr wrap="square" rtlCol="0" anchor="ctr">
            <a:spAutoFit/>
          </a:bodyPr>
          <a:lstStyle/>
          <a:p>
            <a:pPr algn="just"/>
            <a:r>
              <a:rPr lang="en-US" sz="1200" b="0">
                <a:solidFill>
                  <a:schemeClr val="tx1"/>
                </a:solidFill>
                <a:effectLst/>
                <a:latin typeface="Segoe UI" panose="020B0502040204020203" pitchFamily="34" charset="0"/>
                <a:cs typeface="Segoe UI" panose="020B0502040204020203" pitchFamily="34" charset="0"/>
              </a:rPr>
              <a:t>How could your recycled leather products be scaled across multiple sales channels?</a:t>
            </a:r>
            <a:endParaRPr lang="de-DE" sz="1200" b="0">
              <a:solidFill>
                <a:schemeClr val="tx1"/>
              </a:solidFill>
              <a:effectLst/>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168047"/>
            <a:ext cx="3615949" cy="646331"/>
          </a:xfrm>
          <a:prstGeom prst="rect">
            <a:avLst/>
          </a:prstGeom>
          <a:noFill/>
        </p:spPr>
        <p:txBody>
          <a:bodyPr wrap="square" rtlCol="0" anchor="ctr">
            <a:spAutoFit/>
          </a:bodyPr>
          <a:lstStyle/>
          <a:p>
            <a:pPr marL="0" algn="just" defTabSz="914400" rtl="0" eaLnBrk="1" latinLnBrk="0" hangingPunct="1"/>
            <a:r>
              <a:rPr lang="de-DE" sz="1200" b="0" kern="1200" err="1">
                <a:solidFill>
                  <a:schemeClr val="tx1"/>
                </a:solidFill>
                <a:effectLst/>
                <a:latin typeface="Segoe UI" panose="020B0502040204020203" pitchFamily="34" charset="0"/>
                <a:ea typeface="+mn-ea"/>
                <a:cs typeface="Segoe UI" panose="020B0502040204020203" pitchFamily="34" charset="0"/>
              </a:rPr>
              <a:t>What</a:t>
            </a:r>
            <a:r>
              <a:rPr lang="de-DE" sz="1200" b="0" kern="1200">
                <a:solidFill>
                  <a:schemeClr val="tx1"/>
                </a:solidFill>
                <a:effectLst/>
                <a:latin typeface="Segoe UI" panose="020B0502040204020203" pitchFamily="34" charset="0"/>
                <a:ea typeface="+mn-ea"/>
                <a:cs typeface="Segoe UI" panose="020B0502040204020203" pitchFamily="34" charset="0"/>
              </a:rPr>
              <a:t> potential do </a:t>
            </a:r>
            <a:r>
              <a:rPr lang="de-DE" sz="1200" b="0" kern="1200" err="1">
                <a:solidFill>
                  <a:schemeClr val="tx1"/>
                </a:solidFill>
                <a:effectLst/>
                <a:latin typeface="Segoe UI" panose="020B0502040204020203" pitchFamily="34" charset="0"/>
                <a:ea typeface="+mn-ea"/>
                <a:cs typeface="Segoe UI" panose="020B0502040204020203" pitchFamily="34" charset="0"/>
              </a:rPr>
              <a:t>you</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see</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for</a:t>
            </a:r>
            <a:r>
              <a:rPr lang="de-DE" sz="1200" b="0" kern="1200">
                <a:solidFill>
                  <a:schemeClr val="tx1"/>
                </a:solidFill>
                <a:effectLst/>
                <a:latin typeface="Segoe UI" panose="020B0502040204020203" pitchFamily="34" charset="0"/>
                <a:ea typeface="+mn-ea"/>
                <a:cs typeface="Segoe UI" panose="020B0502040204020203" pitchFamily="34" charset="0"/>
              </a:rPr>
              <a:t> digital </a:t>
            </a:r>
            <a:r>
              <a:rPr lang="de-DE" sz="1200" b="0" kern="1200" err="1">
                <a:solidFill>
                  <a:schemeClr val="tx1"/>
                </a:solidFill>
                <a:effectLst/>
                <a:latin typeface="Segoe UI" panose="020B0502040204020203" pitchFamily="34" charset="0"/>
                <a:ea typeface="+mn-ea"/>
                <a:cs typeface="Segoe UI" panose="020B0502040204020203" pitchFamily="34" charset="0"/>
              </a:rPr>
              <a:t>tools</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or</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platforms</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to</a:t>
            </a:r>
            <a:r>
              <a:rPr lang="de-DE" sz="1200" b="0" kern="1200">
                <a:solidFill>
                  <a:schemeClr val="tx1"/>
                </a:solidFill>
                <a:effectLst/>
                <a:latin typeface="Segoe UI" panose="020B0502040204020203" pitchFamily="34" charset="0"/>
                <a:ea typeface="+mn-ea"/>
                <a:cs typeface="Segoe UI" panose="020B0502040204020203" pitchFamily="34" charset="0"/>
              </a:rPr>
              <a:t> support </a:t>
            </a:r>
            <a:r>
              <a:rPr lang="de-DE" sz="1200" b="0" kern="1200" err="1">
                <a:solidFill>
                  <a:schemeClr val="tx1"/>
                </a:solidFill>
                <a:effectLst/>
                <a:latin typeface="Segoe UI" panose="020B0502040204020203" pitchFamily="34" charset="0"/>
                <a:ea typeface="+mn-ea"/>
                <a:cs typeface="Segoe UI" panose="020B0502040204020203" pitchFamily="34" charset="0"/>
              </a:rPr>
              <a:t>the</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customization</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or</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scaling</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of</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products</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made</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with</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recycled</a:t>
            </a:r>
            <a:r>
              <a:rPr lang="de-DE" sz="1200" b="0" kern="1200">
                <a:solidFill>
                  <a:schemeClr val="tx1"/>
                </a:solidFill>
                <a:effectLst/>
                <a:latin typeface="Segoe UI" panose="020B0502040204020203" pitchFamily="34" charset="0"/>
                <a:ea typeface="+mn-ea"/>
                <a:cs typeface="Segoe UI" panose="020B0502040204020203" pitchFamily="34" charset="0"/>
              </a:rPr>
              <a:t> </a:t>
            </a:r>
            <a:r>
              <a:rPr lang="de-DE" sz="1200" b="0" kern="1200" err="1">
                <a:solidFill>
                  <a:schemeClr val="tx1"/>
                </a:solidFill>
                <a:effectLst/>
                <a:latin typeface="Segoe UI" panose="020B0502040204020203" pitchFamily="34" charset="0"/>
                <a:ea typeface="+mn-ea"/>
                <a:cs typeface="Segoe UI" panose="020B0502040204020203" pitchFamily="34" charset="0"/>
              </a:rPr>
              <a:t>leather</a:t>
            </a:r>
            <a:r>
              <a:rPr lang="de-DE" sz="1200" b="0" kern="1200">
                <a:solidFill>
                  <a:schemeClr val="tx1"/>
                </a:solidFill>
                <a:effectLst/>
                <a:latin typeface="Segoe UI" panose="020B0502040204020203" pitchFamily="34" charset="0"/>
                <a:ea typeface="+mn-ea"/>
                <a:cs typeface="Segoe UI" panose="020B0502040204020203" pitchFamily="34" charset="0"/>
              </a:rPr>
              <a:t>?</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008667"/>
            <a:ext cx="3594179" cy="4168295"/>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008667"/>
            <a:ext cx="3594179" cy="4168295"/>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763454"/>
            <a:ext cx="4054810" cy="6094547"/>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7" y="816841"/>
            <a:ext cx="2008478" cy="370455"/>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004960"/>
            <a:ext cx="3576333" cy="4172002"/>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141089"/>
            <a:ext cx="5347618" cy="630942"/>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KEY QUESTIONS: TRACEABILITY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a:solidFill>
                  <a:schemeClr val="tx2">
                    <a:lumMod val="10000"/>
                  </a:schemeClr>
                </a:solidFill>
                <a:latin typeface="Segoe UI" panose="020B0502040204020203" pitchFamily="34" charset="0"/>
                <a:cs typeface="Segoe UI" panose="020B0502040204020203" pitchFamily="34" charset="0"/>
              </a:rPr>
              <a:t>If you do not choose this track as your area of focus, feel free to delete this slide.</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1267"/>
            <a:ext cx="1550702" cy="246970"/>
          </a:xfrm>
          <a:prstGeom prst="rect">
            <a:avLst/>
          </a:prstGeom>
          <a:noFill/>
        </p:spPr>
        <p:txBody>
          <a:bodyPr wrap="squar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766618"/>
            <a:ext cx="4054810" cy="6094547"/>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08136" y="1187219"/>
            <a:ext cx="3615154" cy="648296"/>
          </a:xfrm>
          <a:prstGeom prst="rect">
            <a:avLst/>
          </a:prstGeom>
          <a:noFill/>
        </p:spPr>
        <p:txBody>
          <a:bodyPr wrap="square" rtlCol="0" anchor="ctr">
            <a:spAutoFit/>
          </a:bodyPr>
          <a:lstStyle/>
          <a:p>
            <a:pPr algn="just"/>
            <a:r>
              <a:rPr lang="en-US" sz="1200" b="0">
                <a:solidFill>
                  <a:schemeClr val="bg1"/>
                </a:solidFill>
                <a:effectLst/>
                <a:latin typeface="Segoe UI" panose="020B0502040204020203" pitchFamily="34" charset="0"/>
                <a:cs typeface="Segoe UI" panose="020B0502040204020203" pitchFamily="34" charset="0"/>
              </a:rPr>
              <a:t>How can certifications and traceability systems be applied to demonstrate sustainability to buyers and regulators?</a:t>
            </a:r>
            <a:endParaRPr lang="de-DE" sz="1200" b="0">
              <a:solidFill>
                <a:schemeClr val="bg1"/>
              </a:solidFill>
              <a:effectLst/>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1" y="816841"/>
            <a:ext cx="2008478" cy="370455"/>
          </a:xfrm>
          <a:prstGeom prst="rect">
            <a:avLst/>
          </a:prstGeom>
          <a:noFill/>
        </p:spPr>
        <p:txBody>
          <a:bodyPr wrap="squar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288025" y="1262953"/>
            <a:ext cx="3597995" cy="463069"/>
          </a:xfrm>
          <a:prstGeom prst="rect">
            <a:avLst/>
          </a:prstGeom>
          <a:noFill/>
        </p:spPr>
        <p:txBody>
          <a:bodyPr wrap="square" rtlCol="0" anchor="ctr">
            <a:spAutoFit/>
          </a:bodyPr>
          <a:lstStyle/>
          <a:p>
            <a:pPr algn="just"/>
            <a:r>
              <a:rPr lang="en-US" sz="1200" b="0">
                <a:solidFill>
                  <a:srgbClr val="0E0E0E"/>
                </a:solidFill>
                <a:effectLst/>
                <a:latin typeface="Segoe UI" panose="020B0502040204020203" pitchFamily="34" charset="0"/>
                <a:cs typeface="Segoe UI" panose="020B0502040204020203" pitchFamily="34" charset="0"/>
              </a:rPr>
              <a:t>What technologies would you use to ensure end-to-end traceability of recycled leather?</a:t>
            </a:r>
            <a:endParaRPr lang="de-DE" sz="1200" b="0">
              <a:solidFill>
                <a:srgbClr val="0E0E0E"/>
              </a:solidFill>
              <a:effectLst/>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5" y="816841"/>
            <a:ext cx="2008478" cy="370455"/>
          </a:xfrm>
          <a:prstGeom prst="rect">
            <a:avLst/>
          </a:prstGeom>
          <a:noFill/>
        </p:spPr>
        <p:txBody>
          <a:bodyPr wrap="squar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258976"/>
            <a:ext cx="3597995" cy="463069"/>
          </a:xfrm>
          <a:prstGeom prst="rect">
            <a:avLst/>
          </a:prstGeom>
          <a:noFill/>
        </p:spPr>
        <p:txBody>
          <a:bodyPr wrap="square" rtlCol="0" anchor="ctr">
            <a:spAutoFit/>
          </a:bodyPr>
          <a:lstStyle/>
          <a:p>
            <a:pPr algn="just"/>
            <a:r>
              <a:rPr lang="en-US" sz="1200" b="0">
                <a:solidFill>
                  <a:srgbClr val="0E0E0E"/>
                </a:solidFill>
                <a:effectLst/>
                <a:latin typeface="Segoe UI" panose="020B0502040204020203" pitchFamily="34" charset="0"/>
                <a:cs typeface="Segoe UI" panose="020B0502040204020203" pitchFamily="34" charset="0"/>
              </a:rPr>
              <a:t>What value does your solution add to recycled leather for customers?</a:t>
            </a:r>
            <a:endParaRPr lang="de-DE" sz="1200" b="0">
              <a:solidFill>
                <a:srgbClr val="0E0E0E"/>
              </a:solidFill>
              <a:effectLst/>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004960"/>
            <a:ext cx="3576333" cy="4172002"/>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004960"/>
            <a:ext cx="3576333" cy="4172002"/>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Tree>
    <p:extLst>
      <p:ext uri="{BB962C8B-B14F-4D97-AF65-F5344CB8AC3E}">
        <p14:creationId xmlns:p14="http://schemas.microsoft.com/office/powerpoint/2010/main" val="208524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project partner / How would you like to structure the second phase with the project partner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project?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8" r:id="rId8"/>
    <p:sldLayoutId id="2147483683" r:id="rId9"/>
    <p:sldLayoutId id="2147483674" r:id="rId10"/>
    <p:sldLayoutId id="2147483687"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58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
        <p:nvSpPr>
          <p:cNvPr id="5" name="Text Placeholder 2">
            <a:extLst>
              <a:ext uri="{FF2B5EF4-FFF2-40B4-BE49-F238E27FC236}">
                <a16:creationId xmlns:a16="http://schemas.microsoft.com/office/drawing/2014/main" id="{C29F4F10-6CDC-287A-56AB-A45DC6E4F404}"/>
              </a:ext>
            </a:extLst>
          </p:cNvPr>
          <p:cNvSpPr>
            <a:spLocks noGrp="1"/>
          </p:cNvSpPr>
          <p:nvPr>
            <p:ph type="body" idx="26" hasCustomPrompt="1"/>
          </p:nvPr>
        </p:nvSpPr>
        <p:spPr>
          <a:xfrm>
            <a:off x="4152430" y="1551758"/>
            <a:ext cx="3792246" cy="321836"/>
          </a:xfrm>
        </p:spPr>
        <p:txBody>
          <a:bodyPr anchor="t">
            <a:noAutofit/>
          </a:bodyPr>
          <a:lstStyle>
            <a:lvl1pPr marL="285750" indent="-285750">
              <a:spcBef>
                <a:spcPts val="0"/>
              </a:spcBef>
              <a:buFont typeface="Segoe UI" panose="020B0502040204020203" pitchFamily="34" charset="0"/>
              <a:buChar char="⃣"/>
              <a:defRPr sz="1000" b="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PRODUCT INNOVATION</a:t>
            </a:r>
          </a:p>
          <a:p>
            <a:pPr lvl="0"/>
            <a:r>
              <a:rPr lang="en-GB"/>
              <a:t>TRACEABILITY</a:t>
            </a:r>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r>
              <a:rPr lang="en-GB"/>
              <a:t>Introduce the problem and target group you based your solution on.</a:t>
            </a:r>
            <a:endParaRPr lang="de-DE"/>
          </a:p>
          <a:p>
            <a:endParaRPr lang="de-DE"/>
          </a:p>
          <a:p>
            <a:endParaRPr lang="de-DE"/>
          </a:p>
          <a:p>
            <a:endParaRPr lang="de-DE"/>
          </a:p>
          <a:p>
            <a:endParaRPr lang="de-DE"/>
          </a:p>
          <a:p>
            <a:endParaRPr lang="de-DE"/>
          </a:p>
          <a:p>
            <a:endParaRPr lang="de-DE" sz="2000" b="1"/>
          </a:p>
          <a:p>
            <a:endParaRPr lang="de-DE" b="1">
              <a:effectLst/>
            </a:endParaRPr>
          </a:p>
          <a:p>
            <a:endParaRPr lang="en-US"/>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72F9E8B-B3B3-6E2A-5EFD-70B00A863EE2}"/>
              </a:ext>
            </a:extLst>
          </p:cNvPr>
          <p:cNvSpPr>
            <a:spLocks noGrp="1"/>
          </p:cNvSpPr>
          <p:nvPr>
            <p:ph type="body" idx="14"/>
          </p:nvPr>
        </p:nvSpPr>
        <p:spPr/>
        <p:txBody>
          <a:bodyPr/>
          <a:lstStyle/>
          <a:p>
            <a:endParaRPr lang="de-DE"/>
          </a:p>
        </p:txBody>
      </p:sp>
      <p:sp>
        <p:nvSpPr>
          <p:cNvPr id="3" name="Textplatzhalter 2">
            <a:extLst>
              <a:ext uri="{FF2B5EF4-FFF2-40B4-BE49-F238E27FC236}">
                <a16:creationId xmlns:a16="http://schemas.microsoft.com/office/drawing/2014/main" id="{9A63426A-B7EB-A345-C90A-E0E49BBF7143}"/>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319FDA18-185A-20D1-0F7A-BD83FEFB2F3D}"/>
              </a:ext>
            </a:extLst>
          </p:cNvPr>
          <p:cNvSpPr>
            <a:spLocks noGrp="1"/>
          </p:cNvSpPr>
          <p:nvPr>
            <p:ph type="body" idx="16"/>
          </p:nvPr>
        </p:nvSpPr>
        <p:spPr/>
        <p:txBody>
          <a:bodyPr/>
          <a:lstStyle/>
          <a:p>
            <a:endParaRPr lang="de-DE"/>
          </a:p>
        </p:txBody>
      </p:sp>
    </p:spTree>
    <p:extLst>
      <p:ext uri="{BB962C8B-B14F-4D97-AF65-F5344CB8AC3E}">
        <p14:creationId xmlns:p14="http://schemas.microsoft.com/office/powerpoint/2010/main" val="778656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Widescreen</PresentationFormat>
  <Slides>8</Slides>
  <Notes>2</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Submission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revision>1</cp:revision>
  <dcterms:created xsi:type="dcterms:W3CDTF">2024-03-10T13:25:42Z</dcterms:created>
  <dcterms:modified xsi:type="dcterms:W3CDTF">2024-11-19T15:30:32Z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