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4"/>
  </p:notesMasterIdLst>
  <p:sldIdLst>
    <p:sldId id="268" r:id="rId5"/>
    <p:sldId id="266" r:id="rId6"/>
    <p:sldId id="272" r:id="rId7"/>
    <p:sldId id="261" r:id="rId8"/>
    <p:sldId id="275" r:id="rId9"/>
    <p:sldId id="276" r:id="rId10"/>
    <p:sldId id="273" r:id="rId11"/>
    <p:sldId id="271" r:id="rId12"/>
    <p:sldId id="270" r:id="rId13"/>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8"/>
          </p14:sldIdLst>
        </p14:section>
        <p14:section name="Introduce yourself" id="{6F032485-F42F-4645-AF5B-CE298C1CA406}">
          <p14:sldIdLst>
            <p14:sldId id="266"/>
          </p14:sldIdLst>
        </p14:section>
        <p14:section name="Mandatory Slides" id="{08251AE7-0E36-B446-A6D5-DA50A1678257}">
          <p14:sldIdLst>
            <p14:sldId id="272"/>
            <p14:sldId id="261"/>
            <p14:sldId id="275"/>
            <p14:sldId id="276"/>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74A9BB-C787-4B58-8E58-0A7C27FD593A}" v="1" dt="2024-11-19T14:02:55.4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44"/>
    <p:restoredTop sz="96292"/>
  </p:normalViewPr>
  <p:slideViewPr>
    <p:cSldViewPr snapToGrid="0">
      <p:cViewPr varScale="1">
        <p:scale>
          <a:sx n="78" d="100"/>
          <a:sy n="78" d="100"/>
        </p:scale>
        <p:origin x="90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erner" userId="6f96a161-cb2c-4bc7-a90d-3c38d78bf0fc" providerId="ADAL" clId="{A3658A0B-84F0-4D67-A284-C6A48188A224}"/>
    <pc:docChg chg="modMainMaster">
      <pc:chgData name="Hannah Werner" userId="6f96a161-cb2c-4bc7-a90d-3c38d78bf0fc" providerId="ADAL" clId="{A3658A0B-84F0-4D67-A284-C6A48188A224}" dt="2024-11-05T13:53:25.511" v="31" actId="20577"/>
      <pc:docMkLst>
        <pc:docMk/>
      </pc:docMkLst>
      <pc:sldMasterChg chg="modSldLayout">
        <pc:chgData name="Hannah Werner" userId="6f96a161-cb2c-4bc7-a90d-3c38d78bf0fc" providerId="ADAL" clId="{A3658A0B-84F0-4D67-A284-C6A48188A224}" dt="2024-11-05T13:53:25.511" v="31" actId="20577"/>
        <pc:sldMasterMkLst>
          <pc:docMk/>
          <pc:sldMasterMk cId="2394396925" sldId="2147483661"/>
        </pc:sldMasterMkLst>
        <pc:sldLayoutChg chg="modSp mod">
          <pc:chgData name="Hannah Werner" userId="6f96a161-cb2c-4bc7-a90d-3c38d78bf0fc" providerId="ADAL" clId="{A3658A0B-84F0-4D67-A284-C6A48188A224}" dt="2024-11-05T13:53:25.511" v="31" actId="20577"/>
          <pc:sldLayoutMkLst>
            <pc:docMk/>
            <pc:sldMasterMk cId="2394396925" sldId="2147483661"/>
            <pc:sldLayoutMk cId="2460657533" sldId="2147483688"/>
          </pc:sldLayoutMkLst>
          <pc:spChg chg="mod">
            <ac:chgData name="Hannah Werner" userId="6f96a161-cb2c-4bc7-a90d-3c38d78bf0fc" providerId="ADAL" clId="{A3658A0B-84F0-4D67-A284-C6A48188A224}" dt="2024-11-05T13:53:25.511" v="31" actId="20577"/>
            <ac:spMkLst>
              <pc:docMk/>
              <pc:sldMasterMk cId="2394396925" sldId="2147483661"/>
              <pc:sldLayoutMk cId="2460657533" sldId="2147483688"/>
              <ac:spMk id="4" creationId="{AAA8C579-D9FF-601A-436C-81F8FD82AE6D}"/>
            </ac:spMkLst>
          </pc:spChg>
        </pc:sldLayoutChg>
      </pc:sldMasterChg>
    </pc:docChg>
  </pc:docChgLst>
  <pc:docChgLst>
    <pc:chgData name="Nico Heby" userId="c88c6920-9e16-4a7e-acac-31863610828a" providerId="ADAL" clId="{D622D7F0-D8CD-4ED2-A0E4-C19904897FBF}"/>
    <pc:docChg chg="undo custSel modSld">
      <pc:chgData name="Nico Heby" userId="c88c6920-9e16-4a7e-acac-31863610828a" providerId="ADAL" clId="{D622D7F0-D8CD-4ED2-A0E4-C19904897FBF}" dt="2024-03-10T16:48:10.154" v="10"/>
      <pc:docMkLst>
        <pc:docMk/>
      </pc:docMkLst>
      <pc:sldChg chg="addCm">
        <pc:chgData name="Nico Heby" userId="c88c6920-9e16-4a7e-acac-31863610828a" providerId="ADAL" clId="{D622D7F0-D8CD-4ED2-A0E4-C19904897FBF}" dt="2024-03-10T16:48:10.154" v="10"/>
        <pc:sldMkLst>
          <pc:docMk/>
          <pc:sldMk cId="1713955980" sldId="257"/>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5:25.211" v="2"/>
              <pc2:cmMkLst xmlns:pc2="http://schemas.microsoft.com/office/powerpoint/2019/9/main/command">
                <pc:docMk/>
                <pc:sldMk cId="1713955980" sldId="257"/>
                <pc2:cmMk id="{C07BF723-4E32-4137-85A9-6D0600AD296F}"/>
              </pc2:cmMkLst>
            </pc226:cmChg>
            <pc226:cmChg xmlns:pc226="http://schemas.microsoft.com/office/powerpoint/2022/06/main/command" chg="add">
              <pc226:chgData name="Nico Heby" userId="c88c6920-9e16-4a7e-acac-31863610828a" providerId="ADAL" clId="{D622D7F0-D8CD-4ED2-A0E4-C19904897FBF}" dt="2024-03-10T16:48:10.154" v="10"/>
              <pc2:cmMkLst xmlns:pc2="http://schemas.microsoft.com/office/powerpoint/2019/9/main/command">
                <pc:docMk/>
                <pc:sldMk cId="1713955980" sldId="257"/>
                <pc2:cmMk id="{4C3AABE8-ECBD-49DD-B273-8C8248F841AA}"/>
              </pc2:cmMkLst>
            </pc226:cmChg>
          </p:ext>
        </pc:extLst>
      </pc:sldChg>
      <pc:sldChg chg="addSp delSp mod addCm delCm modCm">
        <pc:chgData name="Nico Heby" userId="c88c6920-9e16-4a7e-acac-31863610828a" providerId="ADAL" clId="{D622D7F0-D8CD-4ED2-A0E4-C19904897FBF}" dt="2024-03-10T16:46:37.610" v="8"/>
        <pc:sldMkLst>
          <pc:docMk/>
          <pc:sldMk cId="1148641694" sldId="260"/>
        </pc:sldMkLst>
        <pc:spChg chg="add del">
          <ac:chgData name="Nico Heby" userId="c88c6920-9e16-4a7e-acac-31863610828a" providerId="ADAL" clId="{D622D7F0-D8CD-4ED2-A0E4-C19904897FBF}" dt="2024-03-10T16:45:55.715" v="4" actId="478"/>
          <ac:spMkLst>
            <pc:docMk/>
            <pc:sldMk cId="1148641694" sldId="260"/>
            <ac:spMk id="4" creationId="{0320390C-260E-7105-B2C1-9ED0AC7F0819}"/>
          </ac:spMkLst>
        </pc:spChg>
        <pc:extLst>
          <p:ext xmlns:p="http://schemas.openxmlformats.org/presentationml/2006/main" uri="{D6D511B9-2390-475A-947B-AFAB55BFBCF1}">
            <pc226:cmChg xmlns:pc226="http://schemas.microsoft.com/office/powerpoint/2022/06/main/command" chg="add del mod">
              <pc226:chgData name="Nico Heby" userId="c88c6920-9e16-4a7e-acac-31863610828a" providerId="ADAL" clId="{D622D7F0-D8CD-4ED2-A0E4-C19904897FBF}" dt="2024-03-10T16:46:34.855" v="7"/>
              <pc2:cmMkLst xmlns:pc2="http://schemas.microsoft.com/office/powerpoint/2019/9/main/command">
                <pc:docMk/>
                <pc:sldMk cId="1148641694" sldId="260"/>
                <pc2:cmMk id="{1387A9E0-0D2B-4D6A-8A43-86DFE1E42C77}"/>
              </pc2:cmMkLst>
            </pc226:cmChg>
            <pc226:cmChg xmlns:pc226="http://schemas.microsoft.com/office/powerpoint/2022/06/main/command" chg="add">
              <pc226:chgData name="Nico Heby" userId="c88c6920-9e16-4a7e-acac-31863610828a" providerId="ADAL" clId="{D622D7F0-D8CD-4ED2-A0E4-C19904897FBF}" dt="2024-03-10T16:46:37.610" v="8"/>
              <pc2:cmMkLst xmlns:pc2="http://schemas.microsoft.com/office/powerpoint/2019/9/main/command">
                <pc:docMk/>
                <pc:sldMk cId="1148641694" sldId="260"/>
                <pc2:cmMk id="{759012F3-FCE0-4763-9CE8-C3C3B0FFDF1E}"/>
              </pc2:cmMkLst>
            </pc226:cmChg>
          </p:ext>
        </pc:extLst>
      </pc:sldChg>
      <pc:sldChg chg="addCm">
        <pc:chgData name="Nico Heby" userId="c88c6920-9e16-4a7e-acac-31863610828a" providerId="ADAL" clId="{D622D7F0-D8CD-4ED2-A0E4-C19904897FBF}" dt="2024-03-10T16:46:51.723" v="9"/>
        <pc:sldMkLst>
          <pc:docMk/>
          <pc:sldMk cId="537293043" sldId="261"/>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6:51.723" v="9"/>
              <pc2:cmMkLst xmlns:pc2="http://schemas.microsoft.com/office/powerpoint/2019/9/main/command">
                <pc:docMk/>
                <pc:sldMk cId="537293043" sldId="261"/>
                <pc2:cmMk id="{1D3ADE79-0D31-424F-A52E-3B69429E1099}"/>
              </pc2:cmMkLst>
            </pc226:cmChg>
          </p:ext>
        </pc:extLst>
      </pc:sldChg>
      <pc:sldChg chg="addCm modCm">
        <pc:chgData name="Nico Heby" userId="c88c6920-9e16-4a7e-acac-31863610828a" providerId="ADAL" clId="{D622D7F0-D8CD-4ED2-A0E4-C19904897FBF}" dt="2024-03-10T16:41:14.945" v="1" actId="2056"/>
        <pc:sldMkLst>
          <pc:docMk/>
          <pc:sldMk cId="87104356" sldId="263"/>
        </pc:sldMkLst>
        <pc:extLst>
          <p:ext xmlns:p="http://schemas.openxmlformats.org/presentationml/2006/main" uri="{D6D511B9-2390-475A-947B-AFAB55BFBCF1}">
            <pc226:cmChg xmlns:pc226="http://schemas.microsoft.com/office/powerpoint/2022/06/main/command" chg="add mod">
              <pc226:chgData name="Nico Heby" userId="c88c6920-9e16-4a7e-acac-31863610828a" providerId="ADAL" clId="{D622D7F0-D8CD-4ED2-A0E4-C19904897FBF}" dt="2024-03-10T16:41:14.945" v="1" actId="2056"/>
              <pc2:cmMkLst xmlns:pc2="http://schemas.microsoft.com/office/powerpoint/2019/9/main/command">
                <pc:docMk/>
                <pc:sldMk cId="87104356" sldId="263"/>
                <pc2:cmMk id="{9F4D0BD4-C490-46D9-9EDE-D51E5F839369}"/>
              </pc2:cmMkLst>
            </pc226:cmChg>
          </p:ext>
        </pc:extLst>
      </pc:sldChg>
    </pc:docChg>
  </pc:docChgLst>
  <pc:docChgLst>
    <pc:chgData name="Josephine Hoffheinz" userId="e0f5c9e3-43ea-4b53-8ebb-53a75749d87d" providerId="ADAL" clId="{179F52D1-2137-5B43-A18E-ABAA34D2B848}"/>
    <pc:docChg chg="delSld modSection">
      <pc:chgData name="Josephine Hoffheinz" userId="e0f5c9e3-43ea-4b53-8ebb-53a75749d87d" providerId="ADAL" clId="{179F52D1-2137-5B43-A18E-ABAA34D2B848}" dt="2024-04-29T11:13:10.095" v="0" actId="2696"/>
      <pc:docMkLst>
        <pc:docMk/>
      </pc:docMkLst>
      <pc:sldChg chg="del">
        <pc:chgData name="Josephine Hoffheinz" userId="e0f5c9e3-43ea-4b53-8ebb-53a75749d87d" providerId="ADAL" clId="{179F52D1-2137-5B43-A18E-ABAA34D2B848}" dt="2024-04-29T11:13:10.095" v="0" actId="2696"/>
        <pc:sldMkLst>
          <pc:docMk/>
          <pc:sldMk cId="4233395722" sldId="267"/>
        </pc:sldMkLst>
      </pc:sldChg>
    </pc:docChg>
  </pc:docChgLst>
  <pc:docChgLst>
    <pc:chgData name="Hannah Werner" userId="6f96a161-cb2c-4bc7-a90d-3c38d78bf0fc" providerId="ADAL" clId="{F096D414-503F-49EC-841F-5909FC2345B5}"/>
    <pc:docChg chg="undo redo custSel modSld modMainMaster">
      <pc:chgData name="Hannah Werner" userId="6f96a161-cb2c-4bc7-a90d-3c38d78bf0fc" providerId="ADAL" clId="{F096D414-503F-49EC-841F-5909FC2345B5}" dt="2024-09-24T09:21:27.471" v="519"/>
      <pc:docMkLst>
        <pc:docMk/>
      </pc:docMkLst>
      <pc:sldChg chg="addSp modSp">
        <pc:chgData name="Hannah Werner" userId="6f96a161-cb2c-4bc7-a90d-3c38d78bf0fc" providerId="ADAL" clId="{F096D414-503F-49EC-841F-5909FC2345B5}" dt="2024-09-24T09:21:27.471" v="519"/>
        <pc:sldMkLst>
          <pc:docMk/>
          <pc:sldMk cId="642391188" sldId="266"/>
        </pc:sldMkLst>
        <pc:spChg chg="add mod">
          <ac:chgData name="Hannah Werner" userId="6f96a161-cb2c-4bc7-a90d-3c38d78bf0fc" providerId="ADAL" clId="{F096D414-503F-49EC-841F-5909FC2345B5}" dt="2024-09-24T09:21:27.471" v="519"/>
          <ac:spMkLst>
            <pc:docMk/>
            <pc:sldMk cId="642391188" sldId="266"/>
            <ac:spMk id="5" creationId="{C96BA367-F9B3-DBC6-AE02-72AA902A4D84}"/>
          </ac:spMkLst>
        </pc:spChg>
        <pc:spChg chg="add mod">
          <ac:chgData name="Hannah Werner" userId="6f96a161-cb2c-4bc7-a90d-3c38d78bf0fc" providerId="ADAL" clId="{F096D414-503F-49EC-841F-5909FC2345B5}" dt="2024-09-24T09:21:27.471" v="519"/>
          <ac:spMkLst>
            <pc:docMk/>
            <pc:sldMk cId="642391188" sldId="266"/>
            <ac:spMk id="14" creationId="{B47D8408-B79F-1F1C-3843-5E7C79CF81A7}"/>
          </ac:spMkLst>
        </pc:spChg>
      </pc:sldChg>
      <pc:sldChg chg="addSp modSp mod">
        <pc:chgData name="Hannah Werner" userId="6f96a161-cb2c-4bc7-a90d-3c38d78bf0fc" providerId="ADAL" clId="{F096D414-503F-49EC-841F-5909FC2345B5}" dt="2024-09-24T09:19:20.622" v="518" actId="20577"/>
        <pc:sldMkLst>
          <pc:docMk/>
          <pc:sldMk cId="985856299" sldId="268"/>
        </pc:sldMkLst>
        <pc:spChg chg="add mod">
          <ac:chgData name="Hannah Werner" userId="6f96a161-cb2c-4bc7-a90d-3c38d78bf0fc" providerId="ADAL" clId="{F096D414-503F-49EC-841F-5909FC2345B5}" dt="2024-09-24T09:18:43.074" v="430" actId="20577"/>
          <ac:spMkLst>
            <pc:docMk/>
            <pc:sldMk cId="985856299" sldId="268"/>
            <ac:spMk id="2" creationId="{5665EF76-06AA-5062-3F91-D79814344F67}"/>
          </ac:spMkLst>
        </pc:spChg>
        <pc:spChg chg="mod">
          <ac:chgData name="Hannah Werner" userId="6f96a161-cb2c-4bc7-a90d-3c38d78bf0fc" providerId="ADAL" clId="{F096D414-503F-49EC-841F-5909FC2345B5}" dt="2024-09-24T09:18:31.704" v="396"/>
          <ac:spMkLst>
            <pc:docMk/>
            <pc:sldMk cId="985856299" sldId="268"/>
            <ac:spMk id="4" creationId="{8B103474-2DB2-EB03-C136-DCC7D8DA8575}"/>
          </ac:spMkLst>
        </pc:spChg>
        <pc:spChg chg="mod">
          <ac:chgData name="Hannah Werner" userId="6f96a161-cb2c-4bc7-a90d-3c38d78bf0fc" providerId="ADAL" clId="{F096D414-503F-49EC-841F-5909FC2345B5}" dt="2024-09-24T09:18:31.704" v="396"/>
          <ac:spMkLst>
            <pc:docMk/>
            <pc:sldMk cId="985856299" sldId="268"/>
            <ac:spMk id="5" creationId="{B9286486-BBA8-AF79-BF05-E337CAA01732}"/>
          </ac:spMkLst>
        </pc:spChg>
        <pc:spChg chg="mod">
          <ac:chgData name="Hannah Werner" userId="6f96a161-cb2c-4bc7-a90d-3c38d78bf0fc" providerId="ADAL" clId="{F096D414-503F-49EC-841F-5909FC2345B5}" dt="2024-09-24T09:18:31.704" v="396"/>
          <ac:spMkLst>
            <pc:docMk/>
            <pc:sldMk cId="985856299" sldId="268"/>
            <ac:spMk id="6" creationId="{678A7A32-D7D1-EB0E-5C4D-FD59C21DABF2}"/>
          </ac:spMkLst>
        </pc:spChg>
        <pc:spChg chg="mod">
          <ac:chgData name="Hannah Werner" userId="6f96a161-cb2c-4bc7-a90d-3c38d78bf0fc" providerId="ADAL" clId="{F096D414-503F-49EC-841F-5909FC2345B5}" dt="2024-09-24T09:18:31.704" v="396"/>
          <ac:spMkLst>
            <pc:docMk/>
            <pc:sldMk cId="985856299" sldId="268"/>
            <ac:spMk id="7" creationId="{F6F32313-577C-FF74-8B9F-D1137D1CE4B9}"/>
          </ac:spMkLst>
        </pc:spChg>
        <pc:spChg chg="mod">
          <ac:chgData name="Hannah Werner" userId="6f96a161-cb2c-4bc7-a90d-3c38d78bf0fc" providerId="ADAL" clId="{F096D414-503F-49EC-841F-5909FC2345B5}" dt="2024-09-24T09:18:51.921" v="446" actId="20577"/>
          <ac:spMkLst>
            <pc:docMk/>
            <pc:sldMk cId="985856299" sldId="268"/>
            <ac:spMk id="8" creationId="{39C2E45C-D837-069D-7A18-A0D59FB93DD5}"/>
          </ac:spMkLst>
        </pc:spChg>
        <pc:spChg chg="mod">
          <ac:chgData name="Hannah Werner" userId="6f96a161-cb2c-4bc7-a90d-3c38d78bf0fc" providerId="ADAL" clId="{F096D414-503F-49EC-841F-5909FC2345B5}" dt="2024-09-24T09:18:31.704" v="396"/>
          <ac:spMkLst>
            <pc:docMk/>
            <pc:sldMk cId="985856299" sldId="268"/>
            <ac:spMk id="9" creationId="{D86ECF3F-ACE8-279B-EBE5-48F0145818CF}"/>
          </ac:spMkLst>
        </pc:spChg>
        <pc:spChg chg="mod">
          <ac:chgData name="Hannah Werner" userId="6f96a161-cb2c-4bc7-a90d-3c38d78bf0fc" providerId="ADAL" clId="{F096D414-503F-49EC-841F-5909FC2345B5}" dt="2024-09-24T09:18:47.612" v="440" actId="20577"/>
          <ac:spMkLst>
            <pc:docMk/>
            <pc:sldMk cId="985856299" sldId="268"/>
            <ac:spMk id="10" creationId="{20A922E0-4DD7-0C1D-6B09-1DDF97E963EE}"/>
          </ac:spMkLst>
        </pc:spChg>
        <pc:spChg chg="mod">
          <ac:chgData name="Hannah Werner" userId="6f96a161-cb2c-4bc7-a90d-3c38d78bf0fc" providerId="ADAL" clId="{F096D414-503F-49EC-841F-5909FC2345B5}" dt="2024-09-24T09:18:31.704" v="396"/>
          <ac:spMkLst>
            <pc:docMk/>
            <pc:sldMk cId="985856299" sldId="268"/>
            <ac:spMk id="11" creationId="{8060F000-7809-F9D8-E68D-836323C71481}"/>
          </ac:spMkLst>
        </pc:spChg>
        <pc:spChg chg="mod">
          <ac:chgData name="Hannah Werner" userId="6f96a161-cb2c-4bc7-a90d-3c38d78bf0fc" providerId="ADAL" clId="{F096D414-503F-49EC-841F-5909FC2345B5}" dt="2024-09-24T09:18:58.593" v="461" actId="20577"/>
          <ac:spMkLst>
            <pc:docMk/>
            <pc:sldMk cId="985856299" sldId="268"/>
            <ac:spMk id="12" creationId="{1906BFB9-6120-5EFD-4450-2795C36A4F77}"/>
          </ac:spMkLst>
        </pc:spChg>
        <pc:spChg chg="mod">
          <ac:chgData name="Hannah Werner" userId="6f96a161-cb2c-4bc7-a90d-3c38d78bf0fc" providerId="ADAL" clId="{F096D414-503F-49EC-841F-5909FC2345B5}" dt="2024-09-24T09:19:02.953" v="466" actId="20577"/>
          <ac:spMkLst>
            <pc:docMk/>
            <pc:sldMk cId="985856299" sldId="268"/>
            <ac:spMk id="13" creationId="{7A612E00-B2B3-DAB3-B2E3-4D95B11C1E3C}"/>
          </ac:spMkLst>
        </pc:spChg>
        <pc:spChg chg="add mod">
          <ac:chgData name="Hannah Werner" userId="6f96a161-cb2c-4bc7-a90d-3c38d78bf0fc" providerId="ADAL" clId="{F096D414-503F-49EC-841F-5909FC2345B5}" dt="2024-09-24T09:19:20.622" v="518" actId="20577"/>
          <ac:spMkLst>
            <pc:docMk/>
            <pc:sldMk cId="985856299" sldId="268"/>
            <ac:spMk id="14" creationId="{42A0DBA0-5CDD-895E-7C25-CFA11636066D}"/>
          </ac:spMkLst>
        </pc:spChg>
        <pc:grpChg chg="add mod">
          <ac:chgData name="Hannah Werner" userId="6f96a161-cb2c-4bc7-a90d-3c38d78bf0fc" providerId="ADAL" clId="{F096D414-503F-49EC-841F-5909FC2345B5}" dt="2024-09-24T09:18:31.704" v="396"/>
          <ac:grpSpMkLst>
            <pc:docMk/>
            <pc:sldMk cId="985856299" sldId="268"/>
            <ac:grpSpMk id="3" creationId="{C326CC99-A4CE-9D90-AAF6-A529B0B29050}"/>
          </ac:grpSpMkLst>
        </pc:grpChg>
      </pc:sldChg>
      <pc:sldMasterChg chg="modSldLayout">
        <pc:chgData name="Hannah Werner" userId="6f96a161-cb2c-4bc7-a90d-3c38d78bf0fc" providerId="ADAL" clId="{F096D414-503F-49EC-841F-5909FC2345B5}" dt="2024-09-24T09:17:04.095" v="395" actId="1076"/>
        <pc:sldMasterMkLst>
          <pc:docMk/>
          <pc:sldMasterMk cId="2394396925" sldId="2147483661"/>
        </pc:sldMasterMkLst>
        <pc:sldLayoutChg chg="modSp mod">
          <pc:chgData name="Hannah Werner" userId="6f96a161-cb2c-4bc7-a90d-3c38d78bf0fc" providerId="ADAL" clId="{F096D414-503F-49EC-841F-5909FC2345B5}" dt="2024-09-24T09:07:58.589" v="299" actId="20577"/>
          <pc:sldLayoutMkLst>
            <pc:docMk/>
            <pc:sldMasterMk cId="2394396925" sldId="2147483661"/>
            <pc:sldLayoutMk cId="3485044174" sldId="2147483678"/>
          </pc:sldLayoutMkLst>
          <pc:spChg chg="mod">
            <ac:chgData name="Hannah Werner" userId="6f96a161-cb2c-4bc7-a90d-3c38d78bf0fc" providerId="ADAL" clId="{F096D414-503F-49EC-841F-5909FC2345B5}" dt="2024-09-24T09:07:58.589" v="299" actId="20577"/>
            <ac:spMkLst>
              <pc:docMk/>
              <pc:sldMasterMk cId="2394396925" sldId="2147483661"/>
              <pc:sldLayoutMk cId="3485044174" sldId="2147483678"/>
              <ac:spMk id="11" creationId="{366E3751-4A42-3B8D-5208-B03E95659924}"/>
            </ac:spMkLst>
          </pc:spChg>
        </pc:sldLayoutChg>
        <pc:sldLayoutChg chg="addSp modSp mod">
          <pc:chgData name="Hannah Werner" userId="6f96a161-cb2c-4bc7-a90d-3c38d78bf0fc" providerId="ADAL" clId="{F096D414-503F-49EC-841F-5909FC2345B5}" dt="2024-09-24T09:15:51.931" v="390" actId="20577"/>
          <pc:sldLayoutMkLst>
            <pc:docMk/>
            <pc:sldMasterMk cId="2394396925" sldId="2147483661"/>
            <pc:sldLayoutMk cId="496303994" sldId="2147483679"/>
          </pc:sldLayoutMkLst>
          <pc:spChg chg="add mod">
            <ac:chgData name="Hannah Werner" userId="6f96a161-cb2c-4bc7-a90d-3c38d78bf0fc" providerId="ADAL" clId="{F096D414-503F-49EC-841F-5909FC2345B5}" dt="2024-09-24T09:10:20.900" v="335"/>
            <ac:spMkLst>
              <pc:docMk/>
              <pc:sldMasterMk cId="2394396925" sldId="2147483661"/>
              <pc:sldLayoutMk cId="496303994" sldId="2147483679"/>
              <ac:spMk id="6" creationId="{8D462D4B-5B74-144B-43D3-A9E506250394}"/>
            </ac:spMkLst>
          </pc:spChg>
          <pc:spChg chg="add mod">
            <ac:chgData name="Hannah Werner" userId="6f96a161-cb2c-4bc7-a90d-3c38d78bf0fc" providerId="ADAL" clId="{F096D414-503F-49EC-841F-5909FC2345B5}" dt="2024-09-24T09:14:56.669" v="384" actId="14100"/>
            <ac:spMkLst>
              <pc:docMk/>
              <pc:sldMasterMk cId="2394396925" sldId="2147483661"/>
              <pc:sldLayoutMk cId="496303994" sldId="2147483679"/>
              <ac:spMk id="14" creationId="{7E54B5CF-C610-66CA-4A59-54E9AF9DAFCD}"/>
            </ac:spMkLst>
          </pc:spChg>
          <pc:spChg chg="add mod">
            <ac:chgData name="Hannah Werner" userId="6f96a161-cb2c-4bc7-a90d-3c38d78bf0fc" providerId="ADAL" clId="{F096D414-503F-49EC-841F-5909FC2345B5}" dt="2024-09-24T09:12:32.033" v="360"/>
            <ac:spMkLst>
              <pc:docMk/>
              <pc:sldMasterMk cId="2394396925" sldId="2147483661"/>
              <pc:sldLayoutMk cId="496303994" sldId="2147483679"/>
              <ac:spMk id="16" creationId="{BA48666A-AE96-AC97-13F4-7B8972242DA5}"/>
            </ac:spMkLst>
          </pc:spChg>
          <pc:spChg chg="add mod">
            <ac:chgData name="Hannah Werner" userId="6f96a161-cb2c-4bc7-a90d-3c38d78bf0fc" providerId="ADAL" clId="{F096D414-503F-49EC-841F-5909FC2345B5}" dt="2024-09-24T09:15:51.931" v="390" actId="20577"/>
            <ac:spMkLst>
              <pc:docMk/>
              <pc:sldMasterMk cId="2394396925" sldId="2147483661"/>
              <pc:sldLayoutMk cId="496303994" sldId="2147483679"/>
              <ac:spMk id="17" creationId="{2F53D774-873F-C6FD-D61E-FE87D936EA5F}"/>
            </ac:spMkLst>
          </pc:spChg>
          <pc:spChg chg="mod">
            <ac:chgData name="Hannah Werner" userId="6f96a161-cb2c-4bc7-a90d-3c38d78bf0fc" providerId="ADAL" clId="{F096D414-503F-49EC-841F-5909FC2345B5}" dt="2024-09-24T09:15:22.438" v="387" actId="1076"/>
            <ac:spMkLst>
              <pc:docMk/>
              <pc:sldMasterMk cId="2394396925" sldId="2147483661"/>
              <pc:sldLayoutMk cId="496303994" sldId="2147483679"/>
              <ac:spMk id="25" creationId="{3F01A773-91AB-760F-A2B8-F9299A3CEC97}"/>
            </ac:spMkLst>
          </pc:spChg>
          <pc:spChg chg="mod">
            <ac:chgData name="Hannah Werner" userId="6f96a161-cb2c-4bc7-a90d-3c38d78bf0fc" providerId="ADAL" clId="{F096D414-503F-49EC-841F-5909FC2345B5}" dt="2024-09-24T09:12:02.264" v="351" actId="14100"/>
            <ac:spMkLst>
              <pc:docMk/>
              <pc:sldMasterMk cId="2394396925" sldId="2147483661"/>
              <pc:sldLayoutMk cId="496303994" sldId="2147483679"/>
              <ac:spMk id="32" creationId="{3D97CCEF-8B32-DA8D-8220-433DBAC8C95B}"/>
            </ac:spMkLst>
          </pc:spChg>
          <pc:spChg chg="mod">
            <ac:chgData name="Hannah Werner" userId="6f96a161-cb2c-4bc7-a90d-3c38d78bf0fc" providerId="ADAL" clId="{F096D414-503F-49EC-841F-5909FC2345B5}" dt="2024-09-24T09:15:08.198" v="386" actId="14100"/>
            <ac:spMkLst>
              <pc:docMk/>
              <pc:sldMasterMk cId="2394396925" sldId="2147483661"/>
              <pc:sldLayoutMk cId="496303994" sldId="2147483679"/>
              <ac:spMk id="35" creationId="{6432F760-F5F0-D74C-F44A-680E2AFA4293}"/>
            </ac:spMkLst>
          </pc:spChg>
        </pc:sldLayoutChg>
        <pc:sldLayoutChg chg="modSp mod">
          <pc:chgData name="Hannah Werner" userId="6f96a161-cb2c-4bc7-a90d-3c38d78bf0fc" providerId="ADAL" clId="{F096D414-503F-49EC-841F-5909FC2345B5}" dt="2024-09-24T09:08:05.668" v="301"/>
          <pc:sldLayoutMkLst>
            <pc:docMk/>
            <pc:sldMasterMk cId="2394396925" sldId="2147483661"/>
            <pc:sldLayoutMk cId="2088388667" sldId="2147483681"/>
          </pc:sldLayoutMkLst>
          <pc:spChg chg="mod">
            <ac:chgData name="Hannah Werner" userId="6f96a161-cb2c-4bc7-a90d-3c38d78bf0fc" providerId="ADAL" clId="{F096D414-503F-49EC-841F-5909FC2345B5}" dt="2024-09-24T09:08:05.668" v="301"/>
            <ac:spMkLst>
              <pc:docMk/>
              <pc:sldMasterMk cId="2394396925" sldId="2147483661"/>
              <pc:sldLayoutMk cId="2088388667" sldId="2147483681"/>
              <ac:spMk id="32" creationId="{3D97CCEF-8B32-DA8D-8220-433DBAC8C95B}"/>
            </ac:spMkLst>
          </pc:spChg>
        </pc:sldLayoutChg>
        <pc:sldLayoutChg chg="modSp mod">
          <pc:chgData name="Hannah Werner" userId="6f96a161-cb2c-4bc7-a90d-3c38d78bf0fc" providerId="ADAL" clId="{F096D414-503F-49EC-841F-5909FC2345B5}" dt="2024-09-24T09:17:04.095" v="395" actId="1076"/>
          <pc:sldLayoutMkLst>
            <pc:docMk/>
            <pc:sldMasterMk cId="2394396925" sldId="2147483661"/>
            <pc:sldLayoutMk cId="3371246564" sldId="2147483684"/>
          </pc:sldLayoutMkLst>
          <pc:spChg chg="mod">
            <ac:chgData name="Hannah Werner" userId="6f96a161-cb2c-4bc7-a90d-3c38d78bf0fc" providerId="ADAL" clId="{F096D414-503F-49EC-841F-5909FC2345B5}" dt="2024-09-24T09:17:04.095" v="395" actId="1076"/>
            <ac:spMkLst>
              <pc:docMk/>
              <pc:sldMasterMk cId="2394396925" sldId="2147483661"/>
              <pc:sldLayoutMk cId="3371246564" sldId="2147483684"/>
              <ac:spMk id="3" creationId="{4F11DD7E-C0C1-77E5-16C8-3A605512BA19}"/>
            </ac:spMkLst>
          </pc:spChg>
          <pc:spChg chg="mod">
            <ac:chgData name="Hannah Werner" userId="6f96a161-cb2c-4bc7-a90d-3c38d78bf0fc" providerId="ADAL" clId="{F096D414-503F-49EC-841F-5909FC2345B5}" dt="2024-09-24T09:04:35.844" v="102" actId="20577"/>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F096D414-503F-49EC-841F-5909FC2345B5}" dt="2024-09-24T09:16:52.773" v="394" actId="1076"/>
            <ac:spMkLst>
              <pc:docMk/>
              <pc:sldMasterMk cId="2394396925" sldId="2147483661"/>
              <pc:sldLayoutMk cId="3371246564" sldId="2147483684"/>
              <ac:spMk id="16" creationId="{C204FC51-3AA1-2470-229C-C3E81D8C292B}"/>
            </ac:spMkLst>
          </pc:spChg>
        </pc:sldLayoutChg>
      </pc:sldMasterChg>
    </pc:docChg>
  </pc:docChgLst>
  <pc:docChgLst>
    <pc:chgData name="Hannah Werner" userId="6f96a161-cb2c-4bc7-a90d-3c38d78bf0fc" providerId="ADAL" clId="{F774A9BB-C787-4B58-8E58-0A7C27FD593A}"/>
    <pc:docChg chg="modSld">
      <pc:chgData name="Hannah Werner" userId="6f96a161-cb2c-4bc7-a90d-3c38d78bf0fc" providerId="ADAL" clId="{F774A9BB-C787-4B58-8E58-0A7C27FD593A}" dt="2024-11-19T14:03:03.456" v="1" actId="6549"/>
      <pc:docMkLst>
        <pc:docMk/>
      </pc:docMkLst>
      <pc:sldChg chg="modSp mod">
        <pc:chgData name="Hannah Werner" userId="6f96a161-cb2c-4bc7-a90d-3c38d78bf0fc" providerId="ADAL" clId="{F774A9BB-C787-4B58-8E58-0A7C27FD593A}" dt="2024-11-19T14:03:03.456" v="1" actId="6549"/>
        <pc:sldMkLst>
          <pc:docMk/>
          <pc:sldMk cId="642391188" sldId="266"/>
        </pc:sldMkLst>
        <pc:spChg chg="mod">
          <ac:chgData name="Hannah Werner" userId="6f96a161-cb2c-4bc7-a90d-3c38d78bf0fc" providerId="ADAL" clId="{F774A9BB-C787-4B58-8E58-0A7C27FD593A}" dt="2024-11-19T14:03:03.456" v="1" actId="6549"/>
          <ac:spMkLst>
            <pc:docMk/>
            <pc:sldMk cId="642391188" sldId="266"/>
            <ac:spMk id="8" creationId="{1709F3E8-75CE-6CBA-106C-BA543687617B}"/>
          </ac:spMkLst>
        </pc:spChg>
      </pc:sldChg>
    </pc:docChg>
  </pc:docChgLst>
  <pc:docChgLst>
    <pc:chgData name="Hannah Werner" userId="6f96a161-cb2c-4bc7-a90d-3c38d78bf0fc" providerId="ADAL" clId="{8C4E8923-D9B5-4C8A-B68D-AD391FE989EA}"/>
    <pc:docChg chg="undo redo custSel addSld delSld modSld modMainMaster modSection">
      <pc:chgData name="Hannah Werner" userId="6f96a161-cb2c-4bc7-a90d-3c38d78bf0fc" providerId="ADAL" clId="{8C4E8923-D9B5-4C8A-B68D-AD391FE989EA}" dt="2024-10-01T17:15:04.320" v="262" actId="20577"/>
      <pc:docMkLst>
        <pc:docMk/>
      </pc:docMkLst>
      <pc:sldChg chg="modSp mod">
        <pc:chgData name="Hannah Werner" userId="6f96a161-cb2c-4bc7-a90d-3c38d78bf0fc" providerId="ADAL" clId="{8C4E8923-D9B5-4C8A-B68D-AD391FE989EA}" dt="2024-10-01T17:03:36.245" v="14"/>
        <pc:sldMkLst>
          <pc:docMk/>
          <pc:sldMk cId="642391188" sldId="266"/>
        </pc:sldMkLst>
        <pc:spChg chg="mod">
          <ac:chgData name="Hannah Werner" userId="6f96a161-cb2c-4bc7-a90d-3c38d78bf0fc" providerId="ADAL" clId="{8C4E8923-D9B5-4C8A-B68D-AD391FE989EA}" dt="2024-10-01T17:03:36.245" v="14"/>
          <ac:spMkLst>
            <pc:docMk/>
            <pc:sldMk cId="642391188" sldId="266"/>
            <ac:spMk id="5" creationId="{C96BA367-F9B3-DBC6-AE02-72AA902A4D84}"/>
          </ac:spMkLst>
        </pc:spChg>
      </pc:sldChg>
      <pc:sldChg chg="new del">
        <pc:chgData name="Hannah Werner" userId="6f96a161-cb2c-4bc7-a90d-3c38d78bf0fc" providerId="ADAL" clId="{8C4E8923-D9B5-4C8A-B68D-AD391FE989EA}" dt="2024-10-01T17:07:48.033" v="61" actId="47"/>
        <pc:sldMkLst>
          <pc:docMk/>
          <pc:sldMk cId="1128652178" sldId="274"/>
        </pc:sldMkLst>
      </pc:sldChg>
      <pc:sldChg chg="addSp delSp add mod">
        <pc:chgData name="Hannah Werner" userId="6f96a161-cb2c-4bc7-a90d-3c38d78bf0fc" providerId="ADAL" clId="{8C4E8923-D9B5-4C8A-B68D-AD391FE989EA}" dt="2024-10-01T17:14:40.009" v="259" actId="478"/>
        <pc:sldMkLst>
          <pc:docMk/>
          <pc:sldMk cId="2795643270" sldId="275"/>
        </pc:sldMkLst>
        <pc:spChg chg="del">
          <ac:chgData name="Hannah Werner" userId="6f96a161-cb2c-4bc7-a90d-3c38d78bf0fc" providerId="ADAL" clId="{8C4E8923-D9B5-4C8A-B68D-AD391FE989EA}" dt="2024-10-01T17:14:40.009" v="259" actId="478"/>
          <ac:spMkLst>
            <pc:docMk/>
            <pc:sldMk cId="2795643270" sldId="275"/>
            <ac:spMk id="3" creationId="{C455DCE2-8106-3191-B3F6-5AD230B86AAC}"/>
          </ac:spMkLst>
        </pc:spChg>
        <pc:spChg chg="add del">
          <ac:chgData name="Hannah Werner" userId="6f96a161-cb2c-4bc7-a90d-3c38d78bf0fc" providerId="ADAL" clId="{8C4E8923-D9B5-4C8A-B68D-AD391FE989EA}" dt="2024-10-01T17:11:54.514" v="183" actId="22"/>
          <ac:spMkLst>
            <pc:docMk/>
            <pc:sldMk cId="2795643270" sldId="275"/>
            <ac:spMk id="5" creationId="{D959E56D-AF31-0B55-5732-479E08207E68}"/>
          </ac:spMkLst>
        </pc:spChg>
      </pc:sldChg>
      <pc:sldChg chg="new">
        <pc:chgData name="Hannah Werner" userId="6f96a161-cb2c-4bc7-a90d-3c38d78bf0fc" providerId="ADAL" clId="{8C4E8923-D9B5-4C8A-B68D-AD391FE989EA}" dt="2024-10-01T17:13:11.232" v="230" actId="680"/>
        <pc:sldMkLst>
          <pc:docMk/>
          <pc:sldMk cId="315352889" sldId="276"/>
        </pc:sldMkLst>
      </pc:sldChg>
      <pc:sldChg chg="add del">
        <pc:chgData name="Hannah Werner" userId="6f96a161-cb2c-4bc7-a90d-3c38d78bf0fc" providerId="ADAL" clId="{8C4E8923-D9B5-4C8A-B68D-AD391FE989EA}" dt="2024-10-01T17:13:04.139" v="229" actId="47"/>
        <pc:sldMkLst>
          <pc:docMk/>
          <pc:sldMk cId="1944035218" sldId="276"/>
        </pc:sldMkLst>
      </pc:sldChg>
      <pc:sldMasterChg chg="modSldLayout">
        <pc:chgData name="Hannah Werner" userId="6f96a161-cb2c-4bc7-a90d-3c38d78bf0fc" providerId="ADAL" clId="{8C4E8923-D9B5-4C8A-B68D-AD391FE989EA}" dt="2024-10-01T17:15:04.320" v="262" actId="20577"/>
        <pc:sldMasterMkLst>
          <pc:docMk/>
          <pc:sldMasterMk cId="2394396925" sldId="2147483661"/>
        </pc:sldMasterMkLst>
        <pc:sldLayoutChg chg="modSp mod">
          <pc:chgData name="Hannah Werner" userId="6f96a161-cb2c-4bc7-a90d-3c38d78bf0fc" providerId="ADAL" clId="{8C4E8923-D9B5-4C8A-B68D-AD391FE989EA}" dt="2024-10-01T17:06:05.077" v="59" actId="14100"/>
          <pc:sldLayoutMkLst>
            <pc:docMk/>
            <pc:sldMasterMk cId="2394396925" sldId="2147483661"/>
            <pc:sldLayoutMk cId="3371246564" sldId="2147483684"/>
          </pc:sldLayoutMkLst>
          <pc:spChg chg="mod">
            <ac:chgData name="Hannah Werner" userId="6f96a161-cb2c-4bc7-a90d-3c38d78bf0fc" providerId="ADAL" clId="{8C4E8923-D9B5-4C8A-B68D-AD391FE989EA}" dt="2024-10-01T17:04:30.184" v="20" actId="404"/>
            <ac:spMkLst>
              <pc:docMk/>
              <pc:sldMasterMk cId="2394396925" sldId="2147483661"/>
              <pc:sldLayoutMk cId="3371246564" sldId="2147483684"/>
              <ac:spMk id="3" creationId="{4F11DD7E-C0C1-77E5-16C8-3A605512BA19}"/>
            </ac:spMkLst>
          </pc:spChg>
          <pc:spChg chg="mod">
            <ac:chgData name="Hannah Werner" userId="6f96a161-cb2c-4bc7-a90d-3c38d78bf0fc" providerId="ADAL" clId="{8C4E8923-D9B5-4C8A-B68D-AD391FE989EA}" dt="2024-10-01T17:04:53.465" v="39" actId="1036"/>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8C4E8923-D9B5-4C8A-B68D-AD391FE989EA}" dt="2024-10-01T17:06:05.077" v="59" actId="14100"/>
            <ac:spMkLst>
              <pc:docMk/>
              <pc:sldMasterMk cId="2394396925" sldId="2147483661"/>
              <pc:sldLayoutMk cId="3371246564" sldId="2147483684"/>
              <ac:spMk id="16" creationId="{C204FC51-3AA1-2470-229C-C3E81D8C292B}"/>
            </ac:spMkLst>
          </pc:spChg>
        </pc:sldLayoutChg>
        <pc:sldLayoutChg chg="delSp modSp mod">
          <pc:chgData name="Hannah Werner" userId="6f96a161-cb2c-4bc7-a90d-3c38d78bf0fc" providerId="ADAL" clId="{8C4E8923-D9B5-4C8A-B68D-AD391FE989EA}" dt="2024-10-01T17:15:04.320" v="262" actId="20577"/>
          <pc:sldLayoutMkLst>
            <pc:docMk/>
            <pc:sldMasterMk cId="2394396925" sldId="2147483661"/>
            <pc:sldLayoutMk cId="2460657533" sldId="2147483688"/>
          </pc:sldLayoutMkLst>
          <pc:spChg chg="del">
            <ac:chgData name="Hannah Werner" userId="6f96a161-cb2c-4bc7-a90d-3c38d78bf0fc" providerId="ADAL" clId="{8C4E8923-D9B5-4C8A-B68D-AD391FE989EA}" dt="2024-10-01T17:09:35.151" v="63" actId="478"/>
            <ac:spMkLst>
              <pc:docMk/>
              <pc:sldMasterMk cId="2394396925" sldId="2147483661"/>
              <pc:sldLayoutMk cId="2460657533" sldId="2147483688"/>
              <ac:spMk id="2" creationId="{CBD3EEC2-4DF2-77B7-01E6-705CB7AF445B}"/>
            </ac:spMkLst>
          </pc:spChg>
          <pc:spChg chg="mod">
            <ac:chgData name="Hannah Werner" userId="6f96a161-cb2c-4bc7-a90d-3c38d78bf0fc" providerId="ADAL" clId="{8C4E8923-D9B5-4C8A-B68D-AD391FE989EA}" dt="2024-10-01T17:11:22.533" v="177" actId="20577"/>
            <ac:spMkLst>
              <pc:docMk/>
              <pc:sldMasterMk cId="2394396925" sldId="2147483661"/>
              <pc:sldLayoutMk cId="2460657533" sldId="2147483688"/>
              <ac:spMk id="3" creationId="{C0E3869F-9F3A-C847-526A-0C91BE15F039}"/>
            </ac:spMkLst>
          </pc:spChg>
          <pc:spChg chg="mod">
            <ac:chgData name="Hannah Werner" userId="6f96a161-cb2c-4bc7-a90d-3c38d78bf0fc" providerId="ADAL" clId="{8C4E8923-D9B5-4C8A-B68D-AD391FE989EA}" dt="2024-10-01T17:11:35.934" v="180" actId="1076"/>
            <ac:spMkLst>
              <pc:docMk/>
              <pc:sldMasterMk cId="2394396925" sldId="2147483661"/>
              <pc:sldLayoutMk cId="2460657533" sldId="2147483688"/>
              <ac:spMk id="4" creationId="{AAA8C579-D9FF-601A-436C-81F8FD82AE6D}"/>
            </ac:spMkLst>
          </pc:spChg>
          <pc:spChg chg="del">
            <ac:chgData name="Hannah Werner" userId="6f96a161-cb2c-4bc7-a90d-3c38d78bf0fc" providerId="ADAL" clId="{8C4E8923-D9B5-4C8A-B68D-AD391FE989EA}" dt="2024-10-01T17:09:40.587" v="64" actId="478"/>
            <ac:spMkLst>
              <pc:docMk/>
              <pc:sldMasterMk cId="2394396925" sldId="2147483661"/>
              <pc:sldLayoutMk cId="2460657533" sldId="2147483688"/>
              <ac:spMk id="6" creationId="{4C24A9EB-41FA-41D8-BA69-871ACB50E6EB}"/>
            </ac:spMkLst>
          </pc:spChg>
          <pc:spChg chg="mod">
            <ac:chgData name="Hannah Werner" userId="6f96a161-cb2c-4bc7-a90d-3c38d78bf0fc" providerId="ADAL" clId="{8C4E8923-D9B5-4C8A-B68D-AD391FE989EA}" dt="2024-10-01T17:11:29.011" v="178" actId="14100"/>
            <ac:spMkLst>
              <pc:docMk/>
              <pc:sldMasterMk cId="2394396925" sldId="2147483661"/>
              <pc:sldLayoutMk cId="2460657533" sldId="2147483688"/>
              <ac:spMk id="8" creationId="{E2AC6612-43B4-2567-D2E2-4094E4C240BD}"/>
            </ac:spMkLst>
          </pc:spChg>
          <pc:spChg chg="mod">
            <ac:chgData name="Hannah Werner" userId="6f96a161-cb2c-4bc7-a90d-3c38d78bf0fc" providerId="ADAL" clId="{8C4E8923-D9B5-4C8A-B68D-AD391FE989EA}" dt="2024-10-01T17:15:04.320" v="262" actId="20577"/>
            <ac:spMkLst>
              <pc:docMk/>
              <pc:sldMasterMk cId="2394396925" sldId="2147483661"/>
              <pc:sldLayoutMk cId="2460657533" sldId="2147483688"/>
              <ac:spMk id="9" creationId="{3676FF84-31E1-C937-463E-EA12653DED04}"/>
            </ac:spMkLst>
          </pc:spChg>
          <pc:spChg chg="mod">
            <ac:chgData name="Hannah Werner" userId="6f96a161-cb2c-4bc7-a90d-3c38d78bf0fc" providerId="ADAL" clId="{8C4E8923-D9B5-4C8A-B68D-AD391FE989EA}" dt="2024-10-01T17:14:22.693" v="258" actId="20577"/>
            <ac:spMkLst>
              <pc:docMk/>
              <pc:sldMasterMk cId="2394396925" sldId="2147483661"/>
              <pc:sldLayoutMk cId="2460657533" sldId="2147483688"/>
              <ac:spMk id="11" creationId="{366E3751-4A42-3B8D-5208-B03E95659924}"/>
            </ac:spMkLst>
          </pc:spChg>
          <pc:spChg chg="del">
            <ac:chgData name="Hannah Werner" userId="6f96a161-cb2c-4bc7-a90d-3c38d78bf0fc" providerId="ADAL" clId="{8C4E8923-D9B5-4C8A-B68D-AD391FE989EA}" dt="2024-10-01T17:09:42.474" v="65" actId="478"/>
            <ac:spMkLst>
              <pc:docMk/>
              <pc:sldMasterMk cId="2394396925" sldId="2147483661"/>
              <pc:sldLayoutMk cId="2460657533" sldId="2147483688"/>
              <ac:spMk id="14" creationId="{E856A02A-682F-0AB9-2B00-E8155AE64F0B}"/>
            </ac:spMkLst>
          </pc:spChg>
          <pc:spChg chg="del">
            <ac:chgData name="Hannah Werner" userId="6f96a161-cb2c-4bc7-a90d-3c38d78bf0fc" providerId="ADAL" clId="{8C4E8923-D9B5-4C8A-B68D-AD391FE989EA}" dt="2024-10-01T17:09:44.403" v="66" actId="478"/>
            <ac:spMkLst>
              <pc:docMk/>
              <pc:sldMasterMk cId="2394396925" sldId="2147483661"/>
              <pc:sldLayoutMk cId="2460657533" sldId="2147483688"/>
              <ac:spMk id="17" creationId="{4D4856FA-B0F4-D0C8-0330-C21FFD929E83}"/>
            </ac:spMkLst>
          </pc:spChg>
        </pc:sldLayoutChg>
        <pc:sldLayoutChg chg="modSp mod">
          <pc:chgData name="Hannah Werner" userId="6f96a161-cb2c-4bc7-a90d-3c38d78bf0fc" providerId="ADAL" clId="{8C4E8923-D9B5-4C8A-B68D-AD391FE989EA}" dt="2024-10-01T17:14:13.427" v="252" actId="20577"/>
          <pc:sldLayoutMkLst>
            <pc:docMk/>
            <pc:sldMasterMk cId="2394396925" sldId="2147483661"/>
            <pc:sldLayoutMk cId="1270232201" sldId="2147483689"/>
          </pc:sldLayoutMkLst>
          <pc:spChg chg="mod">
            <ac:chgData name="Hannah Werner" userId="6f96a161-cb2c-4bc7-a90d-3c38d78bf0fc" providerId="ADAL" clId="{8C4E8923-D9B5-4C8A-B68D-AD391FE989EA}" dt="2024-10-01T17:13:54.577" v="233" actId="113"/>
            <ac:spMkLst>
              <pc:docMk/>
              <pc:sldMasterMk cId="2394396925" sldId="2147483661"/>
              <pc:sldLayoutMk cId="1270232201" sldId="2147483689"/>
              <ac:spMk id="4" creationId="{AAA8C579-D9FF-601A-436C-81F8FD82AE6D}"/>
            </ac:spMkLst>
          </pc:spChg>
          <pc:spChg chg="mod">
            <ac:chgData name="Hannah Werner" userId="6f96a161-cb2c-4bc7-a90d-3c38d78bf0fc" providerId="ADAL" clId="{8C4E8923-D9B5-4C8A-B68D-AD391FE989EA}" dt="2024-10-01T17:12:21.943" v="223" actId="20577"/>
            <ac:spMkLst>
              <pc:docMk/>
              <pc:sldMasterMk cId="2394396925" sldId="2147483661"/>
              <pc:sldLayoutMk cId="1270232201" sldId="2147483689"/>
              <ac:spMk id="9" creationId="{3676FF84-31E1-C937-463E-EA12653DED04}"/>
            </ac:spMkLst>
          </pc:spChg>
          <pc:spChg chg="mod">
            <ac:chgData name="Hannah Werner" userId="6f96a161-cb2c-4bc7-a90d-3c38d78bf0fc" providerId="ADAL" clId="{8C4E8923-D9B5-4C8A-B68D-AD391FE989EA}" dt="2024-10-01T17:14:13.427" v="252" actId="20577"/>
            <ac:spMkLst>
              <pc:docMk/>
              <pc:sldMasterMk cId="2394396925" sldId="2147483661"/>
              <pc:sldLayoutMk cId="1270232201" sldId="2147483689"/>
              <ac:spMk id="11" creationId="{366E3751-4A42-3B8D-5208-B03E95659924}"/>
            </ac:spMkLst>
          </pc:spChg>
        </pc:sldLayoutChg>
      </pc:sldMasterChg>
    </pc:docChg>
  </pc:docChgLst>
  <pc:docChgLst>
    <pc:chgData name="Josephine Hoffheinz" userId="e0f5c9e3-43ea-4b53-8ebb-53a75749d87d" providerId="ADAL" clId="{208021B8-7477-774A-99A5-27129A94BF5E}"/>
    <pc:docChg chg="undo custSel addSld delSld modSld sldOrd modMainMaster modSection">
      <pc:chgData name="Josephine Hoffheinz" userId="e0f5c9e3-43ea-4b53-8ebb-53a75749d87d" providerId="ADAL" clId="{208021B8-7477-774A-99A5-27129A94BF5E}" dt="2024-03-13T09:49:43.364" v="2470" actId="20577"/>
      <pc:docMkLst>
        <pc:docMk/>
      </pc:docMkLst>
      <pc:sldChg chg="del modCm">
        <pc:chgData name="Josephine Hoffheinz" userId="e0f5c9e3-43ea-4b53-8ebb-53a75749d87d" providerId="ADAL" clId="{208021B8-7477-774A-99A5-27129A94BF5E}" dt="2024-03-12T14:18:17.269" v="422" actId="2696"/>
        <pc:sldMkLst>
          <pc:docMk/>
          <pc:sldMk cId="1713955980" sldId="257"/>
        </pc:sldMkLst>
        <pc:extLst>
          <p:ext xmlns:p="http://schemas.openxmlformats.org/presentationml/2006/main" uri="{D6D511B9-2390-475A-947B-AFAB55BFBCF1}">
            <pc226:cmChg xmlns:pc226="http://schemas.microsoft.com/office/powerpoint/2022/06/main/command" chg="mod modRxn">
              <pc226:chgData name="Josephine Hoffheinz" userId="e0f5c9e3-43ea-4b53-8ebb-53a75749d87d" providerId="ADAL" clId="{208021B8-7477-774A-99A5-27129A94BF5E}" dt="2024-03-12T14:09:37.284" v="106"/>
              <pc2:cmMkLst xmlns:pc2="http://schemas.microsoft.com/office/powerpoint/2019/9/main/command">
                <pc:docMk/>
                <pc:sldMk cId="1713955980" sldId="257"/>
                <pc2:cmMk id="{4C3AABE8-ECBD-49DD-B273-8C8248F841AA}"/>
              </pc2:cmMkLst>
            </pc226:cmChg>
          </p:ext>
        </pc:extLst>
      </pc:sldChg>
      <pc:sldChg chg="del">
        <pc:chgData name="Josephine Hoffheinz" userId="e0f5c9e3-43ea-4b53-8ebb-53a75749d87d" providerId="ADAL" clId="{208021B8-7477-774A-99A5-27129A94BF5E}" dt="2024-03-12T14:18:23.762" v="424" actId="2696"/>
        <pc:sldMkLst>
          <pc:docMk/>
          <pc:sldMk cId="394253921" sldId="258"/>
        </pc:sldMkLst>
      </pc:sldChg>
      <pc:sldChg chg="del">
        <pc:chgData name="Josephine Hoffheinz" userId="e0f5c9e3-43ea-4b53-8ebb-53a75749d87d" providerId="ADAL" clId="{208021B8-7477-774A-99A5-27129A94BF5E}" dt="2024-03-12T14:18:25.108" v="425" actId="2696"/>
        <pc:sldMkLst>
          <pc:docMk/>
          <pc:sldMk cId="3786779548" sldId="259"/>
        </pc:sldMkLst>
      </pc:sldChg>
      <pc:sldChg chg="del">
        <pc:chgData name="Josephine Hoffheinz" userId="e0f5c9e3-43ea-4b53-8ebb-53a75749d87d" providerId="ADAL" clId="{208021B8-7477-774A-99A5-27129A94BF5E}" dt="2024-03-12T14:31:15.322" v="692" actId="2696"/>
        <pc:sldMkLst>
          <pc:docMk/>
          <pc:sldMk cId="1148641694" sldId="260"/>
        </pc:sldMkLst>
      </pc:sldChg>
      <pc:sldChg chg="ord delCm">
        <pc:chgData name="Josephine Hoffheinz" userId="e0f5c9e3-43ea-4b53-8ebb-53a75749d87d" providerId="ADAL" clId="{208021B8-7477-774A-99A5-27129A94BF5E}" dt="2024-03-12T15:44:18.451" v="1808" actId="20578"/>
        <pc:sldMkLst>
          <pc:docMk/>
          <pc:sldMk cId="537293043" sldId="261"/>
        </pc:sldMkLst>
        <pc:extLst>
          <p:ext xmlns:p="http://schemas.openxmlformats.org/presentationml/2006/main" uri="{D6D511B9-2390-475A-947B-AFAB55BFBCF1}">
            <pc226:cmChg xmlns:pc226="http://schemas.microsoft.com/office/powerpoint/2022/06/main/command" chg="del">
              <pc226:chgData name="Josephine Hoffheinz" userId="e0f5c9e3-43ea-4b53-8ebb-53a75749d87d" providerId="ADAL" clId="{208021B8-7477-774A-99A5-27129A94BF5E}" dt="2024-03-12T14:46:04.108" v="793"/>
              <pc2:cmMkLst xmlns:pc2="http://schemas.microsoft.com/office/powerpoint/2019/9/main/command">
                <pc:docMk/>
                <pc:sldMk cId="537293043" sldId="261"/>
                <pc2:cmMk id="{1D3ADE79-0D31-424F-A52E-3B69429E1099}"/>
              </pc2:cmMkLst>
            </pc226:cmChg>
          </p:ext>
        </pc:extLst>
      </pc:sldChg>
      <pc:sldChg chg="add del">
        <pc:chgData name="Josephine Hoffheinz" userId="e0f5c9e3-43ea-4b53-8ebb-53a75749d87d" providerId="ADAL" clId="{208021B8-7477-774A-99A5-27129A94BF5E}" dt="2024-03-12T15:38:12.750" v="1784" actId="2696"/>
        <pc:sldMkLst>
          <pc:docMk/>
          <pc:sldMk cId="1864686527" sldId="262"/>
        </pc:sldMkLst>
      </pc:sldChg>
      <pc:sldChg chg="del">
        <pc:chgData name="Josephine Hoffheinz" userId="e0f5c9e3-43ea-4b53-8ebb-53a75749d87d" providerId="ADAL" clId="{208021B8-7477-774A-99A5-27129A94BF5E}" dt="2024-03-12T14:42:36.643" v="788" actId="2696"/>
        <pc:sldMkLst>
          <pc:docMk/>
          <pc:sldMk cId="87104356" sldId="263"/>
        </pc:sldMkLst>
      </pc:sldChg>
      <pc:sldChg chg="del">
        <pc:chgData name="Josephine Hoffheinz" userId="e0f5c9e3-43ea-4b53-8ebb-53a75749d87d" providerId="ADAL" clId="{208021B8-7477-774A-99A5-27129A94BF5E}" dt="2024-03-12T14:40:54.588" v="772" actId="2696"/>
        <pc:sldMkLst>
          <pc:docMk/>
          <pc:sldMk cId="2931011989" sldId="264"/>
        </pc:sldMkLst>
      </pc:sldChg>
      <pc:sldChg chg="new del">
        <pc:chgData name="Josephine Hoffheinz" userId="e0f5c9e3-43ea-4b53-8ebb-53a75749d87d" providerId="ADAL" clId="{208021B8-7477-774A-99A5-27129A94BF5E}" dt="2024-03-12T14:40:49.433" v="771" actId="2696"/>
        <pc:sldMkLst>
          <pc:docMk/>
          <pc:sldMk cId="4076867100" sldId="265"/>
        </pc:sldMkLst>
      </pc:sldChg>
      <pc:sldChg chg="addSp delSp modSp new mod ord">
        <pc:chgData name="Josephine Hoffheinz" userId="e0f5c9e3-43ea-4b53-8ebb-53a75749d87d" providerId="ADAL" clId="{208021B8-7477-774A-99A5-27129A94BF5E}" dt="2024-03-13T09:45:06.645" v="2351" actId="931"/>
        <pc:sldMkLst>
          <pc:docMk/>
          <pc:sldMk cId="642391188" sldId="266"/>
        </pc:sldMkLst>
        <pc:spChg chg="del mod">
          <ac:chgData name="Josephine Hoffheinz" userId="e0f5c9e3-43ea-4b53-8ebb-53a75749d87d" providerId="ADAL" clId="{208021B8-7477-774A-99A5-27129A94BF5E}" dt="2024-03-13T09:44:37.767" v="2346" actId="478"/>
          <ac:spMkLst>
            <pc:docMk/>
            <pc:sldMk cId="642391188" sldId="266"/>
            <ac:spMk id="5" creationId="{069171ED-C3E3-BABD-698F-29DDC4F95CE8}"/>
          </ac:spMkLst>
        </pc:spChg>
        <pc:spChg chg="add del">
          <ac:chgData name="Josephine Hoffheinz" userId="e0f5c9e3-43ea-4b53-8ebb-53a75749d87d" providerId="ADAL" clId="{208021B8-7477-774A-99A5-27129A94BF5E}" dt="2024-03-13T09:45:06.645" v="2351" actId="931"/>
          <ac:spMkLst>
            <pc:docMk/>
            <pc:sldMk cId="642391188" sldId="266"/>
            <ac:spMk id="13" creationId="{265FFD02-C6F4-4A74-056A-E9AB8CD6AC5A}"/>
          </ac:spMkLst>
        </pc:spChg>
        <pc:picChg chg="add mod">
          <ac:chgData name="Josephine Hoffheinz" userId="e0f5c9e3-43ea-4b53-8ebb-53a75749d87d" providerId="ADAL" clId="{208021B8-7477-774A-99A5-27129A94BF5E}" dt="2024-03-13T09:45:06.645" v="2351" actId="931"/>
          <ac:picMkLst>
            <pc:docMk/>
            <pc:sldMk cId="642391188" sldId="266"/>
            <ac:picMk id="15" creationId="{0F7682D6-EDD2-577D-6939-399ECD2EEE97}"/>
          </ac:picMkLst>
        </pc:picChg>
      </pc:sldChg>
      <pc:sldChg chg="modSp new del mod">
        <pc:chgData name="Josephine Hoffheinz" userId="e0f5c9e3-43ea-4b53-8ebb-53a75749d87d" providerId="ADAL" clId="{208021B8-7477-774A-99A5-27129A94BF5E}" dt="2024-03-12T14:31:22.898" v="693" actId="2696"/>
        <pc:sldMkLst>
          <pc:docMk/>
          <pc:sldMk cId="791503992" sldId="266"/>
        </pc:sldMkLst>
        <pc:spChg chg="mod">
          <ac:chgData name="Josephine Hoffheinz" userId="e0f5c9e3-43ea-4b53-8ebb-53a75749d87d" providerId="ADAL" clId="{208021B8-7477-774A-99A5-27129A94BF5E}" dt="2024-03-12T14:25:33.911" v="440" actId="27636"/>
          <ac:spMkLst>
            <pc:docMk/>
            <pc:sldMk cId="791503992" sldId="266"/>
            <ac:spMk id="2" creationId="{564D03BB-B40A-024B-E008-09C2B8DFE8D0}"/>
          </ac:spMkLst>
        </pc:spChg>
      </pc:sldChg>
      <pc:sldChg chg="new">
        <pc:chgData name="Josephine Hoffheinz" userId="e0f5c9e3-43ea-4b53-8ebb-53a75749d87d" providerId="ADAL" clId="{208021B8-7477-774A-99A5-27129A94BF5E}" dt="2024-03-12T14:42:48.817" v="791" actId="680"/>
        <pc:sldMkLst>
          <pc:docMk/>
          <pc:sldMk cId="4233395722" sldId="267"/>
        </pc:sldMkLst>
      </pc:sldChg>
      <pc:sldChg chg="new">
        <pc:chgData name="Josephine Hoffheinz" userId="e0f5c9e3-43ea-4b53-8ebb-53a75749d87d" providerId="ADAL" clId="{208021B8-7477-774A-99A5-27129A94BF5E}" dt="2024-03-12T14:42:51.779" v="792" actId="680"/>
        <pc:sldMkLst>
          <pc:docMk/>
          <pc:sldMk cId="985856299" sldId="268"/>
        </pc:sldMkLst>
      </pc:sldChg>
      <pc:sldChg chg="new del">
        <pc:chgData name="Josephine Hoffheinz" userId="e0f5c9e3-43ea-4b53-8ebb-53a75749d87d" providerId="ADAL" clId="{208021B8-7477-774A-99A5-27129A94BF5E}" dt="2024-03-12T15:38:49.137" v="1788" actId="2696"/>
        <pc:sldMkLst>
          <pc:docMk/>
          <pc:sldMk cId="838932935" sldId="269"/>
        </pc:sldMkLst>
      </pc:sldChg>
      <pc:sldChg chg="new">
        <pc:chgData name="Josephine Hoffheinz" userId="e0f5c9e3-43ea-4b53-8ebb-53a75749d87d" providerId="ADAL" clId="{208021B8-7477-774A-99A5-27129A94BF5E}" dt="2024-03-12T15:38:03.928" v="1783" actId="680"/>
        <pc:sldMkLst>
          <pc:docMk/>
          <pc:sldMk cId="109023905" sldId="270"/>
        </pc:sldMkLst>
      </pc:sldChg>
      <pc:sldChg chg="new del">
        <pc:chgData name="Josephine Hoffheinz" userId="e0f5c9e3-43ea-4b53-8ebb-53a75749d87d" providerId="ADAL" clId="{208021B8-7477-774A-99A5-27129A94BF5E}" dt="2024-03-12T15:36:20.232" v="1768" actId="2696"/>
        <pc:sldMkLst>
          <pc:docMk/>
          <pc:sldMk cId="2489164869" sldId="270"/>
        </pc:sldMkLst>
      </pc:sldChg>
      <pc:sldChg chg="new del">
        <pc:chgData name="Josephine Hoffheinz" userId="e0f5c9e3-43ea-4b53-8ebb-53a75749d87d" providerId="ADAL" clId="{208021B8-7477-774A-99A5-27129A94BF5E}" dt="2024-03-12T15:37:14.307" v="1776" actId="2696"/>
        <pc:sldMkLst>
          <pc:docMk/>
          <pc:sldMk cId="3290087206" sldId="270"/>
        </pc:sldMkLst>
      </pc:sldChg>
      <pc:sldChg chg="new del">
        <pc:chgData name="Josephine Hoffheinz" userId="e0f5c9e3-43ea-4b53-8ebb-53a75749d87d" providerId="ADAL" clId="{208021B8-7477-774A-99A5-27129A94BF5E}" dt="2024-03-12T15:36:00.284" v="1766" actId="2696"/>
        <pc:sldMkLst>
          <pc:docMk/>
          <pc:sldMk cId="3639646856" sldId="270"/>
        </pc:sldMkLst>
      </pc:sldChg>
      <pc:sldChg chg="delSp new del mod">
        <pc:chgData name="Josephine Hoffheinz" userId="e0f5c9e3-43ea-4b53-8ebb-53a75749d87d" providerId="ADAL" clId="{208021B8-7477-774A-99A5-27129A94BF5E}" dt="2024-03-12T15:34:27.600" v="1749" actId="2696"/>
        <pc:sldMkLst>
          <pc:docMk/>
          <pc:sldMk cId="3716331974" sldId="270"/>
        </pc:sldMkLst>
        <pc:spChg chg="del">
          <ac:chgData name="Josephine Hoffheinz" userId="e0f5c9e3-43ea-4b53-8ebb-53a75749d87d" providerId="ADAL" clId="{208021B8-7477-774A-99A5-27129A94BF5E}" dt="2024-03-12T15:34:21.710" v="1747" actId="478"/>
          <ac:spMkLst>
            <pc:docMk/>
            <pc:sldMk cId="3716331974" sldId="270"/>
            <ac:spMk id="2" creationId="{62CD4EBB-FA65-7789-76F0-8B7EE5D99451}"/>
          </ac:spMkLst>
        </pc:spChg>
        <pc:spChg chg="del">
          <ac:chgData name="Josephine Hoffheinz" userId="e0f5c9e3-43ea-4b53-8ebb-53a75749d87d" providerId="ADAL" clId="{208021B8-7477-774A-99A5-27129A94BF5E}" dt="2024-03-12T15:34:23.797" v="1748" actId="478"/>
          <ac:spMkLst>
            <pc:docMk/>
            <pc:sldMk cId="3716331974" sldId="270"/>
            <ac:spMk id="4" creationId="{7546FA83-C81D-8861-7062-6AED894CA0D1}"/>
          </ac:spMkLst>
        </pc:spChg>
      </pc:sldChg>
      <pc:sldChg chg="new del">
        <pc:chgData name="Josephine Hoffheinz" userId="e0f5c9e3-43ea-4b53-8ebb-53a75749d87d" providerId="ADAL" clId="{208021B8-7477-774A-99A5-27129A94BF5E}" dt="2024-03-12T15:37:47.634" v="1778" actId="2696"/>
        <pc:sldMkLst>
          <pc:docMk/>
          <pc:sldMk cId="3758893726" sldId="270"/>
        </pc:sldMkLst>
      </pc:sldChg>
      <pc:sldChg chg="new del">
        <pc:chgData name="Josephine Hoffheinz" userId="e0f5c9e3-43ea-4b53-8ebb-53a75749d87d" providerId="ADAL" clId="{208021B8-7477-774A-99A5-27129A94BF5E}" dt="2024-03-12T15:37:58.386" v="1782" actId="2696"/>
        <pc:sldMkLst>
          <pc:docMk/>
          <pc:sldMk cId="4002842992" sldId="270"/>
        </pc:sldMkLst>
      </pc:sldChg>
      <pc:sldChg chg="new del">
        <pc:chgData name="Josephine Hoffheinz" userId="e0f5c9e3-43ea-4b53-8ebb-53a75749d87d" providerId="ADAL" clId="{208021B8-7477-774A-99A5-27129A94BF5E}" dt="2024-03-12T15:37:01.013" v="1770" actId="2696"/>
        <pc:sldMkLst>
          <pc:docMk/>
          <pc:sldMk cId="4057921732" sldId="270"/>
        </pc:sldMkLst>
      </pc:sldChg>
      <pc:sldChg chg="new ord">
        <pc:chgData name="Josephine Hoffheinz" userId="e0f5c9e3-43ea-4b53-8ebb-53a75749d87d" providerId="ADAL" clId="{208021B8-7477-774A-99A5-27129A94BF5E}" dt="2024-03-12T15:38:22.532" v="1786" actId="20578"/>
        <pc:sldMkLst>
          <pc:docMk/>
          <pc:sldMk cId="550875588" sldId="271"/>
        </pc:sldMkLst>
      </pc:sldChg>
      <pc:sldChg chg="new del">
        <pc:chgData name="Josephine Hoffheinz" userId="e0f5c9e3-43ea-4b53-8ebb-53a75749d87d" providerId="ADAL" clId="{208021B8-7477-774A-99A5-27129A94BF5E}" dt="2024-03-12T15:37:56.875" v="1781" actId="2696"/>
        <pc:sldMkLst>
          <pc:docMk/>
          <pc:sldMk cId="1789789459" sldId="271"/>
        </pc:sldMkLst>
      </pc:sldChg>
      <pc:sldChg chg="new del">
        <pc:chgData name="Josephine Hoffheinz" userId="e0f5c9e3-43ea-4b53-8ebb-53a75749d87d" providerId="ADAL" clId="{208021B8-7477-774A-99A5-27129A94BF5E}" dt="2024-03-12T15:37:09.978" v="1773" actId="2696"/>
        <pc:sldMkLst>
          <pc:docMk/>
          <pc:sldMk cId="1906515552" sldId="271"/>
        </pc:sldMkLst>
      </pc:sldChg>
      <pc:sldChg chg="modSp new mod ord">
        <pc:chgData name="Josephine Hoffheinz" userId="e0f5c9e3-43ea-4b53-8ebb-53a75749d87d" providerId="ADAL" clId="{208021B8-7477-774A-99A5-27129A94BF5E}" dt="2024-03-13T09:46:07.091" v="2355" actId="14100"/>
        <pc:sldMkLst>
          <pc:docMk/>
          <pc:sldMk cId="886721739" sldId="272"/>
        </pc:sldMkLst>
        <pc:spChg chg="mod">
          <ac:chgData name="Josephine Hoffheinz" userId="e0f5c9e3-43ea-4b53-8ebb-53a75749d87d" providerId="ADAL" clId="{208021B8-7477-774A-99A5-27129A94BF5E}" dt="2024-03-13T09:46:05.279" v="2354" actId="14100"/>
          <ac:spMkLst>
            <pc:docMk/>
            <pc:sldMk cId="886721739" sldId="272"/>
            <ac:spMk id="3" creationId="{647D1BAA-F92E-5208-ABA6-1893DD0CFF84}"/>
          </ac:spMkLst>
        </pc:spChg>
        <pc:spChg chg="mod">
          <ac:chgData name="Josephine Hoffheinz" userId="e0f5c9e3-43ea-4b53-8ebb-53a75749d87d" providerId="ADAL" clId="{208021B8-7477-774A-99A5-27129A94BF5E}" dt="2024-03-13T09:46:07.091" v="2355" actId="14100"/>
          <ac:spMkLst>
            <pc:docMk/>
            <pc:sldMk cId="886721739" sldId="272"/>
            <ac:spMk id="5" creationId="{AA4EBF9F-C0C7-D9FC-97EE-8FDC2B4A4718}"/>
          </ac:spMkLst>
        </pc:spChg>
      </pc:sldChg>
      <pc:sldChg chg="new del ord">
        <pc:chgData name="Josephine Hoffheinz" userId="e0f5c9e3-43ea-4b53-8ebb-53a75749d87d" providerId="ADAL" clId="{208021B8-7477-774A-99A5-27129A94BF5E}" dt="2024-03-12T15:45:00.352" v="1815" actId="2696"/>
        <pc:sldMkLst>
          <pc:docMk/>
          <pc:sldMk cId="1194421723" sldId="272"/>
        </pc:sldMkLst>
      </pc:sldChg>
      <pc:sldChg chg="new del">
        <pc:chgData name="Josephine Hoffheinz" userId="e0f5c9e3-43ea-4b53-8ebb-53a75749d87d" providerId="ADAL" clId="{208021B8-7477-774A-99A5-27129A94BF5E}" dt="2024-03-12T15:49:46.996" v="1830" actId="2696"/>
        <pc:sldMkLst>
          <pc:docMk/>
          <pc:sldMk cId="2748919473" sldId="272"/>
        </pc:sldMkLst>
      </pc:sldChg>
      <pc:sldChg chg="new del">
        <pc:chgData name="Josephine Hoffheinz" userId="e0f5c9e3-43ea-4b53-8ebb-53a75749d87d" providerId="ADAL" clId="{208021B8-7477-774A-99A5-27129A94BF5E}" dt="2024-03-12T16:08:58.420" v="2259" actId="2696"/>
        <pc:sldMkLst>
          <pc:docMk/>
          <pc:sldMk cId="3050228618" sldId="272"/>
        </pc:sldMkLst>
      </pc:sldChg>
      <pc:sldChg chg="new del">
        <pc:chgData name="Josephine Hoffheinz" userId="e0f5c9e3-43ea-4b53-8ebb-53a75749d87d" providerId="ADAL" clId="{208021B8-7477-774A-99A5-27129A94BF5E}" dt="2024-03-12T15:40:10.669" v="1803" actId="2696"/>
        <pc:sldMkLst>
          <pc:docMk/>
          <pc:sldMk cId="3660785013" sldId="272"/>
        </pc:sldMkLst>
      </pc:sldChg>
      <pc:sldChg chg="new del">
        <pc:chgData name="Josephine Hoffheinz" userId="e0f5c9e3-43ea-4b53-8ebb-53a75749d87d" providerId="ADAL" clId="{208021B8-7477-774A-99A5-27129A94BF5E}" dt="2024-03-12T15:40:09.326" v="1802" actId="2696"/>
        <pc:sldMkLst>
          <pc:docMk/>
          <pc:sldMk cId="858878252" sldId="273"/>
        </pc:sldMkLst>
      </pc:sldChg>
      <pc:sldChg chg="new">
        <pc:chgData name="Josephine Hoffheinz" userId="e0f5c9e3-43ea-4b53-8ebb-53a75749d87d" providerId="ADAL" clId="{208021B8-7477-774A-99A5-27129A94BF5E}" dt="2024-03-12T16:09:14.269" v="2262" actId="680"/>
        <pc:sldMkLst>
          <pc:docMk/>
          <pc:sldMk cId="1832142309" sldId="273"/>
        </pc:sldMkLst>
      </pc:sldChg>
      <pc:sldChg chg="new del">
        <pc:chgData name="Josephine Hoffheinz" userId="e0f5c9e3-43ea-4b53-8ebb-53a75749d87d" providerId="ADAL" clId="{208021B8-7477-774A-99A5-27129A94BF5E}" dt="2024-03-12T15:39:50.594" v="1800" actId="2696"/>
        <pc:sldMkLst>
          <pc:docMk/>
          <pc:sldMk cId="1974143152" sldId="273"/>
        </pc:sldMkLst>
      </pc:sldChg>
      <pc:sldChg chg="new del ord">
        <pc:chgData name="Josephine Hoffheinz" userId="e0f5c9e3-43ea-4b53-8ebb-53a75749d87d" providerId="ADAL" clId="{208021B8-7477-774A-99A5-27129A94BF5E}" dt="2024-03-12T15:47:58.556" v="1819" actId="2696"/>
        <pc:sldMkLst>
          <pc:docMk/>
          <pc:sldMk cId="2299870331" sldId="273"/>
        </pc:sldMkLst>
      </pc:sldChg>
      <pc:sldChg chg="new del">
        <pc:chgData name="Josephine Hoffheinz" userId="e0f5c9e3-43ea-4b53-8ebb-53a75749d87d" providerId="ADAL" clId="{208021B8-7477-774A-99A5-27129A94BF5E}" dt="2024-03-12T15:49:46.035" v="1829" actId="2696"/>
        <pc:sldMkLst>
          <pc:docMk/>
          <pc:sldMk cId="3569395096" sldId="273"/>
        </pc:sldMkLst>
      </pc:sldChg>
      <pc:sldChg chg="modSp new del mod">
        <pc:chgData name="Josephine Hoffheinz" userId="e0f5c9e3-43ea-4b53-8ebb-53a75749d87d" providerId="ADAL" clId="{208021B8-7477-774A-99A5-27129A94BF5E}" dt="2024-03-12T15:47:59.425" v="1820" actId="2696"/>
        <pc:sldMkLst>
          <pc:docMk/>
          <pc:sldMk cId="3955670418" sldId="274"/>
        </pc:sldMkLst>
        <pc:spChg chg="mod">
          <ac:chgData name="Josephine Hoffheinz" userId="e0f5c9e3-43ea-4b53-8ebb-53a75749d87d" providerId="ADAL" clId="{208021B8-7477-774A-99A5-27129A94BF5E}" dt="2024-03-12T15:45:32.682" v="1817"/>
          <ac:spMkLst>
            <pc:docMk/>
            <pc:sldMk cId="3955670418" sldId="274"/>
            <ac:spMk id="3" creationId="{41B661D8-4D4B-5485-5A76-9175B56EC7A4}"/>
          </ac:spMkLst>
        </pc:spChg>
        <pc:spChg chg="mod">
          <ac:chgData name="Josephine Hoffheinz" userId="e0f5c9e3-43ea-4b53-8ebb-53a75749d87d" providerId="ADAL" clId="{208021B8-7477-774A-99A5-27129A94BF5E}" dt="2024-03-12T15:45:46.772" v="1818"/>
          <ac:spMkLst>
            <pc:docMk/>
            <pc:sldMk cId="3955670418" sldId="274"/>
            <ac:spMk id="4" creationId="{38D93012-EC7B-0B70-F990-D4B015806762}"/>
          </ac:spMkLst>
        </pc:spChg>
      </pc:sldChg>
      <pc:sldMasterChg chg="addSp modSp mod addSldLayout delSldLayout modSldLayout sldLayoutOrd">
        <pc:chgData name="Josephine Hoffheinz" userId="e0f5c9e3-43ea-4b53-8ebb-53a75749d87d" providerId="ADAL" clId="{208021B8-7477-774A-99A5-27129A94BF5E}" dt="2024-03-13T09:49:43.364" v="2470" actId="20577"/>
        <pc:sldMasterMkLst>
          <pc:docMk/>
          <pc:sldMasterMk cId="2394396925" sldId="2147483661"/>
        </pc:sldMasterMkLst>
        <pc:spChg chg="add mod">
          <ac:chgData name="Josephine Hoffheinz" userId="e0f5c9e3-43ea-4b53-8ebb-53a75749d87d" providerId="ADAL" clId="{208021B8-7477-774A-99A5-27129A94BF5E}" dt="2024-03-12T16:54:22.691" v="2300" actId="1037"/>
          <ac:spMkLst>
            <pc:docMk/>
            <pc:sldMasterMk cId="2394396925" sldId="2147483661"/>
            <ac:spMk id="4" creationId="{78387789-1378-B5AC-875F-31CCEE489FD5}"/>
          </ac:spMkLst>
        </pc:spChg>
        <pc:spChg chg="add mod">
          <ac:chgData name="Josephine Hoffheinz" userId="e0f5c9e3-43ea-4b53-8ebb-53a75749d87d" providerId="ADAL" clId="{208021B8-7477-774A-99A5-27129A94BF5E}" dt="2024-03-12T14:34:40.715" v="714"/>
          <ac:spMkLst>
            <pc:docMk/>
            <pc:sldMasterMk cId="2394396925" sldId="2147483661"/>
            <ac:spMk id="5" creationId="{E4624944-52CC-8A5A-405D-FFE19F701707}"/>
          </ac:spMkLst>
        </pc:spChg>
        <pc:sldLayoutChg chg="addSp delSp modSp mod">
          <pc:chgData name="Josephine Hoffheinz" userId="e0f5c9e3-43ea-4b53-8ebb-53a75749d87d" providerId="ADAL" clId="{208021B8-7477-774A-99A5-27129A94BF5E}" dt="2024-03-12T15:09:54.491" v="1324" actId="207"/>
          <pc:sldLayoutMkLst>
            <pc:docMk/>
            <pc:sldMasterMk cId="2394396925" sldId="2147483661"/>
            <pc:sldLayoutMk cId="1783054580" sldId="2147483674"/>
          </pc:sldLayoutMkLst>
          <pc:spChg chg="mod">
            <ac:chgData name="Josephine Hoffheinz" userId="e0f5c9e3-43ea-4b53-8ebb-53a75749d87d" providerId="ADAL" clId="{208021B8-7477-774A-99A5-27129A94BF5E}" dt="2024-03-12T15:08:32.483" v="1321" actId="207"/>
            <ac:spMkLst>
              <pc:docMk/>
              <pc:sldMasterMk cId="2394396925" sldId="2147483661"/>
              <pc:sldLayoutMk cId="1783054580" sldId="2147483674"/>
              <ac:spMk id="2" creationId="{9A09CF22-0C7B-B8E0-EEF8-7EA4D09EAF28}"/>
            </ac:spMkLst>
          </pc:spChg>
          <pc:spChg chg="add mod">
            <ac:chgData name="Josephine Hoffheinz" userId="e0f5c9e3-43ea-4b53-8ebb-53a75749d87d" providerId="ADAL" clId="{208021B8-7477-774A-99A5-27129A94BF5E}" dt="2024-03-12T15:09:54.491" v="1324" actId="207"/>
            <ac:spMkLst>
              <pc:docMk/>
              <pc:sldMasterMk cId="2394396925" sldId="2147483661"/>
              <pc:sldLayoutMk cId="1783054580" sldId="2147483674"/>
              <ac:spMk id="3" creationId="{5402531D-663E-4F48-BA71-AC207EEA93D3}"/>
            </ac:spMkLst>
          </pc:spChg>
          <pc:spChg chg="add mod">
            <ac:chgData name="Josephine Hoffheinz" userId="e0f5c9e3-43ea-4b53-8ebb-53a75749d87d" providerId="ADAL" clId="{208021B8-7477-774A-99A5-27129A94BF5E}" dt="2024-03-12T15:09:54.491" v="1324" actId="207"/>
            <ac:spMkLst>
              <pc:docMk/>
              <pc:sldMasterMk cId="2394396925" sldId="2147483661"/>
              <pc:sldLayoutMk cId="1783054580" sldId="2147483674"/>
              <ac:spMk id="4" creationId="{7489963A-FF12-C3B1-57CE-95D2F958E518}"/>
            </ac:spMkLst>
          </pc:spChg>
          <pc:spChg chg="mod">
            <ac:chgData name="Josephine Hoffheinz" userId="e0f5c9e3-43ea-4b53-8ebb-53a75749d87d" providerId="ADAL" clId="{208021B8-7477-774A-99A5-27129A94BF5E}" dt="2024-03-12T15:09:49.850" v="1323" actId="207"/>
            <ac:spMkLst>
              <pc:docMk/>
              <pc:sldMasterMk cId="2394396925" sldId="2147483661"/>
              <pc:sldLayoutMk cId="1783054580" sldId="2147483674"/>
              <ac:spMk id="6" creationId="{8814DEDD-7C5C-9062-14A1-B8310D3491F0}"/>
            </ac:spMkLst>
          </pc:spChg>
          <pc:spChg chg="del">
            <ac:chgData name="Josephine Hoffheinz" userId="e0f5c9e3-43ea-4b53-8ebb-53a75749d87d" providerId="ADAL" clId="{208021B8-7477-774A-99A5-27129A94BF5E}" dt="2024-03-12T15:00:37.102" v="1252" actId="478"/>
            <ac:spMkLst>
              <pc:docMk/>
              <pc:sldMasterMk cId="2394396925" sldId="2147483661"/>
              <pc:sldLayoutMk cId="1783054580" sldId="2147483674"/>
              <ac:spMk id="7" creationId="{A0F5CA34-148F-00DF-C14B-3104D6084168}"/>
            </ac:spMkLst>
          </pc:spChg>
          <pc:spChg chg="del">
            <ac:chgData name="Josephine Hoffheinz" userId="e0f5c9e3-43ea-4b53-8ebb-53a75749d87d" providerId="ADAL" clId="{208021B8-7477-774A-99A5-27129A94BF5E}" dt="2024-03-12T15:00:51.887" v="1257" actId="478"/>
            <ac:spMkLst>
              <pc:docMk/>
              <pc:sldMasterMk cId="2394396925" sldId="2147483661"/>
              <pc:sldLayoutMk cId="1783054580" sldId="2147483674"/>
              <ac:spMk id="8" creationId="{06D18A91-6473-0D8B-8E19-B946B408834B}"/>
            </ac:spMkLst>
          </pc:spChg>
          <pc:spChg chg="mod">
            <ac:chgData name="Josephine Hoffheinz" userId="e0f5c9e3-43ea-4b53-8ebb-53a75749d87d" providerId="ADAL" clId="{208021B8-7477-774A-99A5-27129A94BF5E}" dt="2024-03-12T15:07:15.994" v="1312" actId="207"/>
            <ac:spMkLst>
              <pc:docMk/>
              <pc:sldMasterMk cId="2394396925" sldId="2147483661"/>
              <pc:sldLayoutMk cId="1783054580" sldId="2147483674"/>
              <ac:spMk id="9" creationId="{925018C8-7245-5DBF-F3D5-BA23E16A4DB2}"/>
            </ac:spMkLst>
          </pc:spChg>
          <pc:picChg chg="add mod">
            <ac:chgData name="Josephine Hoffheinz" userId="e0f5c9e3-43ea-4b53-8ebb-53a75749d87d" providerId="ADAL" clId="{208021B8-7477-774A-99A5-27129A94BF5E}" dt="2024-03-12T15:01:40.111" v="1264"/>
            <ac:picMkLst>
              <pc:docMk/>
              <pc:sldMasterMk cId="2394396925" sldId="2147483661"/>
              <pc:sldLayoutMk cId="1783054580" sldId="2147483674"/>
              <ac:picMk id="5" creationId="{D9FE6DEA-5B41-0F88-E66B-01EF98ACE510}"/>
            </ac:picMkLst>
          </pc:picChg>
        </pc:sldLayoutChg>
        <pc:sldLayoutChg chg="addSp delSp modSp mod">
          <pc:chgData name="Josephine Hoffheinz" userId="e0f5c9e3-43ea-4b53-8ebb-53a75749d87d" providerId="ADAL" clId="{208021B8-7477-774A-99A5-27129A94BF5E}" dt="2024-03-12T16:09:57.731" v="2268" actId="6014"/>
          <pc:sldLayoutMkLst>
            <pc:docMk/>
            <pc:sldMasterMk cId="2394396925" sldId="2147483661"/>
            <pc:sldLayoutMk cId="3485044174" sldId="2147483678"/>
          </pc:sldLayoutMkLst>
          <pc:spChg chg="add del mod">
            <ac:chgData name="Josephine Hoffheinz" userId="e0f5c9e3-43ea-4b53-8ebb-53a75749d87d" providerId="ADAL" clId="{208021B8-7477-774A-99A5-27129A94BF5E}" dt="2024-03-12T15:04:22.054" v="1290" actId="478"/>
            <ac:spMkLst>
              <pc:docMk/>
              <pc:sldMasterMk cId="2394396925" sldId="2147483661"/>
              <pc:sldLayoutMk cId="3485044174" sldId="2147483678"/>
              <ac:spMk id="2" creationId="{D943DC4C-80BA-DC8E-FFC0-D48B4947298F}"/>
            </ac:spMkLst>
          </pc:spChg>
          <pc:spChg chg="add mod">
            <ac:chgData name="Josephine Hoffheinz" userId="e0f5c9e3-43ea-4b53-8ebb-53a75749d87d" providerId="ADAL" clId="{208021B8-7477-774A-99A5-27129A94BF5E}" dt="2024-03-12T15:29:17.239" v="1332" actId="1037"/>
            <ac:spMkLst>
              <pc:docMk/>
              <pc:sldMasterMk cId="2394396925" sldId="2147483661"/>
              <pc:sldLayoutMk cId="3485044174" sldId="2147483678"/>
              <ac:spMk id="3" creationId="{06031EA5-7094-3853-E246-0C190AB56E9C}"/>
            </ac:spMkLst>
          </pc:spChg>
          <pc:spChg chg="del mod">
            <ac:chgData name="Josephine Hoffheinz" userId="e0f5c9e3-43ea-4b53-8ebb-53a75749d87d" providerId="ADAL" clId="{208021B8-7477-774A-99A5-27129A94BF5E}" dt="2024-03-12T15:02:07.258" v="1267" actId="478"/>
            <ac:spMkLst>
              <pc:docMk/>
              <pc:sldMasterMk cId="2394396925" sldId="2147483661"/>
              <pc:sldLayoutMk cId="3485044174" sldId="2147483678"/>
              <ac:spMk id="4" creationId="{2F7D1721-BA05-EDE0-8CC1-6C89A2F5F441}"/>
            </ac:spMkLst>
          </pc:spChg>
          <pc:spChg chg="del mod">
            <ac:chgData name="Josephine Hoffheinz" userId="e0f5c9e3-43ea-4b53-8ebb-53a75749d87d" providerId="ADAL" clId="{208021B8-7477-774A-99A5-27129A94BF5E}" dt="2024-03-12T15:04:23.595" v="1291" actId="478"/>
            <ac:spMkLst>
              <pc:docMk/>
              <pc:sldMasterMk cId="2394396925" sldId="2147483661"/>
              <pc:sldLayoutMk cId="3485044174" sldId="2147483678"/>
              <ac:spMk id="5" creationId="{411FCACC-900D-9A7F-0361-3E6E9A5D2DEE}"/>
            </ac:spMkLst>
          </pc:spChg>
          <pc:spChg chg="add mod">
            <ac:chgData name="Josephine Hoffheinz" userId="e0f5c9e3-43ea-4b53-8ebb-53a75749d87d" providerId="ADAL" clId="{208021B8-7477-774A-99A5-27129A94BF5E}" dt="2024-03-12T15:04:48.296" v="1303" actId="14100"/>
            <ac:spMkLst>
              <pc:docMk/>
              <pc:sldMasterMk cId="2394396925" sldId="2147483661"/>
              <pc:sldLayoutMk cId="3485044174" sldId="2147483678"/>
              <ac:spMk id="6" creationId="{6A70E5BD-CA51-09C4-A0D0-817208BC2628}"/>
            </ac:spMkLst>
          </pc:spChg>
          <pc:spChg chg="del mod">
            <ac:chgData name="Josephine Hoffheinz" userId="e0f5c9e3-43ea-4b53-8ebb-53a75749d87d" providerId="ADAL" clId="{208021B8-7477-774A-99A5-27129A94BF5E}" dt="2024-03-12T15:39:14.142" v="1791" actId="478"/>
            <ac:spMkLst>
              <pc:docMk/>
              <pc:sldMasterMk cId="2394396925" sldId="2147483661"/>
              <pc:sldLayoutMk cId="3485044174" sldId="2147483678"/>
              <ac:spMk id="7" creationId="{11866554-52EE-32A8-165C-C91A9ED93B79}"/>
            </ac:spMkLst>
          </pc:spChg>
          <pc:spChg chg="mod">
            <ac:chgData name="Josephine Hoffheinz" userId="e0f5c9e3-43ea-4b53-8ebb-53a75749d87d" providerId="ADAL" clId="{208021B8-7477-774A-99A5-27129A94BF5E}" dt="2024-03-12T15:02:24.609" v="1278" actId="14100"/>
            <ac:spMkLst>
              <pc:docMk/>
              <pc:sldMasterMk cId="2394396925" sldId="2147483661"/>
              <pc:sldLayoutMk cId="3485044174" sldId="2147483678"/>
              <ac:spMk id="8" creationId="{E2AC6612-43B4-2567-D2E2-4094E4C240BD}"/>
            </ac:spMkLst>
          </pc:spChg>
          <pc:spChg chg="mod">
            <ac:chgData name="Josephine Hoffheinz" userId="e0f5c9e3-43ea-4b53-8ebb-53a75749d87d" providerId="ADAL" clId="{208021B8-7477-774A-99A5-27129A94BF5E}" dt="2024-03-12T14:50:45.172" v="1164" actId="20577"/>
            <ac:spMkLst>
              <pc:docMk/>
              <pc:sldMasterMk cId="2394396925" sldId="2147483661"/>
              <pc:sldLayoutMk cId="3485044174" sldId="2147483678"/>
              <ac:spMk id="9" creationId="{3676FF84-31E1-C937-463E-EA12653DED04}"/>
            </ac:spMkLst>
          </pc:spChg>
          <pc:spChg chg="mod">
            <ac:chgData name="Josephine Hoffheinz" userId="e0f5c9e3-43ea-4b53-8ebb-53a75749d87d" providerId="ADAL" clId="{208021B8-7477-774A-99A5-27129A94BF5E}" dt="2024-03-12T15:29:13.232" v="1331" actId="1037"/>
            <ac:spMkLst>
              <pc:docMk/>
              <pc:sldMasterMk cId="2394396925" sldId="2147483661"/>
              <pc:sldLayoutMk cId="3485044174" sldId="2147483678"/>
              <ac:spMk id="10" creationId="{17612AC8-FC47-EEFB-DFAA-6A99D4950EC0}"/>
            </ac:spMkLst>
          </pc:spChg>
          <pc:spChg chg="mod">
            <ac:chgData name="Josephine Hoffheinz" userId="e0f5c9e3-43ea-4b53-8ebb-53a75749d87d" providerId="ADAL" clId="{208021B8-7477-774A-99A5-27129A94BF5E}" dt="2024-03-12T14:55:21.536" v="1181" actId="255"/>
            <ac:spMkLst>
              <pc:docMk/>
              <pc:sldMasterMk cId="2394396925" sldId="2147483661"/>
              <pc:sldLayoutMk cId="3485044174" sldId="2147483678"/>
              <ac:spMk id="11" creationId="{366E3751-4A42-3B8D-5208-B03E95659924}"/>
            </ac:spMkLst>
          </pc:spChg>
          <pc:spChg chg="add mod">
            <ac:chgData name="Josephine Hoffheinz" userId="e0f5c9e3-43ea-4b53-8ebb-53a75749d87d" providerId="ADAL" clId="{208021B8-7477-774A-99A5-27129A94BF5E}" dt="2024-03-12T16:08:52.025" v="2258" actId="12"/>
            <ac:spMkLst>
              <pc:docMk/>
              <pc:sldMasterMk cId="2394396925" sldId="2147483661"/>
              <pc:sldLayoutMk cId="3485044174" sldId="2147483678"/>
              <ac:spMk id="14" creationId="{76F030FD-CF8C-493C-44C2-2ADB5AE0E234}"/>
            </ac:spMkLst>
          </pc:spChg>
          <pc:spChg chg="add del mod">
            <ac:chgData name="Josephine Hoffheinz" userId="e0f5c9e3-43ea-4b53-8ebb-53a75749d87d" providerId="ADAL" clId="{208021B8-7477-774A-99A5-27129A94BF5E}" dt="2024-03-12T15:39:46.808" v="1799"/>
            <ac:spMkLst>
              <pc:docMk/>
              <pc:sldMasterMk cId="2394396925" sldId="2147483661"/>
              <pc:sldLayoutMk cId="3485044174" sldId="2147483678"/>
              <ac:spMk id="15" creationId="{F9191571-0D75-BC4C-1147-DF4E22FEB167}"/>
            </ac:spMkLst>
          </pc:spChg>
        </pc:sldLayoutChg>
        <pc:sldLayoutChg chg="addSp delSp modSp mod">
          <pc:chgData name="Josephine Hoffheinz" userId="e0f5c9e3-43ea-4b53-8ebb-53a75749d87d" providerId="ADAL" clId="{208021B8-7477-774A-99A5-27129A94BF5E}" dt="2024-03-13T09:44:16.001" v="2345" actId="14100"/>
          <pc:sldLayoutMkLst>
            <pc:docMk/>
            <pc:sldMasterMk cId="2394396925" sldId="2147483661"/>
            <pc:sldLayoutMk cId="496303994" sldId="2147483679"/>
          </pc:sldLayoutMkLst>
          <pc:spChg chg="add 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 creationId="{7E5FA1BE-7633-F019-9769-1B38AF726BC0}"/>
            </ac:spMkLst>
          </pc:spChg>
          <pc:spChg chg="add 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3" creationId="{CAF8F316-5A1E-7E46-5A95-F83876EE2C2E}"/>
            </ac:spMkLst>
          </pc:spChg>
          <pc:spChg chg="mod">
            <ac:chgData name="Josephine Hoffheinz" userId="e0f5c9e3-43ea-4b53-8ebb-53a75749d87d" providerId="ADAL" clId="{208021B8-7477-774A-99A5-27129A94BF5E}" dt="2024-03-13T09:44:03.680" v="2333" actId="1036"/>
            <ac:spMkLst>
              <pc:docMk/>
              <pc:sldMasterMk cId="2394396925" sldId="2147483661"/>
              <pc:sldLayoutMk cId="496303994" sldId="2147483679"/>
              <ac:spMk id="4" creationId="{0676AEC4-C477-8D4E-400B-BA76F2A8B655}"/>
            </ac:spMkLst>
          </pc:spChg>
          <pc:spChg chg="mod">
            <ac:chgData name="Josephine Hoffheinz" userId="e0f5c9e3-43ea-4b53-8ebb-53a75749d87d" providerId="ADAL" clId="{208021B8-7477-774A-99A5-27129A94BF5E}" dt="2024-03-12T14:41:47.180" v="783" actId="14100"/>
            <ac:spMkLst>
              <pc:docMk/>
              <pc:sldMasterMk cId="2394396925" sldId="2147483661"/>
              <pc:sldLayoutMk cId="496303994" sldId="2147483679"/>
              <ac:spMk id="5" creationId="{42E496AD-F7F7-A63E-8603-C755108DB0A7}"/>
            </ac:spMkLst>
          </pc:spChg>
          <pc:spChg chg="del mod">
            <ac:chgData name="Josephine Hoffheinz" userId="e0f5c9e3-43ea-4b53-8ebb-53a75749d87d" providerId="ADAL" clId="{208021B8-7477-774A-99A5-27129A94BF5E}" dt="2024-03-12T14:25:30.217" v="438" actId="478"/>
            <ac:spMkLst>
              <pc:docMk/>
              <pc:sldMasterMk cId="2394396925" sldId="2147483661"/>
              <pc:sldLayoutMk cId="496303994" sldId="2147483679"/>
              <ac:spMk id="6" creationId="{61F84FE9-64D9-453B-EF53-72391ABDEFE0}"/>
            </ac:spMkLst>
          </pc:spChg>
          <pc:spChg chg="mod">
            <ac:chgData name="Josephine Hoffheinz" userId="e0f5c9e3-43ea-4b53-8ebb-53a75749d87d" providerId="ADAL" clId="{208021B8-7477-774A-99A5-27129A94BF5E}" dt="2024-03-13T09:43:47.263" v="2324" actId="20577"/>
            <ac:spMkLst>
              <pc:docMk/>
              <pc:sldMasterMk cId="2394396925" sldId="2147483661"/>
              <pc:sldLayoutMk cId="496303994" sldId="2147483679"/>
              <ac:spMk id="12" creationId="{B1E017E9-3A1B-F2EC-5507-0221370E1A90}"/>
            </ac:spMkLst>
          </pc:spChg>
          <pc:spChg chg="mod">
            <ac:chgData name="Josephine Hoffheinz" userId="e0f5c9e3-43ea-4b53-8ebb-53a75749d87d" providerId="ADAL" clId="{208021B8-7477-774A-99A5-27129A94BF5E}" dt="2024-03-12T14:30:58.571" v="691" actId="14100"/>
            <ac:spMkLst>
              <pc:docMk/>
              <pc:sldMasterMk cId="2394396925" sldId="2147483661"/>
              <pc:sldLayoutMk cId="496303994" sldId="2147483679"/>
              <ac:spMk id="13" creationId="{C6C5D7BB-F081-AE0C-6BAA-5C53E9968F72}"/>
            </ac:spMkLst>
          </pc:spChg>
          <pc:spChg chg="add del mod">
            <ac:chgData name="Josephine Hoffheinz" userId="e0f5c9e3-43ea-4b53-8ebb-53a75749d87d" providerId="ADAL" clId="{208021B8-7477-774A-99A5-27129A94BF5E}" dt="2024-03-12T14:13:03.882" v="373" actId="478"/>
            <ac:spMkLst>
              <pc:docMk/>
              <pc:sldMasterMk cId="2394396925" sldId="2147483661"/>
              <pc:sldLayoutMk cId="496303994" sldId="2147483679"/>
              <ac:spMk id="14" creationId="{90C9948C-2CD0-3EB8-7722-291FF385D79C}"/>
            </ac:spMkLst>
          </pc:spChg>
          <pc:spChg chg="add del mod">
            <ac:chgData name="Josephine Hoffheinz" userId="e0f5c9e3-43ea-4b53-8ebb-53a75749d87d" providerId="ADAL" clId="{208021B8-7477-774A-99A5-27129A94BF5E}" dt="2024-03-12T14:13:03.882" v="373" actId="478"/>
            <ac:spMkLst>
              <pc:docMk/>
              <pc:sldMasterMk cId="2394396925" sldId="2147483661"/>
              <pc:sldLayoutMk cId="496303994" sldId="2147483679"/>
              <ac:spMk id="16" creationId="{F704597A-88BC-3D5D-8EF3-4392A2E85271}"/>
            </ac:spMkLst>
          </pc:spChg>
          <pc:spChg chg="del mod">
            <ac:chgData name="Josephine Hoffheinz" userId="e0f5c9e3-43ea-4b53-8ebb-53a75749d87d" providerId="ADAL" clId="{208021B8-7477-774A-99A5-27129A94BF5E}" dt="2024-03-13T09:43:57.073" v="2327" actId="478"/>
            <ac:spMkLst>
              <pc:docMk/>
              <pc:sldMasterMk cId="2394396925" sldId="2147483661"/>
              <pc:sldLayoutMk cId="496303994" sldId="2147483679"/>
              <ac:spMk id="17" creationId="{4D073AF7-821F-F27E-678D-22B8D310E5C5}"/>
            </ac:spMkLst>
          </pc:spChg>
          <pc:spChg chg="mod">
            <ac:chgData name="Josephine Hoffheinz" userId="e0f5c9e3-43ea-4b53-8ebb-53a75749d87d" providerId="ADAL" clId="{208021B8-7477-774A-99A5-27129A94BF5E}" dt="2024-03-12T14:30:10.870" v="645" actId="552"/>
            <ac:spMkLst>
              <pc:docMk/>
              <pc:sldMasterMk cId="2394396925" sldId="2147483661"/>
              <pc:sldLayoutMk cId="496303994" sldId="2147483679"/>
              <ac:spMk id="18" creationId="{B8005569-C2AD-CC05-8D64-B474FCA4E742}"/>
            </ac:spMkLst>
          </pc:spChg>
          <pc:spChg chg="del mod">
            <ac:chgData name="Josephine Hoffheinz" userId="e0f5c9e3-43ea-4b53-8ebb-53a75749d87d" providerId="ADAL" clId="{208021B8-7477-774A-99A5-27129A94BF5E}" dt="2024-03-13T09:43:54.647" v="2325" actId="478"/>
            <ac:spMkLst>
              <pc:docMk/>
              <pc:sldMasterMk cId="2394396925" sldId="2147483661"/>
              <pc:sldLayoutMk cId="496303994" sldId="2147483679"/>
              <ac:spMk id="19" creationId="{17EC6120-CB82-5B1C-D2F0-49389036E349}"/>
            </ac:spMkLst>
          </pc:spChg>
          <pc:spChg chg="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0" creationId="{0182DB51-A959-F2BA-B39D-3F854ABEF219}"/>
            </ac:spMkLst>
          </pc:spChg>
          <pc:spChg chg="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1" creationId="{15C017A4-20BC-EBB8-F12E-3F64FAC018C4}"/>
            </ac:spMkLst>
          </pc:spChg>
          <pc:spChg chg="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3" creationId="{00CC4EDA-E8DB-BB7D-DA1C-0B05A1262887}"/>
            </ac:spMkLst>
          </pc:spChg>
          <pc:spChg chg="add 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4" creationId="{72FC1E6B-1686-9789-3C2B-F987A474243F}"/>
            </ac:spMkLst>
          </pc:spChg>
          <pc:spChg chg="mod">
            <ac:chgData name="Josephine Hoffheinz" userId="e0f5c9e3-43ea-4b53-8ebb-53a75749d87d" providerId="ADAL" clId="{208021B8-7477-774A-99A5-27129A94BF5E}" dt="2024-03-12T15:06:55.768" v="1308" actId="207"/>
            <ac:spMkLst>
              <pc:docMk/>
              <pc:sldMasterMk cId="2394396925" sldId="2147483661"/>
              <pc:sldLayoutMk cId="496303994" sldId="2147483679"/>
              <ac:spMk id="25" creationId="{3F01A773-91AB-760F-A2B8-F9299A3CEC97}"/>
            </ac:spMkLst>
          </pc:spChg>
          <pc:spChg chg="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6" creationId="{70F8BD5C-BB07-D70C-7B7E-D48D664F2941}"/>
            </ac:spMkLst>
          </pc:spChg>
          <pc:spChg chg="add 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27" creationId="{55963887-F3F0-94CC-EF89-0A2E74271239}"/>
            </ac:spMkLst>
          </pc:spChg>
          <pc:spChg chg="mod">
            <ac:chgData name="Josephine Hoffheinz" userId="e0f5c9e3-43ea-4b53-8ebb-53a75749d87d" providerId="ADAL" clId="{208021B8-7477-774A-99A5-27129A94BF5E}" dt="2024-03-12T14:30:58.571" v="691" actId="14100"/>
            <ac:spMkLst>
              <pc:docMk/>
              <pc:sldMasterMk cId="2394396925" sldId="2147483661"/>
              <pc:sldLayoutMk cId="496303994" sldId="2147483679"/>
              <ac:spMk id="32" creationId="{3D97CCEF-8B32-DA8D-8220-433DBAC8C95B}"/>
            </ac:spMkLst>
          </pc:spChg>
          <pc:spChg chg="add mod">
            <ac:chgData name="Josephine Hoffheinz" userId="e0f5c9e3-43ea-4b53-8ebb-53a75749d87d" providerId="ADAL" clId="{208021B8-7477-774A-99A5-27129A94BF5E}" dt="2024-03-13T09:44:16.001" v="2345" actId="14100"/>
            <ac:spMkLst>
              <pc:docMk/>
              <pc:sldMasterMk cId="2394396925" sldId="2147483661"/>
              <pc:sldLayoutMk cId="496303994" sldId="2147483679"/>
              <ac:spMk id="33" creationId="{0669D30F-026D-396E-3EE2-06DF84238CBA}"/>
            </ac:spMkLst>
          </pc:spChg>
          <pc:spChg chg="mod">
            <ac:chgData name="Josephine Hoffheinz" userId="e0f5c9e3-43ea-4b53-8ebb-53a75749d87d" providerId="ADAL" clId="{208021B8-7477-774A-99A5-27129A94BF5E}" dt="2024-03-12T14:17:40.500" v="421" actId="20577"/>
            <ac:spMkLst>
              <pc:docMk/>
              <pc:sldMasterMk cId="2394396925" sldId="2147483661"/>
              <pc:sldLayoutMk cId="496303994" sldId="2147483679"/>
              <ac:spMk id="34" creationId="{F1EB04FC-D739-B00E-D3F9-1608A9A2126C}"/>
            </ac:spMkLst>
          </pc:spChg>
          <pc:spChg chg="add mod">
            <ac:chgData name="Josephine Hoffheinz" userId="e0f5c9e3-43ea-4b53-8ebb-53a75749d87d" providerId="ADAL" clId="{208021B8-7477-774A-99A5-27129A94BF5E}" dt="2024-03-12T14:28:48.683" v="606" actId="207"/>
            <ac:spMkLst>
              <pc:docMk/>
              <pc:sldMasterMk cId="2394396925" sldId="2147483661"/>
              <pc:sldLayoutMk cId="496303994" sldId="2147483679"/>
              <ac:spMk id="35" creationId="{6432F760-F5F0-D74C-F44A-680E2AFA4293}"/>
            </ac:spMkLst>
          </pc:spChg>
          <pc:spChg chg="add mod">
            <ac:chgData name="Josephine Hoffheinz" userId="e0f5c9e3-43ea-4b53-8ebb-53a75749d87d" providerId="ADAL" clId="{208021B8-7477-774A-99A5-27129A94BF5E}" dt="2024-03-12T14:42:09.649" v="787" actId="14100"/>
            <ac:spMkLst>
              <pc:docMk/>
              <pc:sldMasterMk cId="2394396925" sldId="2147483661"/>
              <pc:sldLayoutMk cId="496303994" sldId="2147483679"/>
              <ac:spMk id="37" creationId="{09B6D762-D0FD-44E1-840D-96D8D0C2D7F5}"/>
            </ac:spMkLst>
          </pc:spChg>
          <pc:spChg chg="add del mod">
            <ac:chgData name="Josephine Hoffheinz" userId="e0f5c9e3-43ea-4b53-8ebb-53a75749d87d" providerId="ADAL" clId="{208021B8-7477-774A-99A5-27129A94BF5E}" dt="2024-03-13T09:44:11.157" v="2344" actId="1035"/>
            <ac:spMkLst>
              <pc:docMk/>
              <pc:sldMasterMk cId="2394396925" sldId="2147483661"/>
              <pc:sldLayoutMk cId="496303994" sldId="2147483679"/>
              <ac:spMk id="38" creationId="{0F8E101D-C083-405A-992A-AF27C4A4DD8F}"/>
            </ac:spMkLst>
          </pc:spChg>
          <pc:spChg chg="add del mod">
            <ac:chgData name="Josephine Hoffheinz" userId="e0f5c9e3-43ea-4b53-8ebb-53a75749d87d" providerId="ADAL" clId="{208021B8-7477-774A-99A5-27129A94BF5E}" dt="2024-03-12T14:34:38.639" v="713" actId="21"/>
            <ac:spMkLst>
              <pc:docMk/>
              <pc:sldMasterMk cId="2394396925" sldId="2147483661"/>
              <pc:sldLayoutMk cId="496303994" sldId="2147483679"/>
              <ac:spMk id="40" creationId="{89187DE3-C9DC-1ADF-7306-03B9ECE37DC0}"/>
            </ac:spMkLst>
          </pc:spChg>
          <pc:spChg chg="add del mod">
            <ac:chgData name="Josephine Hoffheinz" userId="e0f5c9e3-43ea-4b53-8ebb-53a75749d87d" providerId="ADAL" clId="{208021B8-7477-774A-99A5-27129A94BF5E}" dt="2024-03-12T14:34:38.639" v="713" actId="21"/>
            <ac:spMkLst>
              <pc:docMk/>
              <pc:sldMasterMk cId="2394396925" sldId="2147483661"/>
              <pc:sldLayoutMk cId="496303994" sldId="2147483679"/>
              <ac:spMk id="41" creationId="{308FD532-38E9-0971-1478-E55D72834322}"/>
            </ac:spMkLst>
          </pc:spChg>
          <pc:spChg chg="add del mod">
            <ac:chgData name="Josephine Hoffheinz" userId="e0f5c9e3-43ea-4b53-8ebb-53a75749d87d" providerId="ADAL" clId="{208021B8-7477-774A-99A5-27129A94BF5E}" dt="2024-03-12T14:33:48.630" v="705" actId="478"/>
            <ac:spMkLst>
              <pc:docMk/>
              <pc:sldMasterMk cId="2394396925" sldId="2147483661"/>
              <pc:sldLayoutMk cId="496303994" sldId="2147483679"/>
              <ac:spMk id="42" creationId="{CA361DE9-CD1F-45E0-62E9-FD84EE72313B}"/>
            </ac:spMkLst>
          </pc:spChg>
          <pc:cxnChg chg="add mod">
            <ac:chgData name="Josephine Hoffheinz" userId="e0f5c9e3-43ea-4b53-8ebb-53a75749d87d" providerId="ADAL" clId="{208021B8-7477-774A-99A5-27129A94BF5E}" dt="2024-03-13T09:44:11.157" v="2344" actId="1035"/>
            <ac:cxnSpMkLst>
              <pc:docMk/>
              <pc:sldMasterMk cId="2394396925" sldId="2147483661"/>
              <pc:sldLayoutMk cId="496303994" sldId="2147483679"/>
              <ac:cxnSpMk id="7" creationId="{A5F06630-003E-1C3B-0DBA-726362887851}"/>
            </ac:cxnSpMkLst>
          </pc:cxnChg>
          <pc:cxnChg chg="mod">
            <ac:chgData name="Josephine Hoffheinz" userId="e0f5c9e3-43ea-4b53-8ebb-53a75749d87d" providerId="ADAL" clId="{208021B8-7477-774A-99A5-27129A94BF5E}" dt="2024-03-12T14:29:49.076" v="644" actId="1038"/>
            <ac:cxnSpMkLst>
              <pc:docMk/>
              <pc:sldMasterMk cId="2394396925" sldId="2147483661"/>
              <pc:sldLayoutMk cId="496303994" sldId="2147483679"/>
              <ac:cxnSpMk id="9" creationId="{AB3D701B-E924-5F8D-A252-59609AD8BDE0}"/>
            </ac:cxnSpMkLst>
          </pc:cxnChg>
          <pc:cxnChg chg="add del mod">
            <ac:chgData name="Josephine Hoffheinz" userId="e0f5c9e3-43ea-4b53-8ebb-53a75749d87d" providerId="ADAL" clId="{208021B8-7477-774A-99A5-27129A94BF5E}" dt="2024-03-12T14:13:03.882" v="373" actId="478"/>
            <ac:cxnSpMkLst>
              <pc:docMk/>
              <pc:sldMasterMk cId="2394396925" sldId="2147483661"/>
              <pc:sldLayoutMk cId="496303994" sldId="2147483679"/>
              <ac:cxnSpMk id="22" creationId="{A9FD496C-A6C1-6724-2D3F-9ED5F38A7F4F}"/>
            </ac:cxnSpMkLst>
          </pc:cxnChg>
          <pc:cxnChg chg="del mod">
            <ac:chgData name="Josephine Hoffheinz" userId="e0f5c9e3-43ea-4b53-8ebb-53a75749d87d" providerId="ADAL" clId="{208021B8-7477-774A-99A5-27129A94BF5E}" dt="2024-03-13T09:43:55.727" v="2326" actId="478"/>
            <ac:cxnSpMkLst>
              <pc:docMk/>
              <pc:sldMasterMk cId="2394396925" sldId="2147483661"/>
              <pc:sldLayoutMk cId="496303994" sldId="2147483679"/>
              <ac:cxnSpMk id="28" creationId="{143585A6-2070-3ABF-647B-C40986C3B3B3}"/>
            </ac:cxnSpMkLst>
          </pc:cxnChg>
          <pc:cxnChg chg="add mod">
            <ac:chgData name="Josephine Hoffheinz" userId="e0f5c9e3-43ea-4b53-8ebb-53a75749d87d" providerId="ADAL" clId="{208021B8-7477-774A-99A5-27129A94BF5E}" dt="2024-03-13T09:44:11.157" v="2344" actId="1035"/>
            <ac:cxnSpMkLst>
              <pc:docMk/>
              <pc:sldMasterMk cId="2394396925" sldId="2147483661"/>
              <pc:sldLayoutMk cId="496303994" sldId="2147483679"/>
              <ac:cxnSpMk id="29" creationId="{6F5B5A21-824A-BB74-2B15-2A788DA33724}"/>
            </ac:cxnSpMkLst>
          </pc:cxnChg>
          <pc:cxnChg chg="mod">
            <ac:chgData name="Josephine Hoffheinz" userId="e0f5c9e3-43ea-4b53-8ebb-53a75749d87d" providerId="ADAL" clId="{208021B8-7477-774A-99A5-27129A94BF5E}" dt="2024-03-13T09:44:11.157" v="2344" actId="1035"/>
            <ac:cxnSpMkLst>
              <pc:docMk/>
              <pc:sldMasterMk cId="2394396925" sldId="2147483661"/>
              <pc:sldLayoutMk cId="496303994" sldId="2147483679"/>
              <ac:cxnSpMk id="30" creationId="{2EE49448-F439-A633-EACC-57EB23D23359}"/>
            </ac:cxnSpMkLst>
          </pc:cxnChg>
          <pc:cxnChg chg="mod">
            <ac:chgData name="Josephine Hoffheinz" userId="e0f5c9e3-43ea-4b53-8ebb-53a75749d87d" providerId="ADAL" clId="{208021B8-7477-774A-99A5-27129A94BF5E}" dt="2024-03-13T09:44:11.157" v="2344" actId="1035"/>
            <ac:cxnSpMkLst>
              <pc:docMk/>
              <pc:sldMasterMk cId="2394396925" sldId="2147483661"/>
              <pc:sldLayoutMk cId="496303994" sldId="2147483679"/>
              <ac:cxnSpMk id="31" creationId="{007006AC-0824-25E6-BEC6-E49B6575ED54}"/>
            </ac:cxnSpMkLst>
          </pc:cxnChg>
          <pc:cxnChg chg="add mod">
            <ac:chgData name="Josephine Hoffheinz" userId="e0f5c9e3-43ea-4b53-8ebb-53a75749d87d" providerId="ADAL" clId="{208021B8-7477-774A-99A5-27129A94BF5E}" dt="2024-03-13T09:44:11.157" v="2344" actId="1035"/>
            <ac:cxnSpMkLst>
              <pc:docMk/>
              <pc:sldMasterMk cId="2394396925" sldId="2147483661"/>
              <pc:sldLayoutMk cId="496303994" sldId="2147483679"/>
              <ac:cxnSpMk id="39" creationId="{C91D51F2-7903-CEE1-8A5A-FB946334D454}"/>
            </ac:cxnSpMkLst>
          </pc:cxnChg>
        </pc:sldLayoutChg>
        <pc:sldLayoutChg chg="modSp mod">
          <pc:chgData name="Josephine Hoffheinz" userId="e0f5c9e3-43ea-4b53-8ebb-53a75749d87d" providerId="ADAL" clId="{208021B8-7477-774A-99A5-27129A94BF5E}" dt="2024-03-12T15:07:03.022" v="1309" actId="207"/>
          <pc:sldLayoutMkLst>
            <pc:docMk/>
            <pc:sldMasterMk cId="2394396925" sldId="2147483661"/>
            <pc:sldLayoutMk cId="1501148472" sldId="2147483680"/>
          </pc:sldLayoutMkLst>
          <pc:spChg chg="mod">
            <ac:chgData name="Josephine Hoffheinz" userId="e0f5c9e3-43ea-4b53-8ebb-53a75749d87d" providerId="ADAL" clId="{208021B8-7477-774A-99A5-27129A94BF5E}" dt="2024-03-12T15:07:03.022" v="1309" actId="207"/>
            <ac:spMkLst>
              <pc:docMk/>
              <pc:sldMasterMk cId="2394396925" sldId="2147483661"/>
              <pc:sldLayoutMk cId="1501148472" sldId="2147483680"/>
              <ac:spMk id="25" creationId="{3F01A773-91AB-760F-A2B8-F9299A3CEC97}"/>
            </ac:spMkLst>
          </pc:spChg>
        </pc:sldLayoutChg>
        <pc:sldLayoutChg chg="modSp mod">
          <pc:chgData name="Josephine Hoffheinz" userId="e0f5c9e3-43ea-4b53-8ebb-53a75749d87d" providerId="ADAL" clId="{208021B8-7477-774A-99A5-27129A94BF5E}" dt="2024-03-12T15:07:06.432" v="1310" actId="207"/>
          <pc:sldLayoutMkLst>
            <pc:docMk/>
            <pc:sldMasterMk cId="2394396925" sldId="2147483661"/>
            <pc:sldLayoutMk cId="2088388667" sldId="2147483681"/>
          </pc:sldLayoutMkLst>
          <pc:spChg chg="mod">
            <ac:chgData name="Josephine Hoffheinz" userId="e0f5c9e3-43ea-4b53-8ebb-53a75749d87d" providerId="ADAL" clId="{208021B8-7477-774A-99A5-27129A94BF5E}" dt="2024-03-12T15:07:06.432" v="1310" actId="207"/>
            <ac:spMkLst>
              <pc:docMk/>
              <pc:sldMasterMk cId="2394396925" sldId="2147483661"/>
              <pc:sldLayoutMk cId="2088388667" sldId="2147483681"/>
              <ac:spMk id="25" creationId="{3F01A773-91AB-760F-A2B8-F9299A3CEC97}"/>
            </ac:spMkLst>
          </pc:spChg>
        </pc:sldLayoutChg>
        <pc:sldLayoutChg chg="addSp delSp modSp mod">
          <pc:chgData name="Josephine Hoffheinz" userId="e0f5c9e3-43ea-4b53-8ebb-53a75749d87d" providerId="ADAL" clId="{208021B8-7477-774A-99A5-27129A94BF5E}" dt="2024-03-12T15:02:53.179" v="1283" actId="14100"/>
          <pc:sldLayoutMkLst>
            <pc:docMk/>
            <pc:sldMasterMk cId="2394396925" sldId="2147483661"/>
            <pc:sldLayoutMk cId="2894851312" sldId="2147483682"/>
          </pc:sldLayoutMkLst>
          <pc:spChg chg="add mod">
            <ac:chgData name="Josephine Hoffheinz" userId="e0f5c9e3-43ea-4b53-8ebb-53a75749d87d" providerId="ADAL" clId="{208021B8-7477-774A-99A5-27129A94BF5E}" dt="2024-03-12T14:37:52.927" v="751" actId="1035"/>
            <ac:spMkLst>
              <pc:docMk/>
              <pc:sldMasterMk cId="2394396925" sldId="2147483661"/>
              <pc:sldLayoutMk cId="2894851312" sldId="2147483682"/>
              <ac:spMk id="2" creationId="{2E4CF50B-2F6F-B203-142B-B987EE6F7866}"/>
            </ac:spMkLst>
          </pc:spChg>
          <pc:spChg chg="del">
            <ac:chgData name="Josephine Hoffheinz" userId="e0f5c9e3-43ea-4b53-8ebb-53a75749d87d" providerId="ADAL" clId="{208021B8-7477-774A-99A5-27129A94BF5E}" dt="2024-03-12T14:36:56.539" v="741" actId="478"/>
            <ac:spMkLst>
              <pc:docMk/>
              <pc:sldMasterMk cId="2394396925" sldId="2147483661"/>
              <pc:sldLayoutMk cId="2894851312" sldId="2147483682"/>
              <ac:spMk id="6" creationId="{DF615ABF-0834-AA9B-66DD-C417B3002189}"/>
            </ac:spMkLst>
          </pc:spChg>
          <pc:spChg chg="mod">
            <ac:chgData name="Josephine Hoffheinz" userId="e0f5c9e3-43ea-4b53-8ebb-53a75749d87d" providerId="ADAL" clId="{208021B8-7477-774A-99A5-27129A94BF5E}" dt="2024-03-12T15:02:53.179" v="1283" actId="14100"/>
            <ac:spMkLst>
              <pc:docMk/>
              <pc:sldMasterMk cId="2394396925" sldId="2147483661"/>
              <pc:sldLayoutMk cId="2894851312" sldId="2147483682"/>
              <ac:spMk id="8" creationId="{2F5CACCB-1CEC-1DE2-BD19-E4D118F49614}"/>
            </ac:spMkLst>
          </pc:spChg>
          <pc:spChg chg="mod">
            <ac:chgData name="Josephine Hoffheinz" userId="e0f5c9e3-43ea-4b53-8ebb-53a75749d87d" providerId="ADAL" clId="{208021B8-7477-774A-99A5-27129A94BF5E}" dt="2024-03-12T14:38:37.195" v="764" actId="1035"/>
            <ac:spMkLst>
              <pc:docMk/>
              <pc:sldMasterMk cId="2394396925" sldId="2147483661"/>
              <pc:sldLayoutMk cId="2894851312" sldId="2147483682"/>
              <ac:spMk id="10" creationId="{D3AA3513-45CA-D0CB-063F-3DEF8E3B6FCD}"/>
            </ac:spMkLst>
          </pc:spChg>
          <pc:spChg chg="mod">
            <ac:chgData name="Josephine Hoffheinz" userId="e0f5c9e3-43ea-4b53-8ebb-53a75749d87d" providerId="ADAL" clId="{208021B8-7477-774A-99A5-27129A94BF5E}" dt="2024-03-12T14:37:52.927" v="751" actId="1035"/>
            <ac:spMkLst>
              <pc:docMk/>
              <pc:sldMasterMk cId="2394396925" sldId="2147483661"/>
              <pc:sldLayoutMk cId="2894851312" sldId="2147483682"/>
              <ac:spMk id="13" creationId="{188A2A38-B7EA-270F-7F75-FA6D97CEE343}"/>
            </ac:spMkLst>
          </pc:spChg>
          <pc:spChg chg="mod">
            <ac:chgData name="Josephine Hoffheinz" userId="e0f5c9e3-43ea-4b53-8ebb-53a75749d87d" providerId="ADAL" clId="{208021B8-7477-774A-99A5-27129A94BF5E}" dt="2024-03-12T14:38:42.289" v="765" actId="14100"/>
            <ac:spMkLst>
              <pc:docMk/>
              <pc:sldMasterMk cId="2394396925" sldId="2147483661"/>
              <pc:sldLayoutMk cId="2894851312" sldId="2147483682"/>
              <ac:spMk id="20" creationId="{64AE0E53-D6C9-00D8-DF42-09F73A32927B}"/>
            </ac:spMkLst>
          </pc:spChg>
          <pc:picChg chg="mod">
            <ac:chgData name="Josephine Hoffheinz" userId="e0f5c9e3-43ea-4b53-8ebb-53a75749d87d" providerId="ADAL" clId="{208021B8-7477-774A-99A5-27129A94BF5E}" dt="2024-03-12T14:37:26.805" v="748" actId="14100"/>
            <ac:picMkLst>
              <pc:docMk/>
              <pc:sldMasterMk cId="2394396925" sldId="2147483661"/>
              <pc:sldLayoutMk cId="2894851312" sldId="2147483682"/>
              <ac:picMk id="14" creationId="{10BDD9B1-044D-13B3-DFAD-488BED19C15E}"/>
            </ac:picMkLst>
          </pc:picChg>
        </pc:sldLayoutChg>
        <pc:sldLayoutChg chg="addSp delSp modSp mod">
          <pc:chgData name="Josephine Hoffheinz" userId="e0f5c9e3-43ea-4b53-8ebb-53a75749d87d" providerId="ADAL" clId="{208021B8-7477-774A-99A5-27129A94BF5E}" dt="2024-03-13T09:49:43.364" v="2470" actId="20577"/>
          <pc:sldLayoutMkLst>
            <pc:docMk/>
            <pc:sldMasterMk cId="2394396925" sldId="2147483661"/>
            <pc:sldLayoutMk cId="3859855295" sldId="2147483683"/>
          </pc:sldLayoutMkLst>
          <pc:spChg chg="add del mod">
            <ac:chgData name="Josephine Hoffheinz" userId="e0f5c9e3-43ea-4b53-8ebb-53a75749d87d" providerId="ADAL" clId="{208021B8-7477-774A-99A5-27129A94BF5E}" dt="2024-03-12T15:29:35.331" v="1345" actId="478"/>
            <ac:spMkLst>
              <pc:docMk/>
              <pc:sldMasterMk cId="2394396925" sldId="2147483661"/>
              <pc:sldLayoutMk cId="3859855295" sldId="2147483683"/>
              <ac:spMk id="2" creationId="{E9977D3F-C472-1C2D-0FB9-8DB19DCF1C24}"/>
            </ac:spMkLst>
          </pc:spChg>
          <pc:spChg chg="del mod">
            <ac:chgData name="Josephine Hoffheinz" userId="e0f5c9e3-43ea-4b53-8ebb-53a75749d87d" providerId="ADAL" clId="{208021B8-7477-774A-99A5-27129A94BF5E}" dt="2024-03-12T15:35:37.198" v="1763" actId="478"/>
            <ac:spMkLst>
              <pc:docMk/>
              <pc:sldMasterMk cId="2394396925" sldId="2147483661"/>
              <pc:sldLayoutMk cId="3859855295" sldId="2147483683"/>
              <ac:spMk id="3" creationId="{DA0BDF5E-A383-237B-1A08-051CDC2F666F}"/>
            </ac:spMkLst>
          </pc:spChg>
          <pc:spChg chg="add del">
            <ac:chgData name="Josephine Hoffheinz" userId="e0f5c9e3-43ea-4b53-8ebb-53a75749d87d" providerId="ADAL" clId="{208021B8-7477-774A-99A5-27129A94BF5E}" dt="2024-03-12T15:34:54.217" v="1751" actId="11529"/>
            <ac:spMkLst>
              <pc:docMk/>
              <pc:sldMasterMk cId="2394396925" sldId="2147483661"/>
              <pc:sldLayoutMk cId="3859855295" sldId="2147483683"/>
              <ac:spMk id="4" creationId="{F5E544B8-308B-FE56-808F-C09777E0C4E6}"/>
            </ac:spMkLst>
          </pc:spChg>
          <pc:spChg chg="add mod">
            <ac:chgData name="Josephine Hoffheinz" userId="e0f5c9e3-43ea-4b53-8ebb-53a75749d87d" providerId="ADAL" clId="{208021B8-7477-774A-99A5-27129A94BF5E}" dt="2024-03-12T16:08:10.988" v="2173" actId="12"/>
            <ac:spMkLst>
              <pc:docMk/>
              <pc:sldMasterMk cId="2394396925" sldId="2147483661"/>
              <pc:sldLayoutMk cId="3859855295" sldId="2147483683"/>
              <ac:spMk id="5" creationId="{0A96F4E7-0BC6-6E08-9BA6-D3347C795D03}"/>
            </ac:spMkLst>
          </pc:spChg>
          <pc:spChg chg="mod">
            <ac:chgData name="Josephine Hoffheinz" userId="e0f5c9e3-43ea-4b53-8ebb-53a75749d87d" providerId="ADAL" clId="{208021B8-7477-774A-99A5-27129A94BF5E}" dt="2024-03-12T15:29:54.872" v="1383" actId="1037"/>
            <ac:spMkLst>
              <pc:docMk/>
              <pc:sldMasterMk cId="2394396925" sldId="2147483661"/>
              <pc:sldLayoutMk cId="3859855295" sldId="2147483683"/>
              <ac:spMk id="6" creationId="{3BF7658C-9DAC-AECA-6642-220AA6A467F4}"/>
            </ac:spMkLst>
          </pc:spChg>
          <pc:spChg chg="del mod">
            <ac:chgData name="Josephine Hoffheinz" userId="e0f5c9e3-43ea-4b53-8ebb-53a75749d87d" providerId="ADAL" clId="{208021B8-7477-774A-99A5-27129A94BF5E}" dt="2024-03-12T15:35:21.440" v="1758" actId="478"/>
            <ac:spMkLst>
              <pc:docMk/>
              <pc:sldMasterMk cId="2394396925" sldId="2147483661"/>
              <pc:sldLayoutMk cId="3859855295" sldId="2147483683"/>
              <ac:spMk id="7" creationId="{11866554-52EE-32A8-165C-C91A9ED93B79}"/>
            </ac:spMkLst>
          </pc:spChg>
          <pc:spChg chg="mod">
            <ac:chgData name="Josephine Hoffheinz" userId="e0f5c9e3-43ea-4b53-8ebb-53a75749d87d" providerId="ADAL" clId="{208021B8-7477-774A-99A5-27129A94BF5E}" dt="2024-03-12T15:03:38" v="1288" actId="14100"/>
            <ac:spMkLst>
              <pc:docMk/>
              <pc:sldMasterMk cId="2394396925" sldId="2147483661"/>
              <pc:sldLayoutMk cId="3859855295" sldId="2147483683"/>
              <ac:spMk id="8" creationId="{E2AC6612-43B4-2567-D2E2-4094E4C240BD}"/>
            </ac:spMkLst>
          </pc:spChg>
          <pc:spChg chg="mod">
            <ac:chgData name="Josephine Hoffheinz" userId="e0f5c9e3-43ea-4b53-8ebb-53a75749d87d" providerId="ADAL" clId="{208021B8-7477-774A-99A5-27129A94BF5E}" dt="2024-03-12T15:30:23.861" v="1402" actId="20577"/>
            <ac:spMkLst>
              <pc:docMk/>
              <pc:sldMasterMk cId="2394396925" sldId="2147483661"/>
              <pc:sldLayoutMk cId="3859855295" sldId="2147483683"/>
              <ac:spMk id="9" creationId="{3676FF84-31E1-C937-463E-EA12653DED04}"/>
            </ac:spMkLst>
          </pc:spChg>
          <pc:spChg chg="mod">
            <ac:chgData name="Josephine Hoffheinz" userId="e0f5c9e3-43ea-4b53-8ebb-53a75749d87d" providerId="ADAL" clId="{208021B8-7477-774A-99A5-27129A94BF5E}" dt="2024-03-12T15:29:30.500" v="1344" actId="1037"/>
            <ac:spMkLst>
              <pc:docMk/>
              <pc:sldMasterMk cId="2394396925" sldId="2147483661"/>
              <pc:sldLayoutMk cId="3859855295" sldId="2147483683"/>
              <ac:spMk id="10" creationId="{17612AC8-FC47-EEFB-DFAA-6A99D4950EC0}"/>
            </ac:spMkLst>
          </pc:spChg>
          <pc:spChg chg="mod">
            <ac:chgData name="Josephine Hoffheinz" userId="e0f5c9e3-43ea-4b53-8ebb-53a75749d87d" providerId="ADAL" clId="{208021B8-7477-774A-99A5-27129A94BF5E}" dt="2024-03-13T09:48:06.746" v="2448" actId="20577"/>
            <ac:spMkLst>
              <pc:docMk/>
              <pc:sldMasterMk cId="2394396925" sldId="2147483661"/>
              <pc:sldLayoutMk cId="3859855295" sldId="2147483683"/>
              <ac:spMk id="11" creationId="{366E3751-4A42-3B8D-5208-B03E95659924}"/>
            </ac:spMkLst>
          </pc:spChg>
          <pc:spChg chg="add mod">
            <ac:chgData name="Josephine Hoffheinz" userId="e0f5c9e3-43ea-4b53-8ebb-53a75749d87d" providerId="ADAL" clId="{208021B8-7477-774A-99A5-27129A94BF5E}" dt="2024-03-13T09:49:43.364" v="2470" actId="20577"/>
            <ac:spMkLst>
              <pc:docMk/>
              <pc:sldMasterMk cId="2394396925" sldId="2147483661"/>
              <pc:sldLayoutMk cId="3859855295" sldId="2147483683"/>
              <ac:spMk id="14" creationId="{BED520A0-5A91-65BD-5356-54F489A6981F}"/>
            </ac:spMkLst>
          </pc:spChg>
        </pc:sldLayoutChg>
        <pc:sldLayoutChg chg="modSp mod">
          <pc:chgData name="Josephine Hoffheinz" userId="e0f5c9e3-43ea-4b53-8ebb-53a75749d87d" providerId="ADAL" clId="{208021B8-7477-774A-99A5-27129A94BF5E}" dt="2024-03-12T16:09:50.623" v="2267" actId="6014"/>
          <pc:sldLayoutMkLst>
            <pc:docMk/>
            <pc:sldMasterMk cId="2394396925" sldId="2147483661"/>
            <pc:sldLayoutMk cId="3371246564" sldId="2147483684"/>
          </pc:sldLayoutMkLst>
          <pc:spChg chg="mod">
            <ac:chgData name="Josephine Hoffheinz" userId="e0f5c9e3-43ea-4b53-8ebb-53a75749d87d" providerId="ADAL" clId="{208021B8-7477-774A-99A5-27129A94BF5E}" dt="2024-03-12T15:07:31.638" v="1314" actId="208"/>
            <ac:spMkLst>
              <pc:docMk/>
              <pc:sldMasterMk cId="2394396925" sldId="2147483661"/>
              <pc:sldLayoutMk cId="3371246564" sldId="2147483684"/>
              <ac:spMk id="2" creationId="{CBD3EEC2-4DF2-77B7-01E6-705CB7AF445B}"/>
            </ac:spMkLst>
          </pc:spChg>
          <pc:spChg chg="mod">
            <ac:chgData name="Josephine Hoffheinz" userId="e0f5c9e3-43ea-4b53-8ebb-53a75749d87d" providerId="ADAL" clId="{208021B8-7477-774A-99A5-27129A94BF5E}" dt="2024-03-12T14:55:05.652" v="1178" actId="404"/>
            <ac:spMkLst>
              <pc:docMk/>
              <pc:sldMasterMk cId="2394396925" sldId="2147483661"/>
              <pc:sldLayoutMk cId="3371246564" sldId="2147483684"/>
              <ac:spMk id="11" creationId="{366E3751-4A42-3B8D-5208-B03E95659924}"/>
            </ac:spMkLst>
          </pc:spChg>
          <pc:spChg chg="mod">
            <ac:chgData name="Josephine Hoffheinz" userId="e0f5c9e3-43ea-4b53-8ebb-53a75749d87d" providerId="ADAL" clId="{208021B8-7477-774A-99A5-27129A94BF5E}" dt="2024-03-12T14:55:05.652" v="1178" actId="404"/>
            <ac:spMkLst>
              <pc:docMk/>
              <pc:sldMasterMk cId="2394396925" sldId="2147483661"/>
              <pc:sldLayoutMk cId="3371246564" sldId="2147483684"/>
              <ac:spMk id="17" creationId="{4D4856FA-B0F4-D0C8-0330-C21FFD929E83}"/>
            </ac:spMkLst>
          </pc:spChg>
          <pc:spChg chg="mod">
            <ac:chgData name="Josephine Hoffheinz" userId="e0f5c9e3-43ea-4b53-8ebb-53a75749d87d" providerId="ADAL" clId="{208021B8-7477-774A-99A5-27129A94BF5E}" dt="2024-03-12T14:55:05.652" v="1178" actId="404"/>
            <ac:spMkLst>
              <pc:docMk/>
              <pc:sldMasterMk cId="2394396925" sldId="2147483661"/>
              <pc:sldLayoutMk cId="3371246564" sldId="2147483684"/>
              <ac:spMk id="18" creationId="{66EE628D-9B92-AB0C-40F6-C70C231358E5}"/>
            </ac:spMkLst>
          </pc:spChg>
        </pc:sldLayoutChg>
        <pc:sldLayoutChg chg="delSp modSp add del mod modTransition">
          <pc:chgData name="Josephine Hoffheinz" userId="e0f5c9e3-43ea-4b53-8ebb-53a75749d87d" providerId="ADAL" clId="{208021B8-7477-774A-99A5-27129A94BF5E}" dt="2024-03-12T15:07:43.188" v="1315" actId="2696"/>
          <pc:sldLayoutMkLst>
            <pc:docMk/>
            <pc:sldMasterMk cId="2394396925" sldId="2147483661"/>
            <pc:sldLayoutMk cId="2685444418" sldId="2147483685"/>
          </pc:sldLayoutMkLst>
          <pc:spChg chg="del">
            <ac:chgData name="Josephine Hoffheinz" userId="e0f5c9e3-43ea-4b53-8ebb-53a75749d87d" providerId="ADAL" clId="{208021B8-7477-774A-99A5-27129A94BF5E}" dt="2024-03-11T15:23:57.957" v="103" actId="478"/>
            <ac:spMkLst>
              <pc:docMk/>
              <pc:sldMasterMk cId="2394396925" sldId="2147483661"/>
              <pc:sldLayoutMk cId="2685444418" sldId="2147483685"/>
              <ac:spMk id="7" creationId="{0494FF37-27BE-EE49-0479-E8702FF092CE}"/>
            </ac:spMkLst>
          </pc:spChg>
          <pc:spChg chg="mod">
            <ac:chgData name="Josephine Hoffheinz" userId="e0f5c9e3-43ea-4b53-8ebb-53a75749d87d" providerId="ADAL" clId="{208021B8-7477-774A-99A5-27129A94BF5E}" dt="2024-03-12T15:03:01.009" v="1285" actId="14100"/>
            <ac:spMkLst>
              <pc:docMk/>
              <pc:sldMasterMk cId="2394396925" sldId="2147483661"/>
              <pc:sldLayoutMk cId="2685444418" sldId="2147483685"/>
              <ac:spMk id="8" creationId="{2F5CACCB-1CEC-1DE2-BD19-E4D118F49614}"/>
            </ac:spMkLst>
          </pc:spChg>
          <pc:spChg chg="del">
            <ac:chgData name="Josephine Hoffheinz" userId="e0f5c9e3-43ea-4b53-8ebb-53a75749d87d" providerId="ADAL" clId="{208021B8-7477-774A-99A5-27129A94BF5E}" dt="2024-03-11T15:23:57.957" v="103" actId="478"/>
            <ac:spMkLst>
              <pc:docMk/>
              <pc:sldMasterMk cId="2394396925" sldId="2147483661"/>
              <pc:sldLayoutMk cId="2685444418" sldId="2147483685"/>
              <ac:spMk id="31" creationId="{ADE4A8DD-38A9-592B-CA32-2430C8D5F85D}"/>
            </ac:spMkLst>
          </pc:spChg>
          <pc:grpChg chg="del">
            <ac:chgData name="Josephine Hoffheinz" userId="e0f5c9e3-43ea-4b53-8ebb-53a75749d87d" providerId="ADAL" clId="{208021B8-7477-774A-99A5-27129A94BF5E}" dt="2024-03-11T15:23:57.957" v="103" actId="478"/>
            <ac:grpSpMkLst>
              <pc:docMk/>
              <pc:sldMasterMk cId="2394396925" sldId="2147483661"/>
              <pc:sldLayoutMk cId="2685444418" sldId="2147483685"/>
              <ac:grpSpMk id="32" creationId="{DAC0DA56-B901-47FB-E13E-265681DE69EB}"/>
            </ac:grpSpMkLst>
          </pc:grpChg>
        </pc:sldLayoutChg>
        <pc:sldLayoutChg chg="delSp modSp add mod modTransition">
          <pc:chgData name="Josephine Hoffheinz" userId="e0f5c9e3-43ea-4b53-8ebb-53a75749d87d" providerId="ADAL" clId="{208021B8-7477-774A-99A5-27129A94BF5E}" dt="2024-03-12T16:55:29.161" v="2304" actId="1038"/>
          <pc:sldLayoutMkLst>
            <pc:docMk/>
            <pc:sldMasterMk cId="2394396925" sldId="2147483661"/>
            <pc:sldLayoutMk cId="2890018589" sldId="2147483686"/>
          </pc:sldLayoutMkLst>
          <pc:spChg chg="del">
            <ac:chgData name="Josephine Hoffheinz" userId="e0f5c9e3-43ea-4b53-8ebb-53a75749d87d" providerId="ADAL" clId="{208021B8-7477-774A-99A5-27129A94BF5E}" dt="2024-03-12T14:39:53.492" v="767" actId="478"/>
            <ac:spMkLst>
              <pc:docMk/>
              <pc:sldMasterMk cId="2394396925" sldId="2147483661"/>
              <pc:sldLayoutMk cId="2890018589" sldId="2147483686"/>
              <ac:spMk id="7" creationId="{0494FF37-27BE-EE49-0479-E8702FF092CE}"/>
            </ac:spMkLst>
          </pc:spChg>
          <pc:spChg chg="mod">
            <ac:chgData name="Josephine Hoffheinz" userId="e0f5c9e3-43ea-4b53-8ebb-53a75749d87d" providerId="ADAL" clId="{208021B8-7477-774A-99A5-27129A94BF5E}" dt="2024-03-12T15:02:56.903" v="1284" actId="14100"/>
            <ac:spMkLst>
              <pc:docMk/>
              <pc:sldMasterMk cId="2394396925" sldId="2147483661"/>
              <pc:sldLayoutMk cId="2890018589" sldId="2147483686"/>
              <ac:spMk id="8" creationId="{2F5CACCB-1CEC-1DE2-BD19-E4D118F49614}"/>
            </ac:spMkLst>
          </pc:spChg>
          <pc:spChg chg="mod">
            <ac:chgData name="Josephine Hoffheinz" userId="e0f5c9e3-43ea-4b53-8ebb-53a75749d87d" providerId="ADAL" clId="{208021B8-7477-774A-99A5-27129A94BF5E}" dt="2024-03-12T16:47:41.310" v="2274" actId="255"/>
            <ac:spMkLst>
              <pc:docMk/>
              <pc:sldMasterMk cId="2394396925" sldId="2147483661"/>
              <pc:sldLayoutMk cId="2890018589" sldId="2147483686"/>
              <ac:spMk id="16" creationId="{5F8397AA-E398-929E-0C83-31AB9C22E568}"/>
            </ac:spMkLst>
          </pc:spChg>
          <pc:spChg chg="mod">
            <ac:chgData name="Josephine Hoffheinz" userId="e0f5c9e3-43ea-4b53-8ebb-53a75749d87d" providerId="ADAL" clId="{208021B8-7477-774A-99A5-27129A94BF5E}" dt="2024-03-12T16:55:29.161" v="2304" actId="1038"/>
            <ac:spMkLst>
              <pc:docMk/>
              <pc:sldMasterMk cId="2394396925" sldId="2147483661"/>
              <pc:sldLayoutMk cId="2890018589" sldId="2147483686"/>
              <ac:spMk id="20" creationId="{64AE0E53-D6C9-00D8-DF42-09F73A32927B}"/>
            </ac:spMkLst>
          </pc:spChg>
          <pc:spChg chg="del">
            <ac:chgData name="Josephine Hoffheinz" userId="e0f5c9e3-43ea-4b53-8ebb-53a75749d87d" providerId="ADAL" clId="{208021B8-7477-774A-99A5-27129A94BF5E}" dt="2024-03-12T14:39:53.492" v="767" actId="478"/>
            <ac:spMkLst>
              <pc:docMk/>
              <pc:sldMasterMk cId="2394396925" sldId="2147483661"/>
              <pc:sldLayoutMk cId="2890018589" sldId="2147483686"/>
              <ac:spMk id="31" creationId="{ADE4A8DD-38A9-592B-CA32-2430C8D5F85D}"/>
            </ac:spMkLst>
          </pc:spChg>
          <pc:grpChg chg="del">
            <ac:chgData name="Josephine Hoffheinz" userId="e0f5c9e3-43ea-4b53-8ebb-53a75749d87d" providerId="ADAL" clId="{208021B8-7477-774A-99A5-27129A94BF5E}" dt="2024-03-12T14:39:53.492" v="767" actId="478"/>
            <ac:grpSpMkLst>
              <pc:docMk/>
              <pc:sldMasterMk cId="2394396925" sldId="2147483661"/>
              <pc:sldLayoutMk cId="2890018589" sldId="2147483686"/>
              <ac:grpSpMk id="32" creationId="{DAC0DA56-B901-47FB-E13E-265681DE69EB}"/>
            </ac:grpSpMkLst>
          </pc:grpChg>
        </pc:sldLayoutChg>
        <pc:sldLayoutChg chg="addSp delSp modSp add mod modTransition">
          <pc:chgData name="Josephine Hoffheinz" userId="e0f5c9e3-43ea-4b53-8ebb-53a75749d87d" providerId="ADAL" clId="{208021B8-7477-774A-99A5-27129A94BF5E}" dt="2024-03-12T15:12:03.563" v="1326" actId="207"/>
          <pc:sldLayoutMkLst>
            <pc:docMk/>
            <pc:sldMasterMk cId="2394396925" sldId="2147483661"/>
            <pc:sldLayoutMk cId="3783021167" sldId="2147483687"/>
          </pc:sldLayoutMkLst>
          <pc:spChg chg="mod">
            <ac:chgData name="Josephine Hoffheinz" userId="e0f5c9e3-43ea-4b53-8ebb-53a75749d87d" providerId="ADAL" clId="{208021B8-7477-774A-99A5-27129A94BF5E}" dt="2024-03-12T15:08:29.017" v="1320" actId="207"/>
            <ac:spMkLst>
              <pc:docMk/>
              <pc:sldMasterMk cId="2394396925" sldId="2147483661"/>
              <pc:sldLayoutMk cId="3783021167" sldId="2147483687"/>
              <ac:spMk id="2" creationId="{9A09CF22-0C7B-B8E0-EEF8-7EA4D09EAF28}"/>
            </ac:spMkLst>
          </pc:spChg>
          <pc:spChg chg="add del">
            <ac:chgData name="Josephine Hoffheinz" userId="e0f5c9e3-43ea-4b53-8ebb-53a75749d87d" providerId="ADAL" clId="{208021B8-7477-774A-99A5-27129A94BF5E}" dt="2024-03-12T14:56:57.806" v="1210" actId="11529"/>
            <ac:spMkLst>
              <pc:docMk/>
              <pc:sldMasterMk cId="2394396925" sldId="2147483661"/>
              <pc:sldLayoutMk cId="3783021167" sldId="2147483687"/>
              <ac:spMk id="3" creationId="{E89C90A4-95F7-AF17-F8AF-EE385CF58BCF}"/>
            </ac:spMkLst>
          </pc:spChg>
          <pc:spChg chg="add del mod">
            <ac:chgData name="Josephine Hoffheinz" userId="e0f5c9e3-43ea-4b53-8ebb-53a75749d87d" providerId="ADAL" clId="{208021B8-7477-774A-99A5-27129A94BF5E}" dt="2024-03-12T14:58:58.732" v="1234" actId="478"/>
            <ac:spMkLst>
              <pc:docMk/>
              <pc:sldMasterMk cId="2394396925" sldId="2147483661"/>
              <pc:sldLayoutMk cId="3783021167" sldId="2147483687"/>
              <ac:spMk id="4" creationId="{DA9011B8-D703-BB1C-8585-2C2D8947809A}"/>
            </ac:spMkLst>
          </pc:spChg>
          <pc:spChg chg="add del">
            <ac:chgData name="Josephine Hoffheinz" userId="e0f5c9e3-43ea-4b53-8ebb-53a75749d87d" providerId="ADAL" clId="{208021B8-7477-774A-99A5-27129A94BF5E}" dt="2024-03-12T14:58:07.836" v="1212" actId="11529"/>
            <ac:spMkLst>
              <pc:docMk/>
              <pc:sldMasterMk cId="2394396925" sldId="2147483661"/>
              <pc:sldLayoutMk cId="3783021167" sldId="2147483687"/>
              <ac:spMk id="5" creationId="{26E1B038-6B06-0FD3-D8E6-714B105610B5}"/>
            </ac:spMkLst>
          </pc:spChg>
          <pc:spChg chg="mod">
            <ac:chgData name="Josephine Hoffheinz" userId="e0f5c9e3-43ea-4b53-8ebb-53a75749d87d" providerId="ADAL" clId="{208021B8-7477-774A-99A5-27129A94BF5E}" dt="2024-03-12T15:12:01.001" v="1325" actId="207"/>
            <ac:spMkLst>
              <pc:docMk/>
              <pc:sldMasterMk cId="2394396925" sldId="2147483661"/>
              <pc:sldLayoutMk cId="3783021167" sldId="2147483687"/>
              <ac:spMk id="6" creationId="{8814DEDD-7C5C-9062-14A1-B8310D3491F0}"/>
            </ac:spMkLst>
          </pc:spChg>
          <pc:spChg chg="del">
            <ac:chgData name="Josephine Hoffheinz" userId="e0f5c9e3-43ea-4b53-8ebb-53a75749d87d" providerId="ADAL" clId="{208021B8-7477-774A-99A5-27129A94BF5E}" dt="2024-03-12T14:59:01.285" v="1235" actId="478"/>
            <ac:spMkLst>
              <pc:docMk/>
              <pc:sldMasterMk cId="2394396925" sldId="2147483661"/>
              <pc:sldLayoutMk cId="3783021167" sldId="2147483687"/>
              <ac:spMk id="7" creationId="{A0F5CA34-148F-00DF-C14B-3104D6084168}"/>
            </ac:spMkLst>
          </pc:spChg>
          <pc:spChg chg="del mod">
            <ac:chgData name="Josephine Hoffheinz" userId="e0f5c9e3-43ea-4b53-8ebb-53a75749d87d" providerId="ADAL" clId="{208021B8-7477-774A-99A5-27129A94BF5E}" dt="2024-03-12T14:58:55.155" v="1233" actId="478"/>
            <ac:spMkLst>
              <pc:docMk/>
              <pc:sldMasterMk cId="2394396925" sldId="2147483661"/>
              <pc:sldLayoutMk cId="3783021167" sldId="2147483687"/>
              <ac:spMk id="8" creationId="{06D18A91-6473-0D8B-8E19-B946B408834B}"/>
            </ac:spMkLst>
          </pc:spChg>
          <pc:spChg chg="mod">
            <ac:chgData name="Josephine Hoffheinz" userId="e0f5c9e3-43ea-4b53-8ebb-53a75749d87d" providerId="ADAL" clId="{208021B8-7477-774A-99A5-27129A94BF5E}" dt="2024-03-12T15:07:19.516" v="1313" actId="207"/>
            <ac:spMkLst>
              <pc:docMk/>
              <pc:sldMasterMk cId="2394396925" sldId="2147483661"/>
              <pc:sldLayoutMk cId="3783021167" sldId="2147483687"/>
              <ac:spMk id="9" creationId="{925018C8-7245-5DBF-F3D5-BA23E16A4DB2}"/>
            </ac:spMkLst>
          </pc:spChg>
          <pc:spChg chg="add mod">
            <ac:chgData name="Josephine Hoffheinz" userId="e0f5c9e3-43ea-4b53-8ebb-53a75749d87d" providerId="ADAL" clId="{208021B8-7477-774A-99A5-27129A94BF5E}" dt="2024-03-12T15:12:03.563" v="1326" actId="207"/>
            <ac:spMkLst>
              <pc:docMk/>
              <pc:sldMasterMk cId="2394396925" sldId="2147483661"/>
              <pc:sldLayoutMk cId="3783021167" sldId="2147483687"/>
              <ac:spMk id="10" creationId="{722BF1BE-3664-A41F-E15A-BC5F0841D893}"/>
            </ac:spMkLst>
          </pc:spChg>
          <pc:spChg chg="add del mod">
            <ac:chgData name="Josephine Hoffheinz" userId="e0f5c9e3-43ea-4b53-8ebb-53a75749d87d" providerId="ADAL" clId="{208021B8-7477-774A-99A5-27129A94BF5E}" dt="2024-03-12T15:08:10.879" v="1317" actId="478"/>
            <ac:spMkLst>
              <pc:docMk/>
              <pc:sldMasterMk cId="2394396925" sldId="2147483661"/>
              <pc:sldLayoutMk cId="3783021167" sldId="2147483687"/>
              <ac:spMk id="11" creationId="{827CE2E1-91BF-EB98-E1B0-963A1D80DCA2}"/>
            </ac:spMkLst>
          </pc:spChg>
          <pc:spChg chg="add del mod">
            <ac:chgData name="Josephine Hoffheinz" userId="e0f5c9e3-43ea-4b53-8ebb-53a75749d87d" providerId="ADAL" clId="{208021B8-7477-774A-99A5-27129A94BF5E}" dt="2024-03-12T15:08:22.276" v="1319" actId="478"/>
            <ac:spMkLst>
              <pc:docMk/>
              <pc:sldMasterMk cId="2394396925" sldId="2147483661"/>
              <pc:sldLayoutMk cId="3783021167" sldId="2147483687"/>
              <ac:spMk id="12" creationId="{9CD8E9E0-18BD-867D-6A82-013AD0BA58DD}"/>
            </ac:spMkLst>
          </pc:spChg>
        </pc:sldLayoutChg>
        <pc:sldLayoutChg chg="addSp delSp modSp del mod ord">
          <pc:chgData name="Josephine Hoffheinz" userId="e0f5c9e3-43ea-4b53-8ebb-53a75749d87d" providerId="ADAL" clId="{208021B8-7477-774A-99A5-27129A94BF5E}" dt="2024-03-12T16:09:26.295" v="2264" actId="2696"/>
          <pc:sldLayoutMkLst>
            <pc:docMk/>
            <pc:sldMasterMk cId="2394396925" sldId="2147483661"/>
            <pc:sldLayoutMk cId="2915941314" sldId="2147483688"/>
          </pc:sldLayoutMkLst>
          <pc:spChg chg="add del mod">
            <ac:chgData name="Josephine Hoffheinz" userId="e0f5c9e3-43ea-4b53-8ebb-53a75749d87d" providerId="ADAL" clId="{208021B8-7477-774A-99A5-27129A94BF5E}" dt="2024-03-12T15:50:00.118" v="1831" actId="478"/>
            <ac:spMkLst>
              <pc:docMk/>
              <pc:sldMasterMk cId="2394396925" sldId="2147483661"/>
              <pc:sldLayoutMk cId="2915941314" sldId="2147483688"/>
              <ac:spMk id="3" creationId="{75659DBE-D4E9-B288-F11A-987E28660791}"/>
            </ac:spMkLst>
          </pc:spChg>
          <pc:spChg chg="add del">
            <ac:chgData name="Josephine Hoffheinz" userId="e0f5c9e3-43ea-4b53-8ebb-53a75749d87d" providerId="ADAL" clId="{208021B8-7477-774A-99A5-27129A94BF5E}" dt="2024-03-12T15:50:05.899" v="1832" actId="11529"/>
            <ac:spMkLst>
              <pc:docMk/>
              <pc:sldMasterMk cId="2394396925" sldId="2147483661"/>
              <pc:sldLayoutMk cId="2915941314" sldId="2147483688"/>
              <ac:spMk id="4" creationId="{67C3CE49-E053-4DD2-531B-1D16EA5E01FF}"/>
            </ac:spMkLst>
          </pc:spChg>
          <pc:spChg chg="add mod">
            <ac:chgData name="Josephine Hoffheinz" userId="e0f5c9e3-43ea-4b53-8ebb-53a75749d87d" providerId="ADAL" clId="{208021B8-7477-774A-99A5-27129A94BF5E}" dt="2024-03-12T15:53:03.700" v="2142" actId="12"/>
            <ac:spMkLst>
              <pc:docMk/>
              <pc:sldMasterMk cId="2394396925" sldId="2147483661"/>
              <pc:sldLayoutMk cId="2915941314" sldId="2147483688"/>
              <ac:spMk id="5" creationId="{3D50F6D8-E05D-9399-0DF3-57802CA38387}"/>
            </ac:spMkLst>
          </pc:spChg>
          <pc:spChg chg="del">
            <ac:chgData name="Josephine Hoffheinz" userId="e0f5c9e3-43ea-4b53-8ebb-53a75749d87d" providerId="ADAL" clId="{208021B8-7477-774A-99A5-27129A94BF5E}" dt="2024-03-12T15:49:09.637" v="1824" actId="478"/>
            <ac:spMkLst>
              <pc:docMk/>
              <pc:sldMasterMk cId="2394396925" sldId="2147483661"/>
              <pc:sldLayoutMk cId="2915941314" sldId="2147483688"/>
              <ac:spMk id="6" creationId="{8814DEDD-7C5C-9062-14A1-B8310D3491F0}"/>
            </ac:spMkLst>
          </pc:spChg>
          <pc:spChg chg="add del mod">
            <ac:chgData name="Josephine Hoffheinz" userId="e0f5c9e3-43ea-4b53-8ebb-53a75749d87d" providerId="ADAL" clId="{208021B8-7477-774A-99A5-27129A94BF5E}" dt="2024-03-12T15:51:56.603" v="2132" actId="478"/>
            <ac:spMkLst>
              <pc:docMk/>
              <pc:sldMasterMk cId="2394396925" sldId="2147483661"/>
              <pc:sldLayoutMk cId="2915941314" sldId="2147483688"/>
              <ac:spMk id="7" creationId="{B3D150C4-4C08-B3B6-72F1-46B72E1F1AF2}"/>
            </ac:spMkLst>
          </pc:spChg>
          <pc:spChg chg="add del mod">
            <ac:chgData name="Josephine Hoffheinz" userId="e0f5c9e3-43ea-4b53-8ebb-53a75749d87d" providerId="ADAL" clId="{208021B8-7477-774A-99A5-27129A94BF5E}" dt="2024-03-12T15:56:13.835" v="2162" actId="478"/>
            <ac:spMkLst>
              <pc:docMk/>
              <pc:sldMasterMk cId="2394396925" sldId="2147483661"/>
              <pc:sldLayoutMk cId="2915941314" sldId="2147483688"/>
              <ac:spMk id="8" creationId="{15696094-8ACA-008C-9148-0BFE21261F51}"/>
            </ac:spMkLst>
          </pc:spChg>
          <pc:spChg chg="del">
            <ac:chgData name="Josephine Hoffheinz" userId="e0f5c9e3-43ea-4b53-8ebb-53a75749d87d" providerId="ADAL" clId="{208021B8-7477-774A-99A5-27129A94BF5E}" dt="2024-03-12T15:53:59.541" v="2143" actId="478"/>
            <ac:spMkLst>
              <pc:docMk/>
              <pc:sldMasterMk cId="2394396925" sldId="2147483661"/>
              <pc:sldLayoutMk cId="2915941314" sldId="2147483688"/>
              <ac:spMk id="9" creationId="{925018C8-7245-5DBF-F3D5-BA23E16A4DB2}"/>
            </ac:spMkLst>
          </pc:spChg>
          <pc:spChg chg="del">
            <ac:chgData name="Josephine Hoffheinz" userId="e0f5c9e3-43ea-4b53-8ebb-53a75749d87d" providerId="ADAL" clId="{208021B8-7477-774A-99A5-27129A94BF5E}" dt="2024-03-12T15:49:07.788" v="1823" actId="478"/>
            <ac:spMkLst>
              <pc:docMk/>
              <pc:sldMasterMk cId="2394396925" sldId="2147483661"/>
              <pc:sldLayoutMk cId="2915941314" sldId="2147483688"/>
              <ac:spMk id="10" creationId="{722BF1BE-3664-A41F-E15A-BC5F0841D893}"/>
            </ac:spMkLst>
          </pc:spChg>
          <pc:spChg chg="add mod">
            <ac:chgData name="Josephine Hoffheinz" userId="e0f5c9e3-43ea-4b53-8ebb-53a75749d87d" providerId="ADAL" clId="{208021B8-7477-774A-99A5-27129A94BF5E}" dt="2024-03-12T15:55:44.105" v="2157" actId="207"/>
            <ac:spMkLst>
              <pc:docMk/>
              <pc:sldMasterMk cId="2394396925" sldId="2147483661"/>
              <pc:sldLayoutMk cId="2915941314" sldId="2147483688"/>
              <ac:spMk id="11" creationId="{D0ED1B85-8D64-B0E0-A312-4C742E9498B5}"/>
            </ac:spMkLst>
          </pc:spChg>
          <pc:spChg chg="add mod">
            <ac:chgData name="Josephine Hoffheinz" userId="e0f5c9e3-43ea-4b53-8ebb-53a75749d87d" providerId="ADAL" clId="{208021B8-7477-774A-99A5-27129A94BF5E}" dt="2024-03-12T15:56:18.608" v="2164" actId="167"/>
            <ac:spMkLst>
              <pc:docMk/>
              <pc:sldMasterMk cId="2394396925" sldId="2147483661"/>
              <pc:sldLayoutMk cId="2915941314" sldId="2147483688"/>
              <ac:spMk id="12" creationId="{C96AD755-6960-DFF5-9AEB-EB418482E84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32619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materials-clarios/brief"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dirty="0">
                <a:solidFill>
                  <a:schemeClr val="accent1"/>
                </a:solidFill>
                <a:latin typeface="Segoe UI" panose="020B0502040204020203" pitchFamily="34" charset="0"/>
                <a:cs typeface="Segoe UI" panose="020B0502040204020203" pitchFamily="34" charset="0"/>
              </a:rPr>
              <a:t>LET US KNOW HOW YOU FOUND OUT ABOUT US</a:t>
            </a:r>
          </a:p>
          <a:p>
            <a:endParaRPr lang="en-US" b="1" dirty="0">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dirty="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documents via our </a:t>
            </a:r>
            <a:r>
              <a:rPr lang="en-US" sz="1600" dirty="0">
                <a:latin typeface="Segoe UI" panose="020B0502040204020203" pitchFamily="34" charset="0"/>
                <a:cs typeface="Segoe UI" panose="020B0502040204020203" pitchFamily="34" charset="0"/>
                <a:hlinkClick r:id="rId3"/>
              </a:rPr>
              <a:t>platform</a:t>
            </a:r>
            <a:r>
              <a:rPr lang="en-US" sz="1600" dirty="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dirty="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dirty="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dirty="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dirty="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dirty="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dirty="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dirty="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dirty="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dirty="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dirty="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dirty="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dirty="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dirty="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dirty="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dirty="0"/>
              <a:t>ANYTHING TO ADD? </a:t>
            </a: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1" y="1086166"/>
            <a:ext cx="11619345" cy="5771836"/>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191501" y="1145468"/>
            <a:ext cx="5736635"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OPTIONAL QUESTIONS – MATERIAL INNOVATIONS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780145"/>
            <a:ext cx="10955231" cy="3396817"/>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978974"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 OPTIONALE ANGABEN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191501" y="1647705"/>
            <a:ext cx="10998323" cy="830997"/>
          </a:xfrm>
          <a:prstGeom prst="rect">
            <a:avLst/>
          </a:prstGeom>
          <a:noFill/>
        </p:spPr>
        <p:txBody>
          <a:bodyPr wrap="square" rtlCol="0" anchor="ctr">
            <a:spAutoFit/>
          </a:bodyPr>
          <a:lstStyle/>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Since Aluminum is the required material for the tabs, what innovations can you propose to </a:t>
            </a:r>
            <a:r>
              <a:rPr lang="en-US" sz="1200" b="1" i="0" dirty="0">
                <a:solidFill>
                  <a:schemeClr val="bg1"/>
                </a:solidFill>
                <a:effectLst/>
                <a:latin typeface="Selawik" panose="020B0502040204020203" pitchFamily="34" charset="0"/>
              </a:rPr>
              <a:t>improve the performance of Aluminum tabs</a:t>
            </a:r>
            <a:r>
              <a:rPr lang="en-US" sz="1200" b="0" i="0" dirty="0">
                <a:solidFill>
                  <a:schemeClr val="bg1"/>
                </a:solidFill>
                <a:effectLst/>
                <a:latin typeface="Selawik" panose="020B0502040204020203" pitchFamily="34" charset="0"/>
              </a:rPr>
              <a:t>?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What materials or techniques can improve the performance and durability of the </a:t>
            </a:r>
            <a:r>
              <a:rPr lang="en-US" sz="1200" b="1" i="0" dirty="0">
                <a:solidFill>
                  <a:schemeClr val="bg1"/>
                </a:solidFill>
                <a:effectLst/>
                <a:latin typeface="Selawik" panose="020B0502040204020203" pitchFamily="34" charset="0"/>
              </a:rPr>
              <a:t>pouch layers </a:t>
            </a:r>
            <a:r>
              <a:rPr lang="en-US" sz="1200" b="0" i="0" dirty="0">
                <a:solidFill>
                  <a:schemeClr val="bg1"/>
                </a:solidFill>
                <a:effectLst/>
                <a:latin typeface="Selawik" panose="020B0502040204020203" pitchFamily="34" charset="0"/>
              </a:rPr>
              <a:t>while maintaining compatibility with Na-Ion chemistry?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How can new materials for the </a:t>
            </a:r>
            <a:r>
              <a:rPr lang="en-US" sz="1200" b="1" i="0" dirty="0">
                <a:solidFill>
                  <a:schemeClr val="bg1"/>
                </a:solidFill>
                <a:effectLst/>
                <a:latin typeface="Selawik" panose="020B0502040204020203" pitchFamily="34" charset="0"/>
              </a:rPr>
              <a:t>sealing strips or pouch layers </a:t>
            </a:r>
            <a:r>
              <a:rPr lang="en-US" sz="1200" b="0" i="0" dirty="0">
                <a:solidFill>
                  <a:schemeClr val="bg1"/>
                </a:solidFill>
                <a:effectLst/>
                <a:latin typeface="Selawik" panose="020B0502040204020203" pitchFamily="34" charset="0"/>
              </a:rPr>
              <a:t>reduce costs while enhancing flexibility and ensuring long-term durability?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How can material innovations improve the overall sealing performance, especially considering the fixed use of Aluminum in the tabs? </a:t>
            </a:r>
          </a:p>
        </p:txBody>
      </p:sp>
      <p:sp>
        <p:nvSpPr>
          <p:cNvPr id="3" name="TextBox 13">
            <a:extLst>
              <a:ext uri="{FF2B5EF4-FFF2-40B4-BE49-F238E27FC236}">
                <a16:creationId xmlns:a16="http://schemas.microsoft.com/office/drawing/2014/main" id="{C0E3869F-9F3A-C847-526A-0C91BE15F039}"/>
              </a:ext>
            </a:extLst>
          </p:cNvPr>
          <p:cNvSpPr txBox="1"/>
          <p:nvPr userDrawn="1"/>
        </p:nvSpPr>
        <p:spPr>
          <a:xfrm>
            <a:off x="246535" y="839944"/>
            <a:ext cx="3835891" cy="246221"/>
          </a:xfrm>
          <a:prstGeom prst="rect">
            <a:avLst/>
          </a:prstGeom>
          <a:noFill/>
        </p:spPr>
        <p:txBody>
          <a:bodyPr wrap="square" rtlCol="0" anchor="ctr">
            <a:spAutoFit/>
          </a:bodyPr>
          <a:lstStyle/>
          <a:p>
            <a:r>
              <a:rPr lang="en-US" sz="1000" b="0" dirty="0">
                <a:solidFill>
                  <a:schemeClr val="tx2">
                    <a:lumMod val="25000"/>
                  </a:schemeClr>
                </a:solidFill>
                <a:latin typeface="Segoe UI" panose="020B0502040204020203" pitchFamily="34" charset="0"/>
                <a:cs typeface="Segoe UI" panose="020B0502040204020203" pitchFamily="34" charset="0"/>
              </a:rPr>
              <a:t>The following questions are optional to answer</a:t>
            </a:r>
          </a:p>
        </p:txBody>
      </p:sp>
    </p:spTree>
    <p:extLst>
      <p:ext uri="{BB962C8B-B14F-4D97-AF65-F5344CB8AC3E}">
        <p14:creationId xmlns:p14="http://schemas.microsoft.com/office/powerpoint/2010/main" val="1270232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1" y="1086166"/>
            <a:ext cx="11619345" cy="5771836"/>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191501" y="1145468"/>
            <a:ext cx="5659626"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OPTIONAL QUESTIONS - SEALING TECHNOLOGIES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780145"/>
            <a:ext cx="10955231" cy="3396817"/>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978974"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 OPTIONALE ANGABEN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191501" y="1463039"/>
            <a:ext cx="10998323" cy="1200329"/>
          </a:xfrm>
          <a:prstGeom prst="rect">
            <a:avLst/>
          </a:prstGeom>
          <a:noFill/>
        </p:spPr>
        <p:txBody>
          <a:bodyPr wrap="square" rtlCol="0" anchor="ctr">
            <a:spAutoFit/>
          </a:bodyPr>
          <a:lstStyle/>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What </a:t>
            </a:r>
            <a:r>
              <a:rPr lang="en-US" sz="1200" b="1" i="0" dirty="0">
                <a:solidFill>
                  <a:schemeClr val="bg1"/>
                </a:solidFill>
                <a:effectLst/>
                <a:latin typeface="Selawik" panose="020B0502040204020203" pitchFamily="34" charset="0"/>
              </a:rPr>
              <a:t>sealing techniques</a:t>
            </a:r>
            <a:r>
              <a:rPr lang="en-US" sz="1200" b="0" i="0" dirty="0">
                <a:solidFill>
                  <a:schemeClr val="bg1"/>
                </a:solidFill>
                <a:effectLst/>
                <a:latin typeface="Selawik" panose="020B0502040204020203" pitchFamily="34" charset="0"/>
              </a:rPr>
              <a:t> (e.g., heat sealing, ultrasonic, adhesives) offer the best performance in ensuring long-term </a:t>
            </a:r>
            <a:r>
              <a:rPr lang="en-US" sz="1200" b="1" i="0" dirty="0">
                <a:solidFill>
                  <a:schemeClr val="bg1"/>
                </a:solidFill>
                <a:effectLst/>
                <a:latin typeface="Selawik" panose="020B0502040204020203" pitchFamily="34" charset="0"/>
              </a:rPr>
              <a:t>leak-proof durability</a:t>
            </a:r>
            <a:r>
              <a:rPr lang="en-US" sz="1200" b="0" i="0" dirty="0">
                <a:solidFill>
                  <a:schemeClr val="bg1"/>
                </a:solidFill>
                <a:effectLst/>
                <a:latin typeface="Selawik" panose="020B0502040204020203" pitchFamily="34" charset="0"/>
              </a:rPr>
              <a:t>, especially in the </a:t>
            </a:r>
            <a:r>
              <a:rPr lang="en-US" sz="1200" b="1" i="0" dirty="0">
                <a:solidFill>
                  <a:schemeClr val="bg1"/>
                </a:solidFill>
                <a:effectLst/>
                <a:latin typeface="Selawik" panose="020B0502040204020203" pitchFamily="34" charset="0"/>
              </a:rPr>
              <a:t>tab areas</a:t>
            </a:r>
            <a:r>
              <a:rPr lang="en-US" sz="1200" b="0" i="0" dirty="0">
                <a:solidFill>
                  <a:schemeClr val="bg1"/>
                </a:solidFill>
                <a:effectLst/>
                <a:latin typeface="Selawik" panose="020B0502040204020203" pitchFamily="34" charset="0"/>
              </a:rPr>
              <a:t>?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How critical is the minimum </a:t>
            </a:r>
            <a:r>
              <a:rPr lang="en-US" sz="1200" b="1" i="0">
                <a:solidFill>
                  <a:schemeClr val="bg1"/>
                </a:solidFill>
                <a:effectLst/>
                <a:latin typeface="Selawik" panose="020B0502040204020203" pitchFamily="34" charset="0"/>
              </a:rPr>
              <a:t>welding area</a:t>
            </a:r>
            <a:r>
              <a:rPr lang="en-US" sz="1200" b="0" i="0">
                <a:solidFill>
                  <a:schemeClr val="bg1"/>
                </a:solidFill>
                <a:effectLst/>
                <a:latin typeface="Selawik" panose="020B0502040204020203" pitchFamily="34" charset="0"/>
              </a:rPr>
              <a:t>, </a:t>
            </a:r>
            <a:r>
              <a:rPr lang="en-US" sz="1200" b="0" i="0" dirty="0">
                <a:solidFill>
                  <a:schemeClr val="bg1"/>
                </a:solidFill>
                <a:effectLst/>
                <a:latin typeface="Selawik" panose="020B0502040204020203" pitchFamily="34" charset="0"/>
              </a:rPr>
              <a:t>and what innovations can improve this area to prevent leaks and ensure durability?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How can your solution balance </a:t>
            </a:r>
            <a:r>
              <a:rPr lang="en-US" sz="1200" b="1" i="0" dirty="0">
                <a:solidFill>
                  <a:schemeClr val="bg1"/>
                </a:solidFill>
                <a:effectLst/>
                <a:latin typeface="Selawik" panose="020B0502040204020203" pitchFamily="34" charset="0"/>
              </a:rPr>
              <a:t>speed</a:t>
            </a:r>
            <a:r>
              <a:rPr lang="en-US" sz="1200" b="0" i="0" dirty="0">
                <a:solidFill>
                  <a:schemeClr val="bg1"/>
                </a:solidFill>
                <a:effectLst/>
                <a:latin typeface="Selawik" panose="020B0502040204020203" pitchFamily="34" charset="0"/>
              </a:rPr>
              <a:t> (3-4 second cycle time) and </a:t>
            </a:r>
            <a:r>
              <a:rPr lang="en-US" sz="1200" b="1" i="0" dirty="0">
                <a:solidFill>
                  <a:schemeClr val="bg1"/>
                </a:solidFill>
                <a:effectLst/>
                <a:latin typeface="Selawik" panose="020B0502040204020203" pitchFamily="34" charset="0"/>
              </a:rPr>
              <a:t>sealing integrity</a:t>
            </a:r>
            <a:r>
              <a:rPr lang="en-US" sz="1200" b="0" i="0" dirty="0">
                <a:solidFill>
                  <a:schemeClr val="bg1"/>
                </a:solidFill>
                <a:effectLst/>
                <a:latin typeface="Selawik" panose="020B0502040204020203" pitchFamily="34" charset="0"/>
              </a:rPr>
              <a:t> to enhance production scalability without sacrificing performance?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What </a:t>
            </a:r>
            <a:r>
              <a:rPr lang="en-US" sz="1200" b="1" i="0" dirty="0">
                <a:solidFill>
                  <a:schemeClr val="bg1"/>
                </a:solidFill>
                <a:effectLst/>
                <a:latin typeface="Selawik" panose="020B0502040204020203" pitchFamily="34" charset="0"/>
              </a:rPr>
              <a:t>welding technologies</a:t>
            </a:r>
            <a:r>
              <a:rPr lang="en-US" sz="1200" b="0" i="0" dirty="0">
                <a:solidFill>
                  <a:schemeClr val="bg1"/>
                </a:solidFill>
                <a:effectLst/>
                <a:latin typeface="Selawik" panose="020B0502040204020203" pitchFamily="34" charset="0"/>
              </a:rPr>
              <a:t>, such as blow-off control, can ensure optimal weld quality and durability? </a:t>
            </a:r>
          </a:p>
          <a:p>
            <a:pPr marL="171450" indent="-171450" algn="l">
              <a:buFont typeface="Arial" panose="020B0604020202020204" pitchFamily="34" charset="0"/>
              <a:buChar char="•"/>
            </a:pPr>
            <a:r>
              <a:rPr lang="en-US" sz="1200" b="0" i="0" dirty="0">
                <a:solidFill>
                  <a:schemeClr val="bg1"/>
                </a:solidFill>
                <a:effectLst/>
                <a:latin typeface="Selawik" panose="020B0502040204020203" pitchFamily="34" charset="0"/>
              </a:rPr>
              <a:t>What </a:t>
            </a:r>
            <a:r>
              <a:rPr lang="en-US" sz="1200" b="1" i="0" dirty="0">
                <a:solidFill>
                  <a:schemeClr val="bg1"/>
                </a:solidFill>
                <a:effectLst/>
                <a:latin typeface="Selawik" panose="020B0502040204020203" pitchFamily="34" charset="0"/>
              </a:rPr>
              <a:t>environmental conditions</a:t>
            </a:r>
            <a:r>
              <a:rPr lang="en-US" sz="1200" b="0" i="0" dirty="0">
                <a:solidFill>
                  <a:schemeClr val="bg1"/>
                </a:solidFill>
                <a:effectLst/>
                <a:latin typeface="Selawik" panose="020B0502040204020203" pitchFamily="34" charset="0"/>
              </a:rPr>
              <a:t> (inert gas, temperature, humidity) are required for optimal sealing and welding results? </a:t>
            </a:r>
          </a:p>
        </p:txBody>
      </p:sp>
      <p:sp>
        <p:nvSpPr>
          <p:cNvPr id="3" name="TextBox 13">
            <a:extLst>
              <a:ext uri="{FF2B5EF4-FFF2-40B4-BE49-F238E27FC236}">
                <a16:creationId xmlns:a16="http://schemas.microsoft.com/office/drawing/2014/main" id="{C0E3869F-9F3A-C847-526A-0C91BE15F039}"/>
              </a:ext>
            </a:extLst>
          </p:cNvPr>
          <p:cNvSpPr txBox="1"/>
          <p:nvPr userDrawn="1"/>
        </p:nvSpPr>
        <p:spPr>
          <a:xfrm>
            <a:off x="246535" y="839944"/>
            <a:ext cx="3835891" cy="246221"/>
          </a:xfrm>
          <a:prstGeom prst="rect">
            <a:avLst/>
          </a:prstGeom>
          <a:noFill/>
        </p:spPr>
        <p:txBody>
          <a:bodyPr wrap="square" rtlCol="0" anchor="ctr">
            <a:spAutoFit/>
          </a:bodyPr>
          <a:lstStyle/>
          <a:p>
            <a:r>
              <a:rPr lang="en-US" sz="1000" b="0" dirty="0">
                <a:solidFill>
                  <a:schemeClr val="tx2">
                    <a:lumMod val="25000"/>
                  </a:schemeClr>
                </a:solidFill>
                <a:latin typeface="Segoe UI" panose="020B0502040204020203" pitchFamily="34" charset="0"/>
                <a:cs typeface="Segoe UI" panose="020B0502040204020203" pitchFamily="34" charset="0"/>
              </a:rPr>
              <a:t>The following questions are optional to answer</a:t>
            </a:r>
          </a:p>
        </p:txBody>
      </p:sp>
    </p:spTree>
    <p:extLst>
      <p:ext uri="{BB962C8B-B14F-4D97-AF65-F5344CB8AC3E}">
        <p14:creationId xmlns:p14="http://schemas.microsoft.com/office/powerpoint/2010/main" val="246065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dirty="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documents via our </a:t>
            </a:r>
            <a:r>
              <a:rPr lang="en-US" sz="1600" dirty="0">
                <a:latin typeface="Segoe UI" panose="020B0502040204020203" pitchFamily="34" charset="0"/>
                <a:cs typeface="Segoe UI" panose="020B0502040204020203" pitchFamily="34" charset="0"/>
                <a:hlinkClick r:id="rId3"/>
              </a:rPr>
              <a:t>platform</a:t>
            </a:r>
            <a:r>
              <a:rPr lang="en-US" sz="1600" dirty="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14707"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endParaRPr lang="en-GB"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604655"/>
            <a:ext cx="3779647" cy="3751694"/>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29" y="1252198"/>
            <a:ext cx="3779645" cy="539657"/>
          </a:xfrm>
        </p:spPr>
        <p:txBody>
          <a:bodyPr anchor="t">
            <a:normAutofit/>
          </a:bodyPr>
          <a:lstStyle>
            <a:lvl1pPr marL="0" indent="0">
              <a:buFont typeface="Arial" panose="020B0604020202020204" pitchFamily="34" charse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a:p>
            <a:pPr lvl="0"/>
            <a:endParaRPr lang="en-GB" dirty="0"/>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err="1"/>
              <a:t>TeamPhoto</a:t>
            </a:r>
            <a:r>
              <a:rPr lang="en-US" dirty="0"/>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LOGO</a:t>
            </a:r>
            <a:br>
              <a:rPr lang="en-US" sz="1400" b="1" dirty="0">
                <a:solidFill>
                  <a:schemeClr val="bg2"/>
                </a:solidFill>
                <a:latin typeface="Segoe UI" panose="020B0502040204020203" pitchFamily="34" charset="0"/>
                <a:cs typeface="Segoe UI" panose="020B0502040204020203" pitchFamily="34" charset="0"/>
              </a:rPr>
            </a:br>
            <a:r>
              <a:rPr lang="en-US" sz="1400" b="1" dirty="0">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4" name="Text Placeholder 2">
            <a:extLst>
              <a:ext uri="{FF2B5EF4-FFF2-40B4-BE49-F238E27FC236}">
                <a16:creationId xmlns:a16="http://schemas.microsoft.com/office/drawing/2014/main" id="{7E54B5CF-C610-66CA-4A59-54E9AF9DAFCD}"/>
              </a:ext>
            </a:extLst>
          </p:cNvPr>
          <p:cNvSpPr>
            <a:spLocks noGrp="1"/>
          </p:cNvSpPr>
          <p:nvPr>
            <p:ph type="body" idx="26" hasCustomPrompt="1"/>
          </p:nvPr>
        </p:nvSpPr>
        <p:spPr>
          <a:xfrm>
            <a:off x="4168909" y="2127186"/>
            <a:ext cx="3775767" cy="416242"/>
          </a:xfrm>
        </p:spPr>
        <p:txBody>
          <a:bodyPr anchor="t">
            <a:noAutofit/>
          </a:bodyPr>
          <a:lstStyle>
            <a:lvl1pPr marL="171450" indent="-171450">
              <a:lnSpc>
                <a:spcPct val="100000"/>
              </a:lnSpc>
              <a:spcBef>
                <a:spcPts val="0"/>
              </a:spcBef>
              <a:buFont typeface="Segoe UI" panose="020B0502040204020203" pitchFamily="34" charset="0"/>
              <a:buChar char="⃣"/>
              <a:defRPr sz="1100" b="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New Coating Techniques </a:t>
            </a:r>
          </a:p>
          <a:p>
            <a:pPr lvl="0"/>
            <a:r>
              <a:rPr lang="en-GB" dirty="0"/>
              <a:t>Alternative Materials for Nickel</a:t>
            </a:r>
          </a:p>
        </p:txBody>
      </p:sp>
      <p:sp>
        <p:nvSpPr>
          <p:cNvPr id="17" name="Text Placeholder 2">
            <a:extLst>
              <a:ext uri="{FF2B5EF4-FFF2-40B4-BE49-F238E27FC236}">
                <a16:creationId xmlns:a16="http://schemas.microsoft.com/office/drawing/2014/main" id="{2F53D774-873F-C6FD-D61E-FE87D936EA5F}"/>
              </a:ext>
            </a:extLst>
          </p:cNvPr>
          <p:cNvSpPr>
            <a:spLocks noGrp="1"/>
          </p:cNvSpPr>
          <p:nvPr>
            <p:ph type="body" idx="27" hasCustomPrompt="1"/>
          </p:nvPr>
        </p:nvSpPr>
        <p:spPr>
          <a:xfrm>
            <a:off x="4165028" y="1810917"/>
            <a:ext cx="3779647" cy="297798"/>
          </a:xfrm>
        </p:spPr>
        <p:txBody>
          <a:bodyPr anchor="t">
            <a:normAutofit/>
          </a:bodyPr>
          <a:lstStyle>
            <a:lvl1pPr marL="0" indent="0">
              <a:buFont typeface="Arial" panose="020B0604020202020204" pitchFamily="34" charset="0"/>
              <a:buNone/>
              <a:defRPr sz="12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SOLUTION APPROACH: </a:t>
            </a:r>
          </a:p>
          <a:p>
            <a:pPr lvl="0"/>
            <a:endParaRPr lang="en-GB" dirty="0"/>
          </a:p>
          <a:p>
            <a:pPr lvl="0"/>
            <a:endParaRPr lang="en-GB" dirty="0"/>
          </a:p>
        </p:txBody>
      </p: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 Please explain which of the two approaches you took: 1. New Coating Techniques or 2. Alternative Materials for Nickel.</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the problem and target group you based your solution on. </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dirty="0"/>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dirty="0"/>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solution, if you need more space feel free to check the slide in the end. To support your introduction feel free visualize the solution or concept by adding pictures of prototypes, products, graphics, etc.</a:t>
            </a:r>
          </a:p>
          <a:p>
            <a:pPr lvl="0"/>
            <a:endParaRPr lang="en-GB" dirty="0"/>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199255" y="1117493"/>
            <a:ext cx="3744928" cy="83099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bg1"/>
                </a:solidFill>
                <a:latin typeface="Segoe UI" panose="020B0502040204020203" pitchFamily="34" charset="0"/>
                <a:ea typeface="+mn-ea"/>
                <a:cs typeface="Segoe UI" panose="020B0502040204020203" pitchFamily="34" charset="0"/>
              </a:rPr>
              <a:t>What specific technology, material, or process are you proposing to solve the key challenges in sealing Na-Ion pouch cells? How does your approach differ from existing solutions? </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dirty="0">
                <a:solidFill>
                  <a:schemeClr val="tx2">
                    <a:lumMod val="25000"/>
                  </a:schemeClr>
                </a:solidFill>
                <a:latin typeface="Segoe UI" panose="020B0502040204020203" pitchFamily="34" charset="0"/>
                <a:cs typeface="Segoe UI" panose="020B0502040204020203" pitchFamily="34" charset="0"/>
              </a:rPr>
              <a:t>KEY QUESTION 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301752" y="1092429"/>
            <a:ext cx="3855718" cy="83099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Segoe UI" panose="020B0502040204020203" pitchFamily="34" charset="0"/>
                <a:cs typeface="Segoe UI" panose="020B0502040204020203" pitchFamily="34" charset="0"/>
              </a:rPr>
              <a:t>How does your solution ensure leak-proof durability over a 15+ year lifespan while withstanding high current applications and extreme temperature fluctuations (ranging from -30°C to +60°C)? </a:t>
            </a:r>
            <a:endParaRPr lang="en-US" sz="1200" b="0" i="0" dirty="0">
              <a:solidFill>
                <a:schemeClr val="tx1"/>
              </a:solidFill>
              <a:effectLst/>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dirty="0">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257309" y="1098555"/>
            <a:ext cx="3934691" cy="830997"/>
          </a:xfrm>
          <a:prstGeom prst="rect">
            <a:avLst/>
          </a:prstGeom>
          <a:noFill/>
        </p:spPr>
        <p:txBody>
          <a:bodyPr wrap="square" rtlCol="0" anchor="ctr">
            <a:spAutoFit/>
          </a:bodyPr>
          <a:lstStyle/>
          <a:p>
            <a:r>
              <a:rPr lang="en-US" sz="1200" b="0" i="0" dirty="0">
                <a:solidFill>
                  <a:schemeClr val="tx1"/>
                </a:solidFill>
                <a:effectLst/>
                <a:latin typeface="Segoe UI" panose="020B0502040204020203" pitchFamily="34" charset="0"/>
                <a:cs typeface="Segoe UI" panose="020B0502040204020203" pitchFamily="34" charset="0"/>
              </a:rPr>
              <a:t>How can your solution be efficiently scaled for high-volume production at </a:t>
            </a:r>
            <a:r>
              <a:rPr lang="en-US" sz="1200" b="0" i="0" dirty="0" err="1">
                <a:solidFill>
                  <a:schemeClr val="tx1"/>
                </a:solidFill>
                <a:effectLst/>
                <a:latin typeface="Segoe UI" panose="020B0502040204020203" pitchFamily="34" charset="0"/>
                <a:cs typeface="Segoe UI" panose="020B0502040204020203" pitchFamily="34" charset="0"/>
              </a:rPr>
              <a:t>Clarios</a:t>
            </a:r>
            <a:r>
              <a:rPr lang="en-US" sz="1200" b="0" i="0" dirty="0">
                <a:solidFill>
                  <a:schemeClr val="tx1"/>
                </a:solidFill>
                <a:effectLst/>
                <a:latin typeface="Segoe UI" panose="020B0502040204020203" pitchFamily="34" charset="0"/>
                <a:cs typeface="Segoe UI" panose="020B0502040204020203" pitchFamily="34" charset="0"/>
              </a:rPr>
              <a:t>? How should testing be implemented? How can quality control and tolerance in production minimize the need for additional testing? </a:t>
            </a:r>
            <a:endParaRPr lang="en-US" sz="1200" b="0" dirty="0">
              <a:solidFill>
                <a:schemeClr val="tx1"/>
              </a:solidFill>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Brief answer</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next steps or your implementation plan to the challenge provider / How would you like to structure the second phase with the challenge provider</a:t>
            </a:r>
          </a:p>
          <a:p>
            <a:pPr lvl="0"/>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dirty="0"/>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dirty="0"/>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dirty="0"/>
              <a:t>ANYTHING TO ADD? </a:t>
            </a: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4"/>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7" r:id="rId10"/>
    <p:sldLayoutId id="2147483689" r:id="rId11"/>
    <p:sldLayoutId id="2147483688" r:id="rId12"/>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a:extLst>
              <a:ext uri="{FF2B5EF4-FFF2-40B4-BE49-F238E27FC236}">
                <a16:creationId xmlns:a16="http://schemas.microsoft.com/office/drawing/2014/main" id="{5665EF76-06AA-5062-3F91-D79814344F67}"/>
              </a:ext>
            </a:extLst>
          </p:cNvPr>
          <p:cNvSpPr txBox="1"/>
          <p:nvPr/>
        </p:nvSpPr>
        <p:spPr>
          <a:xfrm>
            <a:off x="318437" y="3659661"/>
            <a:ext cx="7439272" cy="646331"/>
          </a:xfrm>
          <a:prstGeom prst="rect">
            <a:avLst/>
          </a:prstGeom>
          <a:noFill/>
        </p:spPr>
        <p:txBody>
          <a:bodyPr wrap="square" rtlCol="0">
            <a:spAutoFit/>
          </a:bodyPr>
          <a:lstStyle/>
          <a:p>
            <a:r>
              <a:rPr lang="en-US" b="1" dirty="0">
                <a:solidFill>
                  <a:schemeClr val="accent1"/>
                </a:solidFill>
                <a:latin typeface="Segoe UI" panose="020B0502040204020203" pitchFamily="34" charset="0"/>
                <a:cs typeface="Segoe UI" panose="020B0502040204020203" pitchFamily="34" charset="0"/>
              </a:rPr>
              <a:t>How did you find out about us?</a:t>
            </a:r>
          </a:p>
          <a:p>
            <a:endParaRPr lang="en-US" b="1" dirty="0">
              <a:solidFill>
                <a:schemeClr val="accent1"/>
              </a:solidFill>
              <a:latin typeface="Segoe UI" panose="020B0502040204020203" pitchFamily="34" charset="0"/>
              <a:cs typeface="Segoe UI" panose="020B0502040204020203" pitchFamily="34" charset="0"/>
            </a:endParaRPr>
          </a:p>
        </p:txBody>
      </p:sp>
      <p:grpSp>
        <p:nvGrpSpPr>
          <p:cNvPr id="3" name="Group 31">
            <a:extLst>
              <a:ext uri="{FF2B5EF4-FFF2-40B4-BE49-F238E27FC236}">
                <a16:creationId xmlns:a16="http://schemas.microsoft.com/office/drawing/2014/main" id="{C326CC99-A4CE-9D90-AAF6-A529B0B29050}"/>
              </a:ext>
            </a:extLst>
          </p:cNvPr>
          <p:cNvGrpSpPr/>
          <p:nvPr/>
        </p:nvGrpSpPr>
        <p:grpSpPr>
          <a:xfrm>
            <a:off x="624890" y="4026255"/>
            <a:ext cx="5353817" cy="1513922"/>
            <a:chOff x="355409" y="4018473"/>
            <a:chExt cx="5353817" cy="1513922"/>
          </a:xfrm>
        </p:grpSpPr>
        <p:sp>
          <p:nvSpPr>
            <p:cNvPr id="4" name="TextBox 20">
              <a:extLst>
                <a:ext uri="{FF2B5EF4-FFF2-40B4-BE49-F238E27FC236}">
                  <a16:creationId xmlns:a16="http://schemas.microsoft.com/office/drawing/2014/main" id="{8B103474-2DB2-EB03-C136-DCC7D8DA8575}"/>
                </a:ext>
              </a:extLst>
            </p:cNvPr>
            <p:cNvSpPr txBox="1"/>
            <p:nvPr userDrawn="1"/>
          </p:nvSpPr>
          <p:spPr>
            <a:xfrm>
              <a:off x="355409" y="4036815"/>
              <a:ext cx="1647374" cy="338554"/>
            </a:xfrm>
            <a:prstGeom prst="rect">
              <a:avLst/>
            </a:prstGeom>
            <a:noFill/>
          </p:spPr>
          <p:txBody>
            <a:bodyPr wrap="none" rtlCol="0">
              <a:spAutoFit/>
            </a:bodyPr>
            <a:lstStyle/>
            <a:p>
              <a:r>
                <a:rPr lang="en-US" sz="1600" dirty="0"/>
                <a:t>Ekipa newsletter</a:t>
              </a:r>
            </a:p>
          </p:txBody>
        </p:sp>
        <p:sp>
          <p:nvSpPr>
            <p:cNvPr id="5" name="TextBox 21">
              <a:extLst>
                <a:ext uri="{FF2B5EF4-FFF2-40B4-BE49-F238E27FC236}">
                  <a16:creationId xmlns:a16="http://schemas.microsoft.com/office/drawing/2014/main" id="{B9286486-BBA8-AF79-BF05-E337CAA01732}"/>
                </a:ext>
              </a:extLst>
            </p:cNvPr>
            <p:cNvSpPr txBox="1"/>
            <p:nvPr userDrawn="1"/>
          </p:nvSpPr>
          <p:spPr>
            <a:xfrm>
              <a:off x="355409" y="4423951"/>
              <a:ext cx="1632435" cy="338554"/>
            </a:xfrm>
            <a:prstGeom prst="rect">
              <a:avLst/>
            </a:prstGeom>
            <a:noFill/>
          </p:spPr>
          <p:txBody>
            <a:bodyPr wrap="none" rtlCol="0">
              <a:spAutoFit/>
            </a:bodyPr>
            <a:lstStyle/>
            <a:p>
              <a:r>
                <a:rPr lang="en-US" sz="1600" dirty="0"/>
                <a:t>LinkedIn posting</a:t>
              </a:r>
            </a:p>
          </p:txBody>
        </p:sp>
        <p:sp>
          <p:nvSpPr>
            <p:cNvPr id="6" name="TextBox 22">
              <a:extLst>
                <a:ext uri="{FF2B5EF4-FFF2-40B4-BE49-F238E27FC236}">
                  <a16:creationId xmlns:a16="http://schemas.microsoft.com/office/drawing/2014/main" id="{678A7A32-D7D1-EB0E-5C4D-FD59C21DABF2}"/>
                </a:ext>
              </a:extLst>
            </p:cNvPr>
            <p:cNvSpPr txBox="1"/>
            <p:nvPr userDrawn="1"/>
          </p:nvSpPr>
          <p:spPr>
            <a:xfrm>
              <a:off x="355409" y="4811056"/>
              <a:ext cx="1771639" cy="338554"/>
            </a:xfrm>
            <a:prstGeom prst="rect">
              <a:avLst/>
            </a:prstGeom>
            <a:noFill/>
          </p:spPr>
          <p:txBody>
            <a:bodyPr wrap="none" rtlCol="0">
              <a:spAutoFit/>
            </a:bodyPr>
            <a:lstStyle/>
            <a:p>
              <a:r>
                <a:rPr lang="en-US" sz="1600" dirty="0"/>
                <a:t>LinkedIn message</a:t>
              </a:r>
            </a:p>
          </p:txBody>
        </p:sp>
        <p:sp>
          <p:nvSpPr>
            <p:cNvPr id="7" name="TextBox 23">
              <a:extLst>
                <a:ext uri="{FF2B5EF4-FFF2-40B4-BE49-F238E27FC236}">
                  <a16:creationId xmlns:a16="http://schemas.microsoft.com/office/drawing/2014/main" id="{F6F32313-577C-FF74-8B9F-D1137D1CE4B9}"/>
                </a:ext>
              </a:extLst>
            </p:cNvPr>
            <p:cNvSpPr txBox="1"/>
            <p:nvPr userDrawn="1"/>
          </p:nvSpPr>
          <p:spPr>
            <a:xfrm>
              <a:off x="2271628" y="4029359"/>
              <a:ext cx="1403141" cy="338554"/>
            </a:xfrm>
            <a:prstGeom prst="rect">
              <a:avLst/>
            </a:prstGeom>
            <a:noFill/>
          </p:spPr>
          <p:txBody>
            <a:bodyPr wrap="none" rtlCol="0">
              <a:spAutoFit/>
            </a:bodyPr>
            <a:lstStyle/>
            <a:p>
              <a:r>
                <a:rPr lang="en-US" sz="1600" dirty="0"/>
                <a:t>Ekipa website</a:t>
              </a:r>
            </a:p>
          </p:txBody>
        </p:sp>
        <p:sp>
          <p:nvSpPr>
            <p:cNvPr id="8" name="TextBox 24">
              <a:extLst>
                <a:ext uri="{FF2B5EF4-FFF2-40B4-BE49-F238E27FC236}">
                  <a16:creationId xmlns:a16="http://schemas.microsoft.com/office/drawing/2014/main" id="{39C2E45C-D837-069D-7A18-A0D59FB93DD5}"/>
                </a:ext>
              </a:extLst>
            </p:cNvPr>
            <p:cNvSpPr txBox="1"/>
            <p:nvPr userDrawn="1"/>
          </p:nvSpPr>
          <p:spPr>
            <a:xfrm>
              <a:off x="2271628" y="4795496"/>
              <a:ext cx="1478675" cy="338554"/>
            </a:xfrm>
            <a:prstGeom prst="rect">
              <a:avLst/>
            </a:prstGeom>
            <a:noFill/>
          </p:spPr>
          <p:txBody>
            <a:bodyPr wrap="none" rtlCol="0">
              <a:spAutoFit/>
            </a:bodyPr>
            <a:lstStyle/>
            <a:p>
              <a:r>
                <a:rPr lang="en-US" sz="1600" dirty="0"/>
                <a:t>Google Search</a:t>
              </a:r>
            </a:p>
          </p:txBody>
        </p:sp>
        <p:sp>
          <p:nvSpPr>
            <p:cNvPr id="9" name="TextBox 25">
              <a:extLst>
                <a:ext uri="{FF2B5EF4-FFF2-40B4-BE49-F238E27FC236}">
                  <a16:creationId xmlns:a16="http://schemas.microsoft.com/office/drawing/2014/main" id="{D86ECF3F-ACE8-279B-EBE5-48F0145818CF}"/>
                </a:ext>
              </a:extLst>
            </p:cNvPr>
            <p:cNvSpPr txBox="1"/>
            <p:nvPr userDrawn="1"/>
          </p:nvSpPr>
          <p:spPr>
            <a:xfrm>
              <a:off x="3943614" y="4382847"/>
              <a:ext cx="1765612" cy="338554"/>
            </a:xfrm>
            <a:prstGeom prst="rect">
              <a:avLst/>
            </a:prstGeom>
            <a:noFill/>
          </p:spPr>
          <p:txBody>
            <a:bodyPr wrap="none" rtlCol="0">
              <a:spAutoFit/>
            </a:bodyPr>
            <a:lstStyle/>
            <a:p>
              <a:r>
                <a:rPr lang="en-US" sz="1600" dirty="0"/>
                <a:t>Social media post</a:t>
              </a:r>
            </a:p>
          </p:txBody>
        </p:sp>
        <p:sp>
          <p:nvSpPr>
            <p:cNvPr id="10" name="TextBox 26">
              <a:extLst>
                <a:ext uri="{FF2B5EF4-FFF2-40B4-BE49-F238E27FC236}">
                  <a16:creationId xmlns:a16="http://schemas.microsoft.com/office/drawing/2014/main" id="{20A922E0-4DD7-0C1D-6B09-1DDF97E963EE}"/>
                </a:ext>
              </a:extLst>
            </p:cNvPr>
            <p:cNvSpPr txBox="1"/>
            <p:nvPr userDrawn="1"/>
          </p:nvSpPr>
          <p:spPr>
            <a:xfrm>
              <a:off x="2271628" y="4400133"/>
              <a:ext cx="1060740" cy="338554"/>
            </a:xfrm>
            <a:prstGeom prst="rect">
              <a:avLst/>
            </a:prstGeom>
            <a:noFill/>
          </p:spPr>
          <p:txBody>
            <a:bodyPr wrap="none" rtlCol="0">
              <a:spAutoFit/>
            </a:bodyPr>
            <a:lstStyle/>
            <a:p>
              <a:r>
                <a:rPr lang="en-US" sz="1600" dirty="0"/>
                <a:t>University</a:t>
              </a:r>
            </a:p>
          </p:txBody>
        </p:sp>
        <p:sp>
          <p:nvSpPr>
            <p:cNvPr id="11" name="TextBox 27">
              <a:extLst>
                <a:ext uri="{FF2B5EF4-FFF2-40B4-BE49-F238E27FC236}">
                  <a16:creationId xmlns:a16="http://schemas.microsoft.com/office/drawing/2014/main" id="{8060F000-7809-F9D8-E68D-836323C71481}"/>
                </a:ext>
              </a:extLst>
            </p:cNvPr>
            <p:cNvSpPr txBox="1"/>
            <p:nvPr userDrawn="1"/>
          </p:nvSpPr>
          <p:spPr>
            <a:xfrm>
              <a:off x="3943614" y="4018473"/>
              <a:ext cx="821059" cy="338554"/>
            </a:xfrm>
            <a:prstGeom prst="rect">
              <a:avLst/>
            </a:prstGeom>
            <a:noFill/>
          </p:spPr>
          <p:txBody>
            <a:bodyPr wrap="none" rtlCol="0">
              <a:spAutoFit/>
            </a:bodyPr>
            <a:lstStyle/>
            <a:p>
              <a:r>
                <a:rPr lang="en-US" sz="1600" dirty="0"/>
                <a:t>Mailing</a:t>
              </a:r>
            </a:p>
          </p:txBody>
        </p:sp>
        <p:sp>
          <p:nvSpPr>
            <p:cNvPr id="12" name="TextBox 28">
              <a:extLst>
                <a:ext uri="{FF2B5EF4-FFF2-40B4-BE49-F238E27FC236}">
                  <a16:creationId xmlns:a16="http://schemas.microsoft.com/office/drawing/2014/main" id="{1906BFB9-6120-5EFD-4450-2795C36A4F77}"/>
                </a:ext>
              </a:extLst>
            </p:cNvPr>
            <p:cNvSpPr txBox="1"/>
            <p:nvPr userDrawn="1"/>
          </p:nvSpPr>
          <p:spPr>
            <a:xfrm>
              <a:off x="3943614" y="4791306"/>
              <a:ext cx="1604863" cy="338554"/>
            </a:xfrm>
            <a:prstGeom prst="rect">
              <a:avLst/>
            </a:prstGeom>
            <a:noFill/>
          </p:spPr>
          <p:txBody>
            <a:bodyPr wrap="none" rtlCol="0">
              <a:spAutoFit/>
            </a:bodyPr>
            <a:lstStyle/>
            <a:p>
              <a:r>
                <a:rPr lang="en-US" sz="1600" dirty="0"/>
                <a:t>Friend/</a:t>
              </a:r>
              <a:r>
                <a:rPr lang="en-US" sz="1600" dirty="0" err="1"/>
                <a:t>Collegue</a:t>
              </a:r>
              <a:endParaRPr lang="en-US" sz="1600" dirty="0"/>
            </a:p>
          </p:txBody>
        </p:sp>
        <p:sp>
          <p:nvSpPr>
            <p:cNvPr id="13" name="TextBox 29">
              <a:extLst>
                <a:ext uri="{FF2B5EF4-FFF2-40B4-BE49-F238E27FC236}">
                  <a16:creationId xmlns:a16="http://schemas.microsoft.com/office/drawing/2014/main" id="{7A612E00-B2B3-DAB3-B2E3-4D95B11C1E3C}"/>
                </a:ext>
              </a:extLst>
            </p:cNvPr>
            <p:cNvSpPr txBox="1"/>
            <p:nvPr userDrawn="1"/>
          </p:nvSpPr>
          <p:spPr>
            <a:xfrm>
              <a:off x="355409" y="5193841"/>
              <a:ext cx="691215" cy="338554"/>
            </a:xfrm>
            <a:prstGeom prst="rect">
              <a:avLst/>
            </a:prstGeom>
            <a:noFill/>
          </p:spPr>
          <p:txBody>
            <a:bodyPr wrap="none" rtlCol="0">
              <a:spAutoFit/>
            </a:bodyPr>
            <a:lstStyle/>
            <a:p>
              <a:r>
                <a:rPr lang="en-US" sz="1600" dirty="0"/>
                <a:t>Other</a:t>
              </a:r>
            </a:p>
          </p:txBody>
        </p:sp>
      </p:grpSp>
      <p:sp>
        <p:nvSpPr>
          <p:cNvPr id="14" name="Text Placeholder 2">
            <a:extLst>
              <a:ext uri="{FF2B5EF4-FFF2-40B4-BE49-F238E27FC236}">
                <a16:creationId xmlns:a16="http://schemas.microsoft.com/office/drawing/2014/main" id="{42A0DBA0-5CDD-895E-7C25-CFA11636066D}"/>
              </a:ext>
            </a:extLst>
          </p:cNvPr>
          <p:cNvSpPr txBox="1">
            <a:spLocks/>
          </p:cNvSpPr>
          <p:nvPr/>
        </p:nvSpPr>
        <p:spPr>
          <a:xfrm>
            <a:off x="399409" y="5670238"/>
            <a:ext cx="7358299" cy="459323"/>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accent1"/>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82000"/>
                  </a:schemeClr>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82000"/>
                  </a:schemeClr>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Segoe UI" panose="020B0502040204020203" pitchFamily="34" charset="0"/>
                <a:ea typeface="+mn-ea"/>
                <a:cs typeface="Segoe UI" panose="020B0502040204020203"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de-DE" dirty="0"/>
              <a:t>Write down </a:t>
            </a:r>
            <a:r>
              <a:rPr lang="de-DE" dirty="0" err="1"/>
              <a:t>here</a:t>
            </a:r>
            <a:r>
              <a:rPr lang="de-DE" dirty="0"/>
              <a:t>, </a:t>
            </a:r>
            <a:r>
              <a:rPr lang="de-DE" dirty="0" err="1"/>
              <a:t>how</a:t>
            </a:r>
            <a:r>
              <a:rPr lang="de-DE" dirty="0"/>
              <a:t> </a:t>
            </a:r>
            <a:r>
              <a:rPr lang="de-DE" dirty="0" err="1"/>
              <a:t>you</a:t>
            </a:r>
            <a:r>
              <a:rPr lang="de-DE" dirty="0"/>
              <a:t> </a:t>
            </a:r>
            <a:r>
              <a:rPr lang="de-DE" dirty="0" err="1"/>
              <a:t>found</a:t>
            </a:r>
            <a:r>
              <a:rPr lang="de-DE" dirty="0"/>
              <a:t> out </a:t>
            </a:r>
            <a:r>
              <a:rPr lang="de-DE" dirty="0" err="1"/>
              <a:t>about</a:t>
            </a:r>
            <a:r>
              <a:rPr lang="de-DE" dirty="0"/>
              <a:t> </a:t>
            </a:r>
            <a:r>
              <a:rPr lang="de-DE" dirty="0" err="1"/>
              <a:t>the</a:t>
            </a:r>
            <a:r>
              <a:rPr lang="de-DE" dirty="0"/>
              <a:t> </a:t>
            </a:r>
            <a:r>
              <a:rPr lang="de-DE" dirty="0" err="1"/>
              <a:t>project</a:t>
            </a:r>
            <a:endParaRPr lang="en-GB" dirty="0"/>
          </a:p>
        </p:txBody>
      </p:sp>
    </p:spTree>
    <p:extLst>
      <p:ext uri="{BB962C8B-B14F-4D97-AF65-F5344CB8AC3E}">
        <p14:creationId xmlns:p14="http://schemas.microsoft.com/office/powerpoint/2010/main" val="9858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dirty="0"/>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dirty="0"/>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
        <p:nvSpPr>
          <p:cNvPr id="5" name="Text Placeholder 2">
            <a:extLst>
              <a:ext uri="{FF2B5EF4-FFF2-40B4-BE49-F238E27FC236}">
                <a16:creationId xmlns:a16="http://schemas.microsoft.com/office/drawing/2014/main" id="{C96BA367-F9B3-DBC6-AE02-72AA902A4D84}"/>
              </a:ext>
            </a:extLst>
          </p:cNvPr>
          <p:cNvSpPr>
            <a:spLocks noGrp="1"/>
          </p:cNvSpPr>
          <p:nvPr>
            <p:ph type="body" idx="26" hasCustomPrompt="1"/>
          </p:nvPr>
        </p:nvSpPr>
        <p:spPr>
          <a:xfrm>
            <a:off x="4168909" y="2127186"/>
            <a:ext cx="3775767" cy="416242"/>
          </a:xfrm>
        </p:spPr>
        <p:txBody>
          <a:bodyPr anchor="t">
            <a:noAutofit/>
          </a:bodyPr>
          <a:lstStyle>
            <a:lvl1pPr marL="171450" indent="-171450">
              <a:lnSpc>
                <a:spcPct val="100000"/>
              </a:lnSpc>
              <a:spcBef>
                <a:spcPts val="0"/>
              </a:spcBef>
              <a:buFont typeface="Segoe UI" panose="020B0502040204020203" pitchFamily="34" charset="0"/>
              <a:buChar char="⃣"/>
              <a:defRPr sz="1100" b="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Sealing Technologies</a:t>
            </a:r>
          </a:p>
          <a:p>
            <a:pPr lvl="0"/>
            <a:r>
              <a:rPr lang="en-GB" dirty="0"/>
              <a:t>Material Innovations</a:t>
            </a:r>
          </a:p>
        </p:txBody>
      </p:sp>
      <p:sp>
        <p:nvSpPr>
          <p:cNvPr id="14" name="Text Placeholder 2">
            <a:extLst>
              <a:ext uri="{FF2B5EF4-FFF2-40B4-BE49-F238E27FC236}">
                <a16:creationId xmlns:a16="http://schemas.microsoft.com/office/drawing/2014/main" id="{B47D8408-B79F-1F1C-3843-5E7C79CF81A7}"/>
              </a:ext>
            </a:extLst>
          </p:cNvPr>
          <p:cNvSpPr>
            <a:spLocks noGrp="1"/>
          </p:cNvSpPr>
          <p:nvPr>
            <p:ph type="body" idx="27" hasCustomPrompt="1"/>
          </p:nvPr>
        </p:nvSpPr>
        <p:spPr>
          <a:xfrm>
            <a:off x="4165028" y="1810917"/>
            <a:ext cx="3779647" cy="297798"/>
          </a:xfrm>
        </p:spPr>
        <p:txBody>
          <a:bodyPr anchor="t">
            <a:normAutofit/>
          </a:bodyPr>
          <a:lstStyle>
            <a:lvl1pPr marL="0" indent="0">
              <a:buFont typeface="Arial" panose="020B0604020202020204" pitchFamily="34" charset="0"/>
              <a:buNone/>
              <a:defRPr sz="12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SOLUTION APPROACH: </a:t>
            </a:r>
          </a:p>
          <a:p>
            <a:pPr lvl="0"/>
            <a:endParaRPr lang="en-GB" dirty="0"/>
          </a:p>
          <a:p>
            <a:pPr lvl="0"/>
            <a:endParaRPr lang="en-GB" dirty="0"/>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endParaRPr lang="en-US"/>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dirty="0"/>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240AE5-EC35-42F3-DD9F-3FFC66E72313}"/>
              </a:ext>
            </a:extLst>
          </p:cNvPr>
          <p:cNvSpPr>
            <a:spLocks noGrp="1"/>
          </p:cNvSpPr>
          <p:nvPr>
            <p:ph type="body" idx="14"/>
          </p:nvPr>
        </p:nvSpPr>
        <p:spPr/>
        <p:txBody>
          <a:bodyPr/>
          <a:lstStyle/>
          <a:p>
            <a:endParaRPr lang="de-DE" dirty="0"/>
          </a:p>
        </p:txBody>
      </p:sp>
    </p:spTree>
    <p:extLst>
      <p:ext uri="{BB962C8B-B14F-4D97-AF65-F5344CB8AC3E}">
        <p14:creationId xmlns:p14="http://schemas.microsoft.com/office/powerpoint/2010/main" val="2795643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2F09050-32E3-71AE-95A3-0A3B19CE9D02}"/>
              </a:ext>
            </a:extLst>
          </p:cNvPr>
          <p:cNvSpPr>
            <a:spLocks noGrp="1"/>
          </p:cNvSpPr>
          <p:nvPr>
            <p:ph type="body" idx="14"/>
          </p:nvPr>
        </p:nvSpPr>
        <p:spPr/>
        <p:txBody>
          <a:bodyPr/>
          <a:lstStyle/>
          <a:p>
            <a:endParaRPr lang="de-DE" dirty="0"/>
          </a:p>
        </p:txBody>
      </p:sp>
    </p:spTree>
    <p:extLst>
      <p:ext uri="{BB962C8B-B14F-4D97-AF65-F5344CB8AC3E}">
        <p14:creationId xmlns:p14="http://schemas.microsoft.com/office/powerpoint/2010/main" val="315352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dirty="0"/>
          </a:p>
        </p:txBody>
      </p:sp>
    </p:spTree>
    <p:extLst>
      <p:ext uri="{BB962C8B-B14F-4D97-AF65-F5344CB8AC3E}">
        <p14:creationId xmlns:p14="http://schemas.microsoft.com/office/powerpoint/2010/main" val="183214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D3C3233-2051-425A-A4BF-BD40551106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780FB9-D7D9-486C-9B2C-792577BFD90B}">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a13041a0-5882-43a7-a09d-61ebda83141c"/>
    <ds:schemaRef ds:uri="http://www.w3.org/XML/1998/namespace"/>
    <ds:schemaRef ds:uri="be24c730-79ca-4eb5-9fee-26c6c4fc7260"/>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0</TotalTime>
  <Words>47</Words>
  <Application>Microsoft Office PowerPoint</Application>
  <PresentationFormat>Breitbild</PresentationFormat>
  <Paragraphs>17</Paragraphs>
  <Slides>9</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Aptos</vt:lpstr>
      <vt:lpstr>Arial</vt:lpstr>
      <vt:lpstr>Segoe UI</vt:lpstr>
      <vt:lpstr>Selawik</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Hannah Werner</cp:lastModifiedBy>
  <cp:revision>1</cp:revision>
  <dcterms:created xsi:type="dcterms:W3CDTF">2024-03-10T13:25:42Z</dcterms:created>
  <dcterms:modified xsi:type="dcterms:W3CDTF">2024-11-19T14:03:04Z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