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2"/>
  </p:notesMasterIdLst>
  <p:sldIdLst>
    <p:sldId id="268" r:id="rId5"/>
    <p:sldId id="266" r:id="rId6"/>
    <p:sldId id="272" r:id="rId7"/>
    <p:sldId id="261" r:id="rId8"/>
    <p:sldId id="273" r:id="rId9"/>
    <p:sldId id="271" r:id="rId10"/>
    <p:sldId id="270" r:id="rId1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68"/>
          </p14:sldIdLst>
        </p14:section>
        <p14:section name="Introduce yourself" id="{6F032485-F42F-4645-AF5B-CE298C1CA406}">
          <p14:sldIdLst>
            <p14:sldId id="266"/>
          </p14:sldIdLst>
        </p14:section>
        <p14:section name="Mandatory Slides" id="{08251AE7-0E36-B446-A6D5-DA50A1678257}">
          <p14:sldIdLst>
            <p14:sldId id="272"/>
            <p14:sldId id="261"/>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87A9A1-D0CE-4182-A346-46834F52221C}" v="1" dt="2024-11-19T14:01:00.4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4"/>
    <p:restoredTop sz="96292"/>
  </p:normalViewPr>
  <p:slideViewPr>
    <p:cSldViewPr snapToGrid="0">
      <p:cViewPr varScale="1">
        <p:scale>
          <a:sx n="78" d="100"/>
          <a:sy n="78" d="100"/>
        </p:scale>
        <p:origin x="9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ine Hoffheinz" userId="e0f5c9e3-43ea-4b53-8ebb-53a75749d87d" providerId="ADAL" clId="{208021B8-7477-774A-99A5-27129A94BF5E}"/>
    <pc:docChg chg="undo custSel addSld delSld modSld sldOrd modMainMaster modSection">
      <pc:chgData name="Josephine Hoffheinz" userId="e0f5c9e3-43ea-4b53-8ebb-53a75749d87d" providerId="ADAL" clId="{208021B8-7477-774A-99A5-27129A94BF5E}" dt="2024-03-13T09:49:43.364" v="2470" actId="20577"/>
      <pc:docMkLst>
        <pc:docMk/>
      </pc:docMkLst>
      <pc:sldChg chg="del modCm">
        <pc:chgData name="Josephine Hoffheinz" userId="e0f5c9e3-43ea-4b53-8ebb-53a75749d87d" providerId="ADAL" clId="{208021B8-7477-774A-99A5-27129A94BF5E}" dt="2024-03-12T14:18:17.269" v="422" actId="2696"/>
        <pc:sldMkLst>
          <pc:docMk/>
          <pc:sldMk cId="1713955980" sldId="257"/>
        </pc:sldMkLst>
        <pc:extLst>
          <p:ext xmlns:p="http://schemas.openxmlformats.org/presentationml/2006/main" uri="{D6D511B9-2390-475A-947B-AFAB55BFBCF1}">
            <pc226:cmChg xmlns:pc226="http://schemas.microsoft.com/office/powerpoint/2022/06/main/command" chg="mod modRxn">
              <pc226:chgData name="Josephine Hoffheinz" userId="e0f5c9e3-43ea-4b53-8ebb-53a75749d87d" providerId="ADAL" clId="{208021B8-7477-774A-99A5-27129A94BF5E}" dt="2024-03-12T14:09:37.284" v="106"/>
              <pc2:cmMkLst xmlns:pc2="http://schemas.microsoft.com/office/powerpoint/2019/9/main/command">
                <pc:docMk/>
                <pc:sldMk cId="1713955980" sldId="257"/>
                <pc2:cmMk id="{4C3AABE8-ECBD-49DD-B273-8C8248F841AA}"/>
              </pc2:cmMkLst>
            </pc226:cmChg>
          </p:ext>
        </pc:extLst>
      </pc:sldChg>
      <pc:sldChg chg="del">
        <pc:chgData name="Josephine Hoffheinz" userId="e0f5c9e3-43ea-4b53-8ebb-53a75749d87d" providerId="ADAL" clId="{208021B8-7477-774A-99A5-27129A94BF5E}" dt="2024-03-12T14:18:23.762" v="424" actId="2696"/>
        <pc:sldMkLst>
          <pc:docMk/>
          <pc:sldMk cId="394253921" sldId="258"/>
        </pc:sldMkLst>
      </pc:sldChg>
      <pc:sldChg chg="del">
        <pc:chgData name="Josephine Hoffheinz" userId="e0f5c9e3-43ea-4b53-8ebb-53a75749d87d" providerId="ADAL" clId="{208021B8-7477-774A-99A5-27129A94BF5E}" dt="2024-03-12T14:18:25.108" v="425" actId="2696"/>
        <pc:sldMkLst>
          <pc:docMk/>
          <pc:sldMk cId="3786779548" sldId="259"/>
        </pc:sldMkLst>
      </pc:sldChg>
      <pc:sldChg chg="del">
        <pc:chgData name="Josephine Hoffheinz" userId="e0f5c9e3-43ea-4b53-8ebb-53a75749d87d" providerId="ADAL" clId="{208021B8-7477-774A-99A5-27129A94BF5E}" dt="2024-03-12T14:31:15.322" v="692" actId="2696"/>
        <pc:sldMkLst>
          <pc:docMk/>
          <pc:sldMk cId="1148641694" sldId="260"/>
        </pc:sldMkLst>
      </pc:sldChg>
      <pc:sldChg chg="ord delCm">
        <pc:chgData name="Josephine Hoffheinz" userId="e0f5c9e3-43ea-4b53-8ebb-53a75749d87d" providerId="ADAL" clId="{208021B8-7477-774A-99A5-27129A94BF5E}" dt="2024-03-12T15:44:18.451" v="1808" actId="20578"/>
        <pc:sldMkLst>
          <pc:docMk/>
          <pc:sldMk cId="537293043" sldId="261"/>
        </pc:sldMkLst>
        <pc:extLst>
          <p:ext xmlns:p="http://schemas.openxmlformats.org/presentationml/2006/main" uri="{D6D511B9-2390-475A-947B-AFAB55BFBCF1}">
            <pc226:cmChg xmlns:pc226="http://schemas.microsoft.com/office/powerpoint/2022/06/main/command" chg="del">
              <pc226:chgData name="Josephine Hoffheinz" userId="e0f5c9e3-43ea-4b53-8ebb-53a75749d87d" providerId="ADAL" clId="{208021B8-7477-774A-99A5-27129A94BF5E}" dt="2024-03-12T14:46:04.108" v="793"/>
              <pc2:cmMkLst xmlns:pc2="http://schemas.microsoft.com/office/powerpoint/2019/9/main/command">
                <pc:docMk/>
                <pc:sldMk cId="537293043" sldId="261"/>
                <pc2:cmMk id="{1D3ADE79-0D31-424F-A52E-3B69429E1099}"/>
              </pc2:cmMkLst>
            </pc226:cmChg>
          </p:ext>
        </pc:extLst>
      </pc:sldChg>
      <pc:sldChg chg="add del">
        <pc:chgData name="Josephine Hoffheinz" userId="e0f5c9e3-43ea-4b53-8ebb-53a75749d87d" providerId="ADAL" clId="{208021B8-7477-774A-99A5-27129A94BF5E}" dt="2024-03-12T15:38:12.750" v="1784" actId="2696"/>
        <pc:sldMkLst>
          <pc:docMk/>
          <pc:sldMk cId="1864686527" sldId="262"/>
        </pc:sldMkLst>
      </pc:sldChg>
      <pc:sldChg chg="del">
        <pc:chgData name="Josephine Hoffheinz" userId="e0f5c9e3-43ea-4b53-8ebb-53a75749d87d" providerId="ADAL" clId="{208021B8-7477-774A-99A5-27129A94BF5E}" dt="2024-03-12T14:42:36.643" v="788" actId="2696"/>
        <pc:sldMkLst>
          <pc:docMk/>
          <pc:sldMk cId="87104356" sldId="263"/>
        </pc:sldMkLst>
      </pc:sldChg>
      <pc:sldChg chg="del">
        <pc:chgData name="Josephine Hoffheinz" userId="e0f5c9e3-43ea-4b53-8ebb-53a75749d87d" providerId="ADAL" clId="{208021B8-7477-774A-99A5-27129A94BF5E}" dt="2024-03-12T14:40:54.588" v="772" actId="2696"/>
        <pc:sldMkLst>
          <pc:docMk/>
          <pc:sldMk cId="2931011989" sldId="264"/>
        </pc:sldMkLst>
      </pc:sldChg>
      <pc:sldChg chg="new del">
        <pc:chgData name="Josephine Hoffheinz" userId="e0f5c9e3-43ea-4b53-8ebb-53a75749d87d" providerId="ADAL" clId="{208021B8-7477-774A-99A5-27129A94BF5E}" dt="2024-03-12T14:40:49.433" v="771" actId="2696"/>
        <pc:sldMkLst>
          <pc:docMk/>
          <pc:sldMk cId="4076867100" sldId="265"/>
        </pc:sldMkLst>
      </pc:sldChg>
      <pc:sldChg chg="addSp delSp modSp new mod ord">
        <pc:chgData name="Josephine Hoffheinz" userId="e0f5c9e3-43ea-4b53-8ebb-53a75749d87d" providerId="ADAL" clId="{208021B8-7477-774A-99A5-27129A94BF5E}" dt="2024-03-13T09:45:06.645" v="2351" actId="931"/>
        <pc:sldMkLst>
          <pc:docMk/>
          <pc:sldMk cId="642391188" sldId="266"/>
        </pc:sldMkLst>
        <pc:spChg chg="del mod">
          <ac:chgData name="Josephine Hoffheinz" userId="e0f5c9e3-43ea-4b53-8ebb-53a75749d87d" providerId="ADAL" clId="{208021B8-7477-774A-99A5-27129A94BF5E}" dt="2024-03-13T09:44:37.767" v="2346" actId="478"/>
          <ac:spMkLst>
            <pc:docMk/>
            <pc:sldMk cId="642391188" sldId="266"/>
            <ac:spMk id="5" creationId="{069171ED-C3E3-BABD-698F-29DDC4F95CE8}"/>
          </ac:spMkLst>
        </pc:spChg>
        <pc:spChg chg="add del">
          <ac:chgData name="Josephine Hoffheinz" userId="e0f5c9e3-43ea-4b53-8ebb-53a75749d87d" providerId="ADAL" clId="{208021B8-7477-774A-99A5-27129A94BF5E}" dt="2024-03-13T09:45:06.645" v="2351" actId="931"/>
          <ac:spMkLst>
            <pc:docMk/>
            <pc:sldMk cId="642391188" sldId="266"/>
            <ac:spMk id="13" creationId="{265FFD02-C6F4-4A74-056A-E9AB8CD6AC5A}"/>
          </ac:spMkLst>
        </pc:spChg>
        <pc:picChg chg="add mod">
          <ac:chgData name="Josephine Hoffheinz" userId="e0f5c9e3-43ea-4b53-8ebb-53a75749d87d" providerId="ADAL" clId="{208021B8-7477-774A-99A5-27129A94BF5E}" dt="2024-03-13T09:45:06.645" v="2351" actId="931"/>
          <ac:picMkLst>
            <pc:docMk/>
            <pc:sldMk cId="642391188" sldId="266"/>
            <ac:picMk id="15" creationId="{0F7682D6-EDD2-577D-6939-399ECD2EEE97}"/>
          </ac:picMkLst>
        </pc:picChg>
      </pc:sldChg>
      <pc:sldChg chg="modSp new del mod">
        <pc:chgData name="Josephine Hoffheinz" userId="e0f5c9e3-43ea-4b53-8ebb-53a75749d87d" providerId="ADAL" clId="{208021B8-7477-774A-99A5-27129A94BF5E}" dt="2024-03-12T14:31:22.898" v="693" actId="2696"/>
        <pc:sldMkLst>
          <pc:docMk/>
          <pc:sldMk cId="791503992" sldId="266"/>
        </pc:sldMkLst>
        <pc:spChg chg="mod">
          <ac:chgData name="Josephine Hoffheinz" userId="e0f5c9e3-43ea-4b53-8ebb-53a75749d87d" providerId="ADAL" clId="{208021B8-7477-774A-99A5-27129A94BF5E}" dt="2024-03-12T14:25:33.911" v="440" actId="27636"/>
          <ac:spMkLst>
            <pc:docMk/>
            <pc:sldMk cId="791503992" sldId="266"/>
            <ac:spMk id="2" creationId="{564D03BB-B40A-024B-E008-09C2B8DFE8D0}"/>
          </ac:spMkLst>
        </pc:spChg>
      </pc:sldChg>
      <pc:sldChg chg="new">
        <pc:chgData name="Josephine Hoffheinz" userId="e0f5c9e3-43ea-4b53-8ebb-53a75749d87d" providerId="ADAL" clId="{208021B8-7477-774A-99A5-27129A94BF5E}" dt="2024-03-12T14:42:48.817" v="791" actId="680"/>
        <pc:sldMkLst>
          <pc:docMk/>
          <pc:sldMk cId="4233395722" sldId="267"/>
        </pc:sldMkLst>
      </pc:sldChg>
      <pc:sldChg chg="new">
        <pc:chgData name="Josephine Hoffheinz" userId="e0f5c9e3-43ea-4b53-8ebb-53a75749d87d" providerId="ADAL" clId="{208021B8-7477-774A-99A5-27129A94BF5E}" dt="2024-03-12T14:42:51.779" v="792" actId="680"/>
        <pc:sldMkLst>
          <pc:docMk/>
          <pc:sldMk cId="985856299" sldId="268"/>
        </pc:sldMkLst>
      </pc:sldChg>
      <pc:sldChg chg="new del">
        <pc:chgData name="Josephine Hoffheinz" userId="e0f5c9e3-43ea-4b53-8ebb-53a75749d87d" providerId="ADAL" clId="{208021B8-7477-774A-99A5-27129A94BF5E}" dt="2024-03-12T15:38:49.137" v="1788" actId="2696"/>
        <pc:sldMkLst>
          <pc:docMk/>
          <pc:sldMk cId="838932935" sldId="269"/>
        </pc:sldMkLst>
      </pc:sldChg>
      <pc:sldChg chg="new">
        <pc:chgData name="Josephine Hoffheinz" userId="e0f5c9e3-43ea-4b53-8ebb-53a75749d87d" providerId="ADAL" clId="{208021B8-7477-774A-99A5-27129A94BF5E}" dt="2024-03-12T15:38:03.928" v="1783" actId="680"/>
        <pc:sldMkLst>
          <pc:docMk/>
          <pc:sldMk cId="109023905" sldId="270"/>
        </pc:sldMkLst>
      </pc:sldChg>
      <pc:sldChg chg="new del">
        <pc:chgData name="Josephine Hoffheinz" userId="e0f5c9e3-43ea-4b53-8ebb-53a75749d87d" providerId="ADAL" clId="{208021B8-7477-774A-99A5-27129A94BF5E}" dt="2024-03-12T15:36:20.232" v="1768" actId="2696"/>
        <pc:sldMkLst>
          <pc:docMk/>
          <pc:sldMk cId="2489164869" sldId="270"/>
        </pc:sldMkLst>
      </pc:sldChg>
      <pc:sldChg chg="new del">
        <pc:chgData name="Josephine Hoffheinz" userId="e0f5c9e3-43ea-4b53-8ebb-53a75749d87d" providerId="ADAL" clId="{208021B8-7477-774A-99A5-27129A94BF5E}" dt="2024-03-12T15:37:14.307" v="1776" actId="2696"/>
        <pc:sldMkLst>
          <pc:docMk/>
          <pc:sldMk cId="3290087206" sldId="270"/>
        </pc:sldMkLst>
      </pc:sldChg>
      <pc:sldChg chg="new del">
        <pc:chgData name="Josephine Hoffheinz" userId="e0f5c9e3-43ea-4b53-8ebb-53a75749d87d" providerId="ADAL" clId="{208021B8-7477-774A-99A5-27129A94BF5E}" dt="2024-03-12T15:36:00.284" v="1766" actId="2696"/>
        <pc:sldMkLst>
          <pc:docMk/>
          <pc:sldMk cId="3639646856" sldId="270"/>
        </pc:sldMkLst>
      </pc:sldChg>
      <pc:sldChg chg="delSp new del mod">
        <pc:chgData name="Josephine Hoffheinz" userId="e0f5c9e3-43ea-4b53-8ebb-53a75749d87d" providerId="ADAL" clId="{208021B8-7477-774A-99A5-27129A94BF5E}" dt="2024-03-12T15:34:27.600" v="1749" actId="2696"/>
        <pc:sldMkLst>
          <pc:docMk/>
          <pc:sldMk cId="3716331974" sldId="270"/>
        </pc:sldMkLst>
        <pc:spChg chg="del">
          <ac:chgData name="Josephine Hoffheinz" userId="e0f5c9e3-43ea-4b53-8ebb-53a75749d87d" providerId="ADAL" clId="{208021B8-7477-774A-99A5-27129A94BF5E}" dt="2024-03-12T15:34:21.710" v="1747" actId="478"/>
          <ac:spMkLst>
            <pc:docMk/>
            <pc:sldMk cId="3716331974" sldId="270"/>
            <ac:spMk id="2" creationId="{62CD4EBB-FA65-7789-76F0-8B7EE5D99451}"/>
          </ac:spMkLst>
        </pc:spChg>
        <pc:spChg chg="del">
          <ac:chgData name="Josephine Hoffheinz" userId="e0f5c9e3-43ea-4b53-8ebb-53a75749d87d" providerId="ADAL" clId="{208021B8-7477-774A-99A5-27129A94BF5E}" dt="2024-03-12T15:34:23.797" v="1748" actId="478"/>
          <ac:spMkLst>
            <pc:docMk/>
            <pc:sldMk cId="3716331974" sldId="270"/>
            <ac:spMk id="4" creationId="{7546FA83-C81D-8861-7062-6AED894CA0D1}"/>
          </ac:spMkLst>
        </pc:spChg>
      </pc:sldChg>
      <pc:sldChg chg="new del">
        <pc:chgData name="Josephine Hoffheinz" userId="e0f5c9e3-43ea-4b53-8ebb-53a75749d87d" providerId="ADAL" clId="{208021B8-7477-774A-99A5-27129A94BF5E}" dt="2024-03-12T15:37:47.634" v="1778" actId="2696"/>
        <pc:sldMkLst>
          <pc:docMk/>
          <pc:sldMk cId="3758893726" sldId="270"/>
        </pc:sldMkLst>
      </pc:sldChg>
      <pc:sldChg chg="new del">
        <pc:chgData name="Josephine Hoffheinz" userId="e0f5c9e3-43ea-4b53-8ebb-53a75749d87d" providerId="ADAL" clId="{208021B8-7477-774A-99A5-27129A94BF5E}" dt="2024-03-12T15:37:58.386" v="1782" actId="2696"/>
        <pc:sldMkLst>
          <pc:docMk/>
          <pc:sldMk cId="4002842992" sldId="270"/>
        </pc:sldMkLst>
      </pc:sldChg>
      <pc:sldChg chg="new del">
        <pc:chgData name="Josephine Hoffheinz" userId="e0f5c9e3-43ea-4b53-8ebb-53a75749d87d" providerId="ADAL" clId="{208021B8-7477-774A-99A5-27129A94BF5E}" dt="2024-03-12T15:37:01.013" v="1770" actId="2696"/>
        <pc:sldMkLst>
          <pc:docMk/>
          <pc:sldMk cId="4057921732" sldId="270"/>
        </pc:sldMkLst>
      </pc:sldChg>
      <pc:sldChg chg="new ord">
        <pc:chgData name="Josephine Hoffheinz" userId="e0f5c9e3-43ea-4b53-8ebb-53a75749d87d" providerId="ADAL" clId="{208021B8-7477-774A-99A5-27129A94BF5E}" dt="2024-03-12T15:38:22.532" v="1786" actId="20578"/>
        <pc:sldMkLst>
          <pc:docMk/>
          <pc:sldMk cId="550875588" sldId="271"/>
        </pc:sldMkLst>
      </pc:sldChg>
      <pc:sldChg chg="new del">
        <pc:chgData name="Josephine Hoffheinz" userId="e0f5c9e3-43ea-4b53-8ebb-53a75749d87d" providerId="ADAL" clId="{208021B8-7477-774A-99A5-27129A94BF5E}" dt="2024-03-12T15:37:56.875" v="1781" actId="2696"/>
        <pc:sldMkLst>
          <pc:docMk/>
          <pc:sldMk cId="1789789459" sldId="271"/>
        </pc:sldMkLst>
      </pc:sldChg>
      <pc:sldChg chg="new del">
        <pc:chgData name="Josephine Hoffheinz" userId="e0f5c9e3-43ea-4b53-8ebb-53a75749d87d" providerId="ADAL" clId="{208021B8-7477-774A-99A5-27129A94BF5E}" dt="2024-03-12T15:37:09.978" v="1773" actId="2696"/>
        <pc:sldMkLst>
          <pc:docMk/>
          <pc:sldMk cId="1906515552" sldId="271"/>
        </pc:sldMkLst>
      </pc:sldChg>
      <pc:sldChg chg="modSp new mod ord">
        <pc:chgData name="Josephine Hoffheinz" userId="e0f5c9e3-43ea-4b53-8ebb-53a75749d87d" providerId="ADAL" clId="{208021B8-7477-774A-99A5-27129A94BF5E}" dt="2024-03-13T09:46:07.091" v="2355" actId="14100"/>
        <pc:sldMkLst>
          <pc:docMk/>
          <pc:sldMk cId="886721739" sldId="272"/>
        </pc:sldMkLst>
        <pc:spChg chg="mod">
          <ac:chgData name="Josephine Hoffheinz" userId="e0f5c9e3-43ea-4b53-8ebb-53a75749d87d" providerId="ADAL" clId="{208021B8-7477-774A-99A5-27129A94BF5E}" dt="2024-03-13T09:46:05.279" v="2354" actId="14100"/>
          <ac:spMkLst>
            <pc:docMk/>
            <pc:sldMk cId="886721739" sldId="272"/>
            <ac:spMk id="3" creationId="{647D1BAA-F92E-5208-ABA6-1893DD0CFF84}"/>
          </ac:spMkLst>
        </pc:spChg>
        <pc:spChg chg="mod">
          <ac:chgData name="Josephine Hoffheinz" userId="e0f5c9e3-43ea-4b53-8ebb-53a75749d87d" providerId="ADAL" clId="{208021B8-7477-774A-99A5-27129A94BF5E}" dt="2024-03-13T09:46:07.091" v="2355" actId="14100"/>
          <ac:spMkLst>
            <pc:docMk/>
            <pc:sldMk cId="886721739" sldId="272"/>
            <ac:spMk id="5" creationId="{AA4EBF9F-C0C7-D9FC-97EE-8FDC2B4A4718}"/>
          </ac:spMkLst>
        </pc:spChg>
      </pc:sldChg>
      <pc:sldChg chg="new del ord">
        <pc:chgData name="Josephine Hoffheinz" userId="e0f5c9e3-43ea-4b53-8ebb-53a75749d87d" providerId="ADAL" clId="{208021B8-7477-774A-99A5-27129A94BF5E}" dt="2024-03-12T15:45:00.352" v="1815" actId="2696"/>
        <pc:sldMkLst>
          <pc:docMk/>
          <pc:sldMk cId="1194421723" sldId="272"/>
        </pc:sldMkLst>
      </pc:sldChg>
      <pc:sldChg chg="new del">
        <pc:chgData name="Josephine Hoffheinz" userId="e0f5c9e3-43ea-4b53-8ebb-53a75749d87d" providerId="ADAL" clId="{208021B8-7477-774A-99A5-27129A94BF5E}" dt="2024-03-12T15:49:46.996" v="1830" actId="2696"/>
        <pc:sldMkLst>
          <pc:docMk/>
          <pc:sldMk cId="2748919473" sldId="272"/>
        </pc:sldMkLst>
      </pc:sldChg>
      <pc:sldChg chg="new del">
        <pc:chgData name="Josephine Hoffheinz" userId="e0f5c9e3-43ea-4b53-8ebb-53a75749d87d" providerId="ADAL" clId="{208021B8-7477-774A-99A5-27129A94BF5E}" dt="2024-03-12T16:08:58.420" v="2259" actId="2696"/>
        <pc:sldMkLst>
          <pc:docMk/>
          <pc:sldMk cId="3050228618" sldId="272"/>
        </pc:sldMkLst>
      </pc:sldChg>
      <pc:sldChg chg="new del">
        <pc:chgData name="Josephine Hoffheinz" userId="e0f5c9e3-43ea-4b53-8ebb-53a75749d87d" providerId="ADAL" clId="{208021B8-7477-774A-99A5-27129A94BF5E}" dt="2024-03-12T15:40:10.669" v="1803" actId="2696"/>
        <pc:sldMkLst>
          <pc:docMk/>
          <pc:sldMk cId="3660785013" sldId="272"/>
        </pc:sldMkLst>
      </pc:sldChg>
      <pc:sldChg chg="new del">
        <pc:chgData name="Josephine Hoffheinz" userId="e0f5c9e3-43ea-4b53-8ebb-53a75749d87d" providerId="ADAL" clId="{208021B8-7477-774A-99A5-27129A94BF5E}" dt="2024-03-12T15:40:09.326" v="1802" actId="2696"/>
        <pc:sldMkLst>
          <pc:docMk/>
          <pc:sldMk cId="858878252" sldId="273"/>
        </pc:sldMkLst>
      </pc:sldChg>
      <pc:sldChg chg="new">
        <pc:chgData name="Josephine Hoffheinz" userId="e0f5c9e3-43ea-4b53-8ebb-53a75749d87d" providerId="ADAL" clId="{208021B8-7477-774A-99A5-27129A94BF5E}" dt="2024-03-12T16:09:14.269" v="2262" actId="680"/>
        <pc:sldMkLst>
          <pc:docMk/>
          <pc:sldMk cId="1832142309" sldId="273"/>
        </pc:sldMkLst>
      </pc:sldChg>
      <pc:sldChg chg="new del">
        <pc:chgData name="Josephine Hoffheinz" userId="e0f5c9e3-43ea-4b53-8ebb-53a75749d87d" providerId="ADAL" clId="{208021B8-7477-774A-99A5-27129A94BF5E}" dt="2024-03-12T15:39:50.594" v="1800" actId="2696"/>
        <pc:sldMkLst>
          <pc:docMk/>
          <pc:sldMk cId="1974143152" sldId="273"/>
        </pc:sldMkLst>
      </pc:sldChg>
      <pc:sldChg chg="new del ord">
        <pc:chgData name="Josephine Hoffheinz" userId="e0f5c9e3-43ea-4b53-8ebb-53a75749d87d" providerId="ADAL" clId="{208021B8-7477-774A-99A5-27129A94BF5E}" dt="2024-03-12T15:47:58.556" v="1819" actId="2696"/>
        <pc:sldMkLst>
          <pc:docMk/>
          <pc:sldMk cId="2299870331" sldId="273"/>
        </pc:sldMkLst>
      </pc:sldChg>
      <pc:sldChg chg="new del">
        <pc:chgData name="Josephine Hoffheinz" userId="e0f5c9e3-43ea-4b53-8ebb-53a75749d87d" providerId="ADAL" clId="{208021B8-7477-774A-99A5-27129A94BF5E}" dt="2024-03-12T15:49:46.035" v="1829" actId="2696"/>
        <pc:sldMkLst>
          <pc:docMk/>
          <pc:sldMk cId="3569395096" sldId="273"/>
        </pc:sldMkLst>
      </pc:sldChg>
      <pc:sldChg chg="modSp new del mod">
        <pc:chgData name="Josephine Hoffheinz" userId="e0f5c9e3-43ea-4b53-8ebb-53a75749d87d" providerId="ADAL" clId="{208021B8-7477-774A-99A5-27129A94BF5E}" dt="2024-03-12T15:47:59.425" v="1820" actId="2696"/>
        <pc:sldMkLst>
          <pc:docMk/>
          <pc:sldMk cId="3955670418" sldId="274"/>
        </pc:sldMkLst>
        <pc:spChg chg="mod">
          <ac:chgData name="Josephine Hoffheinz" userId="e0f5c9e3-43ea-4b53-8ebb-53a75749d87d" providerId="ADAL" clId="{208021B8-7477-774A-99A5-27129A94BF5E}" dt="2024-03-12T15:45:32.682" v="1817"/>
          <ac:spMkLst>
            <pc:docMk/>
            <pc:sldMk cId="3955670418" sldId="274"/>
            <ac:spMk id="3" creationId="{41B661D8-4D4B-5485-5A76-9175B56EC7A4}"/>
          </ac:spMkLst>
        </pc:spChg>
        <pc:spChg chg="mod">
          <ac:chgData name="Josephine Hoffheinz" userId="e0f5c9e3-43ea-4b53-8ebb-53a75749d87d" providerId="ADAL" clId="{208021B8-7477-774A-99A5-27129A94BF5E}" dt="2024-03-12T15:45:46.772" v="1818"/>
          <ac:spMkLst>
            <pc:docMk/>
            <pc:sldMk cId="3955670418" sldId="274"/>
            <ac:spMk id="4" creationId="{38D93012-EC7B-0B70-F990-D4B015806762}"/>
          </ac:spMkLst>
        </pc:spChg>
      </pc:sldChg>
      <pc:sldMasterChg chg="addSp modSp mod addSldLayout delSldLayout modSldLayout sldLayoutOrd">
        <pc:chgData name="Josephine Hoffheinz" userId="e0f5c9e3-43ea-4b53-8ebb-53a75749d87d" providerId="ADAL" clId="{208021B8-7477-774A-99A5-27129A94BF5E}" dt="2024-03-13T09:49:43.364" v="2470" actId="20577"/>
        <pc:sldMasterMkLst>
          <pc:docMk/>
          <pc:sldMasterMk cId="2394396925" sldId="2147483661"/>
        </pc:sldMasterMkLst>
        <pc:spChg chg="add mod">
          <ac:chgData name="Josephine Hoffheinz" userId="e0f5c9e3-43ea-4b53-8ebb-53a75749d87d" providerId="ADAL" clId="{208021B8-7477-774A-99A5-27129A94BF5E}" dt="2024-03-12T16:54:22.691" v="2300" actId="1037"/>
          <ac:spMkLst>
            <pc:docMk/>
            <pc:sldMasterMk cId="2394396925" sldId="2147483661"/>
            <ac:spMk id="4" creationId="{78387789-1378-B5AC-875F-31CCEE489FD5}"/>
          </ac:spMkLst>
        </pc:spChg>
        <pc:spChg chg="add mod">
          <ac:chgData name="Josephine Hoffheinz" userId="e0f5c9e3-43ea-4b53-8ebb-53a75749d87d" providerId="ADAL" clId="{208021B8-7477-774A-99A5-27129A94BF5E}" dt="2024-03-12T14:34:40.715" v="714"/>
          <ac:spMkLst>
            <pc:docMk/>
            <pc:sldMasterMk cId="2394396925" sldId="2147483661"/>
            <ac:spMk id="5" creationId="{E4624944-52CC-8A5A-405D-FFE19F701707}"/>
          </ac:spMkLst>
        </pc:spChg>
        <pc:sldLayoutChg chg="addSp delSp modSp mod">
          <pc:chgData name="Josephine Hoffheinz" userId="e0f5c9e3-43ea-4b53-8ebb-53a75749d87d" providerId="ADAL" clId="{208021B8-7477-774A-99A5-27129A94BF5E}" dt="2024-03-12T15:09:54.491" v="1324" actId="207"/>
          <pc:sldLayoutMkLst>
            <pc:docMk/>
            <pc:sldMasterMk cId="2394396925" sldId="2147483661"/>
            <pc:sldLayoutMk cId="1783054580" sldId="2147483674"/>
          </pc:sldLayoutMkLst>
          <pc:spChg chg="mod">
            <ac:chgData name="Josephine Hoffheinz" userId="e0f5c9e3-43ea-4b53-8ebb-53a75749d87d" providerId="ADAL" clId="{208021B8-7477-774A-99A5-27129A94BF5E}" dt="2024-03-12T15:08:32.483" v="1321" actId="207"/>
            <ac:spMkLst>
              <pc:docMk/>
              <pc:sldMasterMk cId="2394396925" sldId="2147483661"/>
              <pc:sldLayoutMk cId="1783054580" sldId="2147483674"/>
              <ac:spMk id="2" creationId="{9A09CF22-0C7B-B8E0-EEF8-7EA4D09EAF28}"/>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3" creationId="{5402531D-663E-4F48-BA71-AC207EEA93D3}"/>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4" creationId="{7489963A-FF12-C3B1-57CE-95D2F958E518}"/>
            </ac:spMkLst>
          </pc:spChg>
          <pc:spChg chg="mod">
            <ac:chgData name="Josephine Hoffheinz" userId="e0f5c9e3-43ea-4b53-8ebb-53a75749d87d" providerId="ADAL" clId="{208021B8-7477-774A-99A5-27129A94BF5E}" dt="2024-03-12T15:09:49.850" v="1323" actId="207"/>
            <ac:spMkLst>
              <pc:docMk/>
              <pc:sldMasterMk cId="2394396925" sldId="2147483661"/>
              <pc:sldLayoutMk cId="1783054580" sldId="2147483674"/>
              <ac:spMk id="6" creationId="{8814DEDD-7C5C-9062-14A1-B8310D3491F0}"/>
            </ac:spMkLst>
          </pc:spChg>
          <pc:spChg chg="del">
            <ac:chgData name="Josephine Hoffheinz" userId="e0f5c9e3-43ea-4b53-8ebb-53a75749d87d" providerId="ADAL" clId="{208021B8-7477-774A-99A5-27129A94BF5E}" dt="2024-03-12T15:00:37.102" v="1252" actId="478"/>
            <ac:spMkLst>
              <pc:docMk/>
              <pc:sldMasterMk cId="2394396925" sldId="2147483661"/>
              <pc:sldLayoutMk cId="1783054580" sldId="2147483674"/>
              <ac:spMk id="7" creationId="{A0F5CA34-148F-00DF-C14B-3104D6084168}"/>
            </ac:spMkLst>
          </pc:spChg>
          <pc:spChg chg="del">
            <ac:chgData name="Josephine Hoffheinz" userId="e0f5c9e3-43ea-4b53-8ebb-53a75749d87d" providerId="ADAL" clId="{208021B8-7477-774A-99A5-27129A94BF5E}" dt="2024-03-12T15:00:51.887" v="1257" actId="478"/>
            <ac:spMkLst>
              <pc:docMk/>
              <pc:sldMasterMk cId="2394396925" sldId="2147483661"/>
              <pc:sldLayoutMk cId="1783054580" sldId="2147483674"/>
              <ac:spMk id="8" creationId="{06D18A91-6473-0D8B-8E19-B946B408834B}"/>
            </ac:spMkLst>
          </pc:spChg>
          <pc:spChg chg="mod">
            <ac:chgData name="Josephine Hoffheinz" userId="e0f5c9e3-43ea-4b53-8ebb-53a75749d87d" providerId="ADAL" clId="{208021B8-7477-774A-99A5-27129A94BF5E}" dt="2024-03-12T15:07:15.994" v="1312" actId="207"/>
            <ac:spMkLst>
              <pc:docMk/>
              <pc:sldMasterMk cId="2394396925" sldId="2147483661"/>
              <pc:sldLayoutMk cId="1783054580" sldId="2147483674"/>
              <ac:spMk id="9" creationId="{925018C8-7245-5DBF-F3D5-BA23E16A4DB2}"/>
            </ac:spMkLst>
          </pc:spChg>
          <pc:picChg chg="add mod">
            <ac:chgData name="Josephine Hoffheinz" userId="e0f5c9e3-43ea-4b53-8ebb-53a75749d87d" providerId="ADAL" clId="{208021B8-7477-774A-99A5-27129A94BF5E}" dt="2024-03-12T15:01:40.111" v="1264"/>
            <ac:picMkLst>
              <pc:docMk/>
              <pc:sldMasterMk cId="2394396925" sldId="2147483661"/>
              <pc:sldLayoutMk cId="1783054580" sldId="2147483674"/>
              <ac:picMk id="5" creationId="{D9FE6DEA-5B41-0F88-E66B-01EF98ACE510}"/>
            </ac:picMkLst>
          </pc:picChg>
        </pc:sldLayoutChg>
        <pc:sldLayoutChg chg="addSp delSp modSp mod">
          <pc:chgData name="Josephine Hoffheinz" userId="e0f5c9e3-43ea-4b53-8ebb-53a75749d87d" providerId="ADAL" clId="{208021B8-7477-774A-99A5-27129A94BF5E}" dt="2024-03-12T16:09:57.731" v="2268" actId="6014"/>
          <pc:sldLayoutMkLst>
            <pc:docMk/>
            <pc:sldMasterMk cId="2394396925" sldId="2147483661"/>
            <pc:sldLayoutMk cId="3485044174" sldId="2147483678"/>
          </pc:sldLayoutMkLst>
          <pc:spChg chg="add del mod">
            <ac:chgData name="Josephine Hoffheinz" userId="e0f5c9e3-43ea-4b53-8ebb-53a75749d87d" providerId="ADAL" clId="{208021B8-7477-774A-99A5-27129A94BF5E}" dt="2024-03-12T15:04:22.054" v="1290" actId="478"/>
            <ac:spMkLst>
              <pc:docMk/>
              <pc:sldMasterMk cId="2394396925" sldId="2147483661"/>
              <pc:sldLayoutMk cId="3485044174" sldId="2147483678"/>
              <ac:spMk id="2" creationId="{D943DC4C-80BA-DC8E-FFC0-D48B4947298F}"/>
            </ac:spMkLst>
          </pc:spChg>
          <pc:spChg chg="add mod">
            <ac:chgData name="Josephine Hoffheinz" userId="e0f5c9e3-43ea-4b53-8ebb-53a75749d87d" providerId="ADAL" clId="{208021B8-7477-774A-99A5-27129A94BF5E}" dt="2024-03-12T15:29:17.239" v="1332" actId="1037"/>
            <ac:spMkLst>
              <pc:docMk/>
              <pc:sldMasterMk cId="2394396925" sldId="2147483661"/>
              <pc:sldLayoutMk cId="3485044174" sldId="2147483678"/>
              <ac:spMk id="3" creationId="{06031EA5-7094-3853-E246-0C190AB56E9C}"/>
            </ac:spMkLst>
          </pc:spChg>
          <pc:spChg chg="del mod">
            <ac:chgData name="Josephine Hoffheinz" userId="e0f5c9e3-43ea-4b53-8ebb-53a75749d87d" providerId="ADAL" clId="{208021B8-7477-774A-99A5-27129A94BF5E}" dt="2024-03-12T15:02:07.258" v="1267" actId="478"/>
            <ac:spMkLst>
              <pc:docMk/>
              <pc:sldMasterMk cId="2394396925" sldId="2147483661"/>
              <pc:sldLayoutMk cId="3485044174" sldId="2147483678"/>
              <ac:spMk id="4" creationId="{2F7D1721-BA05-EDE0-8CC1-6C89A2F5F441}"/>
            </ac:spMkLst>
          </pc:spChg>
          <pc:spChg chg="del mod">
            <ac:chgData name="Josephine Hoffheinz" userId="e0f5c9e3-43ea-4b53-8ebb-53a75749d87d" providerId="ADAL" clId="{208021B8-7477-774A-99A5-27129A94BF5E}" dt="2024-03-12T15:04:23.595" v="1291" actId="478"/>
            <ac:spMkLst>
              <pc:docMk/>
              <pc:sldMasterMk cId="2394396925" sldId="2147483661"/>
              <pc:sldLayoutMk cId="3485044174" sldId="2147483678"/>
              <ac:spMk id="5" creationId="{411FCACC-900D-9A7F-0361-3E6E9A5D2DEE}"/>
            </ac:spMkLst>
          </pc:spChg>
          <pc:spChg chg="add mod">
            <ac:chgData name="Josephine Hoffheinz" userId="e0f5c9e3-43ea-4b53-8ebb-53a75749d87d" providerId="ADAL" clId="{208021B8-7477-774A-99A5-27129A94BF5E}" dt="2024-03-12T15:04:48.296" v="1303" actId="14100"/>
            <ac:spMkLst>
              <pc:docMk/>
              <pc:sldMasterMk cId="2394396925" sldId="2147483661"/>
              <pc:sldLayoutMk cId="3485044174" sldId="2147483678"/>
              <ac:spMk id="6" creationId="{6A70E5BD-CA51-09C4-A0D0-817208BC2628}"/>
            </ac:spMkLst>
          </pc:spChg>
          <pc:spChg chg="del mod">
            <ac:chgData name="Josephine Hoffheinz" userId="e0f5c9e3-43ea-4b53-8ebb-53a75749d87d" providerId="ADAL" clId="{208021B8-7477-774A-99A5-27129A94BF5E}" dt="2024-03-12T15:39:14.142" v="1791" actId="478"/>
            <ac:spMkLst>
              <pc:docMk/>
              <pc:sldMasterMk cId="2394396925" sldId="2147483661"/>
              <pc:sldLayoutMk cId="3485044174" sldId="2147483678"/>
              <ac:spMk id="7" creationId="{11866554-52EE-32A8-165C-C91A9ED93B79}"/>
            </ac:spMkLst>
          </pc:spChg>
          <pc:spChg chg="mod">
            <ac:chgData name="Josephine Hoffheinz" userId="e0f5c9e3-43ea-4b53-8ebb-53a75749d87d" providerId="ADAL" clId="{208021B8-7477-774A-99A5-27129A94BF5E}" dt="2024-03-12T15:02:24.609" v="1278" actId="14100"/>
            <ac:spMkLst>
              <pc:docMk/>
              <pc:sldMasterMk cId="2394396925" sldId="2147483661"/>
              <pc:sldLayoutMk cId="3485044174" sldId="2147483678"/>
              <ac:spMk id="8" creationId="{E2AC6612-43B4-2567-D2E2-4094E4C240BD}"/>
            </ac:spMkLst>
          </pc:spChg>
          <pc:spChg chg="mod">
            <ac:chgData name="Josephine Hoffheinz" userId="e0f5c9e3-43ea-4b53-8ebb-53a75749d87d" providerId="ADAL" clId="{208021B8-7477-774A-99A5-27129A94BF5E}" dt="2024-03-12T14:50:45.172" v="1164" actId="20577"/>
            <ac:spMkLst>
              <pc:docMk/>
              <pc:sldMasterMk cId="2394396925" sldId="2147483661"/>
              <pc:sldLayoutMk cId="3485044174" sldId="2147483678"/>
              <ac:spMk id="9" creationId="{3676FF84-31E1-C937-463E-EA12653DED04}"/>
            </ac:spMkLst>
          </pc:spChg>
          <pc:spChg chg="mod">
            <ac:chgData name="Josephine Hoffheinz" userId="e0f5c9e3-43ea-4b53-8ebb-53a75749d87d" providerId="ADAL" clId="{208021B8-7477-774A-99A5-27129A94BF5E}" dt="2024-03-12T15:29:13.232" v="1331" actId="1037"/>
            <ac:spMkLst>
              <pc:docMk/>
              <pc:sldMasterMk cId="2394396925" sldId="2147483661"/>
              <pc:sldLayoutMk cId="3485044174" sldId="2147483678"/>
              <ac:spMk id="10" creationId="{17612AC8-FC47-EEFB-DFAA-6A99D4950EC0}"/>
            </ac:spMkLst>
          </pc:spChg>
          <pc:spChg chg="mod">
            <ac:chgData name="Josephine Hoffheinz" userId="e0f5c9e3-43ea-4b53-8ebb-53a75749d87d" providerId="ADAL" clId="{208021B8-7477-774A-99A5-27129A94BF5E}" dt="2024-03-12T14:55:21.536" v="1181" actId="255"/>
            <ac:spMkLst>
              <pc:docMk/>
              <pc:sldMasterMk cId="2394396925" sldId="2147483661"/>
              <pc:sldLayoutMk cId="3485044174" sldId="2147483678"/>
              <ac:spMk id="11" creationId="{366E3751-4A42-3B8D-5208-B03E95659924}"/>
            </ac:spMkLst>
          </pc:spChg>
          <pc:spChg chg="add mod">
            <ac:chgData name="Josephine Hoffheinz" userId="e0f5c9e3-43ea-4b53-8ebb-53a75749d87d" providerId="ADAL" clId="{208021B8-7477-774A-99A5-27129A94BF5E}" dt="2024-03-12T16:08:52.025" v="2258" actId="12"/>
            <ac:spMkLst>
              <pc:docMk/>
              <pc:sldMasterMk cId="2394396925" sldId="2147483661"/>
              <pc:sldLayoutMk cId="3485044174" sldId="2147483678"/>
              <ac:spMk id="14" creationId="{76F030FD-CF8C-493C-44C2-2ADB5AE0E234}"/>
            </ac:spMkLst>
          </pc:spChg>
          <pc:spChg chg="add del mod">
            <ac:chgData name="Josephine Hoffheinz" userId="e0f5c9e3-43ea-4b53-8ebb-53a75749d87d" providerId="ADAL" clId="{208021B8-7477-774A-99A5-27129A94BF5E}" dt="2024-03-12T15:39:46.808" v="1799"/>
            <ac:spMkLst>
              <pc:docMk/>
              <pc:sldMasterMk cId="2394396925" sldId="2147483661"/>
              <pc:sldLayoutMk cId="3485044174" sldId="2147483678"/>
              <ac:spMk id="15" creationId="{F9191571-0D75-BC4C-1147-DF4E22FEB167}"/>
            </ac:spMkLst>
          </pc:spChg>
        </pc:sldLayoutChg>
        <pc:sldLayoutChg chg="addSp delSp modSp mod">
          <pc:chgData name="Josephine Hoffheinz" userId="e0f5c9e3-43ea-4b53-8ebb-53a75749d87d" providerId="ADAL" clId="{208021B8-7477-774A-99A5-27129A94BF5E}" dt="2024-03-13T09:44:16.001" v="2345" actId="14100"/>
          <pc:sldLayoutMkLst>
            <pc:docMk/>
            <pc:sldMasterMk cId="2394396925" sldId="2147483661"/>
            <pc:sldLayoutMk cId="496303994" sldId="2147483679"/>
          </pc:sldLayoutMkLst>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 creationId="{7E5FA1BE-7633-F019-9769-1B38AF726BC0}"/>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 creationId="{CAF8F316-5A1E-7E46-5A95-F83876EE2C2E}"/>
            </ac:spMkLst>
          </pc:spChg>
          <pc:spChg chg="mod">
            <ac:chgData name="Josephine Hoffheinz" userId="e0f5c9e3-43ea-4b53-8ebb-53a75749d87d" providerId="ADAL" clId="{208021B8-7477-774A-99A5-27129A94BF5E}" dt="2024-03-13T09:44:03.680" v="2333" actId="1036"/>
            <ac:spMkLst>
              <pc:docMk/>
              <pc:sldMasterMk cId="2394396925" sldId="2147483661"/>
              <pc:sldLayoutMk cId="496303994" sldId="2147483679"/>
              <ac:spMk id="4" creationId="{0676AEC4-C477-8D4E-400B-BA76F2A8B655}"/>
            </ac:spMkLst>
          </pc:spChg>
          <pc:spChg chg="mod">
            <ac:chgData name="Josephine Hoffheinz" userId="e0f5c9e3-43ea-4b53-8ebb-53a75749d87d" providerId="ADAL" clId="{208021B8-7477-774A-99A5-27129A94BF5E}" dt="2024-03-12T14:41:47.180" v="783" actId="14100"/>
            <ac:spMkLst>
              <pc:docMk/>
              <pc:sldMasterMk cId="2394396925" sldId="2147483661"/>
              <pc:sldLayoutMk cId="496303994" sldId="2147483679"/>
              <ac:spMk id="5" creationId="{42E496AD-F7F7-A63E-8603-C755108DB0A7}"/>
            </ac:spMkLst>
          </pc:spChg>
          <pc:spChg chg="del mod">
            <ac:chgData name="Josephine Hoffheinz" userId="e0f5c9e3-43ea-4b53-8ebb-53a75749d87d" providerId="ADAL" clId="{208021B8-7477-774A-99A5-27129A94BF5E}" dt="2024-03-12T14:25:30.217" v="438" actId="478"/>
            <ac:spMkLst>
              <pc:docMk/>
              <pc:sldMasterMk cId="2394396925" sldId="2147483661"/>
              <pc:sldLayoutMk cId="496303994" sldId="2147483679"/>
              <ac:spMk id="6" creationId="{61F84FE9-64D9-453B-EF53-72391ABDEFE0}"/>
            </ac:spMkLst>
          </pc:spChg>
          <pc:spChg chg="mod">
            <ac:chgData name="Josephine Hoffheinz" userId="e0f5c9e3-43ea-4b53-8ebb-53a75749d87d" providerId="ADAL" clId="{208021B8-7477-774A-99A5-27129A94BF5E}" dt="2024-03-13T09:43:47.263" v="2324" actId="20577"/>
            <ac:spMkLst>
              <pc:docMk/>
              <pc:sldMasterMk cId="2394396925" sldId="2147483661"/>
              <pc:sldLayoutMk cId="496303994" sldId="2147483679"/>
              <ac:spMk id="12" creationId="{B1E017E9-3A1B-F2EC-5507-0221370E1A90}"/>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13" creationId="{C6C5D7BB-F081-AE0C-6BAA-5C53E9968F72}"/>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4" creationId="{90C9948C-2CD0-3EB8-7722-291FF385D79C}"/>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6" creationId="{F704597A-88BC-3D5D-8EF3-4392A2E85271}"/>
            </ac:spMkLst>
          </pc:spChg>
          <pc:spChg chg="del mod">
            <ac:chgData name="Josephine Hoffheinz" userId="e0f5c9e3-43ea-4b53-8ebb-53a75749d87d" providerId="ADAL" clId="{208021B8-7477-774A-99A5-27129A94BF5E}" dt="2024-03-13T09:43:57.073" v="2327" actId="478"/>
            <ac:spMkLst>
              <pc:docMk/>
              <pc:sldMasterMk cId="2394396925" sldId="2147483661"/>
              <pc:sldLayoutMk cId="496303994" sldId="2147483679"/>
              <ac:spMk id="17" creationId="{4D073AF7-821F-F27E-678D-22B8D310E5C5}"/>
            </ac:spMkLst>
          </pc:spChg>
          <pc:spChg chg="mod">
            <ac:chgData name="Josephine Hoffheinz" userId="e0f5c9e3-43ea-4b53-8ebb-53a75749d87d" providerId="ADAL" clId="{208021B8-7477-774A-99A5-27129A94BF5E}" dt="2024-03-12T14:30:10.870" v="645" actId="552"/>
            <ac:spMkLst>
              <pc:docMk/>
              <pc:sldMasterMk cId="2394396925" sldId="2147483661"/>
              <pc:sldLayoutMk cId="496303994" sldId="2147483679"/>
              <ac:spMk id="18" creationId="{B8005569-C2AD-CC05-8D64-B474FCA4E742}"/>
            </ac:spMkLst>
          </pc:spChg>
          <pc:spChg chg="del mod">
            <ac:chgData name="Josephine Hoffheinz" userId="e0f5c9e3-43ea-4b53-8ebb-53a75749d87d" providerId="ADAL" clId="{208021B8-7477-774A-99A5-27129A94BF5E}" dt="2024-03-13T09:43:54.647" v="2325" actId="478"/>
            <ac:spMkLst>
              <pc:docMk/>
              <pc:sldMasterMk cId="2394396925" sldId="2147483661"/>
              <pc:sldLayoutMk cId="496303994" sldId="2147483679"/>
              <ac:spMk id="19" creationId="{17EC6120-CB82-5B1C-D2F0-49389036E34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0" creationId="{0182DB51-A959-F2BA-B39D-3F854ABEF21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1" creationId="{15C017A4-20BC-EBB8-F12E-3F64FAC018C4}"/>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3" creationId="{00CC4EDA-E8DB-BB7D-DA1C-0B05A1262887}"/>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4" creationId="{72FC1E6B-1686-9789-3C2B-F987A474243F}"/>
            </ac:spMkLst>
          </pc:spChg>
          <pc:spChg chg="mod">
            <ac:chgData name="Josephine Hoffheinz" userId="e0f5c9e3-43ea-4b53-8ebb-53a75749d87d" providerId="ADAL" clId="{208021B8-7477-774A-99A5-27129A94BF5E}" dt="2024-03-12T15:06:55.768" v="1308" actId="207"/>
            <ac:spMkLst>
              <pc:docMk/>
              <pc:sldMasterMk cId="2394396925" sldId="2147483661"/>
              <pc:sldLayoutMk cId="496303994" sldId="2147483679"/>
              <ac:spMk id="25" creationId="{3F01A773-91AB-760F-A2B8-F9299A3CEC97}"/>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6" creationId="{70F8BD5C-BB07-D70C-7B7E-D48D664F2941}"/>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7" creationId="{55963887-F3F0-94CC-EF89-0A2E74271239}"/>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32" creationId="{3D97CCEF-8B32-DA8D-8220-433DBAC8C95B}"/>
            </ac:spMkLst>
          </pc:spChg>
          <pc:spChg chg="add mod">
            <ac:chgData name="Josephine Hoffheinz" userId="e0f5c9e3-43ea-4b53-8ebb-53a75749d87d" providerId="ADAL" clId="{208021B8-7477-774A-99A5-27129A94BF5E}" dt="2024-03-13T09:44:16.001" v="2345" actId="14100"/>
            <ac:spMkLst>
              <pc:docMk/>
              <pc:sldMasterMk cId="2394396925" sldId="2147483661"/>
              <pc:sldLayoutMk cId="496303994" sldId="2147483679"/>
              <ac:spMk id="33" creationId="{0669D30F-026D-396E-3EE2-06DF84238CBA}"/>
            </ac:spMkLst>
          </pc:spChg>
          <pc:spChg chg="mod">
            <ac:chgData name="Josephine Hoffheinz" userId="e0f5c9e3-43ea-4b53-8ebb-53a75749d87d" providerId="ADAL" clId="{208021B8-7477-774A-99A5-27129A94BF5E}" dt="2024-03-12T14:17:40.500" v="421" actId="20577"/>
            <ac:spMkLst>
              <pc:docMk/>
              <pc:sldMasterMk cId="2394396925" sldId="2147483661"/>
              <pc:sldLayoutMk cId="496303994" sldId="2147483679"/>
              <ac:spMk id="34" creationId="{F1EB04FC-D739-B00E-D3F9-1608A9A2126C}"/>
            </ac:spMkLst>
          </pc:spChg>
          <pc:spChg chg="add mod">
            <ac:chgData name="Josephine Hoffheinz" userId="e0f5c9e3-43ea-4b53-8ebb-53a75749d87d" providerId="ADAL" clId="{208021B8-7477-774A-99A5-27129A94BF5E}" dt="2024-03-12T14:28:48.683" v="606" actId="207"/>
            <ac:spMkLst>
              <pc:docMk/>
              <pc:sldMasterMk cId="2394396925" sldId="2147483661"/>
              <pc:sldLayoutMk cId="496303994" sldId="2147483679"/>
              <ac:spMk id="35" creationId="{6432F760-F5F0-D74C-F44A-680E2AFA4293}"/>
            </ac:spMkLst>
          </pc:spChg>
          <pc:spChg chg="add mod">
            <ac:chgData name="Josephine Hoffheinz" userId="e0f5c9e3-43ea-4b53-8ebb-53a75749d87d" providerId="ADAL" clId="{208021B8-7477-774A-99A5-27129A94BF5E}" dt="2024-03-12T14:42:09.649" v="787" actId="14100"/>
            <ac:spMkLst>
              <pc:docMk/>
              <pc:sldMasterMk cId="2394396925" sldId="2147483661"/>
              <pc:sldLayoutMk cId="496303994" sldId="2147483679"/>
              <ac:spMk id="37" creationId="{09B6D762-D0FD-44E1-840D-96D8D0C2D7F5}"/>
            </ac:spMkLst>
          </pc:spChg>
          <pc:spChg chg="add del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8" creationId="{0F8E101D-C083-405A-992A-AF27C4A4DD8F}"/>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0" creationId="{89187DE3-C9DC-1ADF-7306-03B9ECE37DC0}"/>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1" creationId="{308FD532-38E9-0971-1478-E55D72834322}"/>
            </ac:spMkLst>
          </pc:spChg>
          <pc:spChg chg="add del mod">
            <ac:chgData name="Josephine Hoffheinz" userId="e0f5c9e3-43ea-4b53-8ebb-53a75749d87d" providerId="ADAL" clId="{208021B8-7477-774A-99A5-27129A94BF5E}" dt="2024-03-12T14:33:48.630" v="705" actId="478"/>
            <ac:spMkLst>
              <pc:docMk/>
              <pc:sldMasterMk cId="2394396925" sldId="2147483661"/>
              <pc:sldLayoutMk cId="496303994" sldId="2147483679"/>
              <ac:spMk id="42" creationId="{CA361DE9-CD1F-45E0-62E9-FD84EE72313B}"/>
            </ac:spMkLst>
          </pc:sp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7" creationId="{A5F06630-003E-1C3B-0DBA-726362887851}"/>
            </ac:cxnSpMkLst>
          </pc:cxnChg>
          <pc:cxnChg chg="mod">
            <ac:chgData name="Josephine Hoffheinz" userId="e0f5c9e3-43ea-4b53-8ebb-53a75749d87d" providerId="ADAL" clId="{208021B8-7477-774A-99A5-27129A94BF5E}" dt="2024-03-12T14:29:49.076" v="644" actId="1038"/>
            <ac:cxnSpMkLst>
              <pc:docMk/>
              <pc:sldMasterMk cId="2394396925" sldId="2147483661"/>
              <pc:sldLayoutMk cId="496303994" sldId="2147483679"/>
              <ac:cxnSpMk id="9" creationId="{AB3D701B-E924-5F8D-A252-59609AD8BDE0}"/>
            </ac:cxnSpMkLst>
          </pc:cxnChg>
          <pc:cxnChg chg="add del mod">
            <ac:chgData name="Josephine Hoffheinz" userId="e0f5c9e3-43ea-4b53-8ebb-53a75749d87d" providerId="ADAL" clId="{208021B8-7477-774A-99A5-27129A94BF5E}" dt="2024-03-12T14:13:03.882" v="373" actId="478"/>
            <ac:cxnSpMkLst>
              <pc:docMk/>
              <pc:sldMasterMk cId="2394396925" sldId="2147483661"/>
              <pc:sldLayoutMk cId="496303994" sldId="2147483679"/>
              <ac:cxnSpMk id="22" creationId="{A9FD496C-A6C1-6724-2D3F-9ED5F38A7F4F}"/>
            </ac:cxnSpMkLst>
          </pc:cxnChg>
          <pc:cxnChg chg="del mod">
            <ac:chgData name="Josephine Hoffheinz" userId="e0f5c9e3-43ea-4b53-8ebb-53a75749d87d" providerId="ADAL" clId="{208021B8-7477-774A-99A5-27129A94BF5E}" dt="2024-03-13T09:43:55.727" v="2326" actId="478"/>
            <ac:cxnSpMkLst>
              <pc:docMk/>
              <pc:sldMasterMk cId="2394396925" sldId="2147483661"/>
              <pc:sldLayoutMk cId="496303994" sldId="2147483679"/>
              <ac:cxnSpMk id="28" creationId="{143585A6-2070-3ABF-647B-C40986C3B3B3}"/>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29" creationId="{6F5B5A21-824A-BB74-2B15-2A788DA33724}"/>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0" creationId="{2EE49448-F439-A633-EACC-57EB23D23359}"/>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1" creationId="{007006AC-0824-25E6-BEC6-E49B6575ED54}"/>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9" creationId="{C91D51F2-7903-CEE1-8A5A-FB946334D454}"/>
            </ac:cxnSpMkLst>
          </pc:cxnChg>
        </pc:sldLayoutChg>
        <pc:sldLayoutChg chg="modSp mod">
          <pc:chgData name="Josephine Hoffheinz" userId="e0f5c9e3-43ea-4b53-8ebb-53a75749d87d" providerId="ADAL" clId="{208021B8-7477-774A-99A5-27129A94BF5E}" dt="2024-03-12T15:07:03.022" v="1309" actId="207"/>
          <pc:sldLayoutMkLst>
            <pc:docMk/>
            <pc:sldMasterMk cId="2394396925" sldId="2147483661"/>
            <pc:sldLayoutMk cId="1501148472" sldId="2147483680"/>
          </pc:sldLayoutMkLst>
          <pc:spChg chg="mod">
            <ac:chgData name="Josephine Hoffheinz" userId="e0f5c9e3-43ea-4b53-8ebb-53a75749d87d" providerId="ADAL" clId="{208021B8-7477-774A-99A5-27129A94BF5E}" dt="2024-03-12T15:07:03.022" v="1309" actId="207"/>
            <ac:spMkLst>
              <pc:docMk/>
              <pc:sldMasterMk cId="2394396925" sldId="2147483661"/>
              <pc:sldLayoutMk cId="1501148472" sldId="2147483680"/>
              <ac:spMk id="25" creationId="{3F01A773-91AB-760F-A2B8-F9299A3CEC97}"/>
            </ac:spMkLst>
          </pc:spChg>
        </pc:sldLayoutChg>
        <pc:sldLayoutChg chg="modSp mod">
          <pc:chgData name="Josephine Hoffheinz" userId="e0f5c9e3-43ea-4b53-8ebb-53a75749d87d" providerId="ADAL" clId="{208021B8-7477-774A-99A5-27129A94BF5E}" dt="2024-03-12T15:07:06.432" v="1310" actId="207"/>
          <pc:sldLayoutMkLst>
            <pc:docMk/>
            <pc:sldMasterMk cId="2394396925" sldId="2147483661"/>
            <pc:sldLayoutMk cId="2088388667" sldId="2147483681"/>
          </pc:sldLayoutMkLst>
          <pc:spChg chg="mod">
            <ac:chgData name="Josephine Hoffheinz" userId="e0f5c9e3-43ea-4b53-8ebb-53a75749d87d" providerId="ADAL" clId="{208021B8-7477-774A-99A5-27129A94BF5E}" dt="2024-03-12T15:07:06.432" v="1310" actId="207"/>
            <ac:spMkLst>
              <pc:docMk/>
              <pc:sldMasterMk cId="2394396925" sldId="2147483661"/>
              <pc:sldLayoutMk cId="2088388667" sldId="2147483681"/>
              <ac:spMk id="25" creationId="{3F01A773-91AB-760F-A2B8-F9299A3CEC97}"/>
            </ac:spMkLst>
          </pc:spChg>
        </pc:sldLayoutChg>
        <pc:sldLayoutChg chg="addSp delSp modSp mod">
          <pc:chgData name="Josephine Hoffheinz" userId="e0f5c9e3-43ea-4b53-8ebb-53a75749d87d" providerId="ADAL" clId="{208021B8-7477-774A-99A5-27129A94BF5E}" dt="2024-03-12T15:02:53.179" v="1283" actId="14100"/>
          <pc:sldLayoutMkLst>
            <pc:docMk/>
            <pc:sldMasterMk cId="2394396925" sldId="2147483661"/>
            <pc:sldLayoutMk cId="2894851312" sldId="2147483682"/>
          </pc:sldLayoutMkLst>
          <pc:spChg chg="add 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2" creationId="{2E4CF50B-2F6F-B203-142B-B987EE6F7866}"/>
            </ac:spMkLst>
          </pc:spChg>
          <pc:spChg chg="del">
            <ac:chgData name="Josephine Hoffheinz" userId="e0f5c9e3-43ea-4b53-8ebb-53a75749d87d" providerId="ADAL" clId="{208021B8-7477-774A-99A5-27129A94BF5E}" dt="2024-03-12T14:36:56.539" v="741" actId="478"/>
            <ac:spMkLst>
              <pc:docMk/>
              <pc:sldMasterMk cId="2394396925" sldId="2147483661"/>
              <pc:sldLayoutMk cId="2894851312" sldId="2147483682"/>
              <ac:spMk id="6" creationId="{DF615ABF-0834-AA9B-66DD-C417B3002189}"/>
            </ac:spMkLst>
          </pc:spChg>
          <pc:spChg chg="mod">
            <ac:chgData name="Josephine Hoffheinz" userId="e0f5c9e3-43ea-4b53-8ebb-53a75749d87d" providerId="ADAL" clId="{208021B8-7477-774A-99A5-27129A94BF5E}" dt="2024-03-12T15:02:53.179" v="1283" actId="14100"/>
            <ac:spMkLst>
              <pc:docMk/>
              <pc:sldMasterMk cId="2394396925" sldId="2147483661"/>
              <pc:sldLayoutMk cId="2894851312" sldId="2147483682"/>
              <ac:spMk id="8" creationId="{2F5CACCB-1CEC-1DE2-BD19-E4D118F49614}"/>
            </ac:spMkLst>
          </pc:spChg>
          <pc:spChg chg="mod">
            <ac:chgData name="Josephine Hoffheinz" userId="e0f5c9e3-43ea-4b53-8ebb-53a75749d87d" providerId="ADAL" clId="{208021B8-7477-774A-99A5-27129A94BF5E}" dt="2024-03-12T14:38:37.195" v="764" actId="1035"/>
            <ac:spMkLst>
              <pc:docMk/>
              <pc:sldMasterMk cId="2394396925" sldId="2147483661"/>
              <pc:sldLayoutMk cId="2894851312" sldId="2147483682"/>
              <ac:spMk id="10" creationId="{D3AA3513-45CA-D0CB-063F-3DEF8E3B6FCD}"/>
            </ac:spMkLst>
          </pc:spChg>
          <pc:spChg chg="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13" creationId="{188A2A38-B7EA-270F-7F75-FA6D97CEE343}"/>
            </ac:spMkLst>
          </pc:spChg>
          <pc:spChg chg="mod">
            <ac:chgData name="Josephine Hoffheinz" userId="e0f5c9e3-43ea-4b53-8ebb-53a75749d87d" providerId="ADAL" clId="{208021B8-7477-774A-99A5-27129A94BF5E}" dt="2024-03-12T14:38:42.289" v="765" actId="14100"/>
            <ac:spMkLst>
              <pc:docMk/>
              <pc:sldMasterMk cId="2394396925" sldId="2147483661"/>
              <pc:sldLayoutMk cId="2894851312" sldId="2147483682"/>
              <ac:spMk id="20" creationId="{64AE0E53-D6C9-00D8-DF42-09F73A32927B}"/>
            </ac:spMkLst>
          </pc:spChg>
          <pc:picChg chg="mod">
            <ac:chgData name="Josephine Hoffheinz" userId="e0f5c9e3-43ea-4b53-8ebb-53a75749d87d" providerId="ADAL" clId="{208021B8-7477-774A-99A5-27129A94BF5E}" dt="2024-03-12T14:37:26.805" v="748" actId="14100"/>
            <ac:picMkLst>
              <pc:docMk/>
              <pc:sldMasterMk cId="2394396925" sldId="2147483661"/>
              <pc:sldLayoutMk cId="2894851312" sldId="2147483682"/>
              <ac:picMk id="14" creationId="{10BDD9B1-044D-13B3-DFAD-488BED19C15E}"/>
            </ac:picMkLst>
          </pc:picChg>
        </pc:sldLayoutChg>
        <pc:sldLayoutChg chg="addSp delSp modSp mod">
          <pc:chgData name="Josephine Hoffheinz" userId="e0f5c9e3-43ea-4b53-8ebb-53a75749d87d" providerId="ADAL" clId="{208021B8-7477-774A-99A5-27129A94BF5E}" dt="2024-03-13T09:49:43.364" v="2470" actId="20577"/>
          <pc:sldLayoutMkLst>
            <pc:docMk/>
            <pc:sldMasterMk cId="2394396925" sldId="2147483661"/>
            <pc:sldLayoutMk cId="3859855295" sldId="2147483683"/>
          </pc:sldLayoutMkLst>
          <pc:spChg chg="add del mod">
            <ac:chgData name="Josephine Hoffheinz" userId="e0f5c9e3-43ea-4b53-8ebb-53a75749d87d" providerId="ADAL" clId="{208021B8-7477-774A-99A5-27129A94BF5E}" dt="2024-03-12T15:29:35.331" v="1345" actId="478"/>
            <ac:spMkLst>
              <pc:docMk/>
              <pc:sldMasterMk cId="2394396925" sldId="2147483661"/>
              <pc:sldLayoutMk cId="3859855295" sldId="2147483683"/>
              <ac:spMk id="2" creationId="{E9977D3F-C472-1C2D-0FB9-8DB19DCF1C24}"/>
            </ac:spMkLst>
          </pc:spChg>
          <pc:spChg chg="del mod">
            <ac:chgData name="Josephine Hoffheinz" userId="e0f5c9e3-43ea-4b53-8ebb-53a75749d87d" providerId="ADAL" clId="{208021B8-7477-774A-99A5-27129A94BF5E}" dt="2024-03-12T15:35:37.198" v="1763" actId="478"/>
            <ac:spMkLst>
              <pc:docMk/>
              <pc:sldMasterMk cId="2394396925" sldId="2147483661"/>
              <pc:sldLayoutMk cId="3859855295" sldId="2147483683"/>
              <ac:spMk id="3" creationId="{DA0BDF5E-A383-237B-1A08-051CDC2F666F}"/>
            </ac:spMkLst>
          </pc:spChg>
          <pc:spChg chg="add del">
            <ac:chgData name="Josephine Hoffheinz" userId="e0f5c9e3-43ea-4b53-8ebb-53a75749d87d" providerId="ADAL" clId="{208021B8-7477-774A-99A5-27129A94BF5E}" dt="2024-03-12T15:34:54.217" v="1751" actId="11529"/>
            <ac:spMkLst>
              <pc:docMk/>
              <pc:sldMasterMk cId="2394396925" sldId="2147483661"/>
              <pc:sldLayoutMk cId="3859855295" sldId="2147483683"/>
              <ac:spMk id="4" creationId="{F5E544B8-308B-FE56-808F-C09777E0C4E6}"/>
            </ac:spMkLst>
          </pc:spChg>
          <pc:spChg chg="add mod">
            <ac:chgData name="Josephine Hoffheinz" userId="e0f5c9e3-43ea-4b53-8ebb-53a75749d87d" providerId="ADAL" clId="{208021B8-7477-774A-99A5-27129A94BF5E}" dt="2024-03-12T16:08:10.988" v="2173" actId="12"/>
            <ac:spMkLst>
              <pc:docMk/>
              <pc:sldMasterMk cId="2394396925" sldId="2147483661"/>
              <pc:sldLayoutMk cId="3859855295" sldId="2147483683"/>
              <ac:spMk id="5" creationId="{0A96F4E7-0BC6-6E08-9BA6-D3347C795D03}"/>
            </ac:spMkLst>
          </pc:spChg>
          <pc:spChg chg="mod">
            <ac:chgData name="Josephine Hoffheinz" userId="e0f5c9e3-43ea-4b53-8ebb-53a75749d87d" providerId="ADAL" clId="{208021B8-7477-774A-99A5-27129A94BF5E}" dt="2024-03-12T15:29:54.872" v="1383" actId="1037"/>
            <ac:spMkLst>
              <pc:docMk/>
              <pc:sldMasterMk cId="2394396925" sldId="2147483661"/>
              <pc:sldLayoutMk cId="3859855295" sldId="2147483683"/>
              <ac:spMk id="6" creationId="{3BF7658C-9DAC-AECA-6642-220AA6A467F4}"/>
            </ac:spMkLst>
          </pc:spChg>
          <pc:spChg chg="del mod">
            <ac:chgData name="Josephine Hoffheinz" userId="e0f5c9e3-43ea-4b53-8ebb-53a75749d87d" providerId="ADAL" clId="{208021B8-7477-774A-99A5-27129A94BF5E}" dt="2024-03-12T15:35:21.440" v="1758" actId="478"/>
            <ac:spMkLst>
              <pc:docMk/>
              <pc:sldMasterMk cId="2394396925" sldId="2147483661"/>
              <pc:sldLayoutMk cId="3859855295" sldId="2147483683"/>
              <ac:spMk id="7" creationId="{11866554-52EE-32A8-165C-C91A9ED93B79}"/>
            </ac:spMkLst>
          </pc:spChg>
          <pc:spChg chg="mod">
            <ac:chgData name="Josephine Hoffheinz" userId="e0f5c9e3-43ea-4b53-8ebb-53a75749d87d" providerId="ADAL" clId="{208021B8-7477-774A-99A5-27129A94BF5E}" dt="2024-03-12T15:03:38" v="1288" actId="14100"/>
            <ac:spMkLst>
              <pc:docMk/>
              <pc:sldMasterMk cId="2394396925" sldId="2147483661"/>
              <pc:sldLayoutMk cId="3859855295" sldId="2147483683"/>
              <ac:spMk id="8" creationId="{E2AC6612-43B4-2567-D2E2-4094E4C240BD}"/>
            </ac:spMkLst>
          </pc:spChg>
          <pc:spChg chg="mod">
            <ac:chgData name="Josephine Hoffheinz" userId="e0f5c9e3-43ea-4b53-8ebb-53a75749d87d" providerId="ADAL" clId="{208021B8-7477-774A-99A5-27129A94BF5E}" dt="2024-03-12T15:30:23.861" v="1402" actId="20577"/>
            <ac:spMkLst>
              <pc:docMk/>
              <pc:sldMasterMk cId="2394396925" sldId="2147483661"/>
              <pc:sldLayoutMk cId="3859855295" sldId="2147483683"/>
              <ac:spMk id="9" creationId="{3676FF84-31E1-C937-463E-EA12653DED04}"/>
            </ac:spMkLst>
          </pc:spChg>
          <pc:spChg chg="mod">
            <ac:chgData name="Josephine Hoffheinz" userId="e0f5c9e3-43ea-4b53-8ebb-53a75749d87d" providerId="ADAL" clId="{208021B8-7477-774A-99A5-27129A94BF5E}" dt="2024-03-12T15:29:30.500" v="1344" actId="1037"/>
            <ac:spMkLst>
              <pc:docMk/>
              <pc:sldMasterMk cId="2394396925" sldId="2147483661"/>
              <pc:sldLayoutMk cId="3859855295" sldId="2147483683"/>
              <ac:spMk id="10" creationId="{17612AC8-FC47-EEFB-DFAA-6A99D4950EC0}"/>
            </ac:spMkLst>
          </pc:spChg>
          <pc:spChg chg="mod">
            <ac:chgData name="Josephine Hoffheinz" userId="e0f5c9e3-43ea-4b53-8ebb-53a75749d87d" providerId="ADAL" clId="{208021B8-7477-774A-99A5-27129A94BF5E}" dt="2024-03-13T09:48:06.746" v="2448" actId="20577"/>
            <ac:spMkLst>
              <pc:docMk/>
              <pc:sldMasterMk cId="2394396925" sldId="2147483661"/>
              <pc:sldLayoutMk cId="3859855295" sldId="2147483683"/>
              <ac:spMk id="11" creationId="{366E3751-4A42-3B8D-5208-B03E95659924}"/>
            </ac:spMkLst>
          </pc:spChg>
          <pc:spChg chg="add mod">
            <ac:chgData name="Josephine Hoffheinz" userId="e0f5c9e3-43ea-4b53-8ebb-53a75749d87d" providerId="ADAL" clId="{208021B8-7477-774A-99A5-27129A94BF5E}" dt="2024-03-13T09:49:43.364" v="2470" actId="20577"/>
            <ac:spMkLst>
              <pc:docMk/>
              <pc:sldMasterMk cId="2394396925" sldId="2147483661"/>
              <pc:sldLayoutMk cId="3859855295" sldId="2147483683"/>
              <ac:spMk id="14" creationId="{BED520A0-5A91-65BD-5356-54F489A6981F}"/>
            </ac:spMkLst>
          </pc:spChg>
        </pc:sldLayoutChg>
        <pc:sldLayoutChg chg="modSp mod">
          <pc:chgData name="Josephine Hoffheinz" userId="e0f5c9e3-43ea-4b53-8ebb-53a75749d87d" providerId="ADAL" clId="{208021B8-7477-774A-99A5-27129A94BF5E}" dt="2024-03-12T16:09:50.623" v="2267" actId="6014"/>
          <pc:sldLayoutMkLst>
            <pc:docMk/>
            <pc:sldMasterMk cId="2394396925" sldId="2147483661"/>
            <pc:sldLayoutMk cId="3371246564" sldId="2147483684"/>
          </pc:sldLayoutMkLst>
          <pc:spChg chg="mod">
            <ac:chgData name="Josephine Hoffheinz" userId="e0f5c9e3-43ea-4b53-8ebb-53a75749d87d" providerId="ADAL" clId="{208021B8-7477-774A-99A5-27129A94BF5E}" dt="2024-03-12T15:07:31.638" v="1314" actId="208"/>
            <ac:spMkLst>
              <pc:docMk/>
              <pc:sldMasterMk cId="2394396925" sldId="2147483661"/>
              <pc:sldLayoutMk cId="3371246564" sldId="2147483684"/>
              <ac:spMk id="2" creationId="{CBD3EEC2-4DF2-77B7-01E6-705CB7AF445B}"/>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1" creationId="{366E3751-4A42-3B8D-5208-B03E95659924}"/>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7" creationId="{4D4856FA-B0F4-D0C8-0330-C21FFD929E83}"/>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8" creationId="{66EE628D-9B92-AB0C-40F6-C70C231358E5}"/>
            </ac:spMkLst>
          </pc:spChg>
        </pc:sldLayoutChg>
        <pc:sldLayoutChg chg="delSp modSp add del mod modTransition">
          <pc:chgData name="Josephine Hoffheinz" userId="e0f5c9e3-43ea-4b53-8ebb-53a75749d87d" providerId="ADAL" clId="{208021B8-7477-774A-99A5-27129A94BF5E}" dt="2024-03-12T15:07:43.188" v="1315" actId="2696"/>
          <pc:sldLayoutMkLst>
            <pc:docMk/>
            <pc:sldMasterMk cId="2394396925" sldId="2147483661"/>
            <pc:sldLayoutMk cId="2685444418" sldId="2147483685"/>
          </pc:sldLayoutMkLst>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7" creationId="{0494FF37-27BE-EE49-0479-E8702FF092CE}"/>
            </ac:spMkLst>
          </pc:spChg>
          <pc:spChg chg="mod">
            <ac:chgData name="Josephine Hoffheinz" userId="e0f5c9e3-43ea-4b53-8ebb-53a75749d87d" providerId="ADAL" clId="{208021B8-7477-774A-99A5-27129A94BF5E}" dt="2024-03-12T15:03:01.009" v="1285" actId="14100"/>
            <ac:spMkLst>
              <pc:docMk/>
              <pc:sldMasterMk cId="2394396925" sldId="2147483661"/>
              <pc:sldLayoutMk cId="2685444418" sldId="2147483685"/>
              <ac:spMk id="8" creationId="{2F5CACCB-1CEC-1DE2-BD19-E4D118F49614}"/>
            </ac:spMkLst>
          </pc:spChg>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31" creationId="{ADE4A8DD-38A9-592B-CA32-2430C8D5F85D}"/>
            </ac:spMkLst>
          </pc:spChg>
          <pc:grpChg chg="del">
            <ac:chgData name="Josephine Hoffheinz" userId="e0f5c9e3-43ea-4b53-8ebb-53a75749d87d" providerId="ADAL" clId="{208021B8-7477-774A-99A5-27129A94BF5E}" dt="2024-03-11T15:23:57.957" v="103" actId="478"/>
            <ac:grpSpMkLst>
              <pc:docMk/>
              <pc:sldMasterMk cId="2394396925" sldId="2147483661"/>
              <pc:sldLayoutMk cId="2685444418" sldId="2147483685"/>
              <ac:grpSpMk id="32" creationId="{DAC0DA56-B901-47FB-E13E-265681DE69EB}"/>
            </ac:grpSpMkLst>
          </pc:grpChg>
        </pc:sldLayoutChg>
        <pc:sldLayoutChg chg="delSp modSp add mod modTransition">
          <pc:chgData name="Josephine Hoffheinz" userId="e0f5c9e3-43ea-4b53-8ebb-53a75749d87d" providerId="ADAL" clId="{208021B8-7477-774A-99A5-27129A94BF5E}" dt="2024-03-12T16:55:29.161" v="2304" actId="1038"/>
          <pc:sldLayoutMkLst>
            <pc:docMk/>
            <pc:sldMasterMk cId="2394396925" sldId="2147483661"/>
            <pc:sldLayoutMk cId="2890018589" sldId="2147483686"/>
          </pc:sldLayoutMkLst>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7" creationId="{0494FF37-27BE-EE49-0479-E8702FF092CE}"/>
            </ac:spMkLst>
          </pc:spChg>
          <pc:spChg chg="mod">
            <ac:chgData name="Josephine Hoffheinz" userId="e0f5c9e3-43ea-4b53-8ebb-53a75749d87d" providerId="ADAL" clId="{208021B8-7477-774A-99A5-27129A94BF5E}" dt="2024-03-12T15:02:56.903" v="1284" actId="14100"/>
            <ac:spMkLst>
              <pc:docMk/>
              <pc:sldMasterMk cId="2394396925" sldId="2147483661"/>
              <pc:sldLayoutMk cId="2890018589" sldId="2147483686"/>
              <ac:spMk id="8" creationId="{2F5CACCB-1CEC-1DE2-BD19-E4D118F49614}"/>
            </ac:spMkLst>
          </pc:spChg>
          <pc:spChg chg="mod">
            <ac:chgData name="Josephine Hoffheinz" userId="e0f5c9e3-43ea-4b53-8ebb-53a75749d87d" providerId="ADAL" clId="{208021B8-7477-774A-99A5-27129A94BF5E}" dt="2024-03-12T16:47:41.310" v="2274" actId="255"/>
            <ac:spMkLst>
              <pc:docMk/>
              <pc:sldMasterMk cId="2394396925" sldId="2147483661"/>
              <pc:sldLayoutMk cId="2890018589" sldId="2147483686"/>
              <ac:spMk id="16" creationId="{5F8397AA-E398-929E-0C83-31AB9C22E568}"/>
            </ac:spMkLst>
          </pc:spChg>
          <pc:spChg chg="mod">
            <ac:chgData name="Josephine Hoffheinz" userId="e0f5c9e3-43ea-4b53-8ebb-53a75749d87d" providerId="ADAL" clId="{208021B8-7477-774A-99A5-27129A94BF5E}" dt="2024-03-12T16:55:29.161" v="2304" actId="1038"/>
            <ac:spMkLst>
              <pc:docMk/>
              <pc:sldMasterMk cId="2394396925" sldId="2147483661"/>
              <pc:sldLayoutMk cId="2890018589" sldId="2147483686"/>
              <ac:spMk id="20" creationId="{64AE0E53-D6C9-00D8-DF42-09F73A32927B}"/>
            </ac:spMkLst>
          </pc:spChg>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31" creationId="{ADE4A8DD-38A9-592B-CA32-2430C8D5F85D}"/>
            </ac:spMkLst>
          </pc:spChg>
          <pc:grpChg chg="del">
            <ac:chgData name="Josephine Hoffheinz" userId="e0f5c9e3-43ea-4b53-8ebb-53a75749d87d" providerId="ADAL" clId="{208021B8-7477-774A-99A5-27129A94BF5E}" dt="2024-03-12T14:39:53.492" v="767" actId="478"/>
            <ac:grpSpMkLst>
              <pc:docMk/>
              <pc:sldMasterMk cId="2394396925" sldId="2147483661"/>
              <pc:sldLayoutMk cId="2890018589" sldId="2147483686"/>
              <ac:grpSpMk id="32" creationId="{DAC0DA56-B901-47FB-E13E-265681DE69EB}"/>
            </ac:grpSpMkLst>
          </pc:grpChg>
        </pc:sldLayoutChg>
        <pc:sldLayoutChg chg="addSp delSp modSp add mod modTransition">
          <pc:chgData name="Josephine Hoffheinz" userId="e0f5c9e3-43ea-4b53-8ebb-53a75749d87d" providerId="ADAL" clId="{208021B8-7477-774A-99A5-27129A94BF5E}" dt="2024-03-12T15:12:03.563" v="1326" actId="207"/>
          <pc:sldLayoutMkLst>
            <pc:docMk/>
            <pc:sldMasterMk cId="2394396925" sldId="2147483661"/>
            <pc:sldLayoutMk cId="3783021167" sldId="2147483687"/>
          </pc:sldLayoutMkLst>
          <pc:spChg chg="mod">
            <ac:chgData name="Josephine Hoffheinz" userId="e0f5c9e3-43ea-4b53-8ebb-53a75749d87d" providerId="ADAL" clId="{208021B8-7477-774A-99A5-27129A94BF5E}" dt="2024-03-12T15:08:29.017" v="1320" actId="207"/>
            <ac:spMkLst>
              <pc:docMk/>
              <pc:sldMasterMk cId="2394396925" sldId="2147483661"/>
              <pc:sldLayoutMk cId="3783021167" sldId="2147483687"/>
              <ac:spMk id="2" creationId="{9A09CF22-0C7B-B8E0-EEF8-7EA4D09EAF28}"/>
            </ac:spMkLst>
          </pc:spChg>
          <pc:spChg chg="add del">
            <ac:chgData name="Josephine Hoffheinz" userId="e0f5c9e3-43ea-4b53-8ebb-53a75749d87d" providerId="ADAL" clId="{208021B8-7477-774A-99A5-27129A94BF5E}" dt="2024-03-12T14:56:57.806" v="1210" actId="11529"/>
            <ac:spMkLst>
              <pc:docMk/>
              <pc:sldMasterMk cId="2394396925" sldId="2147483661"/>
              <pc:sldLayoutMk cId="3783021167" sldId="2147483687"/>
              <ac:spMk id="3" creationId="{E89C90A4-95F7-AF17-F8AF-EE385CF58BCF}"/>
            </ac:spMkLst>
          </pc:spChg>
          <pc:spChg chg="add del mod">
            <ac:chgData name="Josephine Hoffheinz" userId="e0f5c9e3-43ea-4b53-8ebb-53a75749d87d" providerId="ADAL" clId="{208021B8-7477-774A-99A5-27129A94BF5E}" dt="2024-03-12T14:58:58.732" v="1234" actId="478"/>
            <ac:spMkLst>
              <pc:docMk/>
              <pc:sldMasterMk cId="2394396925" sldId="2147483661"/>
              <pc:sldLayoutMk cId="3783021167" sldId="2147483687"/>
              <ac:spMk id="4" creationId="{DA9011B8-D703-BB1C-8585-2C2D8947809A}"/>
            </ac:spMkLst>
          </pc:spChg>
          <pc:spChg chg="add del">
            <ac:chgData name="Josephine Hoffheinz" userId="e0f5c9e3-43ea-4b53-8ebb-53a75749d87d" providerId="ADAL" clId="{208021B8-7477-774A-99A5-27129A94BF5E}" dt="2024-03-12T14:58:07.836" v="1212" actId="11529"/>
            <ac:spMkLst>
              <pc:docMk/>
              <pc:sldMasterMk cId="2394396925" sldId="2147483661"/>
              <pc:sldLayoutMk cId="3783021167" sldId="2147483687"/>
              <ac:spMk id="5" creationId="{26E1B038-6B06-0FD3-D8E6-714B105610B5}"/>
            </ac:spMkLst>
          </pc:spChg>
          <pc:spChg chg="mod">
            <ac:chgData name="Josephine Hoffheinz" userId="e0f5c9e3-43ea-4b53-8ebb-53a75749d87d" providerId="ADAL" clId="{208021B8-7477-774A-99A5-27129A94BF5E}" dt="2024-03-12T15:12:01.001" v="1325" actId="207"/>
            <ac:spMkLst>
              <pc:docMk/>
              <pc:sldMasterMk cId="2394396925" sldId="2147483661"/>
              <pc:sldLayoutMk cId="3783021167" sldId="2147483687"/>
              <ac:spMk id="6" creationId="{8814DEDD-7C5C-9062-14A1-B8310D3491F0}"/>
            </ac:spMkLst>
          </pc:spChg>
          <pc:spChg chg="del">
            <ac:chgData name="Josephine Hoffheinz" userId="e0f5c9e3-43ea-4b53-8ebb-53a75749d87d" providerId="ADAL" clId="{208021B8-7477-774A-99A5-27129A94BF5E}" dt="2024-03-12T14:59:01.285" v="1235" actId="478"/>
            <ac:spMkLst>
              <pc:docMk/>
              <pc:sldMasterMk cId="2394396925" sldId="2147483661"/>
              <pc:sldLayoutMk cId="3783021167" sldId="2147483687"/>
              <ac:spMk id="7" creationId="{A0F5CA34-148F-00DF-C14B-3104D6084168}"/>
            </ac:spMkLst>
          </pc:spChg>
          <pc:spChg chg="del mod">
            <ac:chgData name="Josephine Hoffheinz" userId="e0f5c9e3-43ea-4b53-8ebb-53a75749d87d" providerId="ADAL" clId="{208021B8-7477-774A-99A5-27129A94BF5E}" dt="2024-03-12T14:58:55.155" v="1233" actId="478"/>
            <ac:spMkLst>
              <pc:docMk/>
              <pc:sldMasterMk cId="2394396925" sldId="2147483661"/>
              <pc:sldLayoutMk cId="3783021167" sldId="2147483687"/>
              <ac:spMk id="8" creationId="{06D18A91-6473-0D8B-8E19-B946B408834B}"/>
            </ac:spMkLst>
          </pc:spChg>
          <pc:spChg chg="mod">
            <ac:chgData name="Josephine Hoffheinz" userId="e0f5c9e3-43ea-4b53-8ebb-53a75749d87d" providerId="ADAL" clId="{208021B8-7477-774A-99A5-27129A94BF5E}" dt="2024-03-12T15:07:19.516" v="1313" actId="207"/>
            <ac:spMkLst>
              <pc:docMk/>
              <pc:sldMasterMk cId="2394396925" sldId="2147483661"/>
              <pc:sldLayoutMk cId="3783021167" sldId="2147483687"/>
              <ac:spMk id="9" creationId="{925018C8-7245-5DBF-F3D5-BA23E16A4DB2}"/>
            </ac:spMkLst>
          </pc:spChg>
          <pc:spChg chg="add mod">
            <ac:chgData name="Josephine Hoffheinz" userId="e0f5c9e3-43ea-4b53-8ebb-53a75749d87d" providerId="ADAL" clId="{208021B8-7477-774A-99A5-27129A94BF5E}" dt="2024-03-12T15:12:03.563" v="1326" actId="207"/>
            <ac:spMkLst>
              <pc:docMk/>
              <pc:sldMasterMk cId="2394396925" sldId="2147483661"/>
              <pc:sldLayoutMk cId="3783021167" sldId="2147483687"/>
              <ac:spMk id="10" creationId="{722BF1BE-3664-A41F-E15A-BC5F0841D893}"/>
            </ac:spMkLst>
          </pc:spChg>
          <pc:spChg chg="add del mod">
            <ac:chgData name="Josephine Hoffheinz" userId="e0f5c9e3-43ea-4b53-8ebb-53a75749d87d" providerId="ADAL" clId="{208021B8-7477-774A-99A5-27129A94BF5E}" dt="2024-03-12T15:08:10.879" v="1317" actId="478"/>
            <ac:spMkLst>
              <pc:docMk/>
              <pc:sldMasterMk cId="2394396925" sldId="2147483661"/>
              <pc:sldLayoutMk cId="3783021167" sldId="2147483687"/>
              <ac:spMk id="11" creationId="{827CE2E1-91BF-EB98-E1B0-963A1D80DCA2}"/>
            </ac:spMkLst>
          </pc:spChg>
          <pc:spChg chg="add del mod">
            <ac:chgData name="Josephine Hoffheinz" userId="e0f5c9e3-43ea-4b53-8ebb-53a75749d87d" providerId="ADAL" clId="{208021B8-7477-774A-99A5-27129A94BF5E}" dt="2024-03-12T15:08:22.276" v="1319" actId="478"/>
            <ac:spMkLst>
              <pc:docMk/>
              <pc:sldMasterMk cId="2394396925" sldId="2147483661"/>
              <pc:sldLayoutMk cId="3783021167" sldId="2147483687"/>
              <ac:spMk id="12" creationId="{9CD8E9E0-18BD-867D-6A82-013AD0BA58DD}"/>
            </ac:spMkLst>
          </pc:spChg>
        </pc:sldLayoutChg>
        <pc:sldLayoutChg chg="addSp delSp modSp del mod ord">
          <pc:chgData name="Josephine Hoffheinz" userId="e0f5c9e3-43ea-4b53-8ebb-53a75749d87d" providerId="ADAL" clId="{208021B8-7477-774A-99A5-27129A94BF5E}" dt="2024-03-12T16:09:26.295" v="2264" actId="2696"/>
          <pc:sldLayoutMkLst>
            <pc:docMk/>
            <pc:sldMasterMk cId="2394396925" sldId="2147483661"/>
            <pc:sldLayoutMk cId="2915941314" sldId="2147483688"/>
          </pc:sldLayoutMkLst>
          <pc:spChg chg="add del mod">
            <ac:chgData name="Josephine Hoffheinz" userId="e0f5c9e3-43ea-4b53-8ebb-53a75749d87d" providerId="ADAL" clId="{208021B8-7477-774A-99A5-27129A94BF5E}" dt="2024-03-12T15:50:00.118" v="1831" actId="478"/>
            <ac:spMkLst>
              <pc:docMk/>
              <pc:sldMasterMk cId="2394396925" sldId="2147483661"/>
              <pc:sldLayoutMk cId="2915941314" sldId="2147483688"/>
              <ac:spMk id="3" creationId="{75659DBE-D4E9-B288-F11A-987E28660791}"/>
            </ac:spMkLst>
          </pc:spChg>
          <pc:spChg chg="add del">
            <ac:chgData name="Josephine Hoffheinz" userId="e0f5c9e3-43ea-4b53-8ebb-53a75749d87d" providerId="ADAL" clId="{208021B8-7477-774A-99A5-27129A94BF5E}" dt="2024-03-12T15:50:05.899" v="1832" actId="11529"/>
            <ac:spMkLst>
              <pc:docMk/>
              <pc:sldMasterMk cId="2394396925" sldId="2147483661"/>
              <pc:sldLayoutMk cId="2915941314" sldId="2147483688"/>
              <ac:spMk id="4" creationId="{67C3CE49-E053-4DD2-531B-1D16EA5E01FF}"/>
            </ac:spMkLst>
          </pc:spChg>
          <pc:spChg chg="add mod">
            <ac:chgData name="Josephine Hoffheinz" userId="e0f5c9e3-43ea-4b53-8ebb-53a75749d87d" providerId="ADAL" clId="{208021B8-7477-774A-99A5-27129A94BF5E}" dt="2024-03-12T15:53:03.700" v="2142" actId="12"/>
            <ac:spMkLst>
              <pc:docMk/>
              <pc:sldMasterMk cId="2394396925" sldId="2147483661"/>
              <pc:sldLayoutMk cId="2915941314" sldId="2147483688"/>
              <ac:spMk id="5" creationId="{3D50F6D8-E05D-9399-0DF3-57802CA38387}"/>
            </ac:spMkLst>
          </pc:spChg>
          <pc:spChg chg="del">
            <ac:chgData name="Josephine Hoffheinz" userId="e0f5c9e3-43ea-4b53-8ebb-53a75749d87d" providerId="ADAL" clId="{208021B8-7477-774A-99A5-27129A94BF5E}" dt="2024-03-12T15:49:09.637" v="1824" actId="478"/>
            <ac:spMkLst>
              <pc:docMk/>
              <pc:sldMasterMk cId="2394396925" sldId="2147483661"/>
              <pc:sldLayoutMk cId="2915941314" sldId="2147483688"/>
              <ac:spMk id="6" creationId="{8814DEDD-7C5C-9062-14A1-B8310D3491F0}"/>
            </ac:spMkLst>
          </pc:spChg>
          <pc:spChg chg="add del mod">
            <ac:chgData name="Josephine Hoffheinz" userId="e0f5c9e3-43ea-4b53-8ebb-53a75749d87d" providerId="ADAL" clId="{208021B8-7477-774A-99A5-27129A94BF5E}" dt="2024-03-12T15:51:56.603" v="2132" actId="478"/>
            <ac:spMkLst>
              <pc:docMk/>
              <pc:sldMasterMk cId="2394396925" sldId="2147483661"/>
              <pc:sldLayoutMk cId="2915941314" sldId="2147483688"/>
              <ac:spMk id="7" creationId="{B3D150C4-4C08-B3B6-72F1-46B72E1F1AF2}"/>
            </ac:spMkLst>
          </pc:spChg>
          <pc:spChg chg="add del mod">
            <ac:chgData name="Josephine Hoffheinz" userId="e0f5c9e3-43ea-4b53-8ebb-53a75749d87d" providerId="ADAL" clId="{208021B8-7477-774A-99A5-27129A94BF5E}" dt="2024-03-12T15:56:13.835" v="2162" actId="478"/>
            <ac:spMkLst>
              <pc:docMk/>
              <pc:sldMasterMk cId="2394396925" sldId="2147483661"/>
              <pc:sldLayoutMk cId="2915941314" sldId="2147483688"/>
              <ac:spMk id="8" creationId="{15696094-8ACA-008C-9148-0BFE21261F51}"/>
            </ac:spMkLst>
          </pc:spChg>
          <pc:spChg chg="del">
            <ac:chgData name="Josephine Hoffheinz" userId="e0f5c9e3-43ea-4b53-8ebb-53a75749d87d" providerId="ADAL" clId="{208021B8-7477-774A-99A5-27129A94BF5E}" dt="2024-03-12T15:53:59.541" v="2143" actId="478"/>
            <ac:spMkLst>
              <pc:docMk/>
              <pc:sldMasterMk cId="2394396925" sldId="2147483661"/>
              <pc:sldLayoutMk cId="2915941314" sldId="2147483688"/>
              <ac:spMk id="9" creationId="{925018C8-7245-5DBF-F3D5-BA23E16A4DB2}"/>
            </ac:spMkLst>
          </pc:spChg>
          <pc:spChg chg="del">
            <ac:chgData name="Josephine Hoffheinz" userId="e0f5c9e3-43ea-4b53-8ebb-53a75749d87d" providerId="ADAL" clId="{208021B8-7477-774A-99A5-27129A94BF5E}" dt="2024-03-12T15:49:07.788" v="1823" actId="478"/>
            <ac:spMkLst>
              <pc:docMk/>
              <pc:sldMasterMk cId="2394396925" sldId="2147483661"/>
              <pc:sldLayoutMk cId="2915941314" sldId="2147483688"/>
              <ac:spMk id="10" creationId="{722BF1BE-3664-A41F-E15A-BC5F0841D893}"/>
            </ac:spMkLst>
          </pc:spChg>
          <pc:spChg chg="add mod">
            <ac:chgData name="Josephine Hoffheinz" userId="e0f5c9e3-43ea-4b53-8ebb-53a75749d87d" providerId="ADAL" clId="{208021B8-7477-774A-99A5-27129A94BF5E}" dt="2024-03-12T15:55:44.105" v="2157" actId="207"/>
            <ac:spMkLst>
              <pc:docMk/>
              <pc:sldMasterMk cId="2394396925" sldId="2147483661"/>
              <pc:sldLayoutMk cId="2915941314" sldId="2147483688"/>
              <ac:spMk id="11" creationId="{D0ED1B85-8D64-B0E0-A312-4C742E9498B5}"/>
            </ac:spMkLst>
          </pc:spChg>
          <pc:spChg chg="add mod">
            <ac:chgData name="Josephine Hoffheinz" userId="e0f5c9e3-43ea-4b53-8ebb-53a75749d87d" providerId="ADAL" clId="{208021B8-7477-774A-99A5-27129A94BF5E}" dt="2024-03-12T15:56:18.608" v="2164" actId="167"/>
            <ac:spMkLst>
              <pc:docMk/>
              <pc:sldMasterMk cId="2394396925" sldId="2147483661"/>
              <pc:sldLayoutMk cId="2915941314" sldId="2147483688"/>
              <ac:spMk id="12" creationId="{C96AD755-6960-DFF5-9AEB-EB418482E84B}"/>
            </ac:spMkLst>
          </pc:spChg>
        </pc:sldLayoutChg>
      </pc:sldMasterChg>
    </pc:docChg>
  </pc:docChgLst>
  <pc:docChgLst>
    <pc:chgData name="Nico Heby" userId="c88c6920-9e16-4a7e-acac-31863610828a" providerId="ADAL" clId="{D622D7F0-D8CD-4ED2-A0E4-C19904897FBF}"/>
    <pc:docChg chg="undo custSel modSld">
      <pc:chgData name="Nico Heby" userId="c88c6920-9e16-4a7e-acac-31863610828a" providerId="ADAL" clId="{D622D7F0-D8CD-4ED2-A0E4-C19904897FBF}" dt="2024-03-10T16:48:10.154" v="10"/>
      <pc:docMkLst>
        <pc:docMk/>
      </pc:docMkLst>
      <pc:sldChg chg="addCm">
        <pc:chgData name="Nico Heby" userId="c88c6920-9e16-4a7e-acac-31863610828a" providerId="ADAL" clId="{D622D7F0-D8CD-4ED2-A0E4-C19904897FBF}" dt="2024-03-10T16:48:10.154" v="10"/>
        <pc:sldMkLst>
          <pc:docMk/>
          <pc:sldMk cId="1713955980" sldId="257"/>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5:25.211" v="2"/>
              <pc2:cmMkLst xmlns:pc2="http://schemas.microsoft.com/office/powerpoint/2019/9/main/command">
                <pc:docMk/>
                <pc:sldMk cId="1713955980" sldId="257"/>
                <pc2:cmMk id="{C07BF723-4E32-4137-85A9-6D0600AD296F}"/>
              </pc2:cmMkLst>
            </pc226:cmChg>
            <pc226:cmChg xmlns:pc226="http://schemas.microsoft.com/office/powerpoint/2022/06/main/command" chg="add">
              <pc226:chgData name="Nico Heby" userId="c88c6920-9e16-4a7e-acac-31863610828a" providerId="ADAL" clId="{D622D7F0-D8CD-4ED2-A0E4-C19904897FBF}" dt="2024-03-10T16:48:10.154" v="10"/>
              <pc2:cmMkLst xmlns:pc2="http://schemas.microsoft.com/office/powerpoint/2019/9/main/command">
                <pc:docMk/>
                <pc:sldMk cId="1713955980" sldId="257"/>
                <pc2:cmMk id="{4C3AABE8-ECBD-49DD-B273-8C8248F841AA}"/>
              </pc2:cmMkLst>
            </pc226:cmChg>
          </p:ext>
        </pc:extLst>
      </pc:sldChg>
      <pc:sldChg chg="addSp delSp mod addCm delCm modCm">
        <pc:chgData name="Nico Heby" userId="c88c6920-9e16-4a7e-acac-31863610828a" providerId="ADAL" clId="{D622D7F0-D8CD-4ED2-A0E4-C19904897FBF}" dt="2024-03-10T16:46:37.610" v="8"/>
        <pc:sldMkLst>
          <pc:docMk/>
          <pc:sldMk cId="1148641694" sldId="260"/>
        </pc:sldMkLst>
        <pc:spChg chg="add del">
          <ac:chgData name="Nico Heby" userId="c88c6920-9e16-4a7e-acac-31863610828a" providerId="ADAL" clId="{D622D7F0-D8CD-4ED2-A0E4-C19904897FBF}" dt="2024-03-10T16:45:55.715" v="4" actId="478"/>
          <ac:spMkLst>
            <pc:docMk/>
            <pc:sldMk cId="1148641694" sldId="260"/>
            <ac:spMk id="4" creationId="{0320390C-260E-7105-B2C1-9ED0AC7F0819}"/>
          </ac:spMkLst>
        </pc:spChg>
        <pc:extLst>
          <p:ext xmlns:p="http://schemas.openxmlformats.org/presentationml/2006/main" uri="{D6D511B9-2390-475A-947B-AFAB55BFBCF1}">
            <pc226:cmChg xmlns:pc226="http://schemas.microsoft.com/office/powerpoint/2022/06/main/command" chg="add del mod">
              <pc226:chgData name="Nico Heby" userId="c88c6920-9e16-4a7e-acac-31863610828a" providerId="ADAL" clId="{D622D7F0-D8CD-4ED2-A0E4-C19904897FBF}" dt="2024-03-10T16:46:34.855" v="7"/>
              <pc2:cmMkLst xmlns:pc2="http://schemas.microsoft.com/office/powerpoint/2019/9/main/command">
                <pc:docMk/>
                <pc:sldMk cId="1148641694" sldId="260"/>
                <pc2:cmMk id="{1387A9E0-0D2B-4D6A-8A43-86DFE1E42C77}"/>
              </pc2:cmMkLst>
            </pc226:cmChg>
            <pc226:cmChg xmlns:pc226="http://schemas.microsoft.com/office/powerpoint/2022/06/main/command" chg="add">
              <pc226:chgData name="Nico Heby" userId="c88c6920-9e16-4a7e-acac-31863610828a" providerId="ADAL" clId="{D622D7F0-D8CD-4ED2-A0E4-C19904897FBF}" dt="2024-03-10T16:46:37.610" v="8"/>
              <pc2:cmMkLst xmlns:pc2="http://schemas.microsoft.com/office/powerpoint/2019/9/main/command">
                <pc:docMk/>
                <pc:sldMk cId="1148641694" sldId="260"/>
                <pc2:cmMk id="{759012F3-FCE0-4763-9CE8-C3C3B0FFDF1E}"/>
              </pc2:cmMkLst>
            </pc226:cmChg>
          </p:ext>
        </pc:extLst>
      </pc:sldChg>
      <pc:sldChg chg="addCm">
        <pc:chgData name="Nico Heby" userId="c88c6920-9e16-4a7e-acac-31863610828a" providerId="ADAL" clId="{D622D7F0-D8CD-4ED2-A0E4-C19904897FBF}" dt="2024-03-10T16:46:51.723" v="9"/>
        <pc:sldMkLst>
          <pc:docMk/>
          <pc:sldMk cId="537293043" sldId="261"/>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6:51.723" v="9"/>
              <pc2:cmMkLst xmlns:pc2="http://schemas.microsoft.com/office/powerpoint/2019/9/main/command">
                <pc:docMk/>
                <pc:sldMk cId="537293043" sldId="261"/>
                <pc2:cmMk id="{1D3ADE79-0D31-424F-A52E-3B69429E1099}"/>
              </pc2:cmMkLst>
            </pc226:cmChg>
          </p:ext>
        </pc:extLst>
      </pc:sldChg>
      <pc:sldChg chg="addCm modCm">
        <pc:chgData name="Nico Heby" userId="c88c6920-9e16-4a7e-acac-31863610828a" providerId="ADAL" clId="{D622D7F0-D8CD-4ED2-A0E4-C19904897FBF}" dt="2024-03-10T16:41:14.945" v="1" actId="2056"/>
        <pc:sldMkLst>
          <pc:docMk/>
          <pc:sldMk cId="87104356" sldId="263"/>
        </pc:sldMkLst>
        <pc:extLst>
          <p:ext xmlns:p="http://schemas.openxmlformats.org/presentationml/2006/main" uri="{D6D511B9-2390-475A-947B-AFAB55BFBCF1}">
            <pc226:cmChg xmlns:pc226="http://schemas.microsoft.com/office/powerpoint/2022/06/main/command" chg="add mod">
              <pc226:chgData name="Nico Heby" userId="c88c6920-9e16-4a7e-acac-31863610828a" providerId="ADAL" clId="{D622D7F0-D8CD-4ED2-A0E4-C19904897FBF}" dt="2024-03-10T16:41:14.945" v="1" actId="2056"/>
              <pc2:cmMkLst xmlns:pc2="http://schemas.microsoft.com/office/powerpoint/2019/9/main/command">
                <pc:docMk/>
                <pc:sldMk cId="87104356" sldId="263"/>
                <pc2:cmMk id="{9F4D0BD4-C490-46D9-9EDE-D51E5F839369}"/>
              </pc2:cmMkLst>
            </pc226:cmChg>
          </p:ext>
        </pc:extLst>
      </pc:sldChg>
    </pc:docChg>
  </pc:docChgLst>
  <pc:docChgLst>
    <pc:chgData name="Hannah Werner" userId="6f96a161-cb2c-4bc7-a90d-3c38d78bf0fc" providerId="ADAL" clId="{9087A9A1-D0CE-4182-A346-46834F52221C}"/>
    <pc:docChg chg="modSld">
      <pc:chgData name="Hannah Werner" userId="6f96a161-cb2c-4bc7-a90d-3c38d78bf0fc" providerId="ADAL" clId="{9087A9A1-D0CE-4182-A346-46834F52221C}" dt="2024-11-19T14:01:09.212" v="1" actId="6549"/>
      <pc:docMkLst>
        <pc:docMk/>
      </pc:docMkLst>
      <pc:sldChg chg="modSp mod">
        <pc:chgData name="Hannah Werner" userId="6f96a161-cb2c-4bc7-a90d-3c38d78bf0fc" providerId="ADAL" clId="{9087A9A1-D0CE-4182-A346-46834F52221C}" dt="2024-11-19T14:01:09.212" v="1" actId="6549"/>
        <pc:sldMkLst>
          <pc:docMk/>
          <pc:sldMk cId="642391188" sldId="266"/>
        </pc:sldMkLst>
        <pc:spChg chg="mod">
          <ac:chgData name="Hannah Werner" userId="6f96a161-cb2c-4bc7-a90d-3c38d78bf0fc" providerId="ADAL" clId="{9087A9A1-D0CE-4182-A346-46834F52221C}" dt="2024-11-19T14:01:09.212" v="1" actId="6549"/>
          <ac:spMkLst>
            <pc:docMk/>
            <pc:sldMk cId="642391188" sldId="266"/>
            <ac:spMk id="8" creationId="{1709F3E8-75CE-6CBA-106C-BA543687617B}"/>
          </ac:spMkLst>
        </pc:spChg>
      </pc:sldChg>
    </pc:docChg>
  </pc:docChgLst>
  <pc:docChgLst>
    <pc:chgData name="Hannah Werner" userId="6f96a161-cb2c-4bc7-a90d-3c38d78bf0fc" providerId="ADAL" clId="{F096D414-503F-49EC-841F-5909FC2345B5}"/>
    <pc:docChg chg="undo redo custSel modSld modMainMaster">
      <pc:chgData name="Hannah Werner" userId="6f96a161-cb2c-4bc7-a90d-3c38d78bf0fc" providerId="ADAL" clId="{F096D414-503F-49EC-841F-5909FC2345B5}" dt="2024-09-24T09:19:20.622" v="518" actId="20577"/>
      <pc:docMkLst>
        <pc:docMk/>
      </pc:docMkLst>
      <pc:sldChg chg="addSp modSp mod">
        <pc:chgData name="Hannah Werner" userId="6f96a161-cb2c-4bc7-a90d-3c38d78bf0fc" providerId="ADAL" clId="{F096D414-503F-49EC-841F-5909FC2345B5}" dt="2024-09-24T09:19:20.622" v="518" actId="20577"/>
        <pc:sldMkLst>
          <pc:docMk/>
          <pc:sldMk cId="985856299" sldId="268"/>
        </pc:sldMkLst>
        <pc:spChg chg="add mod">
          <ac:chgData name="Hannah Werner" userId="6f96a161-cb2c-4bc7-a90d-3c38d78bf0fc" providerId="ADAL" clId="{F096D414-503F-49EC-841F-5909FC2345B5}" dt="2024-09-24T09:18:43.074" v="430" actId="20577"/>
          <ac:spMkLst>
            <pc:docMk/>
            <pc:sldMk cId="985856299" sldId="268"/>
            <ac:spMk id="2" creationId="{5665EF76-06AA-5062-3F91-D79814344F67}"/>
          </ac:spMkLst>
        </pc:spChg>
        <pc:spChg chg="mod">
          <ac:chgData name="Hannah Werner" userId="6f96a161-cb2c-4bc7-a90d-3c38d78bf0fc" providerId="ADAL" clId="{F096D414-503F-49EC-841F-5909FC2345B5}" dt="2024-09-24T09:18:31.704" v="396"/>
          <ac:spMkLst>
            <pc:docMk/>
            <pc:sldMk cId="985856299" sldId="268"/>
            <ac:spMk id="4" creationId="{8B103474-2DB2-EB03-C136-DCC7D8DA8575}"/>
          </ac:spMkLst>
        </pc:spChg>
        <pc:spChg chg="mod">
          <ac:chgData name="Hannah Werner" userId="6f96a161-cb2c-4bc7-a90d-3c38d78bf0fc" providerId="ADAL" clId="{F096D414-503F-49EC-841F-5909FC2345B5}" dt="2024-09-24T09:18:31.704" v="396"/>
          <ac:spMkLst>
            <pc:docMk/>
            <pc:sldMk cId="985856299" sldId="268"/>
            <ac:spMk id="5" creationId="{B9286486-BBA8-AF79-BF05-E337CAA01732}"/>
          </ac:spMkLst>
        </pc:spChg>
        <pc:spChg chg="mod">
          <ac:chgData name="Hannah Werner" userId="6f96a161-cb2c-4bc7-a90d-3c38d78bf0fc" providerId="ADAL" clId="{F096D414-503F-49EC-841F-5909FC2345B5}" dt="2024-09-24T09:18:31.704" v="396"/>
          <ac:spMkLst>
            <pc:docMk/>
            <pc:sldMk cId="985856299" sldId="268"/>
            <ac:spMk id="6" creationId="{678A7A32-D7D1-EB0E-5C4D-FD59C21DABF2}"/>
          </ac:spMkLst>
        </pc:spChg>
        <pc:spChg chg="mod">
          <ac:chgData name="Hannah Werner" userId="6f96a161-cb2c-4bc7-a90d-3c38d78bf0fc" providerId="ADAL" clId="{F096D414-503F-49EC-841F-5909FC2345B5}" dt="2024-09-24T09:18:31.704" v="396"/>
          <ac:spMkLst>
            <pc:docMk/>
            <pc:sldMk cId="985856299" sldId="268"/>
            <ac:spMk id="7" creationId="{F6F32313-577C-FF74-8B9F-D1137D1CE4B9}"/>
          </ac:spMkLst>
        </pc:spChg>
        <pc:spChg chg="mod">
          <ac:chgData name="Hannah Werner" userId="6f96a161-cb2c-4bc7-a90d-3c38d78bf0fc" providerId="ADAL" clId="{F096D414-503F-49EC-841F-5909FC2345B5}" dt="2024-09-24T09:18:51.921" v="446" actId="20577"/>
          <ac:spMkLst>
            <pc:docMk/>
            <pc:sldMk cId="985856299" sldId="268"/>
            <ac:spMk id="8" creationId="{39C2E45C-D837-069D-7A18-A0D59FB93DD5}"/>
          </ac:spMkLst>
        </pc:spChg>
        <pc:spChg chg="mod">
          <ac:chgData name="Hannah Werner" userId="6f96a161-cb2c-4bc7-a90d-3c38d78bf0fc" providerId="ADAL" clId="{F096D414-503F-49EC-841F-5909FC2345B5}" dt="2024-09-24T09:18:31.704" v="396"/>
          <ac:spMkLst>
            <pc:docMk/>
            <pc:sldMk cId="985856299" sldId="268"/>
            <ac:spMk id="9" creationId="{D86ECF3F-ACE8-279B-EBE5-48F0145818CF}"/>
          </ac:spMkLst>
        </pc:spChg>
        <pc:spChg chg="mod">
          <ac:chgData name="Hannah Werner" userId="6f96a161-cb2c-4bc7-a90d-3c38d78bf0fc" providerId="ADAL" clId="{F096D414-503F-49EC-841F-5909FC2345B5}" dt="2024-09-24T09:18:47.612" v="440" actId="20577"/>
          <ac:spMkLst>
            <pc:docMk/>
            <pc:sldMk cId="985856299" sldId="268"/>
            <ac:spMk id="10" creationId="{20A922E0-4DD7-0C1D-6B09-1DDF97E963EE}"/>
          </ac:spMkLst>
        </pc:spChg>
        <pc:spChg chg="mod">
          <ac:chgData name="Hannah Werner" userId="6f96a161-cb2c-4bc7-a90d-3c38d78bf0fc" providerId="ADAL" clId="{F096D414-503F-49EC-841F-5909FC2345B5}" dt="2024-09-24T09:18:31.704" v="396"/>
          <ac:spMkLst>
            <pc:docMk/>
            <pc:sldMk cId="985856299" sldId="268"/>
            <ac:spMk id="11" creationId="{8060F000-7809-F9D8-E68D-836323C71481}"/>
          </ac:spMkLst>
        </pc:spChg>
        <pc:spChg chg="mod">
          <ac:chgData name="Hannah Werner" userId="6f96a161-cb2c-4bc7-a90d-3c38d78bf0fc" providerId="ADAL" clId="{F096D414-503F-49EC-841F-5909FC2345B5}" dt="2024-09-24T09:18:58.593" v="461" actId="20577"/>
          <ac:spMkLst>
            <pc:docMk/>
            <pc:sldMk cId="985856299" sldId="268"/>
            <ac:spMk id="12" creationId="{1906BFB9-6120-5EFD-4450-2795C36A4F77}"/>
          </ac:spMkLst>
        </pc:spChg>
        <pc:spChg chg="mod">
          <ac:chgData name="Hannah Werner" userId="6f96a161-cb2c-4bc7-a90d-3c38d78bf0fc" providerId="ADAL" clId="{F096D414-503F-49EC-841F-5909FC2345B5}" dt="2024-09-24T09:19:02.953" v="466" actId="20577"/>
          <ac:spMkLst>
            <pc:docMk/>
            <pc:sldMk cId="985856299" sldId="268"/>
            <ac:spMk id="13" creationId="{7A612E00-B2B3-DAB3-B2E3-4D95B11C1E3C}"/>
          </ac:spMkLst>
        </pc:spChg>
        <pc:spChg chg="add mod">
          <ac:chgData name="Hannah Werner" userId="6f96a161-cb2c-4bc7-a90d-3c38d78bf0fc" providerId="ADAL" clId="{F096D414-503F-49EC-841F-5909FC2345B5}" dt="2024-09-24T09:19:20.622" v="518" actId="20577"/>
          <ac:spMkLst>
            <pc:docMk/>
            <pc:sldMk cId="985856299" sldId="268"/>
            <ac:spMk id="14" creationId="{42A0DBA0-5CDD-895E-7C25-CFA11636066D}"/>
          </ac:spMkLst>
        </pc:spChg>
        <pc:grpChg chg="add mod">
          <ac:chgData name="Hannah Werner" userId="6f96a161-cb2c-4bc7-a90d-3c38d78bf0fc" providerId="ADAL" clId="{F096D414-503F-49EC-841F-5909FC2345B5}" dt="2024-09-24T09:18:31.704" v="396"/>
          <ac:grpSpMkLst>
            <pc:docMk/>
            <pc:sldMk cId="985856299" sldId="268"/>
            <ac:grpSpMk id="3" creationId="{C326CC99-A4CE-9D90-AAF6-A529B0B29050}"/>
          </ac:grpSpMkLst>
        </pc:grpChg>
      </pc:sldChg>
      <pc:sldMasterChg chg="modSldLayout">
        <pc:chgData name="Hannah Werner" userId="6f96a161-cb2c-4bc7-a90d-3c38d78bf0fc" providerId="ADAL" clId="{F096D414-503F-49EC-841F-5909FC2345B5}" dt="2024-09-24T09:17:04.095" v="395" actId="1076"/>
        <pc:sldMasterMkLst>
          <pc:docMk/>
          <pc:sldMasterMk cId="2394396925" sldId="2147483661"/>
        </pc:sldMasterMkLst>
        <pc:sldLayoutChg chg="modSp mod">
          <pc:chgData name="Hannah Werner" userId="6f96a161-cb2c-4bc7-a90d-3c38d78bf0fc" providerId="ADAL" clId="{F096D414-503F-49EC-841F-5909FC2345B5}" dt="2024-09-24T09:07:58.589" v="299" actId="20577"/>
          <pc:sldLayoutMkLst>
            <pc:docMk/>
            <pc:sldMasterMk cId="2394396925" sldId="2147483661"/>
            <pc:sldLayoutMk cId="3485044174" sldId="2147483678"/>
          </pc:sldLayoutMkLst>
          <pc:spChg chg="mod">
            <ac:chgData name="Hannah Werner" userId="6f96a161-cb2c-4bc7-a90d-3c38d78bf0fc" providerId="ADAL" clId="{F096D414-503F-49EC-841F-5909FC2345B5}" dt="2024-09-24T09:07:58.589" v="299" actId="20577"/>
            <ac:spMkLst>
              <pc:docMk/>
              <pc:sldMasterMk cId="2394396925" sldId="2147483661"/>
              <pc:sldLayoutMk cId="3485044174" sldId="2147483678"/>
              <ac:spMk id="11" creationId="{366E3751-4A42-3B8D-5208-B03E95659924}"/>
            </ac:spMkLst>
          </pc:spChg>
        </pc:sldLayoutChg>
        <pc:sldLayoutChg chg="addSp modSp mod">
          <pc:chgData name="Hannah Werner" userId="6f96a161-cb2c-4bc7-a90d-3c38d78bf0fc" providerId="ADAL" clId="{F096D414-503F-49EC-841F-5909FC2345B5}" dt="2024-09-24T09:15:51.931" v="390" actId="20577"/>
          <pc:sldLayoutMkLst>
            <pc:docMk/>
            <pc:sldMasterMk cId="2394396925" sldId="2147483661"/>
            <pc:sldLayoutMk cId="496303994" sldId="2147483679"/>
          </pc:sldLayoutMkLst>
          <pc:spChg chg="add mod">
            <ac:chgData name="Hannah Werner" userId="6f96a161-cb2c-4bc7-a90d-3c38d78bf0fc" providerId="ADAL" clId="{F096D414-503F-49EC-841F-5909FC2345B5}" dt="2024-09-24T09:10:20.900" v="335"/>
            <ac:spMkLst>
              <pc:docMk/>
              <pc:sldMasterMk cId="2394396925" sldId="2147483661"/>
              <pc:sldLayoutMk cId="496303994" sldId="2147483679"/>
              <ac:spMk id="6" creationId="{8D462D4B-5B74-144B-43D3-A9E506250394}"/>
            </ac:spMkLst>
          </pc:spChg>
          <pc:spChg chg="add mod">
            <ac:chgData name="Hannah Werner" userId="6f96a161-cb2c-4bc7-a90d-3c38d78bf0fc" providerId="ADAL" clId="{F096D414-503F-49EC-841F-5909FC2345B5}" dt="2024-09-24T09:14:56.669" v="384" actId="14100"/>
            <ac:spMkLst>
              <pc:docMk/>
              <pc:sldMasterMk cId="2394396925" sldId="2147483661"/>
              <pc:sldLayoutMk cId="496303994" sldId="2147483679"/>
              <ac:spMk id="14" creationId="{7E54B5CF-C610-66CA-4A59-54E9AF9DAFCD}"/>
            </ac:spMkLst>
          </pc:spChg>
          <pc:spChg chg="add mod">
            <ac:chgData name="Hannah Werner" userId="6f96a161-cb2c-4bc7-a90d-3c38d78bf0fc" providerId="ADAL" clId="{F096D414-503F-49EC-841F-5909FC2345B5}" dt="2024-09-24T09:12:32.033" v="360"/>
            <ac:spMkLst>
              <pc:docMk/>
              <pc:sldMasterMk cId="2394396925" sldId="2147483661"/>
              <pc:sldLayoutMk cId="496303994" sldId="2147483679"/>
              <ac:spMk id="16" creationId="{BA48666A-AE96-AC97-13F4-7B8972242DA5}"/>
            </ac:spMkLst>
          </pc:spChg>
          <pc:spChg chg="add mod">
            <ac:chgData name="Hannah Werner" userId="6f96a161-cb2c-4bc7-a90d-3c38d78bf0fc" providerId="ADAL" clId="{F096D414-503F-49EC-841F-5909FC2345B5}" dt="2024-09-24T09:15:51.931" v="390" actId="20577"/>
            <ac:spMkLst>
              <pc:docMk/>
              <pc:sldMasterMk cId="2394396925" sldId="2147483661"/>
              <pc:sldLayoutMk cId="496303994" sldId="2147483679"/>
              <ac:spMk id="17" creationId="{2F53D774-873F-C6FD-D61E-FE87D936EA5F}"/>
            </ac:spMkLst>
          </pc:spChg>
          <pc:spChg chg="mod">
            <ac:chgData name="Hannah Werner" userId="6f96a161-cb2c-4bc7-a90d-3c38d78bf0fc" providerId="ADAL" clId="{F096D414-503F-49EC-841F-5909FC2345B5}" dt="2024-09-24T09:15:22.438" v="387" actId="1076"/>
            <ac:spMkLst>
              <pc:docMk/>
              <pc:sldMasterMk cId="2394396925" sldId="2147483661"/>
              <pc:sldLayoutMk cId="496303994" sldId="2147483679"/>
              <ac:spMk id="25" creationId="{3F01A773-91AB-760F-A2B8-F9299A3CEC97}"/>
            </ac:spMkLst>
          </pc:spChg>
          <pc:spChg chg="mod">
            <ac:chgData name="Hannah Werner" userId="6f96a161-cb2c-4bc7-a90d-3c38d78bf0fc" providerId="ADAL" clId="{F096D414-503F-49EC-841F-5909FC2345B5}" dt="2024-09-24T09:12:02.264" v="351" actId="14100"/>
            <ac:spMkLst>
              <pc:docMk/>
              <pc:sldMasterMk cId="2394396925" sldId="2147483661"/>
              <pc:sldLayoutMk cId="496303994" sldId="2147483679"/>
              <ac:spMk id="32" creationId="{3D97CCEF-8B32-DA8D-8220-433DBAC8C95B}"/>
            </ac:spMkLst>
          </pc:spChg>
          <pc:spChg chg="mod">
            <ac:chgData name="Hannah Werner" userId="6f96a161-cb2c-4bc7-a90d-3c38d78bf0fc" providerId="ADAL" clId="{F096D414-503F-49EC-841F-5909FC2345B5}" dt="2024-09-24T09:15:08.198" v="386" actId="14100"/>
            <ac:spMkLst>
              <pc:docMk/>
              <pc:sldMasterMk cId="2394396925" sldId="2147483661"/>
              <pc:sldLayoutMk cId="496303994" sldId="2147483679"/>
              <ac:spMk id="35" creationId="{6432F760-F5F0-D74C-F44A-680E2AFA4293}"/>
            </ac:spMkLst>
          </pc:spChg>
        </pc:sldLayoutChg>
        <pc:sldLayoutChg chg="modSp mod">
          <pc:chgData name="Hannah Werner" userId="6f96a161-cb2c-4bc7-a90d-3c38d78bf0fc" providerId="ADAL" clId="{F096D414-503F-49EC-841F-5909FC2345B5}" dt="2024-09-24T09:08:05.668" v="301"/>
          <pc:sldLayoutMkLst>
            <pc:docMk/>
            <pc:sldMasterMk cId="2394396925" sldId="2147483661"/>
            <pc:sldLayoutMk cId="2088388667" sldId="2147483681"/>
          </pc:sldLayoutMkLst>
          <pc:spChg chg="mod">
            <ac:chgData name="Hannah Werner" userId="6f96a161-cb2c-4bc7-a90d-3c38d78bf0fc" providerId="ADAL" clId="{F096D414-503F-49EC-841F-5909FC2345B5}" dt="2024-09-24T09:08:05.668" v="301"/>
            <ac:spMkLst>
              <pc:docMk/>
              <pc:sldMasterMk cId="2394396925" sldId="2147483661"/>
              <pc:sldLayoutMk cId="2088388667" sldId="2147483681"/>
              <ac:spMk id="32" creationId="{3D97CCEF-8B32-DA8D-8220-433DBAC8C95B}"/>
            </ac:spMkLst>
          </pc:spChg>
        </pc:sldLayoutChg>
        <pc:sldLayoutChg chg="modSp mod">
          <pc:chgData name="Hannah Werner" userId="6f96a161-cb2c-4bc7-a90d-3c38d78bf0fc" providerId="ADAL" clId="{F096D414-503F-49EC-841F-5909FC2345B5}" dt="2024-09-24T09:17:04.095" v="395" actId="1076"/>
          <pc:sldLayoutMkLst>
            <pc:docMk/>
            <pc:sldMasterMk cId="2394396925" sldId="2147483661"/>
            <pc:sldLayoutMk cId="3371246564" sldId="2147483684"/>
          </pc:sldLayoutMkLst>
          <pc:spChg chg="mod">
            <ac:chgData name="Hannah Werner" userId="6f96a161-cb2c-4bc7-a90d-3c38d78bf0fc" providerId="ADAL" clId="{F096D414-503F-49EC-841F-5909FC2345B5}" dt="2024-09-24T09:17:04.095" v="395" actId="1076"/>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F096D414-503F-49EC-841F-5909FC2345B5}" dt="2024-09-24T09:04:35.844" v="102" actId="20577"/>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F096D414-503F-49EC-841F-5909FC2345B5}" dt="2024-09-24T09:16:52.773" v="394" actId="1076"/>
            <ac:spMkLst>
              <pc:docMk/>
              <pc:sldMasterMk cId="2394396925" sldId="2147483661"/>
              <pc:sldLayoutMk cId="3371246564" sldId="2147483684"/>
              <ac:spMk id="16" creationId="{C204FC51-3AA1-2470-229C-C3E81D8C292B}"/>
            </ac:spMkLst>
          </pc:spChg>
        </pc:sldLayoutChg>
      </pc:sldMasterChg>
    </pc:docChg>
  </pc:docChgLst>
  <pc:docChgLst>
    <pc:chgData name="Josephine Hoffheinz" userId="e0f5c9e3-43ea-4b53-8ebb-53a75749d87d" providerId="ADAL" clId="{179F52D1-2137-5B43-A18E-ABAA34D2B848}"/>
    <pc:docChg chg="delSld modSection">
      <pc:chgData name="Josephine Hoffheinz" userId="e0f5c9e3-43ea-4b53-8ebb-53a75749d87d" providerId="ADAL" clId="{179F52D1-2137-5B43-A18E-ABAA34D2B848}" dt="2024-04-29T11:13:10.095" v="0" actId="2696"/>
      <pc:docMkLst>
        <pc:docMk/>
      </pc:docMkLst>
      <pc:sldChg chg="del">
        <pc:chgData name="Josephine Hoffheinz" userId="e0f5c9e3-43ea-4b53-8ebb-53a75749d87d" providerId="ADAL" clId="{179F52D1-2137-5B43-A18E-ABAA34D2B848}" dt="2024-04-29T11:13:10.095" v="0" actId="2696"/>
        <pc:sldMkLst>
          <pc:docMk/>
          <pc:sldMk cId="4233395722" sldId="267"/>
        </pc:sldMkLst>
      </pc:sldChg>
    </pc:docChg>
  </pc:docChgLst>
  <pc:docChgLst>
    <pc:chgData name="Hannah Werner" userId="6f96a161-cb2c-4bc7-a90d-3c38d78bf0fc" providerId="ADAL" clId="{F678F684-B8FF-4C69-821E-94E75CE29374}"/>
    <pc:docChg chg="undo redo custSel modSld modMainMaster">
      <pc:chgData name="Hannah Werner" userId="6f96a161-cb2c-4bc7-a90d-3c38d78bf0fc" providerId="ADAL" clId="{F678F684-B8FF-4C69-821E-94E75CE29374}" dt="2024-10-01T16:15:18.792" v="170" actId="6549"/>
      <pc:docMkLst>
        <pc:docMk/>
      </pc:docMkLst>
      <pc:sldChg chg="modSp mod">
        <pc:chgData name="Hannah Werner" userId="6f96a161-cb2c-4bc7-a90d-3c38d78bf0fc" providerId="ADAL" clId="{F678F684-B8FF-4C69-821E-94E75CE29374}" dt="2024-10-01T16:15:18.792" v="170" actId="6549"/>
        <pc:sldMkLst>
          <pc:docMk/>
          <pc:sldMk cId="642391188" sldId="266"/>
        </pc:sldMkLst>
        <pc:spChg chg="mod">
          <ac:chgData name="Hannah Werner" userId="6f96a161-cb2c-4bc7-a90d-3c38d78bf0fc" providerId="ADAL" clId="{F678F684-B8FF-4C69-821E-94E75CE29374}" dt="2024-10-01T16:15:18.792" v="170" actId="6549"/>
          <ac:spMkLst>
            <pc:docMk/>
            <pc:sldMk cId="642391188" sldId="266"/>
            <ac:spMk id="7" creationId="{75B6182A-1E39-EE53-02A7-3C90950DFC50}"/>
          </ac:spMkLst>
        </pc:spChg>
      </pc:sldChg>
      <pc:sldMasterChg chg="modSldLayout">
        <pc:chgData name="Hannah Werner" userId="6f96a161-cb2c-4bc7-a90d-3c38d78bf0fc" providerId="ADAL" clId="{F678F684-B8FF-4C69-821E-94E75CE29374}" dt="2024-09-24T09:26:52.529" v="168" actId="1076"/>
        <pc:sldMasterMkLst>
          <pc:docMk/>
          <pc:sldMasterMk cId="2394396925" sldId="2147483661"/>
        </pc:sldMasterMkLst>
        <pc:sldLayoutChg chg="modSp mod">
          <pc:chgData name="Hannah Werner" userId="6f96a161-cb2c-4bc7-a90d-3c38d78bf0fc" providerId="ADAL" clId="{F678F684-B8FF-4C69-821E-94E75CE29374}" dt="2024-09-24T09:26:52.529" v="168" actId="1076"/>
          <pc:sldLayoutMkLst>
            <pc:docMk/>
            <pc:sldMasterMk cId="2394396925" sldId="2147483661"/>
            <pc:sldLayoutMk cId="3371246564" sldId="2147483684"/>
          </pc:sldLayoutMkLst>
          <pc:spChg chg="mod">
            <ac:chgData name="Hannah Werner" userId="6f96a161-cb2c-4bc7-a90d-3c38d78bf0fc" providerId="ADAL" clId="{F678F684-B8FF-4C69-821E-94E75CE29374}" dt="2024-09-24T09:23:50.560" v="69" actId="20577"/>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F678F684-B8FF-4C69-821E-94E75CE29374}" dt="2024-09-24T09:26:52.529" v="168" actId="1076"/>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F678F684-B8FF-4C69-821E-94E75CE29374}" dt="2024-09-24T09:26:08.067" v="167" actId="20577"/>
            <ac:spMkLst>
              <pc:docMk/>
              <pc:sldMasterMk cId="2394396925" sldId="2147483661"/>
              <pc:sldLayoutMk cId="3371246564" sldId="2147483684"/>
              <ac:spMk id="16" creationId="{C204FC51-3AA1-2470-229C-C3E81D8C292B}"/>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326193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materials-doka/brief"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14707"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en-GB"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604655"/>
            <a:ext cx="3779647" cy="3751694"/>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29" y="1252198"/>
            <a:ext cx="3779645" cy="539657"/>
          </a:xfrm>
        </p:spPr>
        <p:txBody>
          <a:bodyPr anchor="t">
            <a:normAutofit/>
          </a:bodyPr>
          <a:lstStyle>
            <a:lvl1pPr marL="0" indent="0">
              <a:buFont typeface="Arial" panose="020B0604020202020204" pitchFamily="34" charse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a:p>
            <a:pPr lvl="0"/>
            <a:endParaRPr lang="en-GB" dirty="0"/>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4" name="Text Placeholder 2">
            <a:extLst>
              <a:ext uri="{FF2B5EF4-FFF2-40B4-BE49-F238E27FC236}">
                <a16:creationId xmlns:a16="http://schemas.microsoft.com/office/drawing/2014/main" id="{7E54B5CF-C610-66CA-4A59-54E9AF9DAFCD}"/>
              </a:ext>
            </a:extLst>
          </p:cNvPr>
          <p:cNvSpPr>
            <a:spLocks noGrp="1"/>
          </p:cNvSpPr>
          <p:nvPr>
            <p:ph type="body" idx="26" hasCustomPrompt="1"/>
          </p:nvPr>
        </p:nvSpPr>
        <p:spPr>
          <a:xfrm>
            <a:off x="4168909" y="2127186"/>
            <a:ext cx="3775767" cy="416242"/>
          </a:xfrm>
        </p:spPr>
        <p:txBody>
          <a:bodyPr anchor="t">
            <a:noAutofit/>
          </a:bodyPr>
          <a:lstStyle>
            <a:lvl1pPr marL="171450" indent="-171450">
              <a:lnSpc>
                <a:spcPct val="100000"/>
              </a:lnSpc>
              <a:spcBef>
                <a:spcPts val="0"/>
              </a:spcBef>
              <a:buFont typeface="Segoe UI" panose="020B0502040204020203" pitchFamily="34" charset="0"/>
              <a:buChar char="⃣"/>
              <a:defRPr sz="11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New Coating Techniques </a:t>
            </a:r>
          </a:p>
          <a:p>
            <a:pPr lvl="0"/>
            <a:r>
              <a:rPr lang="en-GB" dirty="0"/>
              <a:t>Alternative Materials for Nickel</a:t>
            </a:r>
          </a:p>
        </p:txBody>
      </p:sp>
      <p:sp>
        <p:nvSpPr>
          <p:cNvPr id="17" name="Text Placeholder 2">
            <a:extLst>
              <a:ext uri="{FF2B5EF4-FFF2-40B4-BE49-F238E27FC236}">
                <a16:creationId xmlns:a16="http://schemas.microsoft.com/office/drawing/2014/main" id="{2F53D774-873F-C6FD-D61E-FE87D936EA5F}"/>
              </a:ext>
            </a:extLst>
          </p:cNvPr>
          <p:cNvSpPr>
            <a:spLocks noGrp="1"/>
          </p:cNvSpPr>
          <p:nvPr>
            <p:ph type="body" idx="27" hasCustomPrompt="1"/>
          </p:nvPr>
        </p:nvSpPr>
        <p:spPr>
          <a:xfrm>
            <a:off x="4165028" y="1810917"/>
            <a:ext cx="3779647" cy="297798"/>
          </a:xfrm>
        </p:spPr>
        <p:txBody>
          <a:bodyPr anchor="t">
            <a:normAutofit/>
          </a:bodyPr>
          <a:lstStyle>
            <a:lvl1pPr marL="0" indent="0">
              <a:buFont typeface="Arial" panose="020B0604020202020204" pitchFamily="34" charset="0"/>
              <a:buNone/>
              <a:defRPr sz="12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SOLUTION APPROACH: </a:t>
            </a:r>
          </a:p>
          <a:p>
            <a:pPr lvl="0"/>
            <a:endParaRPr lang="en-GB" dirty="0"/>
          </a:p>
          <a:p>
            <a:pPr lvl="0"/>
            <a:endParaRPr lang="en-GB" dirty="0"/>
          </a:p>
        </p:txBody>
      </p: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 Please explain which of the two approaches you took: 1. New Coating Techniques or 2. Alternative Materials for Nickel.</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294556"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PROBLEM &amp; TARGET GROUP</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the problem and target group you based your solution on. </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solution, if you need more space feel free to check the slide in the end. To support your introduction feel free visualize the solution or concept by adding pictures of prototypes, products, graphics, etc.</a:t>
            </a:r>
          </a:p>
          <a:p>
            <a:pPr lvl="0"/>
            <a:endParaRPr lang="en-GB" dirty="0"/>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199255" y="1055938"/>
            <a:ext cx="3744928" cy="95410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bg1"/>
                </a:solidFill>
                <a:latin typeface="Segoe UI" panose="020B0502040204020203" pitchFamily="34" charset="0"/>
                <a:ea typeface="+mn-ea"/>
                <a:cs typeface="Segoe UI" panose="020B0502040204020203" pitchFamily="34" charset="0"/>
              </a:rPr>
              <a:t>How does your solution maintain durability and functionality (mechanical properties, transportability, ease of handling, structural integrity in different environments)?</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01752" y="1228578"/>
            <a:ext cx="3855718" cy="738664"/>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Segoe UI" panose="020B0502040204020203" pitchFamily="34" charset="0"/>
                <a:cs typeface="Segoe UI" panose="020B0502040204020203" pitchFamily="34" charset="0"/>
              </a:rPr>
              <a:t>How does the environmental footprint of your proposed material compare to that of steel and aluminum? </a:t>
            </a:r>
            <a:endParaRPr lang="en-US" sz="1400" b="0" i="0" dirty="0">
              <a:solidFill>
                <a:schemeClr val="tx1"/>
              </a:solidFill>
              <a:effectLst/>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233971"/>
            <a:ext cx="3615949" cy="523220"/>
          </a:xfrm>
          <a:prstGeom prst="rect">
            <a:avLst/>
          </a:prstGeom>
          <a:noFill/>
        </p:spPr>
        <p:txBody>
          <a:bodyPr wrap="square" rtlCol="0" anchor="ctr">
            <a:spAutoFit/>
          </a:bodyPr>
          <a:lstStyle/>
          <a:p>
            <a:r>
              <a:rPr lang="en-US" sz="1400" b="0" i="0" dirty="0">
                <a:solidFill>
                  <a:schemeClr val="tx1"/>
                </a:solidFill>
                <a:effectLst/>
                <a:latin typeface="Segoe UI" panose="020B0502040204020203" pitchFamily="34" charset="0"/>
                <a:cs typeface="Segoe UI" panose="020B0502040204020203" pitchFamily="34" charset="0"/>
              </a:rPr>
              <a:t>For which of Doka’s products is your solution applicable and how?</a:t>
            </a:r>
            <a:endParaRPr lang="en-US" sz="1400" b="0" dirty="0">
              <a:solidFill>
                <a:schemeClr val="tx1"/>
              </a:solidFill>
              <a:latin typeface="Segoe UI" panose="020B0502040204020203" pitchFamily="34" charset="0"/>
              <a:cs typeface="Segoe UI" panose="020B0502040204020203" pitchFamily="34" charset="0"/>
            </a:endParaRP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next steps or your implementation plan to the challenge provider / How would you like to structure the second phase with the challenge provider</a:t>
            </a:r>
          </a:p>
          <a:p>
            <a:pPr lvl="0"/>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dirty="0"/>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2"/>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a:extLst>
              <a:ext uri="{FF2B5EF4-FFF2-40B4-BE49-F238E27FC236}">
                <a16:creationId xmlns:a16="http://schemas.microsoft.com/office/drawing/2014/main" id="{5665EF76-06AA-5062-3F91-D79814344F67}"/>
              </a:ext>
            </a:extLst>
          </p:cNvPr>
          <p:cNvSpPr txBox="1"/>
          <p:nvPr/>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How did you find out about us?</a:t>
            </a:r>
          </a:p>
          <a:p>
            <a:endParaRPr lang="en-US" b="1" dirty="0">
              <a:solidFill>
                <a:schemeClr val="accent1"/>
              </a:solidFill>
              <a:latin typeface="Segoe UI" panose="020B0502040204020203" pitchFamily="34" charset="0"/>
              <a:cs typeface="Segoe UI" panose="020B0502040204020203" pitchFamily="34" charset="0"/>
            </a:endParaRPr>
          </a:p>
        </p:txBody>
      </p:sp>
      <p:grpSp>
        <p:nvGrpSpPr>
          <p:cNvPr id="3" name="Group 31">
            <a:extLst>
              <a:ext uri="{FF2B5EF4-FFF2-40B4-BE49-F238E27FC236}">
                <a16:creationId xmlns:a16="http://schemas.microsoft.com/office/drawing/2014/main" id="{C326CC99-A4CE-9D90-AAF6-A529B0B29050}"/>
              </a:ext>
            </a:extLst>
          </p:cNvPr>
          <p:cNvGrpSpPr/>
          <p:nvPr/>
        </p:nvGrpSpPr>
        <p:grpSpPr>
          <a:xfrm>
            <a:off x="624890" y="4026255"/>
            <a:ext cx="5353817" cy="1513922"/>
            <a:chOff x="355409" y="4018473"/>
            <a:chExt cx="5353817" cy="1513922"/>
          </a:xfrm>
        </p:grpSpPr>
        <p:sp>
          <p:nvSpPr>
            <p:cNvPr id="4" name="TextBox 20">
              <a:extLst>
                <a:ext uri="{FF2B5EF4-FFF2-40B4-BE49-F238E27FC236}">
                  <a16:creationId xmlns:a16="http://schemas.microsoft.com/office/drawing/2014/main" id="{8B103474-2DB2-EB03-C136-DCC7D8DA8575}"/>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5" name="TextBox 21">
              <a:extLst>
                <a:ext uri="{FF2B5EF4-FFF2-40B4-BE49-F238E27FC236}">
                  <a16:creationId xmlns:a16="http://schemas.microsoft.com/office/drawing/2014/main" id="{B9286486-BBA8-AF79-BF05-E337CAA01732}"/>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6" name="TextBox 22">
              <a:extLst>
                <a:ext uri="{FF2B5EF4-FFF2-40B4-BE49-F238E27FC236}">
                  <a16:creationId xmlns:a16="http://schemas.microsoft.com/office/drawing/2014/main" id="{678A7A32-D7D1-EB0E-5C4D-FD59C21DABF2}"/>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7" name="TextBox 23">
              <a:extLst>
                <a:ext uri="{FF2B5EF4-FFF2-40B4-BE49-F238E27FC236}">
                  <a16:creationId xmlns:a16="http://schemas.microsoft.com/office/drawing/2014/main" id="{F6F32313-577C-FF74-8B9F-D1137D1CE4B9}"/>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8" name="TextBox 24">
              <a:extLst>
                <a:ext uri="{FF2B5EF4-FFF2-40B4-BE49-F238E27FC236}">
                  <a16:creationId xmlns:a16="http://schemas.microsoft.com/office/drawing/2014/main" id="{39C2E45C-D837-069D-7A18-A0D59FB93DD5}"/>
                </a:ext>
              </a:extLst>
            </p:cNvPr>
            <p:cNvSpPr txBox="1"/>
            <p:nvPr userDrawn="1"/>
          </p:nvSpPr>
          <p:spPr>
            <a:xfrm>
              <a:off x="2271628" y="4795496"/>
              <a:ext cx="1478675" cy="338554"/>
            </a:xfrm>
            <a:prstGeom prst="rect">
              <a:avLst/>
            </a:prstGeom>
            <a:noFill/>
          </p:spPr>
          <p:txBody>
            <a:bodyPr wrap="none" rtlCol="0">
              <a:spAutoFit/>
            </a:bodyPr>
            <a:lstStyle/>
            <a:p>
              <a:r>
                <a:rPr lang="en-US" sz="1600" dirty="0"/>
                <a:t>Google Search</a:t>
              </a:r>
            </a:p>
          </p:txBody>
        </p:sp>
        <p:sp>
          <p:nvSpPr>
            <p:cNvPr id="9" name="TextBox 25">
              <a:extLst>
                <a:ext uri="{FF2B5EF4-FFF2-40B4-BE49-F238E27FC236}">
                  <a16:creationId xmlns:a16="http://schemas.microsoft.com/office/drawing/2014/main" id="{D86ECF3F-ACE8-279B-EBE5-48F0145818CF}"/>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10" name="TextBox 26">
              <a:extLst>
                <a:ext uri="{FF2B5EF4-FFF2-40B4-BE49-F238E27FC236}">
                  <a16:creationId xmlns:a16="http://schemas.microsoft.com/office/drawing/2014/main" id="{20A922E0-4DD7-0C1D-6B09-1DDF97E963EE}"/>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11" name="TextBox 27">
              <a:extLst>
                <a:ext uri="{FF2B5EF4-FFF2-40B4-BE49-F238E27FC236}">
                  <a16:creationId xmlns:a16="http://schemas.microsoft.com/office/drawing/2014/main" id="{8060F000-7809-F9D8-E68D-836323C71481}"/>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12" name="TextBox 28">
              <a:extLst>
                <a:ext uri="{FF2B5EF4-FFF2-40B4-BE49-F238E27FC236}">
                  <a16:creationId xmlns:a16="http://schemas.microsoft.com/office/drawing/2014/main" id="{1906BFB9-6120-5EFD-4450-2795C36A4F77}"/>
                </a:ext>
              </a:extLst>
            </p:cNvPr>
            <p:cNvSpPr txBox="1"/>
            <p:nvPr userDrawn="1"/>
          </p:nvSpPr>
          <p:spPr>
            <a:xfrm>
              <a:off x="3943614" y="4791306"/>
              <a:ext cx="1604863" cy="338554"/>
            </a:xfrm>
            <a:prstGeom prst="rect">
              <a:avLst/>
            </a:prstGeom>
            <a:noFill/>
          </p:spPr>
          <p:txBody>
            <a:bodyPr wrap="none" rtlCol="0">
              <a:spAutoFit/>
            </a:bodyPr>
            <a:lstStyle/>
            <a:p>
              <a:r>
                <a:rPr lang="en-US" sz="1600" dirty="0"/>
                <a:t>Friend/</a:t>
              </a:r>
              <a:r>
                <a:rPr lang="en-US" sz="1600" dirty="0" err="1"/>
                <a:t>Collegue</a:t>
              </a:r>
              <a:endParaRPr lang="en-US" sz="1600" dirty="0"/>
            </a:p>
          </p:txBody>
        </p:sp>
        <p:sp>
          <p:nvSpPr>
            <p:cNvPr id="13" name="TextBox 29">
              <a:extLst>
                <a:ext uri="{FF2B5EF4-FFF2-40B4-BE49-F238E27FC236}">
                  <a16:creationId xmlns:a16="http://schemas.microsoft.com/office/drawing/2014/main" id="{7A612E00-B2B3-DAB3-B2E3-4D95B11C1E3C}"/>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14" name="Text Placeholder 2">
            <a:extLst>
              <a:ext uri="{FF2B5EF4-FFF2-40B4-BE49-F238E27FC236}">
                <a16:creationId xmlns:a16="http://schemas.microsoft.com/office/drawing/2014/main" id="{42A0DBA0-5CDD-895E-7C25-CFA11636066D}"/>
              </a:ext>
            </a:extLst>
          </p:cNvPr>
          <p:cNvSpPr txBox="1">
            <a:spLocks/>
          </p:cNvSpPr>
          <p:nvPr/>
        </p:nvSpPr>
        <p:spPr>
          <a:xfrm>
            <a:off x="399409" y="5670238"/>
            <a:ext cx="7358299" cy="459323"/>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accent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Segoe UI" panose="020B0502040204020203" pitchFamily="34" charset="0"/>
                <a:ea typeface="+mn-ea"/>
                <a:cs typeface="Segoe UI" panose="020B0502040204020203"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Segoe UI" panose="020B0502040204020203" pitchFamily="34" charset="0"/>
                <a:ea typeface="+mn-ea"/>
                <a:cs typeface="Segoe UI" panose="020B0502040204020203"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de-DE" dirty="0"/>
              <a:t>Write down </a:t>
            </a:r>
            <a:r>
              <a:rPr lang="de-DE" dirty="0" err="1"/>
              <a:t>here</a:t>
            </a:r>
            <a:r>
              <a:rPr lang="de-DE" dirty="0"/>
              <a:t>, </a:t>
            </a:r>
            <a:r>
              <a:rPr lang="de-DE" dirty="0" err="1"/>
              <a:t>how</a:t>
            </a:r>
            <a:r>
              <a:rPr lang="de-DE" dirty="0"/>
              <a:t> </a:t>
            </a:r>
            <a:r>
              <a:rPr lang="de-DE" dirty="0" err="1"/>
              <a:t>you</a:t>
            </a:r>
            <a:r>
              <a:rPr lang="de-DE" dirty="0"/>
              <a:t> </a:t>
            </a:r>
            <a:r>
              <a:rPr lang="de-DE" dirty="0" err="1"/>
              <a:t>found</a:t>
            </a:r>
            <a:r>
              <a:rPr lang="de-DE" dirty="0"/>
              <a:t> out </a:t>
            </a:r>
            <a:r>
              <a:rPr lang="de-DE" dirty="0" err="1"/>
              <a:t>about</a:t>
            </a:r>
            <a:r>
              <a:rPr lang="de-DE" dirty="0"/>
              <a:t> </a:t>
            </a:r>
            <a:r>
              <a:rPr lang="de-DE" dirty="0" err="1"/>
              <a:t>the</a:t>
            </a:r>
            <a:r>
              <a:rPr lang="de-DE" dirty="0"/>
              <a:t> </a:t>
            </a:r>
            <a:r>
              <a:rPr lang="de-DE" dirty="0" err="1"/>
              <a:t>project</a:t>
            </a:r>
            <a:endParaRPr lang="en-GB" dirty="0"/>
          </a:p>
        </p:txBody>
      </p:sp>
    </p:spTree>
    <p:extLst>
      <p:ext uri="{BB962C8B-B14F-4D97-AF65-F5344CB8AC3E}">
        <p14:creationId xmlns:p14="http://schemas.microsoft.com/office/powerpoint/2010/main" val="98585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dirty="0"/>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dirty="0"/>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p:txBody>
          <a:bodyPr/>
          <a:lstStyle/>
          <a:p>
            <a:endParaRPr lang="en-US"/>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Props1.xml><?xml version="1.0" encoding="utf-8"?>
<ds:datastoreItem xmlns:ds="http://schemas.openxmlformats.org/officeDocument/2006/customXml" ds:itemID="{6D3C3233-2051-425A-A4BF-BD40551106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3.xml><?xml version="1.0" encoding="utf-8"?>
<ds:datastoreItem xmlns:ds="http://schemas.openxmlformats.org/officeDocument/2006/customXml" ds:itemID="{6C780FB9-D7D9-486C-9B2C-792577BFD90B}">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a13041a0-5882-43a7-a09d-61ebda83141c"/>
    <ds:schemaRef ds:uri="http://www.w3.org/XML/1998/namespace"/>
    <ds:schemaRef ds:uri="be24c730-79ca-4eb5-9fee-26c6c4fc7260"/>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40</Words>
  <Application>Microsoft Office PowerPoint</Application>
  <PresentationFormat>Breitbild</PresentationFormat>
  <Paragraphs>14</Paragraphs>
  <Slides>7</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Hannah Werner</cp:lastModifiedBy>
  <cp:revision>1</cp:revision>
  <dcterms:created xsi:type="dcterms:W3CDTF">2024-03-10T13:25:42Z</dcterms:created>
  <dcterms:modified xsi:type="dcterms:W3CDTF">2024-11-19T14:01:09Z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