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Lst>
  <p:notesMasterIdLst>
    <p:notesMasterId r:id="rId12"/>
  </p:notesMasterIdLst>
  <p:sldIdLst>
    <p:sldId id="268" r:id="rId5"/>
    <p:sldId id="266" r:id="rId6"/>
    <p:sldId id="272" r:id="rId7"/>
    <p:sldId id="261" r:id="rId8"/>
    <p:sldId id="273" r:id="rId9"/>
    <p:sldId id="271" r:id="rId10"/>
    <p:sldId id="270" r:id="rId11"/>
  </p:sldIdLst>
  <p:sldSz cx="12192000" cy="6858000"/>
  <p:notesSz cx="6858000" cy="9144000"/>
  <p:defaultText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verview Submission Template" id="{053C3EF4-24B6-F64F-BFDF-521D93BA9934}">
          <p14:sldIdLst>
            <p14:sldId id="268"/>
          </p14:sldIdLst>
        </p14:section>
        <p14:section name="Introduce yourself" id="{6F032485-F42F-4645-AF5B-CE298C1CA406}">
          <p14:sldIdLst>
            <p14:sldId id="266"/>
          </p14:sldIdLst>
        </p14:section>
        <p14:section name="Mandatory Slides" id="{08251AE7-0E36-B446-A6D5-DA50A1678257}">
          <p14:sldIdLst>
            <p14:sldId id="272"/>
            <p14:sldId id="261"/>
            <p14:sldId id="273"/>
          </p14:sldIdLst>
        </p14:section>
        <p14:section name="Additional copy&amp;paste slides" id="{F8F64F9D-5CD3-624B-9EAE-366DC1DD177F}">
          <p14:sldIdLst>
            <p14:sldId id="271"/>
            <p14:sldId id="270"/>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ABDC83C-BE9E-DE3B-DCE7-4AC3D8FA3B54}" name="Josephine Hoffheinz" initials="JH" userId="S::josephine.hoffheinz@ekipa.de::e0f5c9e3-43ea-4b53-8ebb-53a75749d87d" providerId="AD"/>
  <p188:author id="{044A4280-E3AE-A440-0DB4-F0B21F1EE427}" name="Nico Heby" initials="NH" userId="S::nico@ekipa.de::c88c6920-9e16-4a7e-acac-31863610828a"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B428CB7-5107-427E-943D-515A7F5E7D1F}" v="1" dt="2024-11-19T13:59:08.9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44"/>
    <p:restoredTop sz="96292"/>
  </p:normalViewPr>
  <p:slideViewPr>
    <p:cSldViewPr snapToGrid="0">
      <p:cViewPr varScale="1">
        <p:scale>
          <a:sx n="78" d="100"/>
          <a:sy n="78" d="100"/>
        </p:scale>
        <p:origin x="907"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ine Hoffheinz" userId="e0f5c9e3-43ea-4b53-8ebb-53a75749d87d" providerId="ADAL" clId="{208021B8-7477-774A-99A5-27129A94BF5E}"/>
    <pc:docChg chg="undo custSel addSld delSld modSld sldOrd modMainMaster modSection">
      <pc:chgData name="Josephine Hoffheinz" userId="e0f5c9e3-43ea-4b53-8ebb-53a75749d87d" providerId="ADAL" clId="{208021B8-7477-774A-99A5-27129A94BF5E}" dt="2024-03-13T09:49:43.364" v="2470" actId="20577"/>
      <pc:docMkLst>
        <pc:docMk/>
      </pc:docMkLst>
      <pc:sldChg chg="del modCm">
        <pc:chgData name="Josephine Hoffheinz" userId="e0f5c9e3-43ea-4b53-8ebb-53a75749d87d" providerId="ADAL" clId="{208021B8-7477-774A-99A5-27129A94BF5E}" dt="2024-03-12T14:18:17.269" v="422" actId="2696"/>
        <pc:sldMkLst>
          <pc:docMk/>
          <pc:sldMk cId="1713955980" sldId="257"/>
        </pc:sldMkLst>
        <pc:extLst>
          <p:ext xmlns:p="http://schemas.openxmlformats.org/presentationml/2006/main" uri="{D6D511B9-2390-475A-947B-AFAB55BFBCF1}">
            <pc226:cmChg xmlns:pc226="http://schemas.microsoft.com/office/powerpoint/2022/06/main/command" chg="mod modRxn">
              <pc226:chgData name="Josephine Hoffheinz" userId="e0f5c9e3-43ea-4b53-8ebb-53a75749d87d" providerId="ADAL" clId="{208021B8-7477-774A-99A5-27129A94BF5E}" dt="2024-03-12T14:09:37.284" v="106"/>
              <pc2:cmMkLst xmlns:pc2="http://schemas.microsoft.com/office/powerpoint/2019/9/main/command">
                <pc:docMk/>
                <pc:sldMk cId="1713955980" sldId="257"/>
                <pc2:cmMk id="{4C3AABE8-ECBD-49DD-B273-8C8248F841AA}"/>
              </pc2:cmMkLst>
            </pc226:cmChg>
          </p:ext>
        </pc:extLst>
      </pc:sldChg>
      <pc:sldChg chg="del">
        <pc:chgData name="Josephine Hoffheinz" userId="e0f5c9e3-43ea-4b53-8ebb-53a75749d87d" providerId="ADAL" clId="{208021B8-7477-774A-99A5-27129A94BF5E}" dt="2024-03-12T14:18:23.762" v="424" actId="2696"/>
        <pc:sldMkLst>
          <pc:docMk/>
          <pc:sldMk cId="394253921" sldId="258"/>
        </pc:sldMkLst>
      </pc:sldChg>
      <pc:sldChg chg="del">
        <pc:chgData name="Josephine Hoffheinz" userId="e0f5c9e3-43ea-4b53-8ebb-53a75749d87d" providerId="ADAL" clId="{208021B8-7477-774A-99A5-27129A94BF5E}" dt="2024-03-12T14:18:25.108" v="425" actId="2696"/>
        <pc:sldMkLst>
          <pc:docMk/>
          <pc:sldMk cId="3786779548" sldId="259"/>
        </pc:sldMkLst>
      </pc:sldChg>
      <pc:sldChg chg="del">
        <pc:chgData name="Josephine Hoffheinz" userId="e0f5c9e3-43ea-4b53-8ebb-53a75749d87d" providerId="ADAL" clId="{208021B8-7477-774A-99A5-27129A94BF5E}" dt="2024-03-12T14:31:15.322" v="692" actId="2696"/>
        <pc:sldMkLst>
          <pc:docMk/>
          <pc:sldMk cId="1148641694" sldId="260"/>
        </pc:sldMkLst>
      </pc:sldChg>
      <pc:sldChg chg="ord delCm">
        <pc:chgData name="Josephine Hoffheinz" userId="e0f5c9e3-43ea-4b53-8ebb-53a75749d87d" providerId="ADAL" clId="{208021B8-7477-774A-99A5-27129A94BF5E}" dt="2024-03-12T15:44:18.451" v="1808" actId="20578"/>
        <pc:sldMkLst>
          <pc:docMk/>
          <pc:sldMk cId="537293043" sldId="261"/>
        </pc:sldMkLst>
        <pc:extLst>
          <p:ext xmlns:p="http://schemas.openxmlformats.org/presentationml/2006/main" uri="{D6D511B9-2390-475A-947B-AFAB55BFBCF1}">
            <pc226:cmChg xmlns:pc226="http://schemas.microsoft.com/office/powerpoint/2022/06/main/command" chg="del">
              <pc226:chgData name="Josephine Hoffheinz" userId="e0f5c9e3-43ea-4b53-8ebb-53a75749d87d" providerId="ADAL" clId="{208021B8-7477-774A-99A5-27129A94BF5E}" dt="2024-03-12T14:46:04.108" v="793"/>
              <pc2:cmMkLst xmlns:pc2="http://schemas.microsoft.com/office/powerpoint/2019/9/main/command">
                <pc:docMk/>
                <pc:sldMk cId="537293043" sldId="261"/>
                <pc2:cmMk id="{1D3ADE79-0D31-424F-A52E-3B69429E1099}"/>
              </pc2:cmMkLst>
            </pc226:cmChg>
          </p:ext>
        </pc:extLst>
      </pc:sldChg>
      <pc:sldChg chg="add del">
        <pc:chgData name="Josephine Hoffheinz" userId="e0f5c9e3-43ea-4b53-8ebb-53a75749d87d" providerId="ADAL" clId="{208021B8-7477-774A-99A5-27129A94BF5E}" dt="2024-03-12T15:38:12.750" v="1784" actId="2696"/>
        <pc:sldMkLst>
          <pc:docMk/>
          <pc:sldMk cId="1864686527" sldId="262"/>
        </pc:sldMkLst>
      </pc:sldChg>
      <pc:sldChg chg="del">
        <pc:chgData name="Josephine Hoffheinz" userId="e0f5c9e3-43ea-4b53-8ebb-53a75749d87d" providerId="ADAL" clId="{208021B8-7477-774A-99A5-27129A94BF5E}" dt="2024-03-12T14:42:36.643" v="788" actId="2696"/>
        <pc:sldMkLst>
          <pc:docMk/>
          <pc:sldMk cId="87104356" sldId="263"/>
        </pc:sldMkLst>
      </pc:sldChg>
      <pc:sldChg chg="del">
        <pc:chgData name="Josephine Hoffheinz" userId="e0f5c9e3-43ea-4b53-8ebb-53a75749d87d" providerId="ADAL" clId="{208021B8-7477-774A-99A5-27129A94BF5E}" dt="2024-03-12T14:40:54.588" v="772" actId="2696"/>
        <pc:sldMkLst>
          <pc:docMk/>
          <pc:sldMk cId="2931011989" sldId="264"/>
        </pc:sldMkLst>
      </pc:sldChg>
      <pc:sldChg chg="new del">
        <pc:chgData name="Josephine Hoffheinz" userId="e0f5c9e3-43ea-4b53-8ebb-53a75749d87d" providerId="ADAL" clId="{208021B8-7477-774A-99A5-27129A94BF5E}" dt="2024-03-12T14:40:49.433" v="771" actId="2696"/>
        <pc:sldMkLst>
          <pc:docMk/>
          <pc:sldMk cId="4076867100" sldId="265"/>
        </pc:sldMkLst>
      </pc:sldChg>
      <pc:sldChg chg="addSp delSp modSp new mod ord">
        <pc:chgData name="Josephine Hoffheinz" userId="e0f5c9e3-43ea-4b53-8ebb-53a75749d87d" providerId="ADAL" clId="{208021B8-7477-774A-99A5-27129A94BF5E}" dt="2024-03-13T09:45:06.645" v="2351" actId="931"/>
        <pc:sldMkLst>
          <pc:docMk/>
          <pc:sldMk cId="642391188" sldId="266"/>
        </pc:sldMkLst>
        <pc:spChg chg="del mod">
          <ac:chgData name="Josephine Hoffheinz" userId="e0f5c9e3-43ea-4b53-8ebb-53a75749d87d" providerId="ADAL" clId="{208021B8-7477-774A-99A5-27129A94BF5E}" dt="2024-03-13T09:44:37.767" v="2346" actId="478"/>
          <ac:spMkLst>
            <pc:docMk/>
            <pc:sldMk cId="642391188" sldId="266"/>
            <ac:spMk id="5" creationId="{069171ED-C3E3-BABD-698F-29DDC4F95CE8}"/>
          </ac:spMkLst>
        </pc:spChg>
        <pc:spChg chg="add del">
          <ac:chgData name="Josephine Hoffheinz" userId="e0f5c9e3-43ea-4b53-8ebb-53a75749d87d" providerId="ADAL" clId="{208021B8-7477-774A-99A5-27129A94BF5E}" dt="2024-03-13T09:45:06.645" v="2351" actId="931"/>
          <ac:spMkLst>
            <pc:docMk/>
            <pc:sldMk cId="642391188" sldId="266"/>
            <ac:spMk id="13" creationId="{265FFD02-C6F4-4A74-056A-E9AB8CD6AC5A}"/>
          </ac:spMkLst>
        </pc:spChg>
        <pc:picChg chg="add mod">
          <ac:chgData name="Josephine Hoffheinz" userId="e0f5c9e3-43ea-4b53-8ebb-53a75749d87d" providerId="ADAL" clId="{208021B8-7477-774A-99A5-27129A94BF5E}" dt="2024-03-13T09:45:06.645" v="2351" actId="931"/>
          <ac:picMkLst>
            <pc:docMk/>
            <pc:sldMk cId="642391188" sldId="266"/>
            <ac:picMk id="15" creationId="{0F7682D6-EDD2-577D-6939-399ECD2EEE97}"/>
          </ac:picMkLst>
        </pc:picChg>
      </pc:sldChg>
      <pc:sldChg chg="modSp new del mod">
        <pc:chgData name="Josephine Hoffheinz" userId="e0f5c9e3-43ea-4b53-8ebb-53a75749d87d" providerId="ADAL" clId="{208021B8-7477-774A-99A5-27129A94BF5E}" dt="2024-03-12T14:31:22.898" v="693" actId="2696"/>
        <pc:sldMkLst>
          <pc:docMk/>
          <pc:sldMk cId="791503992" sldId="266"/>
        </pc:sldMkLst>
        <pc:spChg chg="mod">
          <ac:chgData name="Josephine Hoffheinz" userId="e0f5c9e3-43ea-4b53-8ebb-53a75749d87d" providerId="ADAL" clId="{208021B8-7477-774A-99A5-27129A94BF5E}" dt="2024-03-12T14:25:33.911" v="440" actId="27636"/>
          <ac:spMkLst>
            <pc:docMk/>
            <pc:sldMk cId="791503992" sldId="266"/>
            <ac:spMk id="2" creationId="{564D03BB-B40A-024B-E008-09C2B8DFE8D0}"/>
          </ac:spMkLst>
        </pc:spChg>
      </pc:sldChg>
      <pc:sldChg chg="new">
        <pc:chgData name="Josephine Hoffheinz" userId="e0f5c9e3-43ea-4b53-8ebb-53a75749d87d" providerId="ADAL" clId="{208021B8-7477-774A-99A5-27129A94BF5E}" dt="2024-03-12T14:42:48.817" v="791" actId="680"/>
        <pc:sldMkLst>
          <pc:docMk/>
          <pc:sldMk cId="4233395722" sldId="267"/>
        </pc:sldMkLst>
      </pc:sldChg>
      <pc:sldChg chg="new">
        <pc:chgData name="Josephine Hoffheinz" userId="e0f5c9e3-43ea-4b53-8ebb-53a75749d87d" providerId="ADAL" clId="{208021B8-7477-774A-99A5-27129A94BF5E}" dt="2024-03-12T14:42:51.779" v="792" actId="680"/>
        <pc:sldMkLst>
          <pc:docMk/>
          <pc:sldMk cId="985856299" sldId="268"/>
        </pc:sldMkLst>
      </pc:sldChg>
      <pc:sldChg chg="new del">
        <pc:chgData name="Josephine Hoffheinz" userId="e0f5c9e3-43ea-4b53-8ebb-53a75749d87d" providerId="ADAL" clId="{208021B8-7477-774A-99A5-27129A94BF5E}" dt="2024-03-12T15:38:49.137" v="1788" actId="2696"/>
        <pc:sldMkLst>
          <pc:docMk/>
          <pc:sldMk cId="838932935" sldId="269"/>
        </pc:sldMkLst>
      </pc:sldChg>
      <pc:sldChg chg="new">
        <pc:chgData name="Josephine Hoffheinz" userId="e0f5c9e3-43ea-4b53-8ebb-53a75749d87d" providerId="ADAL" clId="{208021B8-7477-774A-99A5-27129A94BF5E}" dt="2024-03-12T15:38:03.928" v="1783" actId="680"/>
        <pc:sldMkLst>
          <pc:docMk/>
          <pc:sldMk cId="109023905" sldId="270"/>
        </pc:sldMkLst>
      </pc:sldChg>
      <pc:sldChg chg="new del">
        <pc:chgData name="Josephine Hoffheinz" userId="e0f5c9e3-43ea-4b53-8ebb-53a75749d87d" providerId="ADAL" clId="{208021B8-7477-774A-99A5-27129A94BF5E}" dt="2024-03-12T15:36:20.232" v="1768" actId="2696"/>
        <pc:sldMkLst>
          <pc:docMk/>
          <pc:sldMk cId="2489164869" sldId="270"/>
        </pc:sldMkLst>
      </pc:sldChg>
      <pc:sldChg chg="new del">
        <pc:chgData name="Josephine Hoffheinz" userId="e0f5c9e3-43ea-4b53-8ebb-53a75749d87d" providerId="ADAL" clId="{208021B8-7477-774A-99A5-27129A94BF5E}" dt="2024-03-12T15:37:14.307" v="1776" actId="2696"/>
        <pc:sldMkLst>
          <pc:docMk/>
          <pc:sldMk cId="3290087206" sldId="270"/>
        </pc:sldMkLst>
      </pc:sldChg>
      <pc:sldChg chg="new del">
        <pc:chgData name="Josephine Hoffheinz" userId="e0f5c9e3-43ea-4b53-8ebb-53a75749d87d" providerId="ADAL" clId="{208021B8-7477-774A-99A5-27129A94BF5E}" dt="2024-03-12T15:36:00.284" v="1766" actId="2696"/>
        <pc:sldMkLst>
          <pc:docMk/>
          <pc:sldMk cId="3639646856" sldId="270"/>
        </pc:sldMkLst>
      </pc:sldChg>
      <pc:sldChg chg="delSp new del mod">
        <pc:chgData name="Josephine Hoffheinz" userId="e0f5c9e3-43ea-4b53-8ebb-53a75749d87d" providerId="ADAL" clId="{208021B8-7477-774A-99A5-27129A94BF5E}" dt="2024-03-12T15:34:27.600" v="1749" actId="2696"/>
        <pc:sldMkLst>
          <pc:docMk/>
          <pc:sldMk cId="3716331974" sldId="270"/>
        </pc:sldMkLst>
        <pc:spChg chg="del">
          <ac:chgData name="Josephine Hoffheinz" userId="e0f5c9e3-43ea-4b53-8ebb-53a75749d87d" providerId="ADAL" clId="{208021B8-7477-774A-99A5-27129A94BF5E}" dt="2024-03-12T15:34:21.710" v="1747" actId="478"/>
          <ac:spMkLst>
            <pc:docMk/>
            <pc:sldMk cId="3716331974" sldId="270"/>
            <ac:spMk id="2" creationId="{62CD4EBB-FA65-7789-76F0-8B7EE5D99451}"/>
          </ac:spMkLst>
        </pc:spChg>
        <pc:spChg chg="del">
          <ac:chgData name="Josephine Hoffheinz" userId="e0f5c9e3-43ea-4b53-8ebb-53a75749d87d" providerId="ADAL" clId="{208021B8-7477-774A-99A5-27129A94BF5E}" dt="2024-03-12T15:34:23.797" v="1748" actId="478"/>
          <ac:spMkLst>
            <pc:docMk/>
            <pc:sldMk cId="3716331974" sldId="270"/>
            <ac:spMk id="4" creationId="{7546FA83-C81D-8861-7062-6AED894CA0D1}"/>
          </ac:spMkLst>
        </pc:spChg>
      </pc:sldChg>
      <pc:sldChg chg="new del">
        <pc:chgData name="Josephine Hoffheinz" userId="e0f5c9e3-43ea-4b53-8ebb-53a75749d87d" providerId="ADAL" clId="{208021B8-7477-774A-99A5-27129A94BF5E}" dt="2024-03-12T15:37:47.634" v="1778" actId="2696"/>
        <pc:sldMkLst>
          <pc:docMk/>
          <pc:sldMk cId="3758893726" sldId="270"/>
        </pc:sldMkLst>
      </pc:sldChg>
      <pc:sldChg chg="new del">
        <pc:chgData name="Josephine Hoffheinz" userId="e0f5c9e3-43ea-4b53-8ebb-53a75749d87d" providerId="ADAL" clId="{208021B8-7477-774A-99A5-27129A94BF5E}" dt="2024-03-12T15:37:58.386" v="1782" actId="2696"/>
        <pc:sldMkLst>
          <pc:docMk/>
          <pc:sldMk cId="4002842992" sldId="270"/>
        </pc:sldMkLst>
      </pc:sldChg>
      <pc:sldChg chg="new del">
        <pc:chgData name="Josephine Hoffheinz" userId="e0f5c9e3-43ea-4b53-8ebb-53a75749d87d" providerId="ADAL" clId="{208021B8-7477-774A-99A5-27129A94BF5E}" dt="2024-03-12T15:37:01.013" v="1770" actId="2696"/>
        <pc:sldMkLst>
          <pc:docMk/>
          <pc:sldMk cId="4057921732" sldId="270"/>
        </pc:sldMkLst>
      </pc:sldChg>
      <pc:sldChg chg="new ord">
        <pc:chgData name="Josephine Hoffheinz" userId="e0f5c9e3-43ea-4b53-8ebb-53a75749d87d" providerId="ADAL" clId="{208021B8-7477-774A-99A5-27129A94BF5E}" dt="2024-03-12T15:38:22.532" v="1786" actId="20578"/>
        <pc:sldMkLst>
          <pc:docMk/>
          <pc:sldMk cId="550875588" sldId="271"/>
        </pc:sldMkLst>
      </pc:sldChg>
      <pc:sldChg chg="new del">
        <pc:chgData name="Josephine Hoffheinz" userId="e0f5c9e3-43ea-4b53-8ebb-53a75749d87d" providerId="ADAL" clId="{208021B8-7477-774A-99A5-27129A94BF5E}" dt="2024-03-12T15:37:56.875" v="1781" actId="2696"/>
        <pc:sldMkLst>
          <pc:docMk/>
          <pc:sldMk cId="1789789459" sldId="271"/>
        </pc:sldMkLst>
      </pc:sldChg>
      <pc:sldChg chg="new del">
        <pc:chgData name="Josephine Hoffheinz" userId="e0f5c9e3-43ea-4b53-8ebb-53a75749d87d" providerId="ADAL" clId="{208021B8-7477-774A-99A5-27129A94BF5E}" dt="2024-03-12T15:37:09.978" v="1773" actId="2696"/>
        <pc:sldMkLst>
          <pc:docMk/>
          <pc:sldMk cId="1906515552" sldId="271"/>
        </pc:sldMkLst>
      </pc:sldChg>
      <pc:sldChg chg="modSp new mod ord">
        <pc:chgData name="Josephine Hoffheinz" userId="e0f5c9e3-43ea-4b53-8ebb-53a75749d87d" providerId="ADAL" clId="{208021B8-7477-774A-99A5-27129A94BF5E}" dt="2024-03-13T09:46:07.091" v="2355" actId="14100"/>
        <pc:sldMkLst>
          <pc:docMk/>
          <pc:sldMk cId="886721739" sldId="272"/>
        </pc:sldMkLst>
        <pc:spChg chg="mod">
          <ac:chgData name="Josephine Hoffheinz" userId="e0f5c9e3-43ea-4b53-8ebb-53a75749d87d" providerId="ADAL" clId="{208021B8-7477-774A-99A5-27129A94BF5E}" dt="2024-03-13T09:46:05.279" v="2354" actId="14100"/>
          <ac:spMkLst>
            <pc:docMk/>
            <pc:sldMk cId="886721739" sldId="272"/>
            <ac:spMk id="3" creationId="{647D1BAA-F92E-5208-ABA6-1893DD0CFF84}"/>
          </ac:spMkLst>
        </pc:spChg>
        <pc:spChg chg="mod">
          <ac:chgData name="Josephine Hoffheinz" userId="e0f5c9e3-43ea-4b53-8ebb-53a75749d87d" providerId="ADAL" clId="{208021B8-7477-774A-99A5-27129A94BF5E}" dt="2024-03-13T09:46:07.091" v="2355" actId="14100"/>
          <ac:spMkLst>
            <pc:docMk/>
            <pc:sldMk cId="886721739" sldId="272"/>
            <ac:spMk id="5" creationId="{AA4EBF9F-C0C7-D9FC-97EE-8FDC2B4A4718}"/>
          </ac:spMkLst>
        </pc:spChg>
      </pc:sldChg>
      <pc:sldChg chg="new del ord">
        <pc:chgData name="Josephine Hoffheinz" userId="e0f5c9e3-43ea-4b53-8ebb-53a75749d87d" providerId="ADAL" clId="{208021B8-7477-774A-99A5-27129A94BF5E}" dt="2024-03-12T15:45:00.352" v="1815" actId="2696"/>
        <pc:sldMkLst>
          <pc:docMk/>
          <pc:sldMk cId="1194421723" sldId="272"/>
        </pc:sldMkLst>
      </pc:sldChg>
      <pc:sldChg chg="new del">
        <pc:chgData name="Josephine Hoffheinz" userId="e0f5c9e3-43ea-4b53-8ebb-53a75749d87d" providerId="ADAL" clId="{208021B8-7477-774A-99A5-27129A94BF5E}" dt="2024-03-12T15:49:46.996" v="1830" actId="2696"/>
        <pc:sldMkLst>
          <pc:docMk/>
          <pc:sldMk cId="2748919473" sldId="272"/>
        </pc:sldMkLst>
      </pc:sldChg>
      <pc:sldChg chg="new del">
        <pc:chgData name="Josephine Hoffheinz" userId="e0f5c9e3-43ea-4b53-8ebb-53a75749d87d" providerId="ADAL" clId="{208021B8-7477-774A-99A5-27129A94BF5E}" dt="2024-03-12T16:08:58.420" v="2259" actId="2696"/>
        <pc:sldMkLst>
          <pc:docMk/>
          <pc:sldMk cId="3050228618" sldId="272"/>
        </pc:sldMkLst>
      </pc:sldChg>
      <pc:sldChg chg="new del">
        <pc:chgData name="Josephine Hoffheinz" userId="e0f5c9e3-43ea-4b53-8ebb-53a75749d87d" providerId="ADAL" clId="{208021B8-7477-774A-99A5-27129A94BF5E}" dt="2024-03-12T15:40:10.669" v="1803" actId="2696"/>
        <pc:sldMkLst>
          <pc:docMk/>
          <pc:sldMk cId="3660785013" sldId="272"/>
        </pc:sldMkLst>
      </pc:sldChg>
      <pc:sldChg chg="new del">
        <pc:chgData name="Josephine Hoffheinz" userId="e0f5c9e3-43ea-4b53-8ebb-53a75749d87d" providerId="ADAL" clId="{208021B8-7477-774A-99A5-27129A94BF5E}" dt="2024-03-12T15:40:09.326" v="1802" actId="2696"/>
        <pc:sldMkLst>
          <pc:docMk/>
          <pc:sldMk cId="858878252" sldId="273"/>
        </pc:sldMkLst>
      </pc:sldChg>
      <pc:sldChg chg="new">
        <pc:chgData name="Josephine Hoffheinz" userId="e0f5c9e3-43ea-4b53-8ebb-53a75749d87d" providerId="ADAL" clId="{208021B8-7477-774A-99A5-27129A94BF5E}" dt="2024-03-12T16:09:14.269" v="2262" actId="680"/>
        <pc:sldMkLst>
          <pc:docMk/>
          <pc:sldMk cId="1832142309" sldId="273"/>
        </pc:sldMkLst>
      </pc:sldChg>
      <pc:sldChg chg="new del">
        <pc:chgData name="Josephine Hoffheinz" userId="e0f5c9e3-43ea-4b53-8ebb-53a75749d87d" providerId="ADAL" clId="{208021B8-7477-774A-99A5-27129A94BF5E}" dt="2024-03-12T15:39:50.594" v="1800" actId="2696"/>
        <pc:sldMkLst>
          <pc:docMk/>
          <pc:sldMk cId="1974143152" sldId="273"/>
        </pc:sldMkLst>
      </pc:sldChg>
      <pc:sldChg chg="new del ord">
        <pc:chgData name="Josephine Hoffheinz" userId="e0f5c9e3-43ea-4b53-8ebb-53a75749d87d" providerId="ADAL" clId="{208021B8-7477-774A-99A5-27129A94BF5E}" dt="2024-03-12T15:47:58.556" v="1819" actId="2696"/>
        <pc:sldMkLst>
          <pc:docMk/>
          <pc:sldMk cId="2299870331" sldId="273"/>
        </pc:sldMkLst>
      </pc:sldChg>
      <pc:sldChg chg="new del">
        <pc:chgData name="Josephine Hoffheinz" userId="e0f5c9e3-43ea-4b53-8ebb-53a75749d87d" providerId="ADAL" clId="{208021B8-7477-774A-99A5-27129A94BF5E}" dt="2024-03-12T15:49:46.035" v="1829" actId="2696"/>
        <pc:sldMkLst>
          <pc:docMk/>
          <pc:sldMk cId="3569395096" sldId="273"/>
        </pc:sldMkLst>
      </pc:sldChg>
      <pc:sldChg chg="modSp new del mod">
        <pc:chgData name="Josephine Hoffheinz" userId="e0f5c9e3-43ea-4b53-8ebb-53a75749d87d" providerId="ADAL" clId="{208021B8-7477-774A-99A5-27129A94BF5E}" dt="2024-03-12T15:47:59.425" v="1820" actId="2696"/>
        <pc:sldMkLst>
          <pc:docMk/>
          <pc:sldMk cId="3955670418" sldId="274"/>
        </pc:sldMkLst>
        <pc:spChg chg="mod">
          <ac:chgData name="Josephine Hoffheinz" userId="e0f5c9e3-43ea-4b53-8ebb-53a75749d87d" providerId="ADAL" clId="{208021B8-7477-774A-99A5-27129A94BF5E}" dt="2024-03-12T15:45:32.682" v="1817"/>
          <ac:spMkLst>
            <pc:docMk/>
            <pc:sldMk cId="3955670418" sldId="274"/>
            <ac:spMk id="3" creationId="{41B661D8-4D4B-5485-5A76-9175B56EC7A4}"/>
          </ac:spMkLst>
        </pc:spChg>
        <pc:spChg chg="mod">
          <ac:chgData name="Josephine Hoffheinz" userId="e0f5c9e3-43ea-4b53-8ebb-53a75749d87d" providerId="ADAL" clId="{208021B8-7477-774A-99A5-27129A94BF5E}" dt="2024-03-12T15:45:46.772" v="1818"/>
          <ac:spMkLst>
            <pc:docMk/>
            <pc:sldMk cId="3955670418" sldId="274"/>
            <ac:spMk id="4" creationId="{38D93012-EC7B-0B70-F990-D4B015806762}"/>
          </ac:spMkLst>
        </pc:spChg>
      </pc:sldChg>
      <pc:sldMasterChg chg="addSp modSp mod addSldLayout delSldLayout modSldLayout sldLayoutOrd">
        <pc:chgData name="Josephine Hoffheinz" userId="e0f5c9e3-43ea-4b53-8ebb-53a75749d87d" providerId="ADAL" clId="{208021B8-7477-774A-99A5-27129A94BF5E}" dt="2024-03-13T09:49:43.364" v="2470" actId="20577"/>
        <pc:sldMasterMkLst>
          <pc:docMk/>
          <pc:sldMasterMk cId="2394396925" sldId="2147483661"/>
        </pc:sldMasterMkLst>
        <pc:spChg chg="add mod">
          <ac:chgData name="Josephine Hoffheinz" userId="e0f5c9e3-43ea-4b53-8ebb-53a75749d87d" providerId="ADAL" clId="{208021B8-7477-774A-99A5-27129A94BF5E}" dt="2024-03-12T16:54:22.691" v="2300" actId="1037"/>
          <ac:spMkLst>
            <pc:docMk/>
            <pc:sldMasterMk cId="2394396925" sldId="2147483661"/>
            <ac:spMk id="4" creationId="{78387789-1378-B5AC-875F-31CCEE489FD5}"/>
          </ac:spMkLst>
        </pc:spChg>
        <pc:spChg chg="add mod">
          <ac:chgData name="Josephine Hoffheinz" userId="e0f5c9e3-43ea-4b53-8ebb-53a75749d87d" providerId="ADAL" clId="{208021B8-7477-774A-99A5-27129A94BF5E}" dt="2024-03-12T14:34:40.715" v="714"/>
          <ac:spMkLst>
            <pc:docMk/>
            <pc:sldMasterMk cId="2394396925" sldId="2147483661"/>
            <ac:spMk id="5" creationId="{E4624944-52CC-8A5A-405D-FFE19F701707}"/>
          </ac:spMkLst>
        </pc:spChg>
        <pc:sldLayoutChg chg="addSp delSp modSp mod">
          <pc:chgData name="Josephine Hoffheinz" userId="e0f5c9e3-43ea-4b53-8ebb-53a75749d87d" providerId="ADAL" clId="{208021B8-7477-774A-99A5-27129A94BF5E}" dt="2024-03-12T15:09:54.491" v="1324" actId="207"/>
          <pc:sldLayoutMkLst>
            <pc:docMk/>
            <pc:sldMasterMk cId="2394396925" sldId="2147483661"/>
            <pc:sldLayoutMk cId="1783054580" sldId="2147483674"/>
          </pc:sldLayoutMkLst>
          <pc:spChg chg="mod">
            <ac:chgData name="Josephine Hoffheinz" userId="e0f5c9e3-43ea-4b53-8ebb-53a75749d87d" providerId="ADAL" clId="{208021B8-7477-774A-99A5-27129A94BF5E}" dt="2024-03-12T15:08:32.483" v="1321" actId="207"/>
            <ac:spMkLst>
              <pc:docMk/>
              <pc:sldMasterMk cId="2394396925" sldId="2147483661"/>
              <pc:sldLayoutMk cId="1783054580" sldId="2147483674"/>
              <ac:spMk id="2" creationId="{9A09CF22-0C7B-B8E0-EEF8-7EA4D09EAF28}"/>
            </ac:spMkLst>
          </pc:spChg>
          <pc:spChg chg="add mod">
            <ac:chgData name="Josephine Hoffheinz" userId="e0f5c9e3-43ea-4b53-8ebb-53a75749d87d" providerId="ADAL" clId="{208021B8-7477-774A-99A5-27129A94BF5E}" dt="2024-03-12T15:09:54.491" v="1324" actId="207"/>
            <ac:spMkLst>
              <pc:docMk/>
              <pc:sldMasterMk cId="2394396925" sldId="2147483661"/>
              <pc:sldLayoutMk cId="1783054580" sldId="2147483674"/>
              <ac:spMk id="3" creationId="{5402531D-663E-4F48-BA71-AC207EEA93D3}"/>
            </ac:spMkLst>
          </pc:spChg>
          <pc:spChg chg="add mod">
            <ac:chgData name="Josephine Hoffheinz" userId="e0f5c9e3-43ea-4b53-8ebb-53a75749d87d" providerId="ADAL" clId="{208021B8-7477-774A-99A5-27129A94BF5E}" dt="2024-03-12T15:09:54.491" v="1324" actId="207"/>
            <ac:spMkLst>
              <pc:docMk/>
              <pc:sldMasterMk cId="2394396925" sldId="2147483661"/>
              <pc:sldLayoutMk cId="1783054580" sldId="2147483674"/>
              <ac:spMk id="4" creationId="{7489963A-FF12-C3B1-57CE-95D2F958E518}"/>
            </ac:spMkLst>
          </pc:spChg>
          <pc:spChg chg="mod">
            <ac:chgData name="Josephine Hoffheinz" userId="e0f5c9e3-43ea-4b53-8ebb-53a75749d87d" providerId="ADAL" clId="{208021B8-7477-774A-99A5-27129A94BF5E}" dt="2024-03-12T15:09:49.850" v="1323" actId="207"/>
            <ac:spMkLst>
              <pc:docMk/>
              <pc:sldMasterMk cId="2394396925" sldId="2147483661"/>
              <pc:sldLayoutMk cId="1783054580" sldId="2147483674"/>
              <ac:spMk id="6" creationId="{8814DEDD-7C5C-9062-14A1-B8310D3491F0}"/>
            </ac:spMkLst>
          </pc:spChg>
          <pc:spChg chg="del">
            <ac:chgData name="Josephine Hoffheinz" userId="e0f5c9e3-43ea-4b53-8ebb-53a75749d87d" providerId="ADAL" clId="{208021B8-7477-774A-99A5-27129A94BF5E}" dt="2024-03-12T15:00:37.102" v="1252" actId="478"/>
            <ac:spMkLst>
              <pc:docMk/>
              <pc:sldMasterMk cId="2394396925" sldId="2147483661"/>
              <pc:sldLayoutMk cId="1783054580" sldId="2147483674"/>
              <ac:spMk id="7" creationId="{A0F5CA34-148F-00DF-C14B-3104D6084168}"/>
            </ac:spMkLst>
          </pc:spChg>
          <pc:spChg chg="del">
            <ac:chgData name="Josephine Hoffheinz" userId="e0f5c9e3-43ea-4b53-8ebb-53a75749d87d" providerId="ADAL" clId="{208021B8-7477-774A-99A5-27129A94BF5E}" dt="2024-03-12T15:00:51.887" v="1257" actId="478"/>
            <ac:spMkLst>
              <pc:docMk/>
              <pc:sldMasterMk cId="2394396925" sldId="2147483661"/>
              <pc:sldLayoutMk cId="1783054580" sldId="2147483674"/>
              <ac:spMk id="8" creationId="{06D18A91-6473-0D8B-8E19-B946B408834B}"/>
            </ac:spMkLst>
          </pc:spChg>
          <pc:spChg chg="mod">
            <ac:chgData name="Josephine Hoffheinz" userId="e0f5c9e3-43ea-4b53-8ebb-53a75749d87d" providerId="ADAL" clId="{208021B8-7477-774A-99A5-27129A94BF5E}" dt="2024-03-12T15:07:15.994" v="1312" actId="207"/>
            <ac:spMkLst>
              <pc:docMk/>
              <pc:sldMasterMk cId="2394396925" sldId="2147483661"/>
              <pc:sldLayoutMk cId="1783054580" sldId="2147483674"/>
              <ac:spMk id="9" creationId="{925018C8-7245-5DBF-F3D5-BA23E16A4DB2}"/>
            </ac:spMkLst>
          </pc:spChg>
          <pc:picChg chg="add mod">
            <ac:chgData name="Josephine Hoffheinz" userId="e0f5c9e3-43ea-4b53-8ebb-53a75749d87d" providerId="ADAL" clId="{208021B8-7477-774A-99A5-27129A94BF5E}" dt="2024-03-12T15:01:40.111" v="1264"/>
            <ac:picMkLst>
              <pc:docMk/>
              <pc:sldMasterMk cId="2394396925" sldId="2147483661"/>
              <pc:sldLayoutMk cId="1783054580" sldId="2147483674"/>
              <ac:picMk id="5" creationId="{D9FE6DEA-5B41-0F88-E66B-01EF98ACE510}"/>
            </ac:picMkLst>
          </pc:picChg>
        </pc:sldLayoutChg>
        <pc:sldLayoutChg chg="addSp delSp modSp mod">
          <pc:chgData name="Josephine Hoffheinz" userId="e0f5c9e3-43ea-4b53-8ebb-53a75749d87d" providerId="ADAL" clId="{208021B8-7477-774A-99A5-27129A94BF5E}" dt="2024-03-12T16:09:57.731" v="2268" actId="6014"/>
          <pc:sldLayoutMkLst>
            <pc:docMk/>
            <pc:sldMasterMk cId="2394396925" sldId="2147483661"/>
            <pc:sldLayoutMk cId="3485044174" sldId="2147483678"/>
          </pc:sldLayoutMkLst>
          <pc:spChg chg="add del mod">
            <ac:chgData name="Josephine Hoffheinz" userId="e0f5c9e3-43ea-4b53-8ebb-53a75749d87d" providerId="ADAL" clId="{208021B8-7477-774A-99A5-27129A94BF5E}" dt="2024-03-12T15:04:22.054" v="1290" actId="478"/>
            <ac:spMkLst>
              <pc:docMk/>
              <pc:sldMasterMk cId="2394396925" sldId="2147483661"/>
              <pc:sldLayoutMk cId="3485044174" sldId="2147483678"/>
              <ac:spMk id="2" creationId="{D943DC4C-80BA-DC8E-FFC0-D48B4947298F}"/>
            </ac:spMkLst>
          </pc:spChg>
          <pc:spChg chg="add mod">
            <ac:chgData name="Josephine Hoffheinz" userId="e0f5c9e3-43ea-4b53-8ebb-53a75749d87d" providerId="ADAL" clId="{208021B8-7477-774A-99A5-27129A94BF5E}" dt="2024-03-12T15:29:17.239" v="1332" actId="1037"/>
            <ac:spMkLst>
              <pc:docMk/>
              <pc:sldMasterMk cId="2394396925" sldId="2147483661"/>
              <pc:sldLayoutMk cId="3485044174" sldId="2147483678"/>
              <ac:spMk id="3" creationId="{06031EA5-7094-3853-E246-0C190AB56E9C}"/>
            </ac:spMkLst>
          </pc:spChg>
          <pc:spChg chg="del mod">
            <ac:chgData name="Josephine Hoffheinz" userId="e0f5c9e3-43ea-4b53-8ebb-53a75749d87d" providerId="ADAL" clId="{208021B8-7477-774A-99A5-27129A94BF5E}" dt="2024-03-12T15:02:07.258" v="1267" actId="478"/>
            <ac:spMkLst>
              <pc:docMk/>
              <pc:sldMasterMk cId="2394396925" sldId="2147483661"/>
              <pc:sldLayoutMk cId="3485044174" sldId="2147483678"/>
              <ac:spMk id="4" creationId="{2F7D1721-BA05-EDE0-8CC1-6C89A2F5F441}"/>
            </ac:spMkLst>
          </pc:spChg>
          <pc:spChg chg="del mod">
            <ac:chgData name="Josephine Hoffheinz" userId="e0f5c9e3-43ea-4b53-8ebb-53a75749d87d" providerId="ADAL" clId="{208021B8-7477-774A-99A5-27129A94BF5E}" dt="2024-03-12T15:04:23.595" v="1291" actId="478"/>
            <ac:spMkLst>
              <pc:docMk/>
              <pc:sldMasterMk cId="2394396925" sldId="2147483661"/>
              <pc:sldLayoutMk cId="3485044174" sldId="2147483678"/>
              <ac:spMk id="5" creationId="{411FCACC-900D-9A7F-0361-3E6E9A5D2DEE}"/>
            </ac:spMkLst>
          </pc:spChg>
          <pc:spChg chg="add mod">
            <ac:chgData name="Josephine Hoffheinz" userId="e0f5c9e3-43ea-4b53-8ebb-53a75749d87d" providerId="ADAL" clId="{208021B8-7477-774A-99A5-27129A94BF5E}" dt="2024-03-12T15:04:48.296" v="1303" actId="14100"/>
            <ac:spMkLst>
              <pc:docMk/>
              <pc:sldMasterMk cId="2394396925" sldId="2147483661"/>
              <pc:sldLayoutMk cId="3485044174" sldId="2147483678"/>
              <ac:spMk id="6" creationId="{6A70E5BD-CA51-09C4-A0D0-817208BC2628}"/>
            </ac:spMkLst>
          </pc:spChg>
          <pc:spChg chg="del mod">
            <ac:chgData name="Josephine Hoffheinz" userId="e0f5c9e3-43ea-4b53-8ebb-53a75749d87d" providerId="ADAL" clId="{208021B8-7477-774A-99A5-27129A94BF5E}" dt="2024-03-12T15:39:14.142" v="1791" actId="478"/>
            <ac:spMkLst>
              <pc:docMk/>
              <pc:sldMasterMk cId="2394396925" sldId="2147483661"/>
              <pc:sldLayoutMk cId="3485044174" sldId="2147483678"/>
              <ac:spMk id="7" creationId="{11866554-52EE-32A8-165C-C91A9ED93B79}"/>
            </ac:spMkLst>
          </pc:spChg>
          <pc:spChg chg="mod">
            <ac:chgData name="Josephine Hoffheinz" userId="e0f5c9e3-43ea-4b53-8ebb-53a75749d87d" providerId="ADAL" clId="{208021B8-7477-774A-99A5-27129A94BF5E}" dt="2024-03-12T15:02:24.609" v="1278" actId="14100"/>
            <ac:spMkLst>
              <pc:docMk/>
              <pc:sldMasterMk cId="2394396925" sldId="2147483661"/>
              <pc:sldLayoutMk cId="3485044174" sldId="2147483678"/>
              <ac:spMk id="8" creationId="{E2AC6612-43B4-2567-D2E2-4094E4C240BD}"/>
            </ac:spMkLst>
          </pc:spChg>
          <pc:spChg chg="mod">
            <ac:chgData name="Josephine Hoffheinz" userId="e0f5c9e3-43ea-4b53-8ebb-53a75749d87d" providerId="ADAL" clId="{208021B8-7477-774A-99A5-27129A94BF5E}" dt="2024-03-12T14:50:45.172" v="1164" actId="20577"/>
            <ac:spMkLst>
              <pc:docMk/>
              <pc:sldMasterMk cId="2394396925" sldId="2147483661"/>
              <pc:sldLayoutMk cId="3485044174" sldId="2147483678"/>
              <ac:spMk id="9" creationId="{3676FF84-31E1-C937-463E-EA12653DED04}"/>
            </ac:spMkLst>
          </pc:spChg>
          <pc:spChg chg="mod">
            <ac:chgData name="Josephine Hoffheinz" userId="e0f5c9e3-43ea-4b53-8ebb-53a75749d87d" providerId="ADAL" clId="{208021B8-7477-774A-99A5-27129A94BF5E}" dt="2024-03-12T15:29:13.232" v="1331" actId="1037"/>
            <ac:spMkLst>
              <pc:docMk/>
              <pc:sldMasterMk cId="2394396925" sldId="2147483661"/>
              <pc:sldLayoutMk cId="3485044174" sldId="2147483678"/>
              <ac:spMk id="10" creationId="{17612AC8-FC47-EEFB-DFAA-6A99D4950EC0}"/>
            </ac:spMkLst>
          </pc:spChg>
          <pc:spChg chg="mod">
            <ac:chgData name="Josephine Hoffheinz" userId="e0f5c9e3-43ea-4b53-8ebb-53a75749d87d" providerId="ADAL" clId="{208021B8-7477-774A-99A5-27129A94BF5E}" dt="2024-03-12T14:55:21.536" v="1181" actId="255"/>
            <ac:spMkLst>
              <pc:docMk/>
              <pc:sldMasterMk cId="2394396925" sldId="2147483661"/>
              <pc:sldLayoutMk cId="3485044174" sldId="2147483678"/>
              <ac:spMk id="11" creationId="{366E3751-4A42-3B8D-5208-B03E95659924}"/>
            </ac:spMkLst>
          </pc:spChg>
          <pc:spChg chg="add mod">
            <ac:chgData name="Josephine Hoffheinz" userId="e0f5c9e3-43ea-4b53-8ebb-53a75749d87d" providerId="ADAL" clId="{208021B8-7477-774A-99A5-27129A94BF5E}" dt="2024-03-12T16:08:52.025" v="2258" actId="12"/>
            <ac:spMkLst>
              <pc:docMk/>
              <pc:sldMasterMk cId="2394396925" sldId="2147483661"/>
              <pc:sldLayoutMk cId="3485044174" sldId="2147483678"/>
              <ac:spMk id="14" creationId="{76F030FD-CF8C-493C-44C2-2ADB5AE0E234}"/>
            </ac:spMkLst>
          </pc:spChg>
          <pc:spChg chg="add del mod">
            <ac:chgData name="Josephine Hoffheinz" userId="e0f5c9e3-43ea-4b53-8ebb-53a75749d87d" providerId="ADAL" clId="{208021B8-7477-774A-99A5-27129A94BF5E}" dt="2024-03-12T15:39:46.808" v="1799"/>
            <ac:spMkLst>
              <pc:docMk/>
              <pc:sldMasterMk cId="2394396925" sldId="2147483661"/>
              <pc:sldLayoutMk cId="3485044174" sldId="2147483678"/>
              <ac:spMk id="15" creationId="{F9191571-0D75-BC4C-1147-DF4E22FEB167}"/>
            </ac:spMkLst>
          </pc:spChg>
        </pc:sldLayoutChg>
        <pc:sldLayoutChg chg="addSp delSp modSp mod">
          <pc:chgData name="Josephine Hoffheinz" userId="e0f5c9e3-43ea-4b53-8ebb-53a75749d87d" providerId="ADAL" clId="{208021B8-7477-774A-99A5-27129A94BF5E}" dt="2024-03-13T09:44:16.001" v="2345" actId="14100"/>
          <pc:sldLayoutMkLst>
            <pc:docMk/>
            <pc:sldMasterMk cId="2394396925" sldId="2147483661"/>
            <pc:sldLayoutMk cId="496303994" sldId="2147483679"/>
          </pc:sldLayoutMkLst>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 creationId="{7E5FA1BE-7633-F019-9769-1B38AF726BC0}"/>
            </ac:spMkLst>
          </pc:spChg>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3" creationId="{CAF8F316-5A1E-7E46-5A95-F83876EE2C2E}"/>
            </ac:spMkLst>
          </pc:spChg>
          <pc:spChg chg="mod">
            <ac:chgData name="Josephine Hoffheinz" userId="e0f5c9e3-43ea-4b53-8ebb-53a75749d87d" providerId="ADAL" clId="{208021B8-7477-774A-99A5-27129A94BF5E}" dt="2024-03-13T09:44:03.680" v="2333" actId="1036"/>
            <ac:spMkLst>
              <pc:docMk/>
              <pc:sldMasterMk cId="2394396925" sldId="2147483661"/>
              <pc:sldLayoutMk cId="496303994" sldId="2147483679"/>
              <ac:spMk id="4" creationId="{0676AEC4-C477-8D4E-400B-BA76F2A8B655}"/>
            </ac:spMkLst>
          </pc:spChg>
          <pc:spChg chg="mod">
            <ac:chgData name="Josephine Hoffheinz" userId="e0f5c9e3-43ea-4b53-8ebb-53a75749d87d" providerId="ADAL" clId="{208021B8-7477-774A-99A5-27129A94BF5E}" dt="2024-03-12T14:41:47.180" v="783" actId="14100"/>
            <ac:spMkLst>
              <pc:docMk/>
              <pc:sldMasterMk cId="2394396925" sldId="2147483661"/>
              <pc:sldLayoutMk cId="496303994" sldId="2147483679"/>
              <ac:spMk id="5" creationId="{42E496AD-F7F7-A63E-8603-C755108DB0A7}"/>
            </ac:spMkLst>
          </pc:spChg>
          <pc:spChg chg="del mod">
            <ac:chgData name="Josephine Hoffheinz" userId="e0f5c9e3-43ea-4b53-8ebb-53a75749d87d" providerId="ADAL" clId="{208021B8-7477-774A-99A5-27129A94BF5E}" dt="2024-03-12T14:25:30.217" v="438" actId="478"/>
            <ac:spMkLst>
              <pc:docMk/>
              <pc:sldMasterMk cId="2394396925" sldId="2147483661"/>
              <pc:sldLayoutMk cId="496303994" sldId="2147483679"/>
              <ac:spMk id="6" creationId="{61F84FE9-64D9-453B-EF53-72391ABDEFE0}"/>
            </ac:spMkLst>
          </pc:spChg>
          <pc:spChg chg="mod">
            <ac:chgData name="Josephine Hoffheinz" userId="e0f5c9e3-43ea-4b53-8ebb-53a75749d87d" providerId="ADAL" clId="{208021B8-7477-774A-99A5-27129A94BF5E}" dt="2024-03-13T09:43:47.263" v="2324" actId="20577"/>
            <ac:spMkLst>
              <pc:docMk/>
              <pc:sldMasterMk cId="2394396925" sldId="2147483661"/>
              <pc:sldLayoutMk cId="496303994" sldId="2147483679"/>
              <ac:spMk id="12" creationId="{B1E017E9-3A1B-F2EC-5507-0221370E1A90}"/>
            </ac:spMkLst>
          </pc:spChg>
          <pc:spChg chg="mod">
            <ac:chgData name="Josephine Hoffheinz" userId="e0f5c9e3-43ea-4b53-8ebb-53a75749d87d" providerId="ADAL" clId="{208021B8-7477-774A-99A5-27129A94BF5E}" dt="2024-03-12T14:30:58.571" v="691" actId="14100"/>
            <ac:spMkLst>
              <pc:docMk/>
              <pc:sldMasterMk cId="2394396925" sldId="2147483661"/>
              <pc:sldLayoutMk cId="496303994" sldId="2147483679"/>
              <ac:spMk id="13" creationId="{C6C5D7BB-F081-AE0C-6BAA-5C53E9968F72}"/>
            </ac:spMkLst>
          </pc:spChg>
          <pc:spChg chg="add del mod">
            <ac:chgData name="Josephine Hoffheinz" userId="e0f5c9e3-43ea-4b53-8ebb-53a75749d87d" providerId="ADAL" clId="{208021B8-7477-774A-99A5-27129A94BF5E}" dt="2024-03-12T14:13:03.882" v="373" actId="478"/>
            <ac:spMkLst>
              <pc:docMk/>
              <pc:sldMasterMk cId="2394396925" sldId="2147483661"/>
              <pc:sldLayoutMk cId="496303994" sldId="2147483679"/>
              <ac:spMk id="14" creationId="{90C9948C-2CD0-3EB8-7722-291FF385D79C}"/>
            </ac:spMkLst>
          </pc:spChg>
          <pc:spChg chg="add del mod">
            <ac:chgData name="Josephine Hoffheinz" userId="e0f5c9e3-43ea-4b53-8ebb-53a75749d87d" providerId="ADAL" clId="{208021B8-7477-774A-99A5-27129A94BF5E}" dt="2024-03-12T14:13:03.882" v="373" actId="478"/>
            <ac:spMkLst>
              <pc:docMk/>
              <pc:sldMasterMk cId="2394396925" sldId="2147483661"/>
              <pc:sldLayoutMk cId="496303994" sldId="2147483679"/>
              <ac:spMk id="16" creationId="{F704597A-88BC-3D5D-8EF3-4392A2E85271}"/>
            </ac:spMkLst>
          </pc:spChg>
          <pc:spChg chg="del mod">
            <ac:chgData name="Josephine Hoffheinz" userId="e0f5c9e3-43ea-4b53-8ebb-53a75749d87d" providerId="ADAL" clId="{208021B8-7477-774A-99A5-27129A94BF5E}" dt="2024-03-13T09:43:57.073" v="2327" actId="478"/>
            <ac:spMkLst>
              <pc:docMk/>
              <pc:sldMasterMk cId="2394396925" sldId="2147483661"/>
              <pc:sldLayoutMk cId="496303994" sldId="2147483679"/>
              <ac:spMk id="17" creationId="{4D073AF7-821F-F27E-678D-22B8D310E5C5}"/>
            </ac:spMkLst>
          </pc:spChg>
          <pc:spChg chg="mod">
            <ac:chgData name="Josephine Hoffheinz" userId="e0f5c9e3-43ea-4b53-8ebb-53a75749d87d" providerId="ADAL" clId="{208021B8-7477-774A-99A5-27129A94BF5E}" dt="2024-03-12T14:30:10.870" v="645" actId="552"/>
            <ac:spMkLst>
              <pc:docMk/>
              <pc:sldMasterMk cId="2394396925" sldId="2147483661"/>
              <pc:sldLayoutMk cId="496303994" sldId="2147483679"/>
              <ac:spMk id="18" creationId="{B8005569-C2AD-CC05-8D64-B474FCA4E742}"/>
            </ac:spMkLst>
          </pc:spChg>
          <pc:spChg chg="del mod">
            <ac:chgData name="Josephine Hoffheinz" userId="e0f5c9e3-43ea-4b53-8ebb-53a75749d87d" providerId="ADAL" clId="{208021B8-7477-774A-99A5-27129A94BF5E}" dt="2024-03-13T09:43:54.647" v="2325" actId="478"/>
            <ac:spMkLst>
              <pc:docMk/>
              <pc:sldMasterMk cId="2394396925" sldId="2147483661"/>
              <pc:sldLayoutMk cId="496303994" sldId="2147483679"/>
              <ac:spMk id="19" creationId="{17EC6120-CB82-5B1C-D2F0-49389036E349}"/>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0" creationId="{0182DB51-A959-F2BA-B39D-3F854ABEF219}"/>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1" creationId="{15C017A4-20BC-EBB8-F12E-3F64FAC018C4}"/>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3" creationId="{00CC4EDA-E8DB-BB7D-DA1C-0B05A1262887}"/>
            </ac:spMkLst>
          </pc:spChg>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4" creationId="{72FC1E6B-1686-9789-3C2B-F987A474243F}"/>
            </ac:spMkLst>
          </pc:spChg>
          <pc:spChg chg="mod">
            <ac:chgData name="Josephine Hoffheinz" userId="e0f5c9e3-43ea-4b53-8ebb-53a75749d87d" providerId="ADAL" clId="{208021B8-7477-774A-99A5-27129A94BF5E}" dt="2024-03-12T15:06:55.768" v="1308" actId="207"/>
            <ac:spMkLst>
              <pc:docMk/>
              <pc:sldMasterMk cId="2394396925" sldId="2147483661"/>
              <pc:sldLayoutMk cId="496303994" sldId="2147483679"/>
              <ac:spMk id="25" creationId="{3F01A773-91AB-760F-A2B8-F9299A3CEC97}"/>
            </ac:spMkLst>
          </pc:spChg>
          <pc:spChg chg="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6" creationId="{70F8BD5C-BB07-D70C-7B7E-D48D664F2941}"/>
            </ac:spMkLst>
          </pc:spChg>
          <pc:spChg chg="add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27" creationId="{55963887-F3F0-94CC-EF89-0A2E74271239}"/>
            </ac:spMkLst>
          </pc:spChg>
          <pc:spChg chg="mod">
            <ac:chgData name="Josephine Hoffheinz" userId="e0f5c9e3-43ea-4b53-8ebb-53a75749d87d" providerId="ADAL" clId="{208021B8-7477-774A-99A5-27129A94BF5E}" dt="2024-03-12T14:30:58.571" v="691" actId="14100"/>
            <ac:spMkLst>
              <pc:docMk/>
              <pc:sldMasterMk cId="2394396925" sldId="2147483661"/>
              <pc:sldLayoutMk cId="496303994" sldId="2147483679"/>
              <ac:spMk id="32" creationId="{3D97CCEF-8B32-DA8D-8220-433DBAC8C95B}"/>
            </ac:spMkLst>
          </pc:spChg>
          <pc:spChg chg="add mod">
            <ac:chgData name="Josephine Hoffheinz" userId="e0f5c9e3-43ea-4b53-8ebb-53a75749d87d" providerId="ADAL" clId="{208021B8-7477-774A-99A5-27129A94BF5E}" dt="2024-03-13T09:44:16.001" v="2345" actId="14100"/>
            <ac:spMkLst>
              <pc:docMk/>
              <pc:sldMasterMk cId="2394396925" sldId="2147483661"/>
              <pc:sldLayoutMk cId="496303994" sldId="2147483679"/>
              <ac:spMk id="33" creationId="{0669D30F-026D-396E-3EE2-06DF84238CBA}"/>
            </ac:spMkLst>
          </pc:spChg>
          <pc:spChg chg="mod">
            <ac:chgData name="Josephine Hoffheinz" userId="e0f5c9e3-43ea-4b53-8ebb-53a75749d87d" providerId="ADAL" clId="{208021B8-7477-774A-99A5-27129A94BF5E}" dt="2024-03-12T14:17:40.500" v="421" actId="20577"/>
            <ac:spMkLst>
              <pc:docMk/>
              <pc:sldMasterMk cId="2394396925" sldId="2147483661"/>
              <pc:sldLayoutMk cId="496303994" sldId="2147483679"/>
              <ac:spMk id="34" creationId="{F1EB04FC-D739-B00E-D3F9-1608A9A2126C}"/>
            </ac:spMkLst>
          </pc:spChg>
          <pc:spChg chg="add mod">
            <ac:chgData name="Josephine Hoffheinz" userId="e0f5c9e3-43ea-4b53-8ebb-53a75749d87d" providerId="ADAL" clId="{208021B8-7477-774A-99A5-27129A94BF5E}" dt="2024-03-12T14:28:48.683" v="606" actId="207"/>
            <ac:spMkLst>
              <pc:docMk/>
              <pc:sldMasterMk cId="2394396925" sldId="2147483661"/>
              <pc:sldLayoutMk cId="496303994" sldId="2147483679"/>
              <ac:spMk id="35" creationId="{6432F760-F5F0-D74C-F44A-680E2AFA4293}"/>
            </ac:spMkLst>
          </pc:spChg>
          <pc:spChg chg="add mod">
            <ac:chgData name="Josephine Hoffheinz" userId="e0f5c9e3-43ea-4b53-8ebb-53a75749d87d" providerId="ADAL" clId="{208021B8-7477-774A-99A5-27129A94BF5E}" dt="2024-03-12T14:42:09.649" v="787" actId="14100"/>
            <ac:spMkLst>
              <pc:docMk/>
              <pc:sldMasterMk cId="2394396925" sldId="2147483661"/>
              <pc:sldLayoutMk cId="496303994" sldId="2147483679"/>
              <ac:spMk id="37" creationId="{09B6D762-D0FD-44E1-840D-96D8D0C2D7F5}"/>
            </ac:spMkLst>
          </pc:spChg>
          <pc:spChg chg="add del mod">
            <ac:chgData name="Josephine Hoffheinz" userId="e0f5c9e3-43ea-4b53-8ebb-53a75749d87d" providerId="ADAL" clId="{208021B8-7477-774A-99A5-27129A94BF5E}" dt="2024-03-13T09:44:11.157" v="2344" actId="1035"/>
            <ac:spMkLst>
              <pc:docMk/>
              <pc:sldMasterMk cId="2394396925" sldId="2147483661"/>
              <pc:sldLayoutMk cId="496303994" sldId="2147483679"/>
              <ac:spMk id="38" creationId="{0F8E101D-C083-405A-992A-AF27C4A4DD8F}"/>
            </ac:spMkLst>
          </pc:spChg>
          <pc:spChg chg="add del mod">
            <ac:chgData name="Josephine Hoffheinz" userId="e0f5c9e3-43ea-4b53-8ebb-53a75749d87d" providerId="ADAL" clId="{208021B8-7477-774A-99A5-27129A94BF5E}" dt="2024-03-12T14:34:38.639" v="713" actId="21"/>
            <ac:spMkLst>
              <pc:docMk/>
              <pc:sldMasterMk cId="2394396925" sldId="2147483661"/>
              <pc:sldLayoutMk cId="496303994" sldId="2147483679"/>
              <ac:spMk id="40" creationId="{89187DE3-C9DC-1ADF-7306-03B9ECE37DC0}"/>
            </ac:spMkLst>
          </pc:spChg>
          <pc:spChg chg="add del mod">
            <ac:chgData name="Josephine Hoffheinz" userId="e0f5c9e3-43ea-4b53-8ebb-53a75749d87d" providerId="ADAL" clId="{208021B8-7477-774A-99A5-27129A94BF5E}" dt="2024-03-12T14:34:38.639" v="713" actId="21"/>
            <ac:spMkLst>
              <pc:docMk/>
              <pc:sldMasterMk cId="2394396925" sldId="2147483661"/>
              <pc:sldLayoutMk cId="496303994" sldId="2147483679"/>
              <ac:spMk id="41" creationId="{308FD532-38E9-0971-1478-E55D72834322}"/>
            </ac:spMkLst>
          </pc:spChg>
          <pc:spChg chg="add del mod">
            <ac:chgData name="Josephine Hoffheinz" userId="e0f5c9e3-43ea-4b53-8ebb-53a75749d87d" providerId="ADAL" clId="{208021B8-7477-774A-99A5-27129A94BF5E}" dt="2024-03-12T14:33:48.630" v="705" actId="478"/>
            <ac:spMkLst>
              <pc:docMk/>
              <pc:sldMasterMk cId="2394396925" sldId="2147483661"/>
              <pc:sldLayoutMk cId="496303994" sldId="2147483679"/>
              <ac:spMk id="42" creationId="{CA361DE9-CD1F-45E0-62E9-FD84EE72313B}"/>
            </ac:spMkLst>
          </pc:spChg>
          <pc:cxnChg chg="add 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7" creationId="{A5F06630-003E-1C3B-0DBA-726362887851}"/>
            </ac:cxnSpMkLst>
          </pc:cxnChg>
          <pc:cxnChg chg="mod">
            <ac:chgData name="Josephine Hoffheinz" userId="e0f5c9e3-43ea-4b53-8ebb-53a75749d87d" providerId="ADAL" clId="{208021B8-7477-774A-99A5-27129A94BF5E}" dt="2024-03-12T14:29:49.076" v="644" actId="1038"/>
            <ac:cxnSpMkLst>
              <pc:docMk/>
              <pc:sldMasterMk cId="2394396925" sldId="2147483661"/>
              <pc:sldLayoutMk cId="496303994" sldId="2147483679"/>
              <ac:cxnSpMk id="9" creationId="{AB3D701B-E924-5F8D-A252-59609AD8BDE0}"/>
            </ac:cxnSpMkLst>
          </pc:cxnChg>
          <pc:cxnChg chg="add del mod">
            <ac:chgData name="Josephine Hoffheinz" userId="e0f5c9e3-43ea-4b53-8ebb-53a75749d87d" providerId="ADAL" clId="{208021B8-7477-774A-99A5-27129A94BF5E}" dt="2024-03-12T14:13:03.882" v="373" actId="478"/>
            <ac:cxnSpMkLst>
              <pc:docMk/>
              <pc:sldMasterMk cId="2394396925" sldId="2147483661"/>
              <pc:sldLayoutMk cId="496303994" sldId="2147483679"/>
              <ac:cxnSpMk id="22" creationId="{A9FD496C-A6C1-6724-2D3F-9ED5F38A7F4F}"/>
            </ac:cxnSpMkLst>
          </pc:cxnChg>
          <pc:cxnChg chg="del mod">
            <ac:chgData name="Josephine Hoffheinz" userId="e0f5c9e3-43ea-4b53-8ebb-53a75749d87d" providerId="ADAL" clId="{208021B8-7477-774A-99A5-27129A94BF5E}" dt="2024-03-13T09:43:55.727" v="2326" actId="478"/>
            <ac:cxnSpMkLst>
              <pc:docMk/>
              <pc:sldMasterMk cId="2394396925" sldId="2147483661"/>
              <pc:sldLayoutMk cId="496303994" sldId="2147483679"/>
              <ac:cxnSpMk id="28" creationId="{143585A6-2070-3ABF-647B-C40986C3B3B3}"/>
            </ac:cxnSpMkLst>
          </pc:cxnChg>
          <pc:cxnChg chg="add 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29" creationId="{6F5B5A21-824A-BB74-2B15-2A788DA33724}"/>
            </ac:cxnSpMkLst>
          </pc:cxnChg>
          <pc:cxnChg chg="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30" creationId="{2EE49448-F439-A633-EACC-57EB23D23359}"/>
            </ac:cxnSpMkLst>
          </pc:cxnChg>
          <pc:cxnChg chg="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31" creationId="{007006AC-0824-25E6-BEC6-E49B6575ED54}"/>
            </ac:cxnSpMkLst>
          </pc:cxnChg>
          <pc:cxnChg chg="add mod">
            <ac:chgData name="Josephine Hoffheinz" userId="e0f5c9e3-43ea-4b53-8ebb-53a75749d87d" providerId="ADAL" clId="{208021B8-7477-774A-99A5-27129A94BF5E}" dt="2024-03-13T09:44:11.157" v="2344" actId="1035"/>
            <ac:cxnSpMkLst>
              <pc:docMk/>
              <pc:sldMasterMk cId="2394396925" sldId="2147483661"/>
              <pc:sldLayoutMk cId="496303994" sldId="2147483679"/>
              <ac:cxnSpMk id="39" creationId="{C91D51F2-7903-CEE1-8A5A-FB946334D454}"/>
            </ac:cxnSpMkLst>
          </pc:cxnChg>
        </pc:sldLayoutChg>
        <pc:sldLayoutChg chg="modSp mod">
          <pc:chgData name="Josephine Hoffheinz" userId="e0f5c9e3-43ea-4b53-8ebb-53a75749d87d" providerId="ADAL" clId="{208021B8-7477-774A-99A5-27129A94BF5E}" dt="2024-03-12T15:07:03.022" v="1309" actId="207"/>
          <pc:sldLayoutMkLst>
            <pc:docMk/>
            <pc:sldMasterMk cId="2394396925" sldId="2147483661"/>
            <pc:sldLayoutMk cId="1501148472" sldId="2147483680"/>
          </pc:sldLayoutMkLst>
          <pc:spChg chg="mod">
            <ac:chgData name="Josephine Hoffheinz" userId="e0f5c9e3-43ea-4b53-8ebb-53a75749d87d" providerId="ADAL" clId="{208021B8-7477-774A-99A5-27129A94BF5E}" dt="2024-03-12T15:07:03.022" v="1309" actId="207"/>
            <ac:spMkLst>
              <pc:docMk/>
              <pc:sldMasterMk cId="2394396925" sldId="2147483661"/>
              <pc:sldLayoutMk cId="1501148472" sldId="2147483680"/>
              <ac:spMk id="25" creationId="{3F01A773-91AB-760F-A2B8-F9299A3CEC97}"/>
            </ac:spMkLst>
          </pc:spChg>
        </pc:sldLayoutChg>
        <pc:sldLayoutChg chg="modSp mod">
          <pc:chgData name="Josephine Hoffheinz" userId="e0f5c9e3-43ea-4b53-8ebb-53a75749d87d" providerId="ADAL" clId="{208021B8-7477-774A-99A5-27129A94BF5E}" dt="2024-03-12T15:07:06.432" v="1310" actId="207"/>
          <pc:sldLayoutMkLst>
            <pc:docMk/>
            <pc:sldMasterMk cId="2394396925" sldId="2147483661"/>
            <pc:sldLayoutMk cId="2088388667" sldId="2147483681"/>
          </pc:sldLayoutMkLst>
          <pc:spChg chg="mod">
            <ac:chgData name="Josephine Hoffheinz" userId="e0f5c9e3-43ea-4b53-8ebb-53a75749d87d" providerId="ADAL" clId="{208021B8-7477-774A-99A5-27129A94BF5E}" dt="2024-03-12T15:07:06.432" v="1310" actId="207"/>
            <ac:spMkLst>
              <pc:docMk/>
              <pc:sldMasterMk cId="2394396925" sldId="2147483661"/>
              <pc:sldLayoutMk cId="2088388667" sldId="2147483681"/>
              <ac:spMk id="25" creationId="{3F01A773-91AB-760F-A2B8-F9299A3CEC97}"/>
            </ac:spMkLst>
          </pc:spChg>
        </pc:sldLayoutChg>
        <pc:sldLayoutChg chg="addSp delSp modSp mod">
          <pc:chgData name="Josephine Hoffheinz" userId="e0f5c9e3-43ea-4b53-8ebb-53a75749d87d" providerId="ADAL" clId="{208021B8-7477-774A-99A5-27129A94BF5E}" dt="2024-03-12T15:02:53.179" v="1283" actId="14100"/>
          <pc:sldLayoutMkLst>
            <pc:docMk/>
            <pc:sldMasterMk cId="2394396925" sldId="2147483661"/>
            <pc:sldLayoutMk cId="2894851312" sldId="2147483682"/>
          </pc:sldLayoutMkLst>
          <pc:spChg chg="add mod">
            <ac:chgData name="Josephine Hoffheinz" userId="e0f5c9e3-43ea-4b53-8ebb-53a75749d87d" providerId="ADAL" clId="{208021B8-7477-774A-99A5-27129A94BF5E}" dt="2024-03-12T14:37:52.927" v="751" actId="1035"/>
            <ac:spMkLst>
              <pc:docMk/>
              <pc:sldMasterMk cId="2394396925" sldId="2147483661"/>
              <pc:sldLayoutMk cId="2894851312" sldId="2147483682"/>
              <ac:spMk id="2" creationId="{2E4CF50B-2F6F-B203-142B-B987EE6F7866}"/>
            </ac:spMkLst>
          </pc:spChg>
          <pc:spChg chg="del">
            <ac:chgData name="Josephine Hoffheinz" userId="e0f5c9e3-43ea-4b53-8ebb-53a75749d87d" providerId="ADAL" clId="{208021B8-7477-774A-99A5-27129A94BF5E}" dt="2024-03-12T14:36:56.539" v="741" actId="478"/>
            <ac:spMkLst>
              <pc:docMk/>
              <pc:sldMasterMk cId="2394396925" sldId="2147483661"/>
              <pc:sldLayoutMk cId="2894851312" sldId="2147483682"/>
              <ac:spMk id="6" creationId="{DF615ABF-0834-AA9B-66DD-C417B3002189}"/>
            </ac:spMkLst>
          </pc:spChg>
          <pc:spChg chg="mod">
            <ac:chgData name="Josephine Hoffheinz" userId="e0f5c9e3-43ea-4b53-8ebb-53a75749d87d" providerId="ADAL" clId="{208021B8-7477-774A-99A5-27129A94BF5E}" dt="2024-03-12T15:02:53.179" v="1283" actId="14100"/>
            <ac:spMkLst>
              <pc:docMk/>
              <pc:sldMasterMk cId="2394396925" sldId="2147483661"/>
              <pc:sldLayoutMk cId="2894851312" sldId="2147483682"/>
              <ac:spMk id="8" creationId="{2F5CACCB-1CEC-1DE2-BD19-E4D118F49614}"/>
            </ac:spMkLst>
          </pc:spChg>
          <pc:spChg chg="mod">
            <ac:chgData name="Josephine Hoffheinz" userId="e0f5c9e3-43ea-4b53-8ebb-53a75749d87d" providerId="ADAL" clId="{208021B8-7477-774A-99A5-27129A94BF5E}" dt="2024-03-12T14:38:37.195" v="764" actId="1035"/>
            <ac:spMkLst>
              <pc:docMk/>
              <pc:sldMasterMk cId="2394396925" sldId="2147483661"/>
              <pc:sldLayoutMk cId="2894851312" sldId="2147483682"/>
              <ac:spMk id="10" creationId="{D3AA3513-45CA-D0CB-063F-3DEF8E3B6FCD}"/>
            </ac:spMkLst>
          </pc:spChg>
          <pc:spChg chg="mod">
            <ac:chgData name="Josephine Hoffheinz" userId="e0f5c9e3-43ea-4b53-8ebb-53a75749d87d" providerId="ADAL" clId="{208021B8-7477-774A-99A5-27129A94BF5E}" dt="2024-03-12T14:37:52.927" v="751" actId="1035"/>
            <ac:spMkLst>
              <pc:docMk/>
              <pc:sldMasterMk cId="2394396925" sldId="2147483661"/>
              <pc:sldLayoutMk cId="2894851312" sldId="2147483682"/>
              <ac:spMk id="13" creationId="{188A2A38-B7EA-270F-7F75-FA6D97CEE343}"/>
            </ac:spMkLst>
          </pc:spChg>
          <pc:spChg chg="mod">
            <ac:chgData name="Josephine Hoffheinz" userId="e0f5c9e3-43ea-4b53-8ebb-53a75749d87d" providerId="ADAL" clId="{208021B8-7477-774A-99A5-27129A94BF5E}" dt="2024-03-12T14:38:42.289" v="765" actId="14100"/>
            <ac:spMkLst>
              <pc:docMk/>
              <pc:sldMasterMk cId="2394396925" sldId="2147483661"/>
              <pc:sldLayoutMk cId="2894851312" sldId="2147483682"/>
              <ac:spMk id="20" creationId="{64AE0E53-D6C9-00D8-DF42-09F73A32927B}"/>
            </ac:spMkLst>
          </pc:spChg>
          <pc:picChg chg="mod">
            <ac:chgData name="Josephine Hoffheinz" userId="e0f5c9e3-43ea-4b53-8ebb-53a75749d87d" providerId="ADAL" clId="{208021B8-7477-774A-99A5-27129A94BF5E}" dt="2024-03-12T14:37:26.805" v="748" actId="14100"/>
            <ac:picMkLst>
              <pc:docMk/>
              <pc:sldMasterMk cId="2394396925" sldId="2147483661"/>
              <pc:sldLayoutMk cId="2894851312" sldId="2147483682"/>
              <ac:picMk id="14" creationId="{10BDD9B1-044D-13B3-DFAD-488BED19C15E}"/>
            </ac:picMkLst>
          </pc:picChg>
        </pc:sldLayoutChg>
        <pc:sldLayoutChg chg="addSp delSp modSp mod">
          <pc:chgData name="Josephine Hoffheinz" userId="e0f5c9e3-43ea-4b53-8ebb-53a75749d87d" providerId="ADAL" clId="{208021B8-7477-774A-99A5-27129A94BF5E}" dt="2024-03-13T09:49:43.364" v="2470" actId="20577"/>
          <pc:sldLayoutMkLst>
            <pc:docMk/>
            <pc:sldMasterMk cId="2394396925" sldId="2147483661"/>
            <pc:sldLayoutMk cId="3859855295" sldId="2147483683"/>
          </pc:sldLayoutMkLst>
          <pc:spChg chg="add del mod">
            <ac:chgData name="Josephine Hoffheinz" userId="e0f5c9e3-43ea-4b53-8ebb-53a75749d87d" providerId="ADAL" clId="{208021B8-7477-774A-99A5-27129A94BF5E}" dt="2024-03-12T15:29:35.331" v="1345" actId="478"/>
            <ac:spMkLst>
              <pc:docMk/>
              <pc:sldMasterMk cId="2394396925" sldId="2147483661"/>
              <pc:sldLayoutMk cId="3859855295" sldId="2147483683"/>
              <ac:spMk id="2" creationId="{E9977D3F-C472-1C2D-0FB9-8DB19DCF1C24}"/>
            </ac:spMkLst>
          </pc:spChg>
          <pc:spChg chg="del mod">
            <ac:chgData name="Josephine Hoffheinz" userId="e0f5c9e3-43ea-4b53-8ebb-53a75749d87d" providerId="ADAL" clId="{208021B8-7477-774A-99A5-27129A94BF5E}" dt="2024-03-12T15:35:37.198" v="1763" actId="478"/>
            <ac:spMkLst>
              <pc:docMk/>
              <pc:sldMasterMk cId="2394396925" sldId="2147483661"/>
              <pc:sldLayoutMk cId="3859855295" sldId="2147483683"/>
              <ac:spMk id="3" creationId="{DA0BDF5E-A383-237B-1A08-051CDC2F666F}"/>
            </ac:spMkLst>
          </pc:spChg>
          <pc:spChg chg="add del">
            <ac:chgData name="Josephine Hoffheinz" userId="e0f5c9e3-43ea-4b53-8ebb-53a75749d87d" providerId="ADAL" clId="{208021B8-7477-774A-99A5-27129A94BF5E}" dt="2024-03-12T15:34:54.217" v="1751" actId="11529"/>
            <ac:spMkLst>
              <pc:docMk/>
              <pc:sldMasterMk cId="2394396925" sldId="2147483661"/>
              <pc:sldLayoutMk cId="3859855295" sldId="2147483683"/>
              <ac:spMk id="4" creationId="{F5E544B8-308B-FE56-808F-C09777E0C4E6}"/>
            </ac:spMkLst>
          </pc:spChg>
          <pc:spChg chg="add mod">
            <ac:chgData name="Josephine Hoffheinz" userId="e0f5c9e3-43ea-4b53-8ebb-53a75749d87d" providerId="ADAL" clId="{208021B8-7477-774A-99A5-27129A94BF5E}" dt="2024-03-12T16:08:10.988" v="2173" actId="12"/>
            <ac:spMkLst>
              <pc:docMk/>
              <pc:sldMasterMk cId="2394396925" sldId="2147483661"/>
              <pc:sldLayoutMk cId="3859855295" sldId="2147483683"/>
              <ac:spMk id="5" creationId="{0A96F4E7-0BC6-6E08-9BA6-D3347C795D03}"/>
            </ac:spMkLst>
          </pc:spChg>
          <pc:spChg chg="mod">
            <ac:chgData name="Josephine Hoffheinz" userId="e0f5c9e3-43ea-4b53-8ebb-53a75749d87d" providerId="ADAL" clId="{208021B8-7477-774A-99A5-27129A94BF5E}" dt="2024-03-12T15:29:54.872" v="1383" actId="1037"/>
            <ac:spMkLst>
              <pc:docMk/>
              <pc:sldMasterMk cId="2394396925" sldId="2147483661"/>
              <pc:sldLayoutMk cId="3859855295" sldId="2147483683"/>
              <ac:spMk id="6" creationId="{3BF7658C-9DAC-AECA-6642-220AA6A467F4}"/>
            </ac:spMkLst>
          </pc:spChg>
          <pc:spChg chg="del mod">
            <ac:chgData name="Josephine Hoffheinz" userId="e0f5c9e3-43ea-4b53-8ebb-53a75749d87d" providerId="ADAL" clId="{208021B8-7477-774A-99A5-27129A94BF5E}" dt="2024-03-12T15:35:21.440" v="1758" actId="478"/>
            <ac:spMkLst>
              <pc:docMk/>
              <pc:sldMasterMk cId="2394396925" sldId="2147483661"/>
              <pc:sldLayoutMk cId="3859855295" sldId="2147483683"/>
              <ac:spMk id="7" creationId="{11866554-52EE-32A8-165C-C91A9ED93B79}"/>
            </ac:spMkLst>
          </pc:spChg>
          <pc:spChg chg="mod">
            <ac:chgData name="Josephine Hoffheinz" userId="e0f5c9e3-43ea-4b53-8ebb-53a75749d87d" providerId="ADAL" clId="{208021B8-7477-774A-99A5-27129A94BF5E}" dt="2024-03-12T15:03:38" v="1288" actId="14100"/>
            <ac:spMkLst>
              <pc:docMk/>
              <pc:sldMasterMk cId="2394396925" sldId="2147483661"/>
              <pc:sldLayoutMk cId="3859855295" sldId="2147483683"/>
              <ac:spMk id="8" creationId="{E2AC6612-43B4-2567-D2E2-4094E4C240BD}"/>
            </ac:spMkLst>
          </pc:spChg>
          <pc:spChg chg="mod">
            <ac:chgData name="Josephine Hoffheinz" userId="e0f5c9e3-43ea-4b53-8ebb-53a75749d87d" providerId="ADAL" clId="{208021B8-7477-774A-99A5-27129A94BF5E}" dt="2024-03-12T15:30:23.861" v="1402" actId="20577"/>
            <ac:spMkLst>
              <pc:docMk/>
              <pc:sldMasterMk cId="2394396925" sldId="2147483661"/>
              <pc:sldLayoutMk cId="3859855295" sldId="2147483683"/>
              <ac:spMk id="9" creationId="{3676FF84-31E1-C937-463E-EA12653DED04}"/>
            </ac:spMkLst>
          </pc:spChg>
          <pc:spChg chg="mod">
            <ac:chgData name="Josephine Hoffheinz" userId="e0f5c9e3-43ea-4b53-8ebb-53a75749d87d" providerId="ADAL" clId="{208021B8-7477-774A-99A5-27129A94BF5E}" dt="2024-03-12T15:29:30.500" v="1344" actId="1037"/>
            <ac:spMkLst>
              <pc:docMk/>
              <pc:sldMasterMk cId="2394396925" sldId="2147483661"/>
              <pc:sldLayoutMk cId="3859855295" sldId="2147483683"/>
              <ac:spMk id="10" creationId="{17612AC8-FC47-EEFB-DFAA-6A99D4950EC0}"/>
            </ac:spMkLst>
          </pc:spChg>
          <pc:spChg chg="mod">
            <ac:chgData name="Josephine Hoffheinz" userId="e0f5c9e3-43ea-4b53-8ebb-53a75749d87d" providerId="ADAL" clId="{208021B8-7477-774A-99A5-27129A94BF5E}" dt="2024-03-13T09:48:06.746" v="2448" actId="20577"/>
            <ac:spMkLst>
              <pc:docMk/>
              <pc:sldMasterMk cId="2394396925" sldId="2147483661"/>
              <pc:sldLayoutMk cId="3859855295" sldId="2147483683"/>
              <ac:spMk id="11" creationId="{366E3751-4A42-3B8D-5208-B03E95659924}"/>
            </ac:spMkLst>
          </pc:spChg>
          <pc:spChg chg="add mod">
            <ac:chgData name="Josephine Hoffheinz" userId="e0f5c9e3-43ea-4b53-8ebb-53a75749d87d" providerId="ADAL" clId="{208021B8-7477-774A-99A5-27129A94BF5E}" dt="2024-03-13T09:49:43.364" v="2470" actId="20577"/>
            <ac:spMkLst>
              <pc:docMk/>
              <pc:sldMasterMk cId="2394396925" sldId="2147483661"/>
              <pc:sldLayoutMk cId="3859855295" sldId="2147483683"/>
              <ac:spMk id="14" creationId="{BED520A0-5A91-65BD-5356-54F489A6981F}"/>
            </ac:spMkLst>
          </pc:spChg>
        </pc:sldLayoutChg>
        <pc:sldLayoutChg chg="modSp mod">
          <pc:chgData name="Josephine Hoffheinz" userId="e0f5c9e3-43ea-4b53-8ebb-53a75749d87d" providerId="ADAL" clId="{208021B8-7477-774A-99A5-27129A94BF5E}" dt="2024-03-12T16:09:50.623" v="2267" actId="6014"/>
          <pc:sldLayoutMkLst>
            <pc:docMk/>
            <pc:sldMasterMk cId="2394396925" sldId="2147483661"/>
            <pc:sldLayoutMk cId="3371246564" sldId="2147483684"/>
          </pc:sldLayoutMkLst>
          <pc:spChg chg="mod">
            <ac:chgData name="Josephine Hoffheinz" userId="e0f5c9e3-43ea-4b53-8ebb-53a75749d87d" providerId="ADAL" clId="{208021B8-7477-774A-99A5-27129A94BF5E}" dt="2024-03-12T15:07:31.638" v="1314" actId="208"/>
            <ac:spMkLst>
              <pc:docMk/>
              <pc:sldMasterMk cId="2394396925" sldId="2147483661"/>
              <pc:sldLayoutMk cId="3371246564" sldId="2147483684"/>
              <ac:spMk id="2" creationId="{CBD3EEC2-4DF2-77B7-01E6-705CB7AF445B}"/>
            </ac:spMkLst>
          </pc:spChg>
          <pc:spChg chg="mod">
            <ac:chgData name="Josephine Hoffheinz" userId="e0f5c9e3-43ea-4b53-8ebb-53a75749d87d" providerId="ADAL" clId="{208021B8-7477-774A-99A5-27129A94BF5E}" dt="2024-03-12T14:55:05.652" v="1178" actId="404"/>
            <ac:spMkLst>
              <pc:docMk/>
              <pc:sldMasterMk cId="2394396925" sldId="2147483661"/>
              <pc:sldLayoutMk cId="3371246564" sldId="2147483684"/>
              <ac:spMk id="11" creationId="{366E3751-4A42-3B8D-5208-B03E95659924}"/>
            </ac:spMkLst>
          </pc:spChg>
          <pc:spChg chg="mod">
            <ac:chgData name="Josephine Hoffheinz" userId="e0f5c9e3-43ea-4b53-8ebb-53a75749d87d" providerId="ADAL" clId="{208021B8-7477-774A-99A5-27129A94BF5E}" dt="2024-03-12T14:55:05.652" v="1178" actId="404"/>
            <ac:spMkLst>
              <pc:docMk/>
              <pc:sldMasterMk cId="2394396925" sldId="2147483661"/>
              <pc:sldLayoutMk cId="3371246564" sldId="2147483684"/>
              <ac:spMk id="17" creationId="{4D4856FA-B0F4-D0C8-0330-C21FFD929E83}"/>
            </ac:spMkLst>
          </pc:spChg>
          <pc:spChg chg="mod">
            <ac:chgData name="Josephine Hoffheinz" userId="e0f5c9e3-43ea-4b53-8ebb-53a75749d87d" providerId="ADAL" clId="{208021B8-7477-774A-99A5-27129A94BF5E}" dt="2024-03-12T14:55:05.652" v="1178" actId="404"/>
            <ac:spMkLst>
              <pc:docMk/>
              <pc:sldMasterMk cId="2394396925" sldId="2147483661"/>
              <pc:sldLayoutMk cId="3371246564" sldId="2147483684"/>
              <ac:spMk id="18" creationId="{66EE628D-9B92-AB0C-40F6-C70C231358E5}"/>
            </ac:spMkLst>
          </pc:spChg>
        </pc:sldLayoutChg>
        <pc:sldLayoutChg chg="delSp modSp add del mod modTransition">
          <pc:chgData name="Josephine Hoffheinz" userId="e0f5c9e3-43ea-4b53-8ebb-53a75749d87d" providerId="ADAL" clId="{208021B8-7477-774A-99A5-27129A94BF5E}" dt="2024-03-12T15:07:43.188" v="1315" actId="2696"/>
          <pc:sldLayoutMkLst>
            <pc:docMk/>
            <pc:sldMasterMk cId="2394396925" sldId="2147483661"/>
            <pc:sldLayoutMk cId="2685444418" sldId="2147483685"/>
          </pc:sldLayoutMkLst>
          <pc:spChg chg="del">
            <ac:chgData name="Josephine Hoffheinz" userId="e0f5c9e3-43ea-4b53-8ebb-53a75749d87d" providerId="ADAL" clId="{208021B8-7477-774A-99A5-27129A94BF5E}" dt="2024-03-11T15:23:57.957" v="103" actId="478"/>
            <ac:spMkLst>
              <pc:docMk/>
              <pc:sldMasterMk cId="2394396925" sldId="2147483661"/>
              <pc:sldLayoutMk cId="2685444418" sldId="2147483685"/>
              <ac:spMk id="7" creationId="{0494FF37-27BE-EE49-0479-E8702FF092CE}"/>
            </ac:spMkLst>
          </pc:spChg>
          <pc:spChg chg="mod">
            <ac:chgData name="Josephine Hoffheinz" userId="e0f5c9e3-43ea-4b53-8ebb-53a75749d87d" providerId="ADAL" clId="{208021B8-7477-774A-99A5-27129A94BF5E}" dt="2024-03-12T15:03:01.009" v="1285" actId="14100"/>
            <ac:spMkLst>
              <pc:docMk/>
              <pc:sldMasterMk cId="2394396925" sldId="2147483661"/>
              <pc:sldLayoutMk cId="2685444418" sldId="2147483685"/>
              <ac:spMk id="8" creationId="{2F5CACCB-1CEC-1DE2-BD19-E4D118F49614}"/>
            </ac:spMkLst>
          </pc:spChg>
          <pc:spChg chg="del">
            <ac:chgData name="Josephine Hoffheinz" userId="e0f5c9e3-43ea-4b53-8ebb-53a75749d87d" providerId="ADAL" clId="{208021B8-7477-774A-99A5-27129A94BF5E}" dt="2024-03-11T15:23:57.957" v="103" actId="478"/>
            <ac:spMkLst>
              <pc:docMk/>
              <pc:sldMasterMk cId="2394396925" sldId="2147483661"/>
              <pc:sldLayoutMk cId="2685444418" sldId="2147483685"/>
              <ac:spMk id="31" creationId="{ADE4A8DD-38A9-592B-CA32-2430C8D5F85D}"/>
            </ac:spMkLst>
          </pc:spChg>
          <pc:grpChg chg="del">
            <ac:chgData name="Josephine Hoffheinz" userId="e0f5c9e3-43ea-4b53-8ebb-53a75749d87d" providerId="ADAL" clId="{208021B8-7477-774A-99A5-27129A94BF5E}" dt="2024-03-11T15:23:57.957" v="103" actId="478"/>
            <ac:grpSpMkLst>
              <pc:docMk/>
              <pc:sldMasterMk cId="2394396925" sldId="2147483661"/>
              <pc:sldLayoutMk cId="2685444418" sldId="2147483685"/>
              <ac:grpSpMk id="32" creationId="{DAC0DA56-B901-47FB-E13E-265681DE69EB}"/>
            </ac:grpSpMkLst>
          </pc:grpChg>
        </pc:sldLayoutChg>
        <pc:sldLayoutChg chg="delSp modSp add mod modTransition">
          <pc:chgData name="Josephine Hoffheinz" userId="e0f5c9e3-43ea-4b53-8ebb-53a75749d87d" providerId="ADAL" clId="{208021B8-7477-774A-99A5-27129A94BF5E}" dt="2024-03-12T16:55:29.161" v="2304" actId="1038"/>
          <pc:sldLayoutMkLst>
            <pc:docMk/>
            <pc:sldMasterMk cId="2394396925" sldId="2147483661"/>
            <pc:sldLayoutMk cId="2890018589" sldId="2147483686"/>
          </pc:sldLayoutMkLst>
          <pc:spChg chg="del">
            <ac:chgData name="Josephine Hoffheinz" userId="e0f5c9e3-43ea-4b53-8ebb-53a75749d87d" providerId="ADAL" clId="{208021B8-7477-774A-99A5-27129A94BF5E}" dt="2024-03-12T14:39:53.492" v="767" actId="478"/>
            <ac:spMkLst>
              <pc:docMk/>
              <pc:sldMasterMk cId="2394396925" sldId="2147483661"/>
              <pc:sldLayoutMk cId="2890018589" sldId="2147483686"/>
              <ac:spMk id="7" creationId="{0494FF37-27BE-EE49-0479-E8702FF092CE}"/>
            </ac:spMkLst>
          </pc:spChg>
          <pc:spChg chg="mod">
            <ac:chgData name="Josephine Hoffheinz" userId="e0f5c9e3-43ea-4b53-8ebb-53a75749d87d" providerId="ADAL" clId="{208021B8-7477-774A-99A5-27129A94BF5E}" dt="2024-03-12T15:02:56.903" v="1284" actId="14100"/>
            <ac:spMkLst>
              <pc:docMk/>
              <pc:sldMasterMk cId="2394396925" sldId="2147483661"/>
              <pc:sldLayoutMk cId="2890018589" sldId="2147483686"/>
              <ac:spMk id="8" creationId="{2F5CACCB-1CEC-1DE2-BD19-E4D118F49614}"/>
            </ac:spMkLst>
          </pc:spChg>
          <pc:spChg chg="mod">
            <ac:chgData name="Josephine Hoffheinz" userId="e0f5c9e3-43ea-4b53-8ebb-53a75749d87d" providerId="ADAL" clId="{208021B8-7477-774A-99A5-27129A94BF5E}" dt="2024-03-12T16:47:41.310" v="2274" actId="255"/>
            <ac:spMkLst>
              <pc:docMk/>
              <pc:sldMasterMk cId="2394396925" sldId="2147483661"/>
              <pc:sldLayoutMk cId="2890018589" sldId="2147483686"/>
              <ac:spMk id="16" creationId="{5F8397AA-E398-929E-0C83-31AB9C22E568}"/>
            </ac:spMkLst>
          </pc:spChg>
          <pc:spChg chg="mod">
            <ac:chgData name="Josephine Hoffheinz" userId="e0f5c9e3-43ea-4b53-8ebb-53a75749d87d" providerId="ADAL" clId="{208021B8-7477-774A-99A5-27129A94BF5E}" dt="2024-03-12T16:55:29.161" v="2304" actId="1038"/>
            <ac:spMkLst>
              <pc:docMk/>
              <pc:sldMasterMk cId="2394396925" sldId="2147483661"/>
              <pc:sldLayoutMk cId="2890018589" sldId="2147483686"/>
              <ac:spMk id="20" creationId="{64AE0E53-D6C9-00D8-DF42-09F73A32927B}"/>
            </ac:spMkLst>
          </pc:spChg>
          <pc:spChg chg="del">
            <ac:chgData name="Josephine Hoffheinz" userId="e0f5c9e3-43ea-4b53-8ebb-53a75749d87d" providerId="ADAL" clId="{208021B8-7477-774A-99A5-27129A94BF5E}" dt="2024-03-12T14:39:53.492" v="767" actId="478"/>
            <ac:spMkLst>
              <pc:docMk/>
              <pc:sldMasterMk cId="2394396925" sldId="2147483661"/>
              <pc:sldLayoutMk cId="2890018589" sldId="2147483686"/>
              <ac:spMk id="31" creationId="{ADE4A8DD-38A9-592B-CA32-2430C8D5F85D}"/>
            </ac:spMkLst>
          </pc:spChg>
          <pc:grpChg chg="del">
            <ac:chgData name="Josephine Hoffheinz" userId="e0f5c9e3-43ea-4b53-8ebb-53a75749d87d" providerId="ADAL" clId="{208021B8-7477-774A-99A5-27129A94BF5E}" dt="2024-03-12T14:39:53.492" v="767" actId="478"/>
            <ac:grpSpMkLst>
              <pc:docMk/>
              <pc:sldMasterMk cId="2394396925" sldId="2147483661"/>
              <pc:sldLayoutMk cId="2890018589" sldId="2147483686"/>
              <ac:grpSpMk id="32" creationId="{DAC0DA56-B901-47FB-E13E-265681DE69EB}"/>
            </ac:grpSpMkLst>
          </pc:grpChg>
        </pc:sldLayoutChg>
        <pc:sldLayoutChg chg="addSp delSp modSp add mod modTransition">
          <pc:chgData name="Josephine Hoffheinz" userId="e0f5c9e3-43ea-4b53-8ebb-53a75749d87d" providerId="ADAL" clId="{208021B8-7477-774A-99A5-27129A94BF5E}" dt="2024-03-12T15:12:03.563" v="1326" actId="207"/>
          <pc:sldLayoutMkLst>
            <pc:docMk/>
            <pc:sldMasterMk cId="2394396925" sldId="2147483661"/>
            <pc:sldLayoutMk cId="3783021167" sldId="2147483687"/>
          </pc:sldLayoutMkLst>
          <pc:spChg chg="mod">
            <ac:chgData name="Josephine Hoffheinz" userId="e0f5c9e3-43ea-4b53-8ebb-53a75749d87d" providerId="ADAL" clId="{208021B8-7477-774A-99A5-27129A94BF5E}" dt="2024-03-12T15:08:29.017" v="1320" actId="207"/>
            <ac:spMkLst>
              <pc:docMk/>
              <pc:sldMasterMk cId="2394396925" sldId="2147483661"/>
              <pc:sldLayoutMk cId="3783021167" sldId="2147483687"/>
              <ac:spMk id="2" creationId="{9A09CF22-0C7B-B8E0-EEF8-7EA4D09EAF28}"/>
            </ac:spMkLst>
          </pc:spChg>
          <pc:spChg chg="add del">
            <ac:chgData name="Josephine Hoffheinz" userId="e0f5c9e3-43ea-4b53-8ebb-53a75749d87d" providerId="ADAL" clId="{208021B8-7477-774A-99A5-27129A94BF5E}" dt="2024-03-12T14:56:57.806" v="1210" actId="11529"/>
            <ac:spMkLst>
              <pc:docMk/>
              <pc:sldMasterMk cId="2394396925" sldId="2147483661"/>
              <pc:sldLayoutMk cId="3783021167" sldId="2147483687"/>
              <ac:spMk id="3" creationId="{E89C90A4-95F7-AF17-F8AF-EE385CF58BCF}"/>
            </ac:spMkLst>
          </pc:spChg>
          <pc:spChg chg="add del mod">
            <ac:chgData name="Josephine Hoffheinz" userId="e0f5c9e3-43ea-4b53-8ebb-53a75749d87d" providerId="ADAL" clId="{208021B8-7477-774A-99A5-27129A94BF5E}" dt="2024-03-12T14:58:58.732" v="1234" actId="478"/>
            <ac:spMkLst>
              <pc:docMk/>
              <pc:sldMasterMk cId="2394396925" sldId="2147483661"/>
              <pc:sldLayoutMk cId="3783021167" sldId="2147483687"/>
              <ac:spMk id="4" creationId="{DA9011B8-D703-BB1C-8585-2C2D8947809A}"/>
            </ac:spMkLst>
          </pc:spChg>
          <pc:spChg chg="add del">
            <ac:chgData name="Josephine Hoffheinz" userId="e0f5c9e3-43ea-4b53-8ebb-53a75749d87d" providerId="ADAL" clId="{208021B8-7477-774A-99A5-27129A94BF5E}" dt="2024-03-12T14:58:07.836" v="1212" actId="11529"/>
            <ac:spMkLst>
              <pc:docMk/>
              <pc:sldMasterMk cId="2394396925" sldId="2147483661"/>
              <pc:sldLayoutMk cId="3783021167" sldId="2147483687"/>
              <ac:spMk id="5" creationId="{26E1B038-6B06-0FD3-D8E6-714B105610B5}"/>
            </ac:spMkLst>
          </pc:spChg>
          <pc:spChg chg="mod">
            <ac:chgData name="Josephine Hoffheinz" userId="e0f5c9e3-43ea-4b53-8ebb-53a75749d87d" providerId="ADAL" clId="{208021B8-7477-774A-99A5-27129A94BF5E}" dt="2024-03-12T15:12:01.001" v="1325" actId="207"/>
            <ac:spMkLst>
              <pc:docMk/>
              <pc:sldMasterMk cId="2394396925" sldId="2147483661"/>
              <pc:sldLayoutMk cId="3783021167" sldId="2147483687"/>
              <ac:spMk id="6" creationId="{8814DEDD-7C5C-9062-14A1-B8310D3491F0}"/>
            </ac:spMkLst>
          </pc:spChg>
          <pc:spChg chg="del">
            <ac:chgData name="Josephine Hoffheinz" userId="e0f5c9e3-43ea-4b53-8ebb-53a75749d87d" providerId="ADAL" clId="{208021B8-7477-774A-99A5-27129A94BF5E}" dt="2024-03-12T14:59:01.285" v="1235" actId="478"/>
            <ac:spMkLst>
              <pc:docMk/>
              <pc:sldMasterMk cId="2394396925" sldId="2147483661"/>
              <pc:sldLayoutMk cId="3783021167" sldId="2147483687"/>
              <ac:spMk id="7" creationId="{A0F5CA34-148F-00DF-C14B-3104D6084168}"/>
            </ac:spMkLst>
          </pc:spChg>
          <pc:spChg chg="del mod">
            <ac:chgData name="Josephine Hoffheinz" userId="e0f5c9e3-43ea-4b53-8ebb-53a75749d87d" providerId="ADAL" clId="{208021B8-7477-774A-99A5-27129A94BF5E}" dt="2024-03-12T14:58:55.155" v="1233" actId="478"/>
            <ac:spMkLst>
              <pc:docMk/>
              <pc:sldMasterMk cId="2394396925" sldId="2147483661"/>
              <pc:sldLayoutMk cId="3783021167" sldId="2147483687"/>
              <ac:spMk id="8" creationId="{06D18A91-6473-0D8B-8E19-B946B408834B}"/>
            </ac:spMkLst>
          </pc:spChg>
          <pc:spChg chg="mod">
            <ac:chgData name="Josephine Hoffheinz" userId="e0f5c9e3-43ea-4b53-8ebb-53a75749d87d" providerId="ADAL" clId="{208021B8-7477-774A-99A5-27129A94BF5E}" dt="2024-03-12T15:07:19.516" v="1313" actId="207"/>
            <ac:spMkLst>
              <pc:docMk/>
              <pc:sldMasterMk cId="2394396925" sldId="2147483661"/>
              <pc:sldLayoutMk cId="3783021167" sldId="2147483687"/>
              <ac:spMk id="9" creationId="{925018C8-7245-5DBF-F3D5-BA23E16A4DB2}"/>
            </ac:spMkLst>
          </pc:spChg>
          <pc:spChg chg="add mod">
            <ac:chgData name="Josephine Hoffheinz" userId="e0f5c9e3-43ea-4b53-8ebb-53a75749d87d" providerId="ADAL" clId="{208021B8-7477-774A-99A5-27129A94BF5E}" dt="2024-03-12T15:12:03.563" v="1326" actId="207"/>
            <ac:spMkLst>
              <pc:docMk/>
              <pc:sldMasterMk cId="2394396925" sldId="2147483661"/>
              <pc:sldLayoutMk cId="3783021167" sldId="2147483687"/>
              <ac:spMk id="10" creationId="{722BF1BE-3664-A41F-E15A-BC5F0841D893}"/>
            </ac:spMkLst>
          </pc:spChg>
          <pc:spChg chg="add del mod">
            <ac:chgData name="Josephine Hoffheinz" userId="e0f5c9e3-43ea-4b53-8ebb-53a75749d87d" providerId="ADAL" clId="{208021B8-7477-774A-99A5-27129A94BF5E}" dt="2024-03-12T15:08:10.879" v="1317" actId="478"/>
            <ac:spMkLst>
              <pc:docMk/>
              <pc:sldMasterMk cId="2394396925" sldId="2147483661"/>
              <pc:sldLayoutMk cId="3783021167" sldId="2147483687"/>
              <ac:spMk id="11" creationId="{827CE2E1-91BF-EB98-E1B0-963A1D80DCA2}"/>
            </ac:spMkLst>
          </pc:spChg>
          <pc:spChg chg="add del mod">
            <ac:chgData name="Josephine Hoffheinz" userId="e0f5c9e3-43ea-4b53-8ebb-53a75749d87d" providerId="ADAL" clId="{208021B8-7477-774A-99A5-27129A94BF5E}" dt="2024-03-12T15:08:22.276" v="1319" actId="478"/>
            <ac:spMkLst>
              <pc:docMk/>
              <pc:sldMasterMk cId="2394396925" sldId="2147483661"/>
              <pc:sldLayoutMk cId="3783021167" sldId="2147483687"/>
              <ac:spMk id="12" creationId="{9CD8E9E0-18BD-867D-6A82-013AD0BA58DD}"/>
            </ac:spMkLst>
          </pc:spChg>
        </pc:sldLayoutChg>
        <pc:sldLayoutChg chg="addSp delSp modSp del mod ord">
          <pc:chgData name="Josephine Hoffheinz" userId="e0f5c9e3-43ea-4b53-8ebb-53a75749d87d" providerId="ADAL" clId="{208021B8-7477-774A-99A5-27129A94BF5E}" dt="2024-03-12T16:09:26.295" v="2264" actId="2696"/>
          <pc:sldLayoutMkLst>
            <pc:docMk/>
            <pc:sldMasterMk cId="2394396925" sldId="2147483661"/>
            <pc:sldLayoutMk cId="2915941314" sldId="2147483688"/>
          </pc:sldLayoutMkLst>
          <pc:spChg chg="add del mod">
            <ac:chgData name="Josephine Hoffheinz" userId="e0f5c9e3-43ea-4b53-8ebb-53a75749d87d" providerId="ADAL" clId="{208021B8-7477-774A-99A5-27129A94BF5E}" dt="2024-03-12T15:50:00.118" v="1831" actId="478"/>
            <ac:spMkLst>
              <pc:docMk/>
              <pc:sldMasterMk cId="2394396925" sldId="2147483661"/>
              <pc:sldLayoutMk cId="2915941314" sldId="2147483688"/>
              <ac:spMk id="3" creationId="{75659DBE-D4E9-B288-F11A-987E28660791}"/>
            </ac:spMkLst>
          </pc:spChg>
          <pc:spChg chg="add del">
            <ac:chgData name="Josephine Hoffheinz" userId="e0f5c9e3-43ea-4b53-8ebb-53a75749d87d" providerId="ADAL" clId="{208021B8-7477-774A-99A5-27129A94BF5E}" dt="2024-03-12T15:50:05.899" v="1832" actId="11529"/>
            <ac:spMkLst>
              <pc:docMk/>
              <pc:sldMasterMk cId="2394396925" sldId="2147483661"/>
              <pc:sldLayoutMk cId="2915941314" sldId="2147483688"/>
              <ac:spMk id="4" creationId="{67C3CE49-E053-4DD2-531B-1D16EA5E01FF}"/>
            </ac:spMkLst>
          </pc:spChg>
          <pc:spChg chg="add mod">
            <ac:chgData name="Josephine Hoffheinz" userId="e0f5c9e3-43ea-4b53-8ebb-53a75749d87d" providerId="ADAL" clId="{208021B8-7477-774A-99A5-27129A94BF5E}" dt="2024-03-12T15:53:03.700" v="2142" actId="12"/>
            <ac:spMkLst>
              <pc:docMk/>
              <pc:sldMasterMk cId="2394396925" sldId="2147483661"/>
              <pc:sldLayoutMk cId="2915941314" sldId="2147483688"/>
              <ac:spMk id="5" creationId="{3D50F6D8-E05D-9399-0DF3-57802CA38387}"/>
            </ac:spMkLst>
          </pc:spChg>
          <pc:spChg chg="del">
            <ac:chgData name="Josephine Hoffheinz" userId="e0f5c9e3-43ea-4b53-8ebb-53a75749d87d" providerId="ADAL" clId="{208021B8-7477-774A-99A5-27129A94BF5E}" dt="2024-03-12T15:49:09.637" v="1824" actId="478"/>
            <ac:spMkLst>
              <pc:docMk/>
              <pc:sldMasterMk cId="2394396925" sldId="2147483661"/>
              <pc:sldLayoutMk cId="2915941314" sldId="2147483688"/>
              <ac:spMk id="6" creationId="{8814DEDD-7C5C-9062-14A1-B8310D3491F0}"/>
            </ac:spMkLst>
          </pc:spChg>
          <pc:spChg chg="add del mod">
            <ac:chgData name="Josephine Hoffheinz" userId="e0f5c9e3-43ea-4b53-8ebb-53a75749d87d" providerId="ADAL" clId="{208021B8-7477-774A-99A5-27129A94BF5E}" dt="2024-03-12T15:51:56.603" v="2132" actId="478"/>
            <ac:spMkLst>
              <pc:docMk/>
              <pc:sldMasterMk cId="2394396925" sldId="2147483661"/>
              <pc:sldLayoutMk cId="2915941314" sldId="2147483688"/>
              <ac:spMk id="7" creationId="{B3D150C4-4C08-B3B6-72F1-46B72E1F1AF2}"/>
            </ac:spMkLst>
          </pc:spChg>
          <pc:spChg chg="add del mod">
            <ac:chgData name="Josephine Hoffheinz" userId="e0f5c9e3-43ea-4b53-8ebb-53a75749d87d" providerId="ADAL" clId="{208021B8-7477-774A-99A5-27129A94BF5E}" dt="2024-03-12T15:56:13.835" v="2162" actId="478"/>
            <ac:spMkLst>
              <pc:docMk/>
              <pc:sldMasterMk cId="2394396925" sldId="2147483661"/>
              <pc:sldLayoutMk cId="2915941314" sldId="2147483688"/>
              <ac:spMk id="8" creationId="{15696094-8ACA-008C-9148-0BFE21261F51}"/>
            </ac:spMkLst>
          </pc:spChg>
          <pc:spChg chg="del">
            <ac:chgData name="Josephine Hoffheinz" userId="e0f5c9e3-43ea-4b53-8ebb-53a75749d87d" providerId="ADAL" clId="{208021B8-7477-774A-99A5-27129A94BF5E}" dt="2024-03-12T15:53:59.541" v="2143" actId="478"/>
            <ac:spMkLst>
              <pc:docMk/>
              <pc:sldMasterMk cId="2394396925" sldId="2147483661"/>
              <pc:sldLayoutMk cId="2915941314" sldId="2147483688"/>
              <ac:spMk id="9" creationId="{925018C8-7245-5DBF-F3D5-BA23E16A4DB2}"/>
            </ac:spMkLst>
          </pc:spChg>
          <pc:spChg chg="del">
            <ac:chgData name="Josephine Hoffheinz" userId="e0f5c9e3-43ea-4b53-8ebb-53a75749d87d" providerId="ADAL" clId="{208021B8-7477-774A-99A5-27129A94BF5E}" dt="2024-03-12T15:49:07.788" v="1823" actId="478"/>
            <ac:spMkLst>
              <pc:docMk/>
              <pc:sldMasterMk cId="2394396925" sldId="2147483661"/>
              <pc:sldLayoutMk cId="2915941314" sldId="2147483688"/>
              <ac:spMk id="10" creationId="{722BF1BE-3664-A41F-E15A-BC5F0841D893}"/>
            </ac:spMkLst>
          </pc:spChg>
          <pc:spChg chg="add mod">
            <ac:chgData name="Josephine Hoffheinz" userId="e0f5c9e3-43ea-4b53-8ebb-53a75749d87d" providerId="ADAL" clId="{208021B8-7477-774A-99A5-27129A94BF5E}" dt="2024-03-12T15:55:44.105" v="2157" actId="207"/>
            <ac:spMkLst>
              <pc:docMk/>
              <pc:sldMasterMk cId="2394396925" sldId="2147483661"/>
              <pc:sldLayoutMk cId="2915941314" sldId="2147483688"/>
              <ac:spMk id="11" creationId="{D0ED1B85-8D64-B0E0-A312-4C742E9498B5}"/>
            </ac:spMkLst>
          </pc:spChg>
          <pc:spChg chg="add mod">
            <ac:chgData name="Josephine Hoffheinz" userId="e0f5c9e3-43ea-4b53-8ebb-53a75749d87d" providerId="ADAL" clId="{208021B8-7477-774A-99A5-27129A94BF5E}" dt="2024-03-12T15:56:18.608" v="2164" actId="167"/>
            <ac:spMkLst>
              <pc:docMk/>
              <pc:sldMasterMk cId="2394396925" sldId="2147483661"/>
              <pc:sldLayoutMk cId="2915941314" sldId="2147483688"/>
              <ac:spMk id="12" creationId="{C96AD755-6960-DFF5-9AEB-EB418482E84B}"/>
            </ac:spMkLst>
          </pc:spChg>
        </pc:sldLayoutChg>
      </pc:sldMasterChg>
    </pc:docChg>
  </pc:docChgLst>
  <pc:docChgLst>
    <pc:chgData name="Nico Heby" userId="c88c6920-9e16-4a7e-acac-31863610828a" providerId="ADAL" clId="{D622D7F0-D8CD-4ED2-A0E4-C19904897FBF}"/>
    <pc:docChg chg="undo custSel modSld">
      <pc:chgData name="Nico Heby" userId="c88c6920-9e16-4a7e-acac-31863610828a" providerId="ADAL" clId="{D622D7F0-D8CD-4ED2-A0E4-C19904897FBF}" dt="2024-03-10T16:48:10.154" v="10"/>
      <pc:docMkLst>
        <pc:docMk/>
      </pc:docMkLst>
      <pc:sldChg chg="addCm">
        <pc:chgData name="Nico Heby" userId="c88c6920-9e16-4a7e-acac-31863610828a" providerId="ADAL" clId="{D622D7F0-D8CD-4ED2-A0E4-C19904897FBF}" dt="2024-03-10T16:48:10.154" v="10"/>
        <pc:sldMkLst>
          <pc:docMk/>
          <pc:sldMk cId="1713955980" sldId="257"/>
        </pc:sldMkLst>
        <pc:extLst>
          <p:ext xmlns:p="http://schemas.openxmlformats.org/presentationml/2006/main" uri="{D6D511B9-2390-475A-947B-AFAB55BFBCF1}">
            <pc226:cmChg xmlns:pc226="http://schemas.microsoft.com/office/powerpoint/2022/06/main/command" chg="add">
              <pc226:chgData name="Nico Heby" userId="c88c6920-9e16-4a7e-acac-31863610828a" providerId="ADAL" clId="{D622D7F0-D8CD-4ED2-A0E4-C19904897FBF}" dt="2024-03-10T16:45:25.211" v="2"/>
              <pc2:cmMkLst xmlns:pc2="http://schemas.microsoft.com/office/powerpoint/2019/9/main/command">
                <pc:docMk/>
                <pc:sldMk cId="1713955980" sldId="257"/>
                <pc2:cmMk id="{C07BF723-4E32-4137-85A9-6D0600AD296F}"/>
              </pc2:cmMkLst>
            </pc226:cmChg>
            <pc226:cmChg xmlns:pc226="http://schemas.microsoft.com/office/powerpoint/2022/06/main/command" chg="add">
              <pc226:chgData name="Nico Heby" userId="c88c6920-9e16-4a7e-acac-31863610828a" providerId="ADAL" clId="{D622D7F0-D8CD-4ED2-A0E4-C19904897FBF}" dt="2024-03-10T16:48:10.154" v="10"/>
              <pc2:cmMkLst xmlns:pc2="http://schemas.microsoft.com/office/powerpoint/2019/9/main/command">
                <pc:docMk/>
                <pc:sldMk cId="1713955980" sldId="257"/>
                <pc2:cmMk id="{4C3AABE8-ECBD-49DD-B273-8C8248F841AA}"/>
              </pc2:cmMkLst>
            </pc226:cmChg>
          </p:ext>
        </pc:extLst>
      </pc:sldChg>
      <pc:sldChg chg="addSp delSp mod addCm delCm modCm">
        <pc:chgData name="Nico Heby" userId="c88c6920-9e16-4a7e-acac-31863610828a" providerId="ADAL" clId="{D622D7F0-D8CD-4ED2-A0E4-C19904897FBF}" dt="2024-03-10T16:46:37.610" v="8"/>
        <pc:sldMkLst>
          <pc:docMk/>
          <pc:sldMk cId="1148641694" sldId="260"/>
        </pc:sldMkLst>
        <pc:spChg chg="add del">
          <ac:chgData name="Nico Heby" userId="c88c6920-9e16-4a7e-acac-31863610828a" providerId="ADAL" clId="{D622D7F0-D8CD-4ED2-A0E4-C19904897FBF}" dt="2024-03-10T16:45:55.715" v="4" actId="478"/>
          <ac:spMkLst>
            <pc:docMk/>
            <pc:sldMk cId="1148641694" sldId="260"/>
            <ac:spMk id="4" creationId="{0320390C-260E-7105-B2C1-9ED0AC7F0819}"/>
          </ac:spMkLst>
        </pc:spChg>
        <pc:extLst>
          <p:ext xmlns:p="http://schemas.openxmlformats.org/presentationml/2006/main" uri="{D6D511B9-2390-475A-947B-AFAB55BFBCF1}">
            <pc226:cmChg xmlns:pc226="http://schemas.microsoft.com/office/powerpoint/2022/06/main/command" chg="add del mod">
              <pc226:chgData name="Nico Heby" userId="c88c6920-9e16-4a7e-acac-31863610828a" providerId="ADAL" clId="{D622D7F0-D8CD-4ED2-A0E4-C19904897FBF}" dt="2024-03-10T16:46:34.855" v="7"/>
              <pc2:cmMkLst xmlns:pc2="http://schemas.microsoft.com/office/powerpoint/2019/9/main/command">
                <pc:docMk/>
                <pc:sldMk cId="1148641694" sldId="260"/>
                <pc2:cmMk id="{1387A9E0-0D2B-4D6A-8A43-86DFE1E42C77}"/>
              </pc2:cmMkLst>
            </pc226:cmChg>
            <pc226:cmChg xmlns:pc226="http://schemas.microsoft.com/office/powerpoint/2022/06/main/command" chg="add">
              <pc226:chgData name="Nico Heby" userId="c88c6920-9e16-4a7e-acac-31863610828a" providerId="ADAL" clId="{D622D7F0-D8CD-4ED2-A0E4-C19904897FBF}" dt="2024-03-10T16:46:37.610" v="8"/>
              <pc2:cmMkLst xmlns:pc2="http://schemas.microsoft.com/office/powerpoint/2019/9/main/command">
                <pc:docMk/>
                <pc:sldMk cId="1148641694" sldId="260"/>
                <pc2:cmMk id="{759012F3-FCE0-4763-9CE8-C3C3B0FFDF1E}"/>
              </pc2:cmMkLst>
            </pc226:cmChg>
          </p:ext>
        </pc:extLst>
      </pc:sldChg>
      <pc:sldChg chg="addCm">
        <pc:chgData name="Nico Heby" userId="c88c6920-9e16-4a7e-acac-31863610828a" providerId="ADAL" clId="{D622D7F0-D8CD-4ED2-A0E4-C19904897FBF}" dt="2024-03-10T16:46:51.723" v="9"/>
        <pc:sldMkLst>
          <pc:docMk/>
          <pc:sldMk cId="537293043" sldId="261"/>
        </pc:sldMkLst>
        <pc:extLst>
          <p:ext xmlns:p="http://schemas.openxmlformats.org/presentationml/2006/main" uri="{D6D511B9-2390-475A-947B-AFAB55BFBCF1}">
            <pc226:cmChg xmlns:pc226="http://schemas.microsoft.com/office/powerpoint/2022/06/main/command" chg="add">
              <pc226:chgData name="Nico Heby" userId="c88c6920-9e16-4a7e-acac-31863610828a" providerId="ADAL" clId="{D622D7F0-D8CD-4ED2-A0E4-C19904897FBF}" dt="2024-03-10T16:46:51.723" v="9"/>
              <pc2:cmMkLst xmlns:pc2="http://schemas.microsoft.com/office/powerpoint/2019/9/main/command">
                <pc:docMk/>
                <pc:sldMk cId="537293043" sldId="261"/>
                <pc2:cmMk id="{1D3ADE79-0D31-424F-A52E-3B69429E1099}"/>
              </pc2:cmMkLst>
            </pc226:cmChg>
          </p:ext>
        </pc:extLst>
      </pc:sldChg>
      <pc:sldChg chg="addCm modCm">
        <pc:chgData name="Nico Heby" userId="c88c6920-9e16-4a7e-acac-31863610828a" providerId="ADAL" clId="{D622D7F0-D8CD-4ED2-A0E4-C19904897FBF}" dt="2024-03-10T16:41:14.945" v="1" actId="2056"/>
        <pc:sldMkLst>
          <pc:docMk/>
          <pc:sldMk cId="87104356" sldId="263"/>
        </pc:sldMkLst>
        <pc:extLst>
          <p:ext xmlns:p="http://schemas.openxmlformats.org/presentationml/2006/main" uri="{D6D511B9-2390-475A-947B-AFAB55BFBCF1}">
            <pc226:cmChg xmlns:pc226="http://schemas.microsoft.com/office/powerpoint/2022/06/main/command" chg="add mod">
              <pc226:chgData name="Nico Heby" userId="c88c6920-9e16-4a7e-acac-31863610828a" providerId="ADAL" clId="{D622D7F0-D8CD-4ED2-A0E4-C19904897FBF}" dt="2024-03-10T16:41:14.945" v="1" actId="2056"/>
              <pc2:cmMkLst xmlns:pc2="http://schemas.microsoft.com/office/powerpoint/2019/9/main/command">
                <pc:docMk/>
                <pc:sldMk cId="87104356" sldId="263"/>
                <pc2:cmMk id="{9F4D0BD4-C490-46D9-9EDE-D51E5F839369}"/>
              </pc2:cmMkLst>
            </pc226:cmChg>
          </p:ext>
        </pc:extLst>
      </pc:sldChg>
    </pc:docChg>
  </pc:docChgLst>
  <pc:docChgLst>
    <pc:chgData name="Hannah Werner" userId="6f96a161-cb2c-4bc7-a90d-3c38d78bf0fc" providerId="ADAL" clId="{6B428CB7-5107-427E-943D-515A7F5E7D1F}"/>
    <pc:docChg chg="modSld">
      <pc:chgData name="Hannah Werner" userId="6f96a161-cb2c-4bc7-a90d-3c38d78bf0fc" providerId="ADAL" clId="{6B428CB7-5107-427E-943D-515A7F5E7D1F}" dt="2024-11-19T13:59:14.759" v="1" actId="20577"/>
      <pc:docMkLst>
        <pc:docMk/>
      </pc:docMkLst>
      <pc:sldChg chg="modSp mod">
        <pc:chgData name="Hannah Werner" userId="6f96a161-cb2c-4bc7-a90d-3c38d78bf0fc" providerId="ADAL" clId="{6B428CB7-5107-427E-943D-515A7F5E7D1F}" dt="2024-11-19T13:59:14.759" v="1" actId="20577"/>
        <pc:sldMkLst>
          <pc:docMk/>
          <pc:sldMk cId="642391188" sldId="266"/>
        </pc:sldMkLst>
        <pc:spChg chg="mod">
          <ac:chgData name="Hannah Werner" userId="6f96a161-cb2c-4bc7-a90d-3c38d78bf0fc" providerId="ADAL" clId="{6B428CB7-5107-427E-943D-515A7F5E7D1F}" dt="2024-11-19T13:59:14.759" v="1" actId="20577"/>
          <ac:spMkLst>
            <pc:docMk/>
            <pc:sldMk cId="642391188" sldId="266"/>
            <ac:spMk id="9" creationId="{865C8EC4-3154-79A9-41F5-32C387E285CF}"/>
          </ac:spMkLst>
        </pc:spChg>
      </pc:sldChg>
    </pc:docChg>
  </pc:docChgLst>
  <pc:docChgLst>
    <pc:chgData name="Hannah Werner" userId="6f96a161-cb2c-4bc7-a90d-3c38d78bf0fc" providerId="ADAL" clId="{F096D414-503F-49EC-841F-5909FC2345B5}"/>
    <pc:docChg chg="undo redo custSel modSld modMainMaster">
      <pc:chgData name="Hannah Werner" userId="6f96a161-cb2c-4bc7-a90d-3c38d78bf0fc" providerId="ADAL" clId="{F096D414-503F-49EC-841F-5909FC2345B5}" dt="2024-09-24T09:21:27.471" v="519"/>
      <pc:docMkLst>
        <pc:docMk/>
      </pc:docMkLst>
      <pc:sldChg chg="addSp modSp">
        <pc:chgData name="Hannah Werner" userId="6f96a161-cb2c-4bc7-a90d-3c38d78bf0fc" providerId="ADAL" clId="{F096D414-503F-49EC-841F-5909FC2345B5}" dt="2024-09-24T09:21:27.471" v="519"/>
        <pc:sldMkLst>
          <pc:docMk/>
          <pc:sldMk cId="642391188" sldId="266"/>
        </pc:sldMkLst>
        <pc:spChg chg="add mod">
          <ac:chgData name="Hannah Werner" userId="6f96a161-cb2c-4bc7-a90d-3c38d78bf0fc" providerId="ADAL" clId="{F096D414-503F-49EC-841F-5909FC2345B5}" dt="2024-09-24T09:21:27.471" v="519"/>
          <ac:spMkLst>
            <pc:docMk/>
            <pc:sldMk cId="642391188" sldId="266"/>
            <ac:spMk id="5" creationId="{C96BA367-F9B3-DBC6-AE02-72AA902A4D84}"/>
          </ac:spMkLst>
        </pc:spChg>
        <pc:spChg chg="add mod">
          <ac:chgData name="Hannah Werner" userId="6f96a161-cb2c-4bc7-a90d-3c38d78bf0fc" providerId="ADAL" clId="{F096D414-503F-49EC-841F-5909FC2345B5}" dt="2024-09-24T09:21:27.471" v="519"/>
          <ac:spMkLst>
            <pc:docMk/>
            <pc:sldMk cId="642391188" sldId="266"/>
            <ac:spMk id="14" creationId="{B47D8408-B79F-1F1C-3843-5E7C79CF81A7}"/>
          </ac:spMkLst>
        </pc:spChg>
      </pc:sldChg>
      <pc:sldChg chg="addSp modSp mod">
        <pc:chgData name="Hannah Werner" userId="6f96a161-cb2c-4bc7-a90d-3c38d78bf0fc" providerId="ADAL" clId="{F096D414-503F-49EC-841F-5909FC2345B5}" dt="2024-09-24T09:19:20.622" v="518" actId="20577"/>
        <pc:sldMkLst>
          <pc:docMk/>
          <pc:sldMk cId="985856299" sldId="268"/>
        </pc:sldMkLst>
        <pc:spChg chg="add mod">
          <ac:chgData name="Hannah Werner" userId="6f96a161-cb2c-4bc7-a90d-3c38d78bf0fc" providerId="ADAL" clId="{F096D414-503F-49EC-841F-5909FC2345B5}" dt="2024-09-24T09:18:43.074" v="430" actId="20577"/>
          <ac:spMkLst>
            <pc:docMk/>
            <pc:sldMk cId="985856299" sldId="268"/>
            <ac:spMk id="2" creationId="{5665EF76-06AA-5062-3F91-D79814344F67}"/>
          </ac:spMkLst>
        </pc:spChg>
        <pc:spChg chg="mod">
          <ac:chgData name="Hannah Werner" userId="6f96a161-cb2c-4bc7-a90d-3c38d78bf0fc" providerId="ADAL" clId="{F096D414-503F-49EC-841F-5909FC2345B5}" dt="2024-09-24T09:18:31.704" v="396"/>
          <ac:spMkLst>
            <pc:docMk/>
            <pc:sldMk cId="985856299" sldId="268"/>
            <ac:spMk id="4" creationId="{8B103474-2DB2-EB03-C136-DCC7D8DA8575}"/>
          </ac:spMkLst>
        </pc:spChg>
        <pc:spChg chg="mod">
          <ac:chgData name="Hannah Werner" userId="6f96a161-cb2c-4bc7-a90d-3c38d78bf0fc" providerId="ADAL" clId="{F096D414-503F-49EC-841F-5909FC2345B5}" dt="2024-09-24T09:18:31.704" v="396"/>
          <ac:spMkLst>
            <pc:docMk/>
            <pc:sldMk cId="985856299" sldId="268"/>
            <ac:spMk id="5" creationId="{B9286486-BBA8-AF79-BF05-E337CAA01732}"/>
          </ac:spMkLst>
        </pc:spChg>
        <pc:spChg chg="mod">
          <ac:chgData name="Hannah Werner" userId="6f96a161-cb2c-4bc7-a90d-3c38d78bf0fc" providerId="ADAL" clId="{F096D414-503F-49EC-841F-5909FC2345B5}" dt="2024-09-24T09:18:31.704" v="396"/>
          <ac:spMkLst>
            <pc:docMk/>
            <pc:sldMk cId="985856299" sldId="268"/>
            <ac:spMk id="6" creationId="{678A7A32-D7D1-EB0E-5C4D-FD59C21DABF2}"/>
          </ac:spMkLst>
        </pc:spChg>
        <pc:spChg chg="mod">
          <ac:chgData name="Hannah Werner" userId="6f96a161-cb2c-4bc7-a90d-3c38d78bf0fc" providerId="ADAL" clId="{F096D414-503F-49EC-841F-5909FC2345B5}" dt="2024-09-24T09:18:31.704" v="396"/>
          <ac:spMkLst>
            <pc:docMk/>
            <pc:sldMk cId="985856299" sldId="268"/>
            <ac:spMk id="7" creationId="{F6F32313-577C-FF74-8B9F-D1137D1CE4B9}"/>
          </ac:spMkLst>
        </pc:spChg>
        <pc:spChg chg="mod">
          <ac:chgData name="Hannah Werner" userId="6f96a161-cb2c-4bc7-a90d-3c38d78bf0fc" providerId="ADAL" clId="{F096D414-503F-49EC-841F-5909FC2345B5}" dt="2024-09-24T09:18:51.921" v="446" actId="20577"/>
          <ac:spMkLst>
            <pc:docMk/>
            <pc:sldMk cId="985856299" sldId="268"/>
            <ac:spMk id="8" creationId="{39C2E45C-D837-069D-7A18-A0D59FB93DD5}"/>
          </ac:spMkLst>
        </pc:spChg>
        <pc:spChg chg="mod">
          <ac:chgData name="Hannah Werner" userId="6f96a161-cb2c-4bc7-a90d-3c38d78bf0fc" providerId="ADAL" clId="{F096D414-503F-49EC-841F-5909FC2345B5}" dt="2024-09-24T09:18:31.704" v="396"/>
          <ac:spMkLst>
            <pc:docMk/>
            <pc:sldMk cId="985856299" sldId="268"/>
            <ac:spMk id="9" creationId="{D86ECF3F-ACE8-279B-EBE5-48F0145818CF}"/>
          </ac:spMkLst>
        </pc:spChg>
        <pc:spChg chg="mod">
          <ac:chgData name="Hannah Werner" userId="6f96a161-cb2c-4bc7-a90d-3c38d78bf0fc" providerId="ADAL" clId="{F096D414-503F-49EC-841F-5909FC2345B5}" dt="2024-09-24T09:18:47.612" v="440" actId="20577"/>
          <ac:spMkLst>
            <pc:docMk/>
            <pc:sldMk cId="985856299" sldId="268"/>
            <ac:spMk id="10" creationId="{20A922E0-4DD7-0C1D-6B09-1DDF97E963EE}"/>
          </ac:spMkLst>
        </pc:spChg>
        <pc:spChg chg="mod">
          <ac:chgData name="Hannah Werner" userId="6f96a161-cb2c-4bc7-a90d-3c38d78bf0fc" providerId="ADAL" clId="{F096D414-503F-49EC-841F-5909FC2345B5}" dt="2024-09-24T09:18:31.704" v="396"/>
          <ac:spMkLst>
            <pc:docMk/>
            <pc:sldMk cId="985856299" sldId="268"/>
            <ac:spMk id="11" creationId="{8060F000-7809-F9D8-E68D-836323C71481}"/>
          </ac:spMkLst>
        </pc:spChg>
        <pc:spChg chg="mod">
          <ac:chgData name="Hannah Werner" userId="6f96a161-cb2c-4bc7-a90d-3c38d78bf0fc" providerId="ADAL" clId="{F096D414-503F-49EC-841F-5909FC2345B5}" dt="2024-09-24T09:18:58.593" v="461" actId="20577"/>
          <ac:spMkLst>
            <pc:docMk/>
            <pc:sldMk cId="985856299" sldId="268"/>
            <ac:spMk id="12" creationId="{1906BFB9-6120-5EFD-4450-2795C36A4F77}"/>
          </ac:spMkLst>
        </pc:spChg>
        <pc:spChg chg="mod">
          <ac:chgData name="Hannah Werner" userId="6f96a161-cb2c-4bc7-a90d-3c38d78bf0fc" providerId="ADAL" clId="{F096D414-503F-49EC-841F-5909FC2345B5}" dt="2024-09-24T09:19:02.953" v="466" actId="20577"/>
          <ac:spMkLst>
            <pc:docMk/>
            <pc:sldMk cId="985856299" sldId="268"/>
            <ac:spMk id="13" creationId="{7A612E00-B2B3-DAB3-B2E3-4D95B11C1E3C}"/>
          </ac:spMkLst>
        </pc:spChg>
        <pc:spChg chg="add mod">
          <ac:chgData name="Hannah Werner" userId="6f96a161-cb2c-4bc7-a90d-3c38d78bf0fc" providerId="ADAL" clId="{F096D414-503F-49EC-841F-5909FC2345B5}" dt="2024-09-24T09:19:20.622" v="518" actId="20577"/>
          <ac:spMkLst>
            <pc:docMk/>
            <pc:sldMk cId="985856299" sldId="268"/>
            <ac:spMk id="14" creationId="{42A0DBA0-5CDD-895E-7C25-CFA11636066D}"/>
          </ac:spMkLst>
        </pc:spChg>
        <pc:grpChg chg="add mod">
          <ac:chgData name="Hannah Werner" userId="6f96a161-cb2c-4bc7-a90d-3c38d78bf0fc" providerId="ADAL" clId="{F096D414-503F-49EC-841F-5909FC2345B5}" dt="2024-09-24T09:18:31.704" v="396"/>
          <ac:grpSpMkLst>
            <pc:docMk/>
            <pc:sldMk cId="985856299" sldId="268"/>
            <ac:grpSpMk id="3" creationId="{C326CC99-A4CE-9D90-AAF6-A529B0B29050}"/>
          </ac:grpSpMkLst>
        </pc:grpChg>
      </pc:sldChg>
      <pc:sldMasterChg chg="modSldLayout">
        <pc:chgData name="Hannah Werner" userId="6f96a161-cb2c-4bc7-a90d-3c38d78bf0fc" providerId="ADAL" clId="{F096D414-503F-49EC-841F-5909FC2345B5}" dt="2024-09-24T09:17:04.095" v="395" actId="1076"/>
        <pc:sldMasterMkLst>
          <pc:docMk/>
          <pc:sldMasterMk cId="2394396925" sldId="2147483661"/>
        </pc:sldMasterMkLst>
        <pc:sldLayoutChg chg="modSp mod">
          <pc:chgData name="Hannah Werner" userId="6f96a161-cb2c-4bc7-a90d-3c38d78bf0fc" providerId="ADAL" clId="{F096D414-503F-49EC-841F-5909FC2345B5}" dt="2024-09-24T09:07:58.589" v="299" actId="20577"/>
          <pc:sldLayoutMkLst>
            <pc:docMk/>
            <pc:sldMasterMk cId="2394396925" sldId="2147483661"/>
            <pc:sldLayoutMk cId="3485044174" sldId="2147483678"/>
          </pc:sldLayoutMkLst>
          <pc:spChg chg="mod">
            <ac:chgData name="Hannah Werner" userId="6f96a161-cb2c-4bc7-a90d-3c38d78bf0fc" providerId="ADAL" clId="{F096D414-503F-49EC-841F-5909FC2345B5}" dt="2024-09-24T09:07:58.589" v="299" actId="20577"/>
            <ac:spMkLst>
              <pc:docMk/>
              <pc:sldMasterMk cId="2394396925" sldId="2147483661"/>
              <pc:sldLayoutMk cId="3485044174" sldId="2147483678"/>
              <ac:spMk id="11" creationId="{366E3751-4A42-3B8D-5208-B03E95659924}"/>
            </ac:spMkLst>
          </pc:spChg>
        </pc:sldLayoutChg>
        <pc:sldLayoutChg chg="addSp modSp mod">
          <pc:chgData name="Hannah Werner" userId="6f96a161-cb2c-4bc7-a90d-3c38d78bf0fc" providerId="ADAL" clId="{F096D414-503F-49EC-841F-5909FC2345B5}" dt="2024-09-24T09:15:51.931" v="390" actId="20577"/>
          <pc:sldLayoutMkLst>
            <pc:docMk/>
            <pc:sldMasterMk cId="2394396925" sldId="2147483661"/>
            <pc:sldLayoutMk cId="496303994" sldId="2147483679"/>
          </pc:sldLayoutMkLst>
          <pc:spChg chg="add mod">
            <ac:chgData name="Hannah Werner" userId="6f96a161-cb2c-4bc7-a90d-3c38d78bf0fc" providerId="ADAL" clId="{F096D414-503F-49EC-841F-5909FC2345B5}" dt="2024-09-24T09:10:20.900" v="335"/>
            <ac:spMkLst>
              <pc:docMk/>
              <pc:sldMasterMk cId="2394396925" sldId="2147483661"/>
              <pc:sldLayoutMk cId="496303994" sldId="2147483679"/>
              <ac:spMk id="6" creationId="{8D462D4B-5B74-144B-43D3-A9E506250394}"/>
            </ac:spMkLst>
          </pc:spChg>
          <pc:spChg chg="add mod">
            <ac:chgData name="Hannah Werner" userId="6f96a161-cb2c-4bc7-a90d-3c38d78bf0fc" providerId="ADAL" clId="{F096D414-503F-49EC-841F-5909FC2345B5}" dt="2024-09-24T09:14:56.669" v="384" actId="14100"/>
            <ac:spMkLst>
              <pc:docMk/>
              <pc:sldMasterMk cId="2394396925" sldId="2147483661"/>
              <pc:sldLayoutMk cId="496303994" sldId="2147483679"/>
              <ac:spMk id="14" creationId="{7E54B5CF-C610-66CA-4A59-54E9AF9DAFCD}"/>
            </ac:spMkLst>
          </pc:spChg>
          <pc:spChg chg="add mod">
            <ac:chgData name="Hannah Werner" userId="6f96a161-cb2c-4bc7-a90d-3c38d78bf0fc" providerId="ADAL" clId="{F096D414-503F-49EC-841F-5909FC2345B5}" dt="2024-09-24T09:12:32.033" v="360"/>
            <ac:spMkLst>
              <pc:docMk/>
              <pc:sldMasterMk cId="2394396925" sldId="2147483661"/>
              <pc:sldLayoutMk cId="496303994" sldId="2147483679"/>
              <ac:spMk id="16" creationId="{BA48666A-AE96-AC97-13F4-7B8972242DA5}"/>
            </ac:spMkLst>
          </pc:spChg>
          <pc:spChg chg="add mod">
            <ac:chgData name="Hannah Werner" userId="6f96a161-cb2c-4bc7-a90d-3c38d78bf0fc" providerId="ADAL" clId="{F096D414-503F-49EC-841F-5909FC2345B5}" dt="2024-09-24T09:15:51.931" v="390" actId="20577"/>
            <ac:spMkLst>
              <pc:docMk/>
              <pc:sldMasterMk cId="2394396925" sldId="2147483661"/>
              <pc:sldLayoutMk cId="496303994" sldId="2147483679"/>
              <ac:spMk id="17" creationId="{2F53D774-873F-C6FD-D61E-FE87D936EA5F}"/>
            </ac:spMkLst>
          </pc:spChg>
          <pc:spChg chg="mod">
            <ac:chgData name="Hannah Werner" userId="6f96a161-cb2c-4bc7-a90d-3c38d78bf0fc" providerId="ADAL" clId="{F096D414-503F-49EC-841F-5909FC2345B5}" dt="2024-09-24T09:15:22.438" v="387" actId="1076"/>
            <ac:spMkLst>
              <pc:docMk/>
              <pc:sldMasterMk cId="2394396925" sldId="2147483661"/>
              <pc:sldLayoutMk cId="496303994" sldId="2147483679"/>
              <ac:spMk id="25" creationId="{3F01A773-91AB-760F-A2B8-F9299A3CEC97}"/>
            </ac:spMkLst>
          </pc:spChg>
          <pc:spChg chg="mod">
            <ac:chgData name="Hannah Werner" userId="6f96a161-cb2c-4bc7-a90d-3c38d78bf0fc" providerId="ADAL" clId="{F096D414-503F-49EC-841F-5909FC2345B5}" dt="2024-09-24T09:12:02.264" v="351" actId="14100"/>
            <ac:spMkLst>
              <pc:docMk/>
              <pc:sldMasterMk cId="2394396925" sldId="2147483661"/>
              <pc:sldLayoutMk cId="496303994" sldId="2147483679"/>
              <ac:spMk id="32" creationId="{3D97CCEF-8B32-DA8D-8220-433DBAC8C95B}"/>
            </ac:spMkLst>
          </pc:spChg>
          <pc:spChg chg="mod">
            <ac:chgData name="Hannah Werner" userId="6f96a161-cb2c-4bc7-a90d-3c38d78bf0fc" providerId="ADAL" clId="{F096D414-503F-49EC-841F-5909FC2345B5}" dt="2024-09-24T09:15:08.198" v="386" actId="14100"/>
            <ac:spMkLst>
              <pc:docMk/>
              <pc:sldMasterMk cId="2394396925" sldId="2147483661"/>
              <pc:sldLayoutMk cId="496303994" sldId="2147483679"/>
              <ac:spMk id="35" creationId="{6432F760-F5F0-D74C-F44A-680E2AFA4293}"/>
            </ac:spMkLst>
          </pc:spChg>
        </pc:sldLayoutChg>
        <pc:sldLayoutChg chg="modSp mod">
          <pc:chgData name="Hannah Werner" userId="6f96a161-cb2c-4bc7-a90d-3c38d78bf0fc" providerId="ADAL" clId="{F096D414-503F-49EC-841F-5909FC2345B5}" dt="2024-09-24T09:08:05.668" v="301"/>
          <pc:sldLayoutMkLst>
            <pc:docMk/>
            <pc:sldMasterMk cId="2394396925" sldId="2147483661"/>
            <pc:sldLayoutMk cId="2088388667" sldId="2147483681"/>
          </pc:sldLayoutMkLst>
          <pc:spChg chg="mod">
            <ac:chgData name="Hannah Werner" userId="6f96a161-cb2c-4bc7-a90d-3c38d78bf0fc" providerId="ADAL" clId="{F096D414-503F-49EC-841F-5909FC2345B5}" dt="2024-09-24T09:08:05.668" v="301"/>
            <ac:spMkLst>
              <pc:docMk/>
              <pc:sldMasterMk cId="2394396925" sldId="2147483661"/>
              <pc:sldLayoutMk cId="2088388667" sldId="2147483681"/>
              <ac:spMk id="32" creationId="{3D97CCEF-8B32-DA8D-8220-433DBAC8C95B}"/>
            </ac:spMkLst>
          </pc:spChg>
        </pc:sldLayoutChg>
        <pc:sldLayoutChg chg="modSp mod">
          <pc:chgData name="Hannah Werner" userId="6f96a161-cb2c-4bc7-a90d-3c38d78bf0fc" providerId="ADAL" clId="{F096D414-503F-49EC-841F-5909FC2345B5}" dt="2024-09-24T09:17:04.095" v="395" actId="1076"/>
          <pc:sldLayoutMkLst>
            <pc:docMk/>
            <pc:sldMasterMk cId="2394396925" sldId="2147483661"/>
            <pc:sldLayoutMk cId="3371246564" sldId="2147483684"/>
          </pc:sldLayoutMkLst>
          <pc:spChg chg="mod">
            <ac:chgData name="Hannah Werner" userId="6f96a161-cb2c-4bc7-a90d-3c38d78bf0fc" providerId="ADAL" clId="{F096D414-503F-49EC-841F-5909FC2345B5}" dt="2024-09-24T09:17:04.095" v="395" actId="1076"/>
            <ac:spMkLst>
              <pc:docMk/>
              <pc:sldMasterMk cId="2394396925" sldId="2147483661"/>
              <pc:sldLayoutMk cId="3371246564" sldId="2147483684"/>
              <ac:spMk id="3" creationId="{4F11DD7E-C0C1-77E5-16C8-3A605512BA19}"/>
            </ac:spMkLst>
          </pc:spChg>
          <pc:spChg chg="mod">
            <ac:chgData name="Hannah Werner" userId="6f96a161-cb2c-4bc7-a90d-3c38d78bf0fc" providerId="ADAL" clId="{F096D414-503F-49EC-841F-5909FC2345B5}" dt="2024-09-24T09:04:35.844" v="102" actId="20577"/>
            <ac:spMkLst>
              <pc:docMk/>
              <pc:sldMasterMk cId="2394396925" sldId="2147483661"/>
              <pc:sldLayoutMk cId="3371246564" sldId="2147483684"/>
              <ac:spMk id="14" creationId="{E856A02A-682F-0AB9-2B00-E8155AE64F0B}"/>
            </ac:spMkLst>
          </pc:spChg>
          <pc:spChg chg="mod">
            <ac:chgData name="Hannah Werner" userId="6f96a161-cb2c-4bc7-a90d-3c38d78bf0fc" providerId="ADAL" clId="{F096D414-503F-49EC-841F-5909FC2345B5}" dt="2024-09-24T09:16:52.773" v="394" actId="1076"/>
            <ac:spMkLst>
              <pc:docMk/>
              <pc:sldMasterMk cId="2394396925" sldId="2147483661"/>
              <pc:sldLayoutMk cId="3371246564" sldId="2147483684"/>
              <ac:spMk id="16" creationId="{C204FC51-3AA1-2470-229C-C3E81D8C292B}"/>
            </ac:spMkLst>
          </pc:spChg>
        </pc:sldLayoutChg>
      </pc:sldMasterChg>
    </pc:docChg>
  </pc:docChgLst>
  <pc:docChgLst>
    <pc:chgData name="Hannah Werner" userId="6f96a161-cb2c-4bc7-a90d-3c38d78bf0fc" providerId="ADAL" clId="{8CC8C952-1D5C-4F26-8365-7C4415C45178}"/>
    <pc:docChg chg="undo custSel modSld modMainMaster">
      <pc:chgData name="Hannah Werner" userId="6f96a161-cb2c-4bc7-a90d-3c38d78bf0fc" providerId="ADAL" clId="{8CC8C952-1D5C-4F26-8365-7C4415C45178}" dt="2024-10-15T11:20:22.774" v="67"/>
      <pc:docMkLst>
        <pc:docMk/>
      </pc:docMkLst>
      <pc:sldChg chg="addSp delSp modSp mod">
        <pc:chgData name="Hannah Werner" userId="6f96a161-cb2c-4bc7-a90d-3c38d78bf0fc" providerId="ADAL" clId="{8CC8C952-1D5C-4F26-8365-7C4415C45178}" dt="2024-10-14T17:55:33.692" v="64" actId="478"/>
        <pc:sldMkLst>
          <pc:docMk/>
          <pc:sldMk cId="537293043" sldId="261"/>
        </pc:sldMkLst>
        <pc:spChg chg="mod">
          <ac:chgData name="Hannah Werner" userId="6f96a161-cb2c-4bc7-a90d-3c38d78bf0fc" providerId="ADAL" clId="{8CC8C952-1D5C-4F26-8365-7C4415C45178}" dt="2024-10-14T17:39:35.296" v="62" actId="5793"/>
          <ac:spMkLst>
            <pc:docMk/>
            <pc:sldMk cId="537293043" sldId="261"/>
            <ac:spMk id="2" creationId="{C6B4BBF1-31A7-1389-0F6D-DC59ACDF5273}"/>
          </ac:spMkLst>
        </pc:spChg>
        <pc:picChg chg="add del">
          <ac:chgData name="Hannah Werner" userId="6f96a161-cb2c-4bc7-a90d-3c38d78bf0fc" providerId="ADAL" clId="{8CC8C952-1D5C-4F26-8365-7C4415C45178}" dt="2024-10-14T17:55:33.692" v="64" actId="478"/>
          <ac:picMkLst>
            <pc:docMk/>
            <pc:sldMk cId="537293043" sldId="261"/>
            <ac:picMk id="6" creationId="{E2F9A5FB-6C9C-81D8-C167-EF6453B82248}"/>
          </ac:picMkLst>
        </pc:picChg>
      </pc:sldChg>
      <pc:sldChg chg="modSp mod">
        <pc:chgData name="Hannah Werner" userId="6f96a161-cb2c-4bc7-a90d-3c38d78bf0fc" providerId="ADAL" clId="{8CC8C952-1D5C-4F26-8365-7C4415C45178}" dt="2024-10-14T14:23:21.086" v="29" actId="20577"/>
        <pc:sldMkLst>
          <pc:docMk/>
          <pc:sldMk cId="642391188" sldId="266"/>
        </pc:sldMkLst>
        <pc:spChg chg="mod">
          <ac:chgData name="Hannah Werner" userId="6f96a161-cb2c-4bc7-a90d-3c38d78bf0fc" providerId="ADAL" clId="{8CC8C952-1D5C-4F26-8365-7C4415C45178}" dt="2024-10-14T14:23:21.086" v="29" actId="20577"/>
          <ac:spMkLst>
            <pc:docMk/>
            <pc:sldMk cId="642391188" sldId="266"/>
            <ac:spMk id="5" creationId="{C96BA367-F9B3-DBC6-AE02-72AA902A4D84}"/>
          </ac:spMkLst>
        </pc:spChg>
      </pc:sldChg>
      <pc:sldMasterChg chg="modSldLayout">
        <pc:chgData name="Hannah Werner" userId="6f96a161-cb2c-4bc7-a90d-3c38d78bf0fc" providerId="ADAL" clId="{8CC8C952-1D5C-4F26-8365-7C4415C45178}" dt="2024-10-15T11:20:22.774" v="67"/>
        <pc:sldMasterMkLst>
          <pc:docMk/>
          <pc:sldMasterMk cId="2394396925" sldId="2147483661"/>
        </pc:sldMasterMkLst>
        <pc:sldLayoutChg chg="modSp mod">
          <pc:chgData name="Hannah Werner" userId="6f96a161-cb2c-4bc7-a90d-3c38d78bf0fc" providerId="ADAL" clId="{8CC8C952-1D5C-4F26-8365-7C4415C45178}" dt="2024-10-15T11:20:22.774" v="67"/>
          <pc:sldLayoutMkLst>
            <pc:docMk/>
            <pc:sldMasterMk cId="2394396925" sldId="2147483661"/>
            <pc:sldLayoutMk cId="3371246564" sldId="2147483684"/>
          </pc:sldLayoutMkLst>
          <pc:spChg chg="mod">
            <ac:chgData name="Hannah Werner" userId="6f96a161-cb2c-4bc7-a90d-3c38d78bf0fc" providerId="ADAL" clId="{8CC8C952-1D5C-4F26-8365-7C4415C45178}" dt="2024-10-15T11:20:22.774" v="67"/>
            <ac:spMkLst>
              <pc:docMk/>
              <pc:sldMasterMk cId="2394396925" sldId="2147483661"/>
              <pc:sldLayoutMk cId="3371246564" sldId="2147483684"/>
              <ac:spMk id="3" creationId="{4F11DD7E-C0C1-77E5-16C8-3A605512BA19}"/>
            </ac:spMkLst>
          </pc:spChg>
          <pc:spChg chg="mod">
            <ac:chgData name="Hannah Werner" userId="6f96a161-cb2c-4bc7-a90d-3c38d78bf0fc" providerId="ADAL" clId="{8CC8C952-1D5C-4F26-8365-7C4415C45178}" dt="2024-10-14T17:38:56.783" v="57" actId="1036"/>
            <ac:spMkLst>
              <pc:docMk/>
              <pc:sldMasterMk cId="2394396925" sldId="2147483661"/>
              <pc:sldLayoutMk cId="3371246564" sldId="2147483684"/>
              <ac:spMk id="14" creationId="{E856A02A-682F-0AB9-2B00-E8155AE64F0B}"/>
            </ac:spMkLst>
          </pc:spChg>
          <pc:spChg chg="mod">
            <ac:chgData name="Hannah Werner" userId="6f96a161-cb2c-4bc7-a90d-3c38d78bf0fc" providerId="ADAL" clId="{8CC8C952-1D5C-4F26-8365-7C4415C45178}" dt="2024-10-14T17:39:13.790" v="59" actId="404"/>
            <ac:spMkLst>
              <pc:docMk/>
              <pc:sldMasterMk cId="2394396925" sldId="2147483661"/>
              <pc:sldLayoutMk cId="3371246564" sldId="2147483684"/>
              <ac:spMk id="16" creationId="{C204FC51-3AA1-2470-229C-C3E81D8C292B}"/>
            </ac:spMkLst>
          </pc:spChg>
        </pc:sldLayoutChg>
      </pc:sldMasterChg>
    </pc:docChg>
  </pc:docChgLst>
  <pc:docChgLst>
    <pc:chgData name="Josephine Hoffheinz" userId="e0f5c9e3-43ea-4b53-8ebb-53a75749d87d" providerId="ADAL" clId="{179F52D1-2137-5B43-A18E-ABAA34D2B848}"/>
    <pc:docChg chg="delSld modSection">
      <pc:chgData name="Josephine Hoffheinz" userId="e0f5c9e3-43ea-4b53-8ebb-53a75749d87d" providerId="ADAL" clId="{179F52D1-2137-5B43-A18E-ABAA34D2B848}" dt="2024-04-29T11:13:10.095" v="0" actId="2696"/>
      <pc:docMkLst>
        <pc:docMk/>
      </pc:docMkLst>
      <pc:sldChg chg="del">
        <pc:chgData name="Josephine Hoffheinz" userId="e0f5c9e3-43ea-4b53-8ebb-53a75749d87d" providerId="ADAL" clId="{179F52D1-2137-5B43-A18E-ABAA34D2B848}" dt="2024-04-29T11:13:10.095" v="0" actId="2696"/>
        <pc:sldMkLst>
          <pc:docMk/>
          <pc:sldMk cId="4233395722" sldId="26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C02FD4-CFA1-594D-9BA9-A3FD9D9A2503}" type="datetimeFigureOut">
              <a:rPr lang="en-US" smtClean="0"/>
              <a:t>11/19/2024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3BCD64-0B54-1947-B93C-DF5322DA077D}" type="slidenum">
              <a:rPr lang="en-US" smtClean="0"/>
              <a:t>‹Nr.›</a:t>
            </a:fld>
            <a:endParaRPr lang="en-US"/>
          </a:p>
        </p:txBody>
      </p:sp>
    </p:spTree>
    <p:extLst>
      <p:ext uri="{BB962C8B-B14F-4D97-AF65-F5344CB8AC3E}">
        <p14:creationId xmlns:p14="http://schemas.microsoft.com/office/powerpoint/2010/main" val="2010590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3BCD64-0B54-1947-B93C-DF5322DA077D}" type="slidenum">
              <a:rPr lang="en-US" smtClean="0"/>
              <a:t>1</a:t>
            </a:fld>
            <a:endParaRPr lang="en-US"/>
          </a:p>
        </p:txBody>
      </p:sp>
    </p:spTree>
    <p:extLst>
      <p:ext uri="{BB962C8B-B14F-4D97-AF65-F5344CB8AC3E}">
        <p14:creationId xmlns:p14="http://schemas.microsoft.com/office/powerpoint/2010/main" val="2326193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3BCD64-0B54-1947-B93C-DF5322DA077D}" type="slidenum">
              <a:rPr lang="en-US" smtClean="0"/>
              <a:t>2</a:t>
            </a:fld>
            <a:endParaRPr lang="en-US"/>
          </a:p>
        </p:txBody>
      </p:sp>
    </p:spTree>
    <p:extLst>
      <p:ext uri="{BB962C8B-B14F-4D97-AF65-F5344CB8AC3E}">
        <p14:creationId xmlns:p14="http://schemas.microsoft.com/office/powerpoint/2010/main" val="21256434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app.ekipa.de/challenges"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app.ekipa.de/challenges/innovative-coatings/brief" TargetMode="External"/><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486"/>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7" name="TextBox 6">
            <a:extLst>
              <a:ext uri="{FF2B5EF4-FFF2-40B4-BE49-F238E27FC236}">
                <a16:creationId xmlns:a16="http://schemas.microsoft.com/office/drawing/2014/main" id="{0494FF37-27BE-EE49-0479-E8702FF092CE}"/>
              </a:ext>
            </a:extLst>
          </p:cNvPr>
          <p:cNvSpPr txBox="1"/>
          <p:nvPr userDrawn="1"/>
        </p:nvSpPr>
        <p:spPr>
          <a:xfrm>
            <a:off x="318437" y="3659661"/>
            <a:ext cx="7439272" cy="646331"/>
          </a:xfrm>
          <a:prstGeom prst="rect">
            <a:avLst/>
          </a:prstGeom>
          <a:noFill/>
        </p:spPr>
        <p:txBody>
          <a:bodyPr wrap="square" rtlCol="0">
            <a:spAutoFit/>
          </a:bodyPr>
          <a:lstStyle/>
          <a:p>
            <a:r>
              <a:rPr lang="en-US" b="1" dirty="0">
                <a:solidFill>
                  <a:schemeClr val="accent1"/>
                </a:solidFill>
                <a:latin typeface="Segoe UI" panose="020B0502040204020203" pitchFamily="34" charset="0"/>
                <a:cs typeface="Segoe UI" panose="020B0502040204020203" pitchFamily="34" charset="0"/>
              </a:rPr>
              <a:t>LET US KNOW HOW YOU FOUND OUT ABOUT US</a:t>
            </a:r>
          </a:p>
          <a:p>
            <a:endParaRPr lang="en-US" b="1" dirty="0">
              <a:solidFill>
                <a:schemeClr val="accent1"/>
              </a:solidFill>
              <a:latin typeface="Segoe UI" panose="020B0502040204020203" pitchFamily="34" charset="0"/>
              <a:cs typeface="Segoe UI" panose="020B0502040204020203" pitchFamily="34" charset="0"/>
            </a:endParaRPr>
          </a:p>
        </p:txBody>
      </p:sp>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dirty="0">
                <a:latin typeface="Segoe UI" panose="020B0502040204020203" pitchFamily="34" charset="0"/>
                <a:cs typeface="Segoe UI" panose="020B0502040204020203" pitchFamily="34" charset="0"/>
              </a:rPr>
              <a:t>This is the official submission template for taking part in the ekipa challenges </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dirty="0">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dirty="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dirty="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dirty="0">
                <a:latin typeface="Segoe UI" panose="020B0502040204020203" pitchFamily="34" charset="0"/>
                <a:cs typeface="Segoe UI" panose="020B0502040204020203" pitchFamily="34" charset="0"/>
              </a:rPr>
              <a:t>Upload your documents via our </a:t>
            </a:r>
            <a:r>
              <a:rPr lang="en-US" sz="1600" dirty="0">
                <a:latin typeface="Segoe UI" panose="020B0502040204020203" pitchFamily="34" charset="0"/>
                <a:cs typeface="Segoe UI" panose="020B0502040204020203" pitchFamily="34" charset="0"/>
                <a:hlinkClick r:id="rId3"/>
              </a:rPr>
              <a:t>platform</a:t>
            </a:r>
            <a:r>
              <a:rPr lang="en-US" sz="1600" dirty="0">
                <a:latin typeface="Segoe UI" panose="020B0502040204020203" pitchFamily="34" charset="0"/>
                <a:cs typeface="Segoe UI" panose="020B0502040204020203" pitchFamily="34" charset="0"/>
              </a:rPr>
              <a:t>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KEY QUESTIONS</a:t>
            </a:r>
          </a:p>
          <a:p>
            <a:pPr marL="342900" indent="-342900">
              <a:lnSpc>
                <a:spcPct val="250000"/>
              </a:lnSpc>
              <a:buFont typeface="+mj-lt"/>
              <a:buAutoNum type="arabicPeriod"/>
            </a:pPr>
            <a:r>
              <a:rPr lang="en-US" sz="2000" dirty="0">
                <a:solidFill>
                  <a:schemeClr val="bg1"/>
                </a:solidFill>
                <a:latin typeface="Segoe UI" panose="020B0502040204020203" pitchFamily="34" charset="0"/>
                <a:cs typeface="Segoe UI" panose="020B0502040204020203" pitchFamily="34" charset="0"/>
              </a:rPr>
              <a:t>COLLABORATION</a:t>
            </a:r>
          </a:p>
          <a:p>
            <a:pPr marL="342900" indent="-342900">
              <a:lnSpc>
                <a:spcPct val="250000"/>
              </a:lnSpc>
              <a:buFont typeface="+mj-lt"/>
              <a:buAutoNum type="arabicPeriod"/>
            </a:pPr>
            <a:endParaRPr lang="en-US" sz="2000"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dirty="0">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80321"/>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DAC0DA56-B901-47FB-E13E-265681DE69EB}"/>
              </a:ext>
            </a:extLst>
          </p:cNvPr>
          <p:cNvGrpSpPr/>
          <p:nvPr userDrawn="1"/>
        </p:nvGrpSpPr>
        <p:grpSpPr>
          <a:xfrm>
            <a:off x="624890" y="4026255"/>
            <a:ext cx="5374784" cy="1513922"/>
            <a:chOff x="355409" y="4018473"/>
            <a:chExt cx="5374784" cy="1513922"/>
          </a:xfrm>
        </p:grpSpPr>
        <p:sp>
          <p:nvSpPr>
            <p:cNvPr id="21" name="TextBox 20">
              <a:extLst>
                <a:ext uri="{FF2B5EF4-FFF2-40B4-BE49-F238E27FC236}">
                  <a16:creationId xmlns:a16="http://schemas.microsoft.com/office/drawing/2014/main" id="{CDBAEE20-CA31-9243-1DD0-C47009AFE407}"/>
                </a:ext>
              </a:extLst>
            </p:cNvPr>
            <p:cNvSpPr txBox="1"/>
            <p:nvPr userDrawn="1"/>
          </p:nvSpPr>
          <p:spPr>
            <a:xfrm>
              <a:off x="355409" y="4036815"/>
              <a:ext cx="1647374" cy="338554"/>
            </a:xfrm>
            <a:prstGeom prst="rect">
              <a:avLst/>
            </a:prstGeom>
            <a:noFill/>
          </p:spPr>
          <p:txBody>
            <a:bodyPr wrap="none" rtlCol="0">
              <a:spAutoFit/>
            </a:bodyPr>
            <a:lstStyle/>
            <a:p>
              <a:r>
                <a:rPr lang="en-US" sz="1600" dirty="0"/>
                <a:t>Ekipa newsletter</a:t>
              </a:r>
            </a:p>
          </p:txBody>
        </p:sp>
        <p:sp>
          <p:nvSpPr>
            <p:cNvPr id="22" name="TextBox 21">
              <a:extLst>
                <a:ext uri="{FF2B5EF4-FFF2-40B4-BE49-F238E27FC236}">
                  <a16:creationId xmlns:a16="http://schemas.microsoft.com/office/drawing/2014/main" id="{B311AF44-DF51-FC94-93A0-C181D1C35BC0}"/>
                </a:ext>
              </a:extLst>
            </p:cNvPr>
            <p:cNvSpPr txBox="1"/>
            <p:nvPr userDrawn="1"/>
          </p:nvSpPr>
          <p:spPr>
            <a:xfrm>
              <a:off x="355409" y="4423951"/>
              <a:ext cx="1632435" cy="338554"/>
            </a:xfrm>
            <a:prstGeom prst="rect">
              <a:avLst/>
            </a:prstGeom>
            <a:noFill/>
          </p:spPr>
          <p:txBody>
            <a:bodyPr wrap="none" rtlCol="0">
              <a:spAutoFit/>
            </a:bodyPr>
            <a:lstStyle/>
            <a:p>
              <a:r>
                <a:rPr lang="en-US" sz="1600" dirty="0"/>
                <a:t>LinkedIn posting</a:t>
              </a:r>
            </a:p>
          </p:txBody>
        </p:sp>
        <p:sp>
          <p:nvSpPr>
            <p:cNvPr id="23" name="TextBox 22">
              <a:extLst>
                <a:ext uri="{FF2B5EF4-FFF2-40B4-BE49-F238E27FC236}">
                  <a16:creationId xmlns:a16="http://schemas.microsoft.com/office/drawing/2014/main" id="{04F0DDF1-7B75-C982-6D94-3C5A0466BC8C}"/>
                </a:ext>
              </a:extLst>
            </p:cNvPr>
            <p:cNvSpPr txBox="1"/>
            <p:nvPr userDrawn="1"/>
          </p:nvSpPr>
          <p:spPr>
            <a:xfrm>
              <a:off x="355409" y="4811056"/>
              <a:ext cx="1771639" cy="338554"/>
            </a:xfrm>
            <a:prstGeom prst="rect">
              <a:avLst/>
            </a:prstGeom>
            <a:noFill/>
          </p:spPr>
          <p:txBody>
            <a:bodyPr wrap="none" rtlCol="0">
              <a:spAutoFit/>
            </a:bodyPr>
            <a:lstStyle/>
            <a:p>
              <a:r>
                <a:rPr lang="en-US" sz="1600" dirty="0"/>
                <a:t>LinkedIn message</a:t>
              </a:r>
            </a:p>
          </p:txBody>
        </p:sp>
        <p:sp>
          <p:nvSpPr>
            <p:cNvPr id="24" name="TextBox 23">
              <a:extLst>
                <a:ext uri="{FF2B5EF4-FFF2-40B4-BE49-F238E27FC236}">
                  <a16:creationId xmlns:a16="http://schemas.microsoft.com/office/drawing/2014/main" id="{9622445D-9918-9C65-8767-924DC6B97A08}"/>
                </a:ext>
              </a:extLst>
            </p:cNvPr>
            <p:cNvSpPr txBox="1"/>
            <p:nvPr userDrawn="1"/>
          </p:nvSpPr>
          <p:spPr>
            <a:xfrm>
              <a:off x="2271628" y="4029359"/>
              <a:ext cx="1403141" cy="338554"/>
            </a:xfrm>
            <a:prstGeom prst="rect">
              <a:avLst/>
            </a:prstGeom>
            <a:noFill/>
          </p:spPr>
          <p:txBody>
            <a:bodyPr wrap="none" rtlCol="0">
              <a:spAutoFit/>
            </a:bodyPr>
            <a:lstStyle/>
            <a:p>
              <a:r>
                <a:rPr lang="en-US" sz="1600" dirty="0"/>
                <a:t>Ekipa website</a:t>
              </a:r>
            </a:p>
          </p:txBody>
        </p:sp>
        <p:sp>
          <p:nvSpPr>
            <p:cNvPr id="25" name="TextBox 24">
              <a:extLst>
                <a:ext uri="{FF2B5EF4-FFF2-40B4-BE49-F238E27FC236}">
                  <a16:creationId xmlns:a16="http://schemas.microsoft.com/office/drawing/2014/main" id="{3477CF9B-C309-C815-836C-51175B5EFDD2}"/>
                </a:ext>
              </a:extLst>
            </p:cNvPr>
            <p:cNvSpPr txBox="1"/>
            <p:nvPr userDrawn="1"/>
          </p:nvSpPr>
          <p:spPr>
            <a:xfrm>
              <a:off x="2271628" y="4795496"/>
              <a:ext cx="1462644" cy="338554"/>
            </a:xfrm>
            <a:prstGeom prst="rect">
              <a:avLst/>
            </a:prstGeom>
            <a:noFill/>
          </p:spPr>
          <p:txBody>
            <a:bodyPr wrap="none" rtlCol="0">
              <a:spAutoFit/>
            </a:bodyPr>
            <a:lstStyle/>
            <a:p>
              <a:r>
                <a:rPr lang="en-US" sz="1600" dirty="0"/>
                <a:t>Google search</a:t>
              </a:r>
            </a:p>
          </p:txBody>
        </p:sp>
        <p:sp>
          <p:nvSpPr>
            <p:cNvPr id="26" name="TextBox 25">
              <a:extLst>
                <a:ext uri="{FF2B5EF4-FFF2-40B4-BE49-F238E27FC236}">
                  <a16:creationId xmlns:a16="http://schemas.microsoft.com/office/drawing/2014/main" id="{0B986676-D0E3-5EBC-F737-5298798F0A18}"/>
                </a:ext>
              </a:extLst>
            </p:cNvPr>
            <p:cNvSpPr txBox="1"/>
            <p:nvPr userDrawn="1"/>
          </p:nvSpPr>
          <p:spPr>
            <a:xfrm>
              <a:off x="3943614" y="4382847"/>
              <a:ext cx="1765612" cy="338554"/>
            </a:xfrm>
            <a:prstGeom prst="rect">
              <a:avLst/>
            </a:prstGeom>
            <a:noFill/>
          </p:spPr>
          <p:txBody>
            <a:bodyPr wrap="none" rtlCol="0">
              <a:spAutoFit/>
            </a:bodyPr>
            <a:lstStyle/>
            <a:p>
              <a:r>
                <a:rPr lang="en-US" sz="1600" dirty="0"/>
                <a:t>Social media post</a:t>
              </a:r>
            </a:p>
          </p:txBody>
        </p:sp>
        <p:sp>
          <p:nvSpPr>
            <p:cNvPr id="27" name="TextBox 26">
              <a:extLst>
                <a:ext uri="{FF2B5EF4-FFF2-40B4-BE49-F238E27FC236}">
                  <a16:creationId xmlns:a16="http://schemas.microsoft.com/office/drawing/2014/main" id="{1DDD256D-BF5C-C2CA-5FB3-29AA6AE01EA0}"/>
                </a:ext>
              </a:extLst>
            </p:cNvPr>
            <p:cNvSpPr txBox="1"/>
            <p:nvPr userDrawn="1"/>
          </p:nvSpPr>
          <p:spPr>
            <a:xfrm>
              <a:off x="2271628" y="4400133"/>
              <a:ext cx="1060740" cy="338554"/>
            </a:xfrm>
            <a:prstGeom prst="rect">
              <a:avLst/>
            </a:prstGeom>
            <a:noFill/>
          </p:spPr>
          <p:txBody>
            <a:bodyPr wrap="none" rtlCol="0">
              <a:spAutoFit/>
            </a:bodyPr>
            <a:lstStyle/>
            <a:p>
              <a:r>
                <a:rPr lang="en-US" sz="1600" dirty="0"/>
                <a:t>University</a:t>
              </a:r>
            </a:p>
          </p:txBody>
        </p:sp>
        <p:sp>
          <p:nvSpPr>
            <p:cNvPr id="28" name="TextBox 27">
              <a:extLst>
                <a:ext uri="{FF2B5EF4-FFF2-40B4-BE49-F238E27FC236}">
                  <a16:creationId xmlns:a16="http://schemas.microsoft.com/office/drawing/2014/main" id="{CF3B79AB-9D46-4AA8-F250-E281CD03508B}"/>
                </a:ext>
              </a:extLst>
            </p:cNvPr>
            <p:cNvSpPr txBox="1"/>
            <p:nvPr userDrawn="1"/>
          </p:nvSpPr>
          <p:spPr>
            <a:xfrm>
              <a:off x="3943614" y="4018473"/>
              <a:ext cx="821059" cy="338554"/>
            </a:xfrm>
            <a:prstGeom prst="rect">
              <a:avLst/>
            </a:prstGeom>
            <a:noFill/>
          </p:spPr>
          <p:txBody>
            <a:bodyPr wrap="none" rtlCol="0">
              <a:spAutoFit/>
            </a:bodyPr>
            <a:lstStyle/>
            <a:p>
              <a:r>
                <a:rPr lang="en-US" sz="1600" dirty="0"/>
                <a:t>Mailing</a:t>
              </a:r>
            </a:p>
          </p:txBody>
        </p:sp>
        <p:sp>
          <p:nvSpPr>
            <p:cNvPr id="29" name="TextBox 28">
              <a:extLst>
                <a:ext uri="{FF2B5EF4-FFF2-40B4-BE49-F238E27FC236}">
                  <a16:creationId xmlns:a16="http://schemas.microsoft.com/office/drawing/2014/main" id="{5A7B4F7D-3050-8FCE-1586-8A81B7AEFD3E}"/>
                </a:ext>
              </a:extLst>
            </p:cNvPr>
            <p:cNvSpPr txBox="1"/>
            <p:nvPr userDrawn="1"/>
          </p:nvSpPr>
          <p:spPr>
            <a:xfrm>
              <a:off x="3943614" y="4791306"/>
              <a:ext cx="1786579" cy="338554"/>
            </a:xfrm>
            <a:prstGeom prst="rect">
              <a:avLst/>
            </a:prstGeom>
            <a:noFill/>
          </p:spPr>
          <p:txBody>
            <a:bodyPr wrap="none" rtlCol="0">
              <a:spAutoFit/>
            </a:bodyPr>
            <a:lstStyle/>
            <a:p>
              <a:r>
                <a:rPr lang="en-US" sz="1600" dirty="0"/>
                <a:t>A friend/colleague</a:t>
              </a:r>
            </a:p>
          </p:txBody>
        </p:sp>
        <p:sp>
          <p:nvSpPr>
            <p:cNvPr id="30" name="TextBox 29">
              <a:extLst>
                <a:ext uri="{FF2B5EF4-FFF2-40B4-BE49-F238E27FC236}">
                  <a16:creationId xmlns:a16="http://schemas.microsoft.com/office/drawing/2014/main" id="{6AE24D0F-FF23-6BF1-8CF2-DD98FC24D061}"/>
                </a:ext>
              </a:extLst>
            </p:cNvPr>
            <p:cNvSpPr txBox="1"/>
            <p:nvPr userDrawn="1"/>
          </p:nvSpPr>
          <p:spPr>
            <a:xfrm>
              <a:off x="355409" y="5193841"/>
              <a:ext cx="691215" cy="338554"/>
            </a:xfrm>
            <a:prstGeom prst="rect">
              <a:avLst/>
            </a:prstGeom>
            <a:noFill/>
          </p:spPr>
          <p:txBody>
            <a:bodyPr wrap="none" rtlCol="0">
              <a:spAutoFit/>
            </a:bodyPr>
            <a:lstStyle/>
            <a:p>
              <a:r>
                <a:rPr lang="en-US" sz="1600" dirty="0"/>
                <a:t>Other</a:t>
              </a:r>
            </a:p>
          </p:txBody>
        </p:sp>
      </p:grpSp>
      <p:sp>
        <p:nvSpPr>
          <p:cNvPr id="31" name="Text Placeholder 2">
            <a:extLst>
              <a:ext uri="{FF2B5EF4-FFF2-40B4-BE49-F238E27FC236}">
                <a16:creationId xmlns:a16="http://schemas.microsoft.com/office/drawing/2014/main" id="{ADE4A8DD-38A9-592B-CA32-2430C8D5F85D}"/>
              </a:ext>
            </a:extLst>
          </p:cNvPr>
          <p:cNvSpPr>
            <a:spLocks noGrp="1"/>
          </p:cNvSpPr>
          <p:nvPr>
            <p:ph type="body" idx="17" hasCustomPrompt="1"/>
          </p:nvPr>
        </p:nvSpPr>
        <p:spPr>
          <a:xfrm>
            <a:off x="399410" y="5670238"/>
            <a:ext cx="6828704" cy="459323"/>
          </a:xfrm>
        </p:spPr>
        <p:txBody>
          <a:bodyPr>
            <a:noAutofit/>
          </a:bodyPr>
          <a:lstStyle>
            <a:lvl1pPr marL="0" indent="0">
              <a:buNone/>
              <a:defRPr sz="1800">
                <a:solidFill>
                  <a:schemeClr val="accent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Write down here, how you found out about us or this challenge</a:t>
            </a:r>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spTree>
    <p:extLst>
      <p:ext uri="{BB962C8B-B14F-4D97-AF65-F5344CB8AC3E}">
        <p14:creationId xmlns:p14="http://schemas.microsoft.com/office/powerpoint/2010/main" val="2894851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a:off x="0" y="681038"/>
            <a:ext cx="7936398" cy="6176962"/>
          </a:xfrm>
          <a:prstGeom prst="round1Rect">
            <a:avLst>
              <a:gd name="adj" fmla="val 318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dirty="0"/>
              <a:t>ANYTHING TO ADD? </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8184876" y="949234"/>
            <a:ext cx="3824244" cy="5310052"/>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No problem – copy and paste this slide if you want to add more information</a:t>
            </a:r>
          </a:p>
        </p:txBody>
      </p:sp>
      <p:sp>
        <p:nvSpPr>
          <p:cNvPr id="10" name="Content Placeholder 9">
            <a:extLst>
              <a:ext uri="{FF2B5EF4-FFF2-40B4-BE49-F238E27FC236}">
                <a16:creationId xmlns:a16="http://schemas.microsoft.com/office/drawing/2014/main" id="{722BF1BE-3664-A41F-E15A-BC5F0841D893}"/>
              </a:ext>
            </a:extLst>
          </p:cNvPr>
          <p:cNvSpPr>
            <a:spLocks noGrp="1"/>
          </p:cNvSpPr>
          <p:nvPr>
            <p:ph sz="quarter" idx="13" hasCustomPrompt="1"/>
          </p:nvPr>
        </p:nvSpPr>
        <p:spPr>
          <a:xfrm>
            <a:off x="248478" y="949234"/>
            <a:ext cx="7432482" cy="5310052"/>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spTree>
    <p:extLst>
      <p:ext uri="{BB962C8B-B14F-4D97-AF65-F5344CB8AC3E}">
        <p14:creationId xmlns:p14="http://schemas.microsoft.com/office/powerpoint/2010/main" val="378302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Slide">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2F5CACCB-1CEC-1DE2-BD19-E4D118F49614}"/>
              </a:ext>
            </a:extLst>
          </p:cNvPr>
          <p:cNvSpPr/>
          <p:nvPr userDrawn="1"/>
        </p:nvSpPr>
        <p:spPr>
          <a:xfrm rot="10800000">
            <a:off x="8116956" y="0"/>
            <a:ext cx="4075044" cy="6858000"/>
          </a:xfrm>
          <a:prstGeom prst="round1Rect">
            <a:avLst>
              <a:gd name="adj" fmla="val 4272"/>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a:extLst>
              <a:ext uri="{FF2B5EF4-FFF2-40B4-BE49-F238E27FC236}">
                <a16:creationId xmlns:a16="http://schemas.microsoft.com/office/drawing/2014/main" id="{E6A34C87-45D1-1760-3CB5-76724FD11F59}"/>
              </a:ext>
            </a:extLst>
          </p:cNvPr>
          <p:cNvSpPr>
            <a:spLocks noGrp="1"/>
          </p:cNvSpPr>
          <p:nvPr>
            <p:ph type="dt" sz="half" idx="10"/>
          </p:nvPr>
        </p:nvSpPr>
        <p:spPr/>
        <p:txBody>
          <a:bodyPr/>
          <a:lstStyle/>
          <a:p>
            <a:endParaRPr lang="en-US" dirty="0"/>
          </a:p>
        </p:txBody>
      </p:sp>
      <p:sp>
        <p:nvSpPr>
          <p:cNvPr id="12" name="Rectangle 11">
            <a:extLst>
              <a:ext uri="{FF2B5EF4-FFF2-40B4-BE49-F238E27FC236}">
                <a16:creationId xmlns:a16="http://schemas.microsoft.com/office/drawing/2014/main" id="{972FCCA8-F0F9-A183-809D-51BF83CF411B}"/>
              </a:ext>
            </a:extLst>
          </p:cNvPr>
          <p:cNvSpPr/>
          <p:nvPr userDrawn="1"/>
        </p:nvSpPr>
        <p:spPr>
          <a:xfrm>
            <a:off x="8116956" y="1069369"/>
            <a:ext cx="3970683" cy="16328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10BDD9B1-044D-13B3-DFAD-488BED19C15E}"/>
              </a:ext>
            </a:extLst>
          </p:cNvPr>
          <p:cNvPicPr>
            <a:picLocks noChangeAspect="1"/>
          </p:cNvPicPr>
          <p:nvPr userDrawn="1"/>
        </p:nvPicPr>
        <p:blipFill>
          <a:blip r:embed="rId2"/>
          <a:srcRect/>
          <a:stretch/>
        </p:blipFill>
        <p:spPr>
          <a:xfrm>
            <a:off x="404833" y="325997"/>
            <a:ext cx="300624" cy="300867"/>
          </a:xfrm>
          <a:prstGeom prst="rect">
            <a:avLst/>
          </a:prstGeom>
        </p:spPr>
      </p:pic>
      <p:sp>
        <p:nvSpPr>
          <p:cNvPr id="10" name="TextBox 9">
            <a:extLst>
              <a:ext uri="{FF2B5EF4-FFF2-40B4-BE49-F238E27FC236}">
                <a16:creationId xmlns:a16="http://schemas.microsoft.com/office/drawing/2014/main" id="{D3AA3513-45CA-D0CB-063F-3DEF8E3B6FCD}"/>
              </a:ext>
            </a:extLst>
          </p:cNvPr>
          <p:cNvSpPr txBox="1"/>
          <p:nvPr userDrawn="1"/>
        </p:nvSpPr>
        <p:spPr>
          <a:xfrm>
            <a:off x="318437" y="694163"/>
            <a:ext cx="7600663" cy="307777"/>
          </a:xfrm>
          <a:prstGeom prst="rect">
            <a:avLst/>
          </a:prstGeom>
          <a:noFill/>
        </p:spPr>
        <p:txBody>
          <a:bodyPr wrap="square" rtlCol="0">
            <a:spAutoFit/>
          </a:bodyPr>
          <a:lstStyle/>
          <a:p>
            <a:r>
              <a:rPr lang="en-US" sz="1400" b="0" dirty="0">
                <a:latin typeface="Segoe UI" panose="020B0502040204020203" pitchFamily="34" charset="0"/>
                <a:cs typeface="Segoe UI" panose="020B0502040204020203" pitchFamily="34" charset="0"/>
              </a:rPr>
              <a:t>This is the official submission template for taking part in the ekipa challenges </a:t>
            </a:r>
          </a:p>
        </p:txBody>
      </p:sp>
      <p:sp>
        <p:nvSpPr>
          <p:cNvPr id="13" name="TextBox 12">
            <a:extLst>
              <a:ext uri="{FF2B5EF4-FFF2-40B4-BE49-F238E27FC236}">
                <a16:creationId xmlns:a16="http://schemas.microsoft.com/office/drawing/2014/main" id="{188A2A38-B7EA-270F-7F75-FA6D97CEE343}"/>
              </a:ext>
            </a:extLst>
          </p:cNvPr>
          <p:cNvSpPr txBox="1"/>
          <p:nvPr userDrawn="1"/>
        </p:nvSpPr>
        <p:spPr>
          <a:xfrm>
            <a:off x="8246853" y="238428"/>
            <a:ext cx="1676356" cy="477054"/>
          </a:xfrm>
          <a:prstGeom prst="rect">
            <a:avLst/>
          </a:prstGeom>
          <a:noFill/>
        </p:spPr>
        <p:txBody>
          <a:bodyPr wrap="none" rtlCol="0">
            <a:spAutoFit/>
          </a:bodyPr>
          <a:lstStyle/>
          <a:p>
            <a:r>
              <a:rPr lang="en-US" sz="2500" b="1" dirty="0">
                <a:solidFill>
                  <a:schemeClr val="bg1"/>
                </a:solidFill>
                <a:latin typeface="Segoe UI" panose="020B0502040204020203" pitchFamily="34" charset="0"/>
                <a:cs typeface="Segoe UI" panose="020B0502040204020203" pitchFamily="34" charset="0"/>
              </a:rPr>
              <a:t>CONTENT</a:t>
            </a:r>
          </a:p>
        </p:txBody>
      </p:sp>
      <p:sp>
        <p:nvSpPr>
          <p:cNvPr id="15" name="TextBox 14">
            <a:extLst>
              <a:ext uri="{FF2B5EF4-FFF2-40B4-BE49-F238E27FC236}">
                <a16:creationId xmlns:a16="http://schemas.microsoft.com/office/drawing/2014/main" id="{F22F74EA-A9F5-4FA6-A5EA-2B83C2AA9CFD}"/>
              </a:ext>
            </a:extLst>
          </p:cNvPr>
          <p:cNvSpPr txBox="1"/>
          <p:nvPr userDrawn="1"/>
        </p:nvSpPr>
        <p:spPr>
          <a:xfrm>
            <a:off x="355409" y="2168341"/>
            <a:ext cx="7439272" cy="1077218"/>
          </a:xfrm>
          <a:prstGeom prst="rect">
            <a:avLst/>
          </a:prstGeom>
          <a:noFill/>
        </p:spPr>
        <p:txBody>
          <a:bodyPr wrap="square" rtlCol="0">
            <a:spAutoFit/>
          </a:bodyPr>
          <a:lstStyle/>
          <a:p>
            <a:pPr marL="285750" indent="-285750">
              <a:buFont typeface="System Font Regular"/>
              <a:buChar char="✔️"/>
            </a:pPr>
            <a:r>
              <a:rPr lang="en-US" sz="1600" dirty="0">
                <a:latin typeface="Segoe UI" panose="020B0502040204020203" pitchFamily="34" charset="0"/>
                <a:cs typeface="Segoe UI" panose="020B0502040204020203" pitchFamily="34" charset="0"/>
              </a:rPr>
              <a:t>Fill in the submission template</a:t>
            </a:r>
          </a:p>
          <a:p>
            <a:pPr marL="285750" indent="-285750">
              <a:buFont typeface="System Font Regular"/>
              <a:buChar char="✔️"/>
            </a:pPr>
            <a:r>
              <a:rPr lang="en-US" sz="1600" dirty="0">
                <a:latin typeface="Segoe UI" panose="020B0502040204020203" pitchFamily="34" charset="0"/>
                <a:cs typeface="Segoe UI" panose="020B0502040204020203" pitchFamily="34" charset="0"/>
              </a:rPr>
              <a:t>Check if you wish to upload additional material such as a video, company presentation, etc. </a:t>
            </a:r>
          </a:p>
          <a:p>
            <a:pPr marL="285750" indent="-285750" algn="l">
              <a:buFont typeface="System Font Regular"/>
              <a:buChar char="✔️"/>
            </a:pPr>
            <a:r>
              <a:rPr lang="en-US" sz="1600" dirty="0">
                <a:latin typeface="Segoe UI" panose="020B0502040204020203" pitchFamily="34" charset="0"/>
                <a:cs typeface="Segoe UI" panose="020B0502040204020203" pitchFamily="34" charset="0"/>
              </a:rPr>
              <a:t>Upload your documents via our </a:t>
            </a:r>
            <a:r>
              <a:rPr lang="en-US" sz="1600" dirty="0">
                <a:latin typeface="Segoe UI" panose="020B0502040204020203" pitchFamily="34" charset="0"/>
                <a:cs typeface="Segoe UI" panose="020B0502040204020203" pitchFamily="34" charset="0"/>
                <a:hlinkClick r:id="rId3"/>
              </a:rPr>
              <a:t>platform</a:t>
            </a:r>
            <a:r>
              <a:rPr lang="en-US" sz="1600" dirty="0">
                <a:latin typeface="Segoe UI" panose="020B0502040204020203" pitchFamily="34" charset="0"/>
                <a:cs typeface="Segoe UI" panose="020B0502040204020203" pitchFamily="34" charset="0"/>
              </a:rPr>
              <a:t> until the mentioned deadline</a:t>
            </a:r>
          </a:p>
        </p:txBody>
      </p:sp>
      <p:sp>
        <p:nvSpPr>
          <p:cNvPr id="16" name="TextBox 15">
            <a:extLst>
              <a:ext uri="{FF2B5EF4-FFF2-40B4-BE49-F238E27FC236}">
                <a16:creationId xmlns:a16="http://schemas.microsoft.com/office/drawing/2014/main" id="{5F8397AA-E398-929E-0C83-31AB9C22E568}"/>
              </a:ext>
            </a:extLst>
          </p:cNvPr>
          <p:cNvSpPr txBox="1"/>
          <p:nvPr userDrawn="1"/>
        </p:nvSpPr>
        <p:spPr>
          <a:xfrm>
            <a:off x="8320971" y="1324033"/>
            <a:ext cx="2748206" cy="3805209"/>
          </a:xfrm>
          <a:prstGeom prst="rect">
            <a:avLst/>
          </a:prstGeom>
          <a:noFill/>
        </p:spPr>
        <p:txBody>
          <a:bodyPr wrap="square" rtlCol="0">
            <a:spAutoFit/>
          </a:bodyPr>
          <a:lstStyle/>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INTRODUCTION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SOLUTION</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KEY QUESTIONS</a:t>
            </a:r>
          </a:p>
          <a:p>
            <a:pPr marL="342900" indent="-342900">
              <a:lnSpc>
                <a:spcPct val="250000"/>
              </a:lnSpc>
              <a:buFont typeface="+mj-lt"/>
              <a:buAutoNum type="arabicPeriod"/>
            </a:pPr>
            <a:r>
              <a:rPr lang="en-US" sz="2000" b="1" dirty="0">
                <a:solidFill>
                  <a:schemeClr val="bg1"/>
                </a:solidFill>
                <a:latin typeface="Segoe UI" panose="020B0502040204020203" pitchFamily="34" charset="0"/>
                <a:cs typeface="Segoe UI" panose="020B0502040204020203" pitchFamily="34" charset="0"/>
              </a:rPr>
              <a:t>COLLABORATION</a:t>
            </a:r>
          </a:p>
          <a:p>
            <a:pPr marL="342900" indent="-342900">
              <a:lnSpc>
                <a:spcPct val="250000"/>
              </a:lnSpc>
              <a:buFont typeface="+mj-lt"/>
              <a:buAutoNum type="arabicPeriod"/>
            </a:pPr>
            <a:endParaRPr lang="en-US" sz="2000" b="1" dirty="0">
              <a:solidFill>
                <a:schemeClr val="bg1"/>
              </a:solidFill>
              <a:latin typeface="Segoe UI" panose="020B0502040204020203" pitchFamily="34" charset="0"/>
              <a:cs typeface="Segoe UI" panose="020B0502040204020203" pitchFamily="34" charset="0"/>
            </a:endParaRPr>
          </a:p>
        </p:txBody>
      </p:sp>
      <p:sp>
        <p:nvSpPr>
          <p:cNvPr id="17" name="TextBox 16">
            <a:extLst>
              <a:ext uri="{FF2B5EF4-FFF2-40B4-BE49-F238E27FC236}">
                <a16:creationId xmlns:a16="http://schemas.microsoft.com/office/drawing/2014/main" id="{678FD7C5-F4DE-5444-BABD-7E12F3D92A85}"/>
              </a:ext>
            </a:extLst>
          </p:cNvPr>
          <p:cNvSpPr txBox="1"/>
          <p:nvPr userDrawn="1"/>
        </p:nvSpPr>
        <p:spPr>
          <a:xfrm>
            <a:off x="355409" y="1615601"/>
            <a:ext cx="7439272" cy="369332"/>
          </a:xfrm>
          <a:prstGeom prst="rect">
            <a:avLst/>
          </a:prstGeom>
          <a:noFill/>
        </p:spPr>
        <p:txBody>
          <a:bodyPr wrap="square" rtlCol="0">
            <a:spAutoFit/>
          </a:bodyPr>
          <a:lstStyle/>
          <a:p>
            <a:r>
              <a:rPr lang="en-US" b="1" dirty="0">
                <a:solidFill>
                  <a:schemeClr val="accent3"/>
                </a:solidFill>
                <a:latin typeface="Segoe UI" panose="020B0502040204020203" pitchFamily="34" charset="0"/>
                <a:cs typeface="Segoe UI" panose="020B0502040204020203" pitchFamily="34" charset="0"/>
              </a:rPr>
              <a:t>CHECK LIST FOR YOUR PARTICIPATION</a:t>
            </a:r>
          </a:p>
        </p:txBody>
      </p:sp>
      <p:sp>
        <p:nvSpPr>
          <p:cNvPr id="20" name="Rectangle 19">
            <a:extLst>
              <a:ext uri="{FF2B5EF4-FFF2-40B4-BE49-F238E27FC236}">
                <a16:creationId xmlns:a16="http://schemas.microsoft.com/office/drawing/2014/main" id="{64AE0E53-D6C9-00D8-DF42-09F73A32927B}"/>
              </a:ext>
            </a:extLst>
          </p:cNvPr>
          <p:cNvSpPr/>
          <p:nvPr userDrawn="1"/>
        </p:nvSpPr>
        <p:spPr>
          <a:xfrm>
            <a:off x="0" y="1066467"/>
            <a:ext cx="8116956" cy="160204"/>
          </a:xfrm>
          <a:prstGeom prst="rect">
            <a:avLst/>
          </a:prstGeom>
          <a:solidFill>
            <a:schemeClr val="bg2"/>
          </a:solidFill>
          <a:ln>
            <a:solidFill>
              <a:schemeClr val="bg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3" name="Straight Connector 32">
            <a:extLst>
              <a:ext uri="{FF2B5EF4-FFF2-40B4-BE49-F238E27FC236}">
                <a16:creationId xmlns:a16="http://schemas.microsoft.com/office/drawing/2014/main" id="{8A296120-CB68-2C6A-077D-8E4080D17E1D}"/>
              </a:ext>
            </a:extLst>
          </p:cNvPr>
          <p:cNvCxnSpPr>
            <a:cxnSpLocks/>
          </p:cNvCxnSpPr>
          <p:nvPr userDrawn="1"/>
        </p:nvCxnSpPr>
        <p:spPr>
          <a:xfrm>
            <a:off x="8116956" y="2224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65787DC9-A647-68DF-43A6-36F46DA5133A}"/>
              </a:ext>
            </a:extLst>
          </p:cNvPr>
          <p:cNvCxnSpPr>
            <a:cxnSpLocks/>
          </p:cNvCxnSpPr>
          <p:nvPr userDrawn="1"/>
        </p:nvCxnSpPr>
        <p:spPr>
          <a:xfrm>
            <a:off x="8116956" y="2986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77B78ED3-8DB9-CA88-C84F-7D913A52EB4F}"/>
              </a:ext>
            </a:extLst>
          </p:cNvPr>
          <p:cNvCxnSpPr>
            <a:cxnSpLocks/>
          </p:cNvCxnSpPr>
          <p:nvPr userDrawn="1"/>
        </p:nvCxnSpPr>
        <p:spPr>
          <a:xfrm>
            <a:off x="8116956" y="3748855"/>
            <a:ext cx="38899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 name="TextBox 1">
            <a:extLst>
              <a:ext uri="{FF2B5EF4-FFF2-40B4-BE49-F238E27FC236}">
                <a16:creationId xmlns:a16="http://schemas.microsoft.com/office/drawing/2014/main" id="{2E4CF50B-2F6F-B203-142B-B987EE6F7866}"/>
              </a:ext>
            </a:extLst>
          </p:cNvPr>
          <p:cNvSpPr txBox="1"/>
          <p:nvPr userDrawn="1"/>
        </p:nvSpPr>
        <p:spPr>
          <a:xfrm>
            <a:off x="705457" y="238428"/>
            <a:ext cx="384663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SUBMISSION TEMPLATE</a:t>
            </a:r>
          </a:p>
        </p:txBody>
      </p:sp>
    </p:spTree>
    <p:extLst>
      <p:ext uri="{BB962C8B-B14F-4D97-AF65-F5344CB8AC3E}">
        <p14:creationId xmlns:p14="http://schemas.microsoft.com/office/powerpoint/2010/main" val="2890018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Introduction">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14707" y="681038"/>
            <a:ext cx="4255602" cy="6176962"/>
          </a:xfrm>
          <a:prstGeom prst="round1Rect">
            <a:avLst>
              <a:gd name="adj" fmla="val 3928"/>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lvl="0"/>
            <a:endParaRPr lang="en-GB"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252825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TEAM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2215187"/>
            <a:ext cx="3630623" cy="4141162"/>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1256882"/>
            <a:ext cx="1031949"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COUNTRY</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3661470"/>
            <a:ext cx="2149948"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WEBSITE (if applicable)</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4490257"/>
            <a:ext cx="2230098"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LINKEDIN (if applicable)</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329036" y="1565816"/>
            <a:ext cx="3263995"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8389099" y="1252198"/>
            <a:ext cx="1787151" cy="780292"/>
          </a:xfrm>
        </p:spPr>
        <p:txBody>
          <a:bodyPr anchor="t">
            <a:normAutofit/>
          </a:bodyPr>
          <a:lstStyle>
            <a:lvl1pPr marL="0" indent="0">
              <a:buNone/>
              <a:defRPr sz="1400" b="1">
                <a:solidFill>
                  <a:schemeClr val="tx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329036" y="1195942"/>
            <a:ext cx="3331721" cy="4002"/>
          </a:xfrm>
          <a:prstGeom prst="line">
            <a:avLst/>
          </a:prstGeom>
          <a:ln>
            <a:solidFill>
              <a:schemeClr val="tx2">
                <a:lumMod val="10000"/>
              </a:schemeClr>
            </a:solidFill>
          </a:ln>
        </p:spPr>
        <p:style>
          <a:lnRef idx="2">
            <a:schemeClr val="accent1"/>
          </a:lnRef>
          <a:fillRef idx="0">
            <a:schemeClr val="accent1"/>
          </a:fillRef>
          <a:effectRef idx="1">
            <a:schemeClr val="accent1"/>
          </a:effectRef>
          <a:fontRef idx="minor">
            <a:schemeClr val="tx1"/>
          </a:fontRef>
        </p:style>
      </p:cxn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342334" y="3999225"/>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342334" y="4811419"/>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329036" y="361792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329036" y="4448870"/>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2604655"/>
            <a:ext cx="3779647" cy="3751694"/>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3078150"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a:t>
            </a:r>
          </a:p>
        </p:txBody>
      </p:sp>
      <p:sp>
        <p:nvSpPr>
          <p:cNvPr id="2" name="TextBox 1">
            <a:extLst>
              <a:ext uri="{FF2B5EF4-FFF2-40B4-BE49-F238E27FC236}">
                <a16:creationId xmlns:a16="http://schemas.microsoft.com/office/drawing/2014/main" id="{7E5FA1BE-7633-F019-9769-1B38AF726BC0}"/>
              </a:ext>
            </a:extLst>
          </p:cNvPr>
          <p:cNvSpPr txBox="1"/>
          <p:nvPr userDrawn="1"/>
        </p:nvSpPr>
        <p:spPr>
          <a:xfrm>
            <a:off x="246535" y="2041290"/>
            <a:ext cx="2434064"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UNIVERSITY (if applicable)</a:t>
            </a:r>
          </a:p>
        </p:txBody>
      </p:sp>
      <p:sp>
        <p:nvSpPr>
          <p:cNvPr id="3" name="Text Placeholder 2">
            <a:extLst>
              <a:ext uri="{FF2B5EF4-FFF2-40B4-BE49-F238E27FC236}">
                <a16:creationId xmlns:a16="http://schemas.microsoft.com/office/drawing/2014/main" id="{CAF8F316-5A1E-7E46-5A95-F83876EE2C2E}"/>
              </a:ext>
            </a:extLst>
          </p:cNvPr>
          <p:cNvSpPr>
            <a:spLocks noGrp="1"/>
          </p:cNvSpPr>
          <p:nvPr>
            <p:ph type="body" idx="21" hasCustomPrompt="1"/>
          </p:nvPr>
        </p:nvSpPr>
        <p:spPr>
          <a:xfrm>
            <a:off x="342334" y="2367464"/>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7" name="Straight Connector 6">
            <a:extLst>
              <a:ext uri="{FF2B5EF4-FFF2-40B4-BE49-F238E27FC236}">
                <a16:creationId xmlns:a16="http://schemas.microsoft.com/office/drawing/2014/main" id="{A5F06630-003E-1C3B-0DBA-726362887851}"/>
              </a:ext>
            </a:extLst>
          </p:cNvPr>
          <p:cNvCxnSpPr>
            <a:cxnSpLocks/>
          </p:cNvCxnSpPr>
          <p:nvPr userDrawn="1"/>
        </p:nvCxnSpPr>
        <p:spPr>
          <a:xfrm>
            <a:off x="329036" y="1997746"/>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24" name="TextBox 23">
            <a:extLst>
              <a:ext uri="{FF2B5EF4-FFF2-40B4-BE49-F238E27FC236}">
                <a16:creationId xmlns:a16="http://schemas.microsoft.com/office/drawing/2014/main" id="{72FC1E6B-1686-9789-3C2B-F987A474243F}"/>
              </a:ext>
            </a:extLst>
          </p:cNvPr>
          <p:cNvSpPr txBox="1"/>
          <p:nvPr userDrawn="1"/>
        </p:nvSpPr>
        <p:spPr>
          <a:xfrm>
            <a:off x="246535" y="2844986"/>
            <a:ext cx="2857834" cy="307777"/>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FOUNDING YEAR (if applicable)</a:t>
            </a:r>
          </a:p>
        </p:txBody>
      </p:sp>
      <p:sp>
        <p:nvSpPr>
          <p:cNvPr id="27" name="Text Placeholder 2">
            <a:extLst>
              <a:ext uri="{FF2B5EF4-FFF2-40B4-BE49-F238E27FC236}">
                <a16:creationId xmlns:a16="http://schemas.microsoft.com/office/drawing/2014/main" id="{55963887-F3F0-94CC-EF89-0A2E74271239}"/>
              </a:ext>
            </a:extLst>
          </p:cNvPr>
          <p:cNvSpPr>
            <a:spLocks noGrp="1"/>
          </p:cNvSpPr>
          <p:nvPr>
            <p:ph type="body" idx="22" hasCustomPrompt="1"/>
          </p:nvPr>
        </p:nvSpPr>
        <p:spPr>
          <a:xfrm>
            <a:off x="342334" y="3171160"/>
            <a:ext cx="3272216" cy="307778"/>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9" name="Straight Connector 28">
            <a:extLst>
              <a:ext uri="{FF2B5EF4-FFF2-40B4-BE49-F238E27FC236}">
                <a16:creationId xmlns:a16="http://schemas.microsoft.com/office/drawing/2014/main" id="{6F5B5A21-824A-BB74-2B15-2A788DA33724}"/>
              </a:ext>
            </a:extLst>
          </p:cNvPr>
          <p:cNvCxnSpPr>
            <a:cxnSpLocks/>
          </p:cNvCxnSpPr>
          <p:nvPr userDrawn="1"/>
        </p:nvCxnSpPr>
        <p:spPr>
          <a:xfrm>
            <a:off x="329036" y="2801442"/>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3" name="Picture Placeholder 2">
            <a:extLst>
              <a:ext uri="{FF2B5EF4-FFF2-40B4-BE49-F238E27FC236}">
                <a16:creationId xmlns:a16="http://schemas.microsoft.com/office/drawing/2014/main" id="{0669D30F-026D-396E-3EE2-06DF84238CBA}"/>
              </a:ext>
            </a:extLst>
          </p:cNvPr>
          <p:cNvSpPr>
            <a:spLocks noGrp="1"/>
          </p:cNvSpPr>
          <p:nvPr>
            <p:ph type="pic" idx="23" hasCustomPrompt="1"/>
          </p:nvPr>
        </p:nvSpPr>
        <p:spPr>
          <a:xfrm>
            <a:off x="1594981" y="5405796"/>
            <a:ext cx="1999148" cy="950525"/>
          </a:xfrm>
        </p:spPr>
        <p:txBody>
          <a:bodyPr>
            <a:normAutofit/>
          </a:bodyPr>
          <a:lstStyle>
            <a:lvl1pPr marL="0" indent="0">
              <a:buNone/>
              <a:defRPr sz="1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Logo</a:t>
            </a:r>
          </a:p>
        </p:txBody>
      </p:sp>
      <p:sp>
        <p:nvSpPr>
          <p:cNvPr id="35" name="Text Placeholder 2">
            <a:extLst>
              <a:ext uri="{FF2B5EF4-FFF2-40B4-BE49-F238E27FC236}">
                <a16:creationId xmlns:a16="http://schemas.microsoft.com/office/drawing/2014/main" id="{6432F760-F5F0-D74C-F44A-680E2AFA4293}"/>
              </a:ext>
            </a:extLst>
          </p:cNvPr>
          <p:cNvSpPr>
            <a:spLocks noGrp="1"/>
          </p:cNvSpPr>
          <p:nvPr>
            <p:ph type="body" idx="24" hasCustomPrompt="1"/>
          </p:nvPr>
        </p:nvSpPr>
        <p:spPr>
          <a:xfrm>
            <a:off x="4165029" y="1252198"/>
            <a:ext cx="3779645" cy="539657"/>
          </a:xfrm>
        </p:spPr>
        <p:txBody>
          <a:bodyPr anchor="t">
            <a:normAutofit/>
          </a:bodyPr>
          <a:lstStyle>
            <a:lvl1pPr marL="0" indent="0">
              <a:buFont typeface="Arial" panose="020B0604020202020204" pitchFamily="34" charset="0"/>
              <a:buNone/>
              <a:defRPr sz="14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SOLUTION NAME:</a:t>
            </a:r>
          </a:p>
          <a:p>
            <a:pPr lvl="0"/>
            <a:endParaRPr lang="en-GB" dirty="0"/>
          </a:p>
        </p:txBody>
      </p:sp>
      <p:sp>
        <p:nvSpPr>
          <p:cNvPr id="37" name="Picture Placeholder 2">
            <a:extLst>
              <a:ext uri="{FF2B5EF4-FFF2-40B4-BE49-F238E27FC236}">
                <a16:creationId xmlns:a16="http://schemas.microsoft.com/office/drawing/2014/main" id="{09B6D762-D0FD-44E1-840D-96D8D0C2D7F5}"/>
              </a:ext>
            </a:extLst>
          </p:cNvPr>
          <p:cNvSpPr>
            <a:spLocks noGrp="1"/>
          </p:cNvSpPr>
          <p:nvPr>
            <p:ph type="pic" idx="25" hasCustomPrompt="1"/>
          </p:nvPr>
        </p:nvSpPr>
        <p:spPr>
          <a:xfrm>
            <a:off x="10232571" y="896983"/>
            <a:ext cx="1787151" cy="1142580"/>
          </a:xfrm>
        </p:spPr>
        <p:txBody>
          <a:bodyPr>
            <a:normAutofit/>
          </a:bodyPr>
          <a:lstStyle>
            <a:lvl1pPr marL="0" indent="0">
              <a:buNone/>
              <a:defRPr sz="14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err="1"/>
              <a:t>TeamPhoto</a:t>
            </a:r>
            <a:r>
              <a:rPr lang="en-US" dirty="0"/>
              <a:t> (voluntary)</a:t>
            </a:r>
          </a:p>
        </p:txBody>
      </p:sp>
      <p:sp>
        <p:nvSpPr>
          <p:cNvPr id="38" name="TextBox 37">
            <a:extLst>
              <a:ext uri="{FF2B5EF4-FFF2-40B4-BE49-F238E27FC236}">
                <a16:creationId xmlns:a16="http://schemas.microsoft.com/office/drawing/2014/main" id="{0F8E101D-C083-405A-992A-AF27C4A4DD8F}"/>
              </a:ext>
            </a:extLst>
          </p:cNvPr>
          <p:cNvSpPr txBox="1"/>
          <p:nvPr userDrawn="1"/>
        </p:nvSpPr>
        <p:spPr>
          <a:xfrm>
            <a:off x="246535" y="5343896"/>
            <a:ext cx="1348446" cy="523220"/>
          </a:xfrm>
          <a:prstGeom prst="rect">
            <a:avLst/>
          </a:prstGeom>
          <a:noFill/>
        </p:spPr>
        <p:txBody>
          <a:bodyPr wrap="none" rtlCol="0" anchor="ctr">
            <a:spAutoFit/>
          </a:bodyPr>
          <a:lstStyle/>
          <a:p>
            <a:r>
              <a:rPr lang="en-US" sz="1400" b="1" dirty="0">
                <a:solidFill>
                  <a:schemeClr val="bg2"/>
                </a:solidFill>
                <a:latin typeface="Segoe UI" panose="020B0502040204020203" pitchFamily="34" charset="0"/>
                <a:cs typeface="Segoe UI" panose="020B0502040204020203" pitchFamily="34" charset="0"/>
              </a:rPr>
              <a:t>LOGO</a:t>
            </a:r>
            <a:br>
              <a:rPr lang="en-US" sz="1400" b="1" dirty="0">
                <a:solidFill>
                  <a:schemeClr val="bg2"/>
                </a:solidFill>
                <a:latin typeface="Segoe UI" panose="020B0502040204020203" pitchFamily="34" charset="0"/>
                <a:cs typeface="Segoe UI" panose="020B0502040204020203" pitchFamily="34" charset="0"/>
              </a:rPr>
            </a:br>
            <a:r>
              <a:rPr lang="en-US" sz="1400" b="1" dirty="0">
                <a:solidFill>
                  <a:schemeClr val="bg2"/>
                </a:solidFill>
                <a:latin typeface="Segoe UI" panose="020B0502040204020203" pitchFamily="34" charset="0"/>
                <a:cs typeface="Segoe UI" panose="020B0502040204020203" pitchFamily="34" charset="0"/>
              </a:rPr>
              <a:t>(if applicable)</a:t>
            </a:r>
          </a:p>
        </p:txBody>
      </p:sp>
      <p:cxnSp>
        <p:nvCxnSpPr>
          <p:cNvPr id="39" name="Straight Connector 38">
            <a:extLst>
              <a:ext uri="{FF2B5EF4-FFF2-40B4-BE49-F238E27FC236}">
                <a16:creationId xmlns:a16="http://schemas.microsoft.com/office/drawing/2014/main" id="{C91D51F2-7903-CEE1-8A5A-FB946334D454}"/>
              </a:ext>
            </a:extLst>
          </p:cNvPr>
          <p:cNvCxnSpPr>
            <a:cxnSpLocks/>
          </p:cNvCxnSpPr>
          <p:nvPr userDrawn="1"/>
        </p:nvCxnSpPr>
        <p:spPr>
          <a:xfrm>
            <a:off x="329036" y="5254411"/>
            <a:ext cx="32835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4" name="Text Placeholder 2">
            <a:extLst>
              <a:ext uri="{FF2B5EF4-FFF2-40B4-BE49-F238E27FC236}">
                <a16:creationId xmlns:a16="http://schemas.microsoft.com/office/drawing/2014/main" id="{7E54B5CF-C610-66CA-4A59-54E9AF9DAFCD}"/>
              </a:ext>
            </a:extLst>
          </p:cNvPr>
          <p:cNvSpPr>
            <a:spLocks noGrp="1"/>
          </p:cNvSpPr>
          <p:nvPr>
            <p:ph type="body" idx="26" hasCustomPrompt="1"/>
          </p:nvPr>
        </p:nvSpPr>
        <p:spPr>
          <a:xfrm>
            <a:off x="4168909" y="2127186"/>
            <a:ext cx="3775767" cy="416242"/>
          </a:xfrm>
        </p:spPr>
        <p:txBody>
          <a:bodyPr anchor="t">
            <a:noAutofit/>
          </a:bodyPr>
          <a:lstStyle>
            <a:lvl1pPr marL="171450" indent="-171450">
              <a:lnSpc>
                <a:spcPct val="100000"/>
              </a:lnSpc>
              <a:spcBef>
                <a:spcPts val="0"/>
              </a:spcBef>
              <a:buFont typeface="Segoe UI" panose="020B0502040204020203" pitchFamily="34" charset="0"/>
              <a:buChar char="⃣"/>
              <a:defRPr sz="1100" b="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New Coating Techniques </a:t>
            </a:r>
          </a:p>
          <a:p>
            <a:pPr lvl="0"/>
            <a:r>
              <a:rPr lang="en-GB" dirty="0"/>
              <a:t>Alternative Materials for Nickel</a:t>
            </a:r>
          </a:p>
        </p:txBody>
      </p:sp>
      <p:sp>
        <p:nvSpPr>
          <p:cNvPr id="17" name="Text Placeholder 2">
            <a:extLst>
              <a:ext uri="{FF2B5EF4-FFF2-40B4-BE49-F238E27FC236}">
                <a16:creationId xmlns:a16="http://schemas.microsoft.com/office/drawing/2014/main" id="{2F53D774-873F-C6FD-D61E-FE87D936EA5F}"/>
              </a:ext>
            </a:extLst>
          </p:cNvPr>
          <p:cNvSpPr>
            <a:spLocks noGrp="1"/>
          </p:cNvSpPr>
          <p:nvPr>
            <p:ph type="body" idx="27" hasCustomPrompt="1"/>
          </p:nvPr>
        </p:nvSpPr>
        <p:spPr>
          <a:xfrm>
            <a:off x="4165028" y="1810917"/>
            <a:ext cx="3779647" cy="297798"/>
          </a:xfrm>
        </p:spPr>
        <p:txBody>
          <a:bodyPr anchor="t">
            <a:normAutofit/>
          </a:bodyPr>
          <a:lstStyle>
            <a:lvl1pPr marL="0" indent="0">
              <a:buFont typeface="Arial" panose="020B0604020202020204" pitchFamily="34" charset="0"/>
              <a:buNone/>
              <a:defRPr sz="12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dirty="0"/>
              <a:t>SOLUTION APPROACH: </a:t>
            </a:r>
          </a:p>
          <a:p>
            <a:pPr lvl="0"/>
            <a:endParaRPr lang="en-GB" dirty="0"/>
          </a:p>
          <a:p>
            <a:pPr lvl="0"/>
            <a:endParaRPr lang="en-GB" dirty="0"/>
          </a:p>
        </p:txBody>
      </p:sp>
    </p:spTree>
    <p:extLst>
      <p:ext uri="{BB962C8B-B14F-4D97-AF65-F5344CB8AC3E}">
        <p14:creationId xmlns:p14="http://schemas.microsoft.com/office/powerpoint/2010/main" val="496303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troduction - Researcher">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110"/>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612464"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BACKGROUND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1031949"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COUNTRY</a:t>
            </a: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2857834"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FOUNDING YEAR (if applicable)</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3213252"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ASSOCIATED STARTUP/UNIVERSITY</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SOLUTION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5318957"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 – RESEARCHER</a:t>
            </a:r>
          </a:p>
        </p:txBody>
      </p:sp>
    </p:spTree>
    <p:extLst>
      <p:ext uri="{BB962C8B-B14F-4D97-AF65-F5344CB8AC3E}">
        <p14:creationId xmlns:p14="http://schemas.microsoft.com/office/powerpoint/2010/main" val="1501148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troduction - Students">
    <p:spTree>
      <p:nvGrpSpPr>
        <p:cNvPr id="1" name=""/>
        <p:cNvGrpSpPr/>
        <p:nvPr/>
      </p:nvGrpSpPr>
      <p:grpSpPr>
        <a:xfrm>
          <a:off x="0" y="0"/>
          <a:ext cx="0" cy="0"/>
          <a:chOff x="0" y="0"/>
          <a:chExt cx="0" cy="0"/>
        </a:xfrm>
      </p:grpSpPr>
      <p:sp>
        <p:nvSpPr>
          <p:cNvPr id="25" name="Round Single Corner of Rectangle 24">
            <a:extLst>
              <a:ext uri="{FF2B5EF4-FFF2-40B4-BE49-F238E27FC236}">
                <a16:creationId xmlns:a16="http://schemas.microsoft.com/office/drawing/2014/main" id="{3F01A773-91AB-760F-A2B8-F9299A3CEC97}"/>
              </a:ext>
            </a:extLst>
          </p:cNvPr>
          <p:cNvSpPr/>
          <p:nvPr userDrawn="1"/>
        </p:nvSpPr>
        <p:spPr>
          <a:xfrm flipH="1">
            <a:off x="3866322" y="681038"/>
            <a:ext cx="4255602" cy="6176962"/>
          </a:xfrm>
          <a:prstGeom prst="round1Rect">
            <a:avLst>
              <a:gd name="adj" fmla="val 3314"/>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E1DE485B-6D1B-C7EC-A809-45580755D314}"/>
              </a:ext>
            </a:extLst>
          </p:cNvPr>
          <p:cNvSpPr/>
          <p:nvPr userDrawn="1"/>
        </p:nvSpPr>
        <p:spPr>
          <a:xfrm>
            <a:off x="8116956" y="681036"/>
            <a:ext cx="4075044" cy="6176963"/>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61F84FE9-64D9-453B-EF53-72391ABDEFE0}"/>
              </a:ext>
            </a:extLst>
          </p:cNvPr>
          <p:cNvSpPr>
            <a:spLocks noGrp="1"/>
          </p:cNvSpPr>
          <p:nvPr>
            <p:ph type="body" idx="1" hasCustomPrompt="1"/>
          </p:nvPr>
        </p:nvSpPr>
        <p:spPr>
          <a:xfrm>
            <a:off x="246535" y="1426029"/>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TEAM NAME</a:t>
            </a:r>
          </a:p>
        </p:txBody>
      </p:sp>
      <p:sp>
        <p:nvSpPr>
          <p:cNvPr id="10" name="TextBox 9">
            <a:extLst>
              <a:ext uri="{FF2B5EF4-FFF2-40B4-BE49-F238E27FC236}">
                <a16:creationId xmlns:a16="http://schemas.microsoft.com/office/drawing/2014/main" id="{7D2845AB-3F9A-3E95-2BD1-585513C57630}"/>
              </a:ext>
            </a:extLst>
          </p:cNvPr>
          <p:cNvSpPr txBox="1"/>
          <p:nvPr userDrawn="1"/>
        </p:nvSpPr>
        <p:spPr>
          <a:xfrm>
            <a:off x="4156112" y="830612"/>
            <a:ext cx="2061846"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SOLUTION PITCH</a:t>
            </a:r>
          </a:p>
        </p:txBody>
      </p:sp>
      <p:sp>
        <p:nvSpPr>
          <p:cNvPr id="11" name="TextBox 10">
            <a:extLst>
              <a:ext uri="{FF2B5EF4-FFF2-40B4-BE49-F238E27FC236}">
                <a16:creationId xmlns:a16="http://schemas.microsoft.com/office/drawing/2014/main" id="{9CAD92EB-890D-F54D-04D2-C7B611BA4891}"/>
              </a:ext>
            </a:extLst>
          </p:cNvPr>
          <p:cNvSpPr txBox="1"/>
          <p:nvPr userDrawn="1"/>
        </p:nvSpPr>
        <p:spPr>
          <a:xfrm>
            <a:off x="8389099" y="830612"/>
            <a:ext cx="829138" cy="369332"/>
          </a:xfrm>
          <a:prstGeom prst="rect">
            <a:avLst/>
          </a:prstGeom>
          <a:noFill/>
        </p:spPr>
        <p:txBody>
          <a:bodyPr wrap="none" rtlCol="0" anchor="ctr">
            <a:spAutoFit/>
          </a:bodyPr>
          <a:lstStyle/>
          <a:p>
            <a:r>
              <a:rPr lang="en-US" b="1" dirty="0">
                <a:solidFill>
                  <a:schemeClr val="bg1"/>
                </a:solidFill>
                <a:latin typeface="Segoe UI" panose="020B0502040204020203" pitchFamily="34" charset="0"/>
                <a:cs typeface="Segoe UI" panose="020B0502040204020203" pitchFamily="34" charset="0"/>
              </a:rPr>
              <a:t>TEAM</a:t>
            </a:r>
          </a:p>
        </p:txBody>
      </p:sp>
      <p:sp>
        <p:nvSpPr>
          <p:cNvPr id="12" name="TextBox 11">
            <a:extLst>
              <a:ext uri="{FF2B5EF4-FFF2-40B4-BE49-F238E27FC236}">
                <a16:creationId xmlns:a16="http://schemas.microsoft.com/office/drawing/2014/main" id="{B1E017E9-3A1B-F2EC-5507-0221370E1A90}"/>
              </a:ext>
            </a:extLst>
          </p:cNvPr>
          <p:cNvSpPr txBox="1"/>
          <p:nvPr userDrawn="1"/>
        </p:nvSpPr>
        <p:spPr>
          <a:xfrm>
            <a:off x="229906" y="817964"/>
            <a:ext cx="3612464" cy="369332"/>
          </a:xfrm>
          <a:prstGeom prst="rect">
            <a:avLst/>
          </a:prstGeom>
          <a:noFill/>
        </p:spPr>
        <p:txBody>
          <a:bodyPr wrap="none" rtlCol="0" anchor="ctr">
            <a:spAutoFit/>
          </a:bodyPr>
          <a:lstStyle/>
          <a:p>
            <a:r>
              <a:rPr lang="en-US" b="1" dirty="0">
                <a:latin typeface="Segoe UI" panose="020B0502040204020203" pitchFamily="34" charset="0"/>
                <a:cs typeface="Segoe UI" panose="020B0502040204020203" pitchFamily="34" charset="0"/>
              </a:rPr>
              <a:t>BACKGROUND INFORMATION</a:t>
            </a:r>
          </a:p>
        </p:txBody>
      </p:sp>
      <p:sp>
        <p:nvSpPr>
          <p:cNvPr id="13" name="Text Placeholder 2">
            <a:extLst>
              <a:ext uri="{FF2B5EF4-FFF2-40B4-BE49-F238E27FC236}">
                <a16:creationId xmlns:a16="http://schemas.microsoft.com/office/drawing/2014/main" id="{C6C5D7BB-F081-AE0C-6BAA-5C53E9968F72}"/>
              </a:ext>
            </a:extLst>
          </p:cNvPr>
          <p:cNvSpPr>
            <a:spLocks noGrp="1"/>
          </p:cNvSpPr>
          <p:nvPr>
            <p:ph type="body" idx="13" hasCustomPrompt="1"/>
          </p:nvPr>
        </p:nvSpPr>
        <p:spPr>
          <a:xfrm>
            <a:off x="8389099" y="1415277"/>
            <a:ext cx="3630623" cy="4840173"/>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to your team for the project.</a:t>
            </a:r>
          </a:p>
        </p:txBody>
      </p:sp>
      <p:pic>
        <p:nvPicPr>
          <p:cNvPr id="15" name="Picture 14" descr="A black and white logo&#10;&#10;Description automatically generated">
            <a:extLst>
              <a:ext uri="{FF2B5EF4-FFF2-40B4-BE49-F238E27FC236}">
                <a16:creationId xmlns:a16="http://schemas.microsoft.com/office/drawing/2014/main" id="{E7BA10C1-887F-4D7D-1311-C6E80EA9D4B2}"/>
              </a:ext>
            </a:extLst>
          </p:cNvPr>
          <p:cNvPicPr>
            <a:picLocks noChangeAspect="1"/>
          </p:cNvPicPr>
          <p:nvPr userDrawn="1"/>
        </p:nvPicPr>
        <p:blipFill>
          <a:blip r:embed="rId2"/>
          <a:stretch>
            <a:fillRect/>
          </a:stretch>
        </p:blipFill>
        <p:spPr>
          <a:xfrm>
            <a:off x="11651008" y="6356350"/>
            <a:ext cx="375104" cy="375104"/>
          </a:xfrm>
          <a:prstGeom prst="rect">
            <a:avLst/>
          </a:prstGeom>
        </p:spPr>
      </p:pic>
      <p:sp>
        <p:nvSpPr>
          <p:cNvPr id="18" name="TextBox 17">
            <a:extLst>
              <a:ext uri="{FF2B5EF4-FFF2-40B4-BE49-F238E27FC236}">
                <a16:creationId xmlns:a16="http://schemas.microsoft.com/office/drawing/2014/main" id="{B8005569-C2AD-CC05-8D64-B474FCA4E742}"/>
              </a:ext>
            </a:extLst>
          </p:cNvPr>
          <p:cNvSpPr txBox="1"/>
          <p:nvPr userDrawn="1"/>
        </p:nvSpPr>
        <p:spPr>
          <a:xfrm>
            <a:off x="246535" y="2419257"/>
            <a:ext cx="1031949"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COUNTRY</a:t>
            </a:r>
          </a:p>
        </p:txBody>
      </p:sp>
      <p:sp>
        <p:nvSpPr>
          <p:cNvPr id="19" name="TextBox 18">
            <a:extLst>
              <a:ext uri="{FF2B5EF4-FFF2-40B4-BE49-F238E27FC236}">
                <a16:creationId xmlns:a16="http://schemas.microsoft.com/office/drawing/2014/main" id="{17EC6120-CB82-5B1C-D2F0-49389036E349}"/>
              </a:ext>
            </a:extLst>
          </p:cNvPr>
          <p:cNvSpPr txBox="1"/>
          <p:nvPr userDrawn="1"/>
        </p:nvSpPr>
        <p:spPr>
          <a:xfrm>
            <a:off x="246535" y="3455434"/>
            <a:ext cx="1503360"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STUDY COURSE</a:t>
            </a:r>
          </a:p>
        </p:txBody>
      </p:sp>
      <p:sp>
        <p:nvSpPr>
          <p:cNvPr id="20" name="TextBox 19">
            <a:extLst>
              <a:ext uri="{FF2B5EF4-FFF2-40B4-BE49-F238E27FC236}">
                <a16:creationId xmlns:a16="http://schemas.microsoft.com/office/drawing/2014/main" id="{0182DB51-A959-F2BA-B39D-3F854ABEF219}"/>
              </a:ext>
            </a:extLst>
          </p:cNvPr>
          <p:cNvSpPr txBox="1"/>
          <p:nvPr userDrawn="1"/>
        </p:nvSpPr>
        <p:spPr>
          <a:xfrm>
            <a:off x="246535" y="4491611"/>
            <a:ext cx="1220591"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UNIVERSITY</a:t>
            </a:r>
          </a:p>
        </p:txBody>
      </p:sp>
      <p:sp>
        <p:nvSpPr>
          <p:cNvPr id="21" name="TextBox 20">
            <a:extLst>
              <a:ext uri="{FF2B5EF4-FFF2-40B4-BE49-F238E27FC236}">
                <a16:creationId xmlns:a16="http://schemas.microsoft.com/office/drawing/2014/main" id="{15C017A4-20BC-EBB8-F12E-3F64FAC018C4}"/>
              </a:ext>
            </a:extLst>
          </p:cNvPr>
          <p:cNvSpPr txBox="1"/>
          <p:nvPr userDrawn="1"/>
        </p:nvSpPr>
        <p:spPr>
          <a:xfrm>
            <a:off x="246535" y="5527788"/>
            <a:ext cx="1016625" cy="307777"/>
          </a:xfrm>
          <a:prstGeom prst="rect">
            <a:avLst/>
          </a:prstGeom>
          <a:noFill/>
        </p:spPr>
        <p:txBody>
          <a:bodyPr wrap="none" rtlCol="0" anchor="ctr">
            <a:spAutoFit/>
          </a:bodyPr>
          <a:lstStyle/>
          <a:p>
            <a:r>
              <a:rPr lang="en-US" sz="1400" b="1" dirty="0">
                <a:latin typeface="Segoe UI" panose="020B0502040204020203" pitchFamily="34" charset="0"/>
                <a:cs typeface="Segoe UI" panose="020B0502040204020203" pitchFamily="34" charset="0"/>
              </a:rPr>
              <a:t>LINKEDIN</a:t>
            </a:r>
          </a:p>
        </p:txBody>
      </p:sp>
      <p:sp>
        <p:nvSpPr>
          <p:cNvPr id="4" name="Text Placeholder 2">
            <a:extLst>
              <a:ext uri="{FF2B5EF4-FFF2-40B4-BE49-F238E27FC236}">
                <a16:creationId xmlns:a16="http://schemas.microsoft.com/office/drawing/2014/main" id="{0676AEC4-C477-8D4E-400B-BA76F2A8B655}"/>
              </a:ext>
            </a:extLst>
          </p:cNvPr>
          <p:cNvSpPr>
            <a:spLocks noGrp="1"/>
          </p:cNvSpPr>
          <p:nvPr>
            <p:ph type="body" idx="15" hasCustomPrompt="1"/>
          </p:nvPr>
        </p:nvSpPr>
        <p:spPr>
          <a:xfrm>
            <a:off x="246535" y="2769130"/>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5" name="Text Placeholder 2">
            <a:extLst>
              <a:ext uri="{FF2B5EF4-FFF2-40B4-BE49-F238E27FC236}">
                <a16:creationId xmlns:a16="http://schemas.microsoft.com/office/drawing/2014/main" id="{42E496AD-F7F7-A63E-8603-C755108DB0A7}"/>
              </a:ext>
            </a:extLst>
          </p:cNvPr>
          <p:cNvSpPr>
            <a:spLocks noGrp="1"/>
          </p:cNvSpPr>
          <p:nvPr>
            <p:ph type="body" idx="16" hasCustomPrompt="1"/>
          </p:nvPr>
        </p:nvSpPr>
        <p:spPr>
          <a:xfrm>
            <a:off x="246535" y="1871435"/>
            <a:ext cx="3323930" cy="365125"/>
          </a:xfrm>
        </p:spPr>
        <p:txBody>
          <a:bodyPr anchor="ctr">
            <a:normAutofit/>
          </a:bodyPr>
          <a:lstStyle>
            <a:lvl1pPr marL="0" indent="0">
              <a:buNone/>
              <a:defRPr sz="1600" b="1">
                <a:solidFill>
                  <a:schemeClr val="accent3"/>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SOLUTION NAME</a:t>
            </a:r>
          </a:p>
        </p:txBody>
      </p:sp>
      <p:cxnSp>
        <p:nvCxnSpPr>
          <p:cNvPr id="9" name="Straight Connector 8">
            <a:extLst>
              <a:ext uri="{FF2B5EF4-FFF2-40B4-BE49-F238E27FC236}">
                <a16:creationId xmlns:a16="http://schemas.microsoft.com/office/drawing/2014/main" id="{AB3D701B-E924-5F8D-A252-59609AD8BDE0}"/>
              </a:ext>
            </a:extLst>
          </p:cNvPr>
          <p:cNvCxnSpPr>
            <a:cxnSpLocks/>
          </p:cNvCxnSpPr>
          <p:nvPr userDrawn="1"/>
        </p:nvCxnSpPr>
        <p:spPr>
          <a:xfrm>
            <a:off x="172278" y="2386599"/>
            <a:ext cx="3398187"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17" name="Text Placeholder 2">
            <a:extLst>
              <a:ext uri="{FF2B5EF4-FFF2-40B4-BE49-F238E27FC236}">
                <a16:creationId xmlns:a16="http://schemas.microsoft.com/office/drawing/2014/main" id="{4D073AF7-821F-F27E-678D-22B8D310E5C5}"/>
              </a:ext>
            </a:extLst>
          </p:cNvPr>
          <p:cNvSpPr>
            <a:spLocks noGrp="1"/>
          </p:cNvSpPr>
          <p:nvPr>
            <p:ph type="body" idx="17" hasCustomPrompt="1"/>
          </p:nvPr>
        </p:nvSpPr>
        <p:spPr>
          <a:xfrm>
            <a:off x="246535" y="3780435"/>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3" name="Text Placeholder 2">
            <a:extLst>
              <a:ext uri="{FF2B5EF4-FFF2-40B4-BE49-F238E27FC236}">
                <a16:creationId xmlns:a16="http://schemas.microsoft.com/office/drawing/2014/main" id="{00CC4EDA-E8DB-BB7D-DA1C-0B05A1262887}"/>
              </a:ext>
            </a:extLst>
          </p:cNvPr>
          <p:cNvSpPr>
            <a:spLocks noGrp="1"/>
          </p:cNvSpPr>
          <p:nvPr>
            <p:ph type="body" idx="18" hasCustomPrompt="1"/>
          </p:nvPr>
        </p:nvSpPr>
        <p:spPr>
          <a:xfrm>
            <a:off x="246535" y="4867073"/>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sp>
        <p:nvSpPr>
          <p:cNvPr id="26" name="Text Placeholder 2">
            <a:extLst>
              <a:ext uri="{FF2B5EF4-FFF2-40B4-BE49-F238E27FC236}">
                <a16:creationId xmlns:a16="http://schemas.microsoft.com/office/drawing/2014/main" id="{70F8BD5C-BB07-D70C-7B7E-D48D664F2941}"/>
              </a:ext>
            </a:extLst>
          </p:cNvPr>
          <p:cNvSpPr>
            <a:spLocks noGrp="1"/>
          </p:cNvSpPr>
          <p:nvPr>
            <p:ph type="body" idx="19" hasCustomPrompt="1"/>
          </p:nvPr>
        </p:nvSpPr>
        <p:spPr>
          <a:xfrm>
            <a:off x="246535" y="5848949"/>
            <a:ext cx="3272216" cy="45932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Fill in here</a:t>
            </a:r>
          </a:p>
        </p:txBody>
      </p:sp>
      <p:cxnSp>
        <p:nvCxnSpPr>
          <p:cNvPr id="28" name="Straight Connector 27">
            <a:extLst>
              <a:ext uri="{FF2B5EF4-FFF2-40B4-BE49-F238E27FC236}">
                <a16:creationId xmlns:a16="http://schemas.microsoft.com/office/drawing/2014/main" id="{143585A6-2070-3ABF-647B-C40986C3B3B3}"/>
              </a:ext>
            </a:extLst>
          </p:cNvPr>
          <p:cNvCxnSpPr>
            <a:cxnSpLocks/>
          </p:cNvCxnSpPr>
          <p:nvPr userDrawn="1"/>
        </p:nvCxnSpPr>
        <p:spPr>
          <a:xfrm>
            <a:off x="218535" y="3429000"/>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2EE49448-F439-A633-EACC-57EB23D23359}"/>
              </a:ext>
            </a:extLst>
          </p:cNvPr>
          <p:cNvCxnSpPr>
            <a:cxnSpLocks/>
          </p:cNvCxnSpPr>
          <p:nvPr userDrawn="1"/>
        </p:nvCxnSpPr>
        <p:spPr>
          <a:xfrm>
            <a:off x="218535" y="4448067"/>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007006AC-0824-25E6-BEC6-E49B6575ED54}"/>
              </a:ext>
            </a:extLst>
          </p:cNvPr>
          <p:cNvCxnSpPr>
            <a:cxnSpLocks/>
          </p:cNvCxnSpPr>
          <p:nvPr userDrawn="1"/>
        </p:nvCxnSpPr>
        <p:spPr>
          <a:xfrm>
            <a:off x="229906" y="5486401"/>
            <a:ext cx="3300216" cy="0"/>
          </a:xfrm>
          <a:prstGeom prst="line">
            <a:avLst/>
          </a:prstGeom>
          <a:ln>
            <a:solidFill>
              <a:schemeClr val="tx2">
                <a:lumMod val="75000"/>
              </a:schemeClr>
            </a:solidFill>
          </a:ln>
        </p:spPr>
        <p:style>
          <a:lnRef idx="2">
            <a:schemeClr val="accent1"/>
          </a:lnRef>
          <a:fillRef idx="0">
            <a:schemeClr val="accent1"/>
          </a:fillRef>
          <a:effectRef idx="1">
            <a:schemeClr val="accent1"/>
          </a:effectRef>
          <a:fontRef idx="minor">
            <a:schemeClr val="tx1"/>
          </a:fontRef>
        </p:style>
      </p:cxnSp>
      <p:sp>
        <p:nvSpPr>
          <p:cNvPr id="32" name="Text Placeholder 2">
            <a:extLst>
              <a:ext uri="{FF2B5EF4-FFF2-40B4-BE49-F238E27FC236}">
                <a16:creationId xmlns:a16="http://schemas.microsoft.com/office/drawing/2014/main" id="{3D97CCEF-8B32-DA8D-8220-433DBAC8C95B}"/>
              </a:ext>
            </a:extLst>
          </p:cNvPr>
          <p:cNvSpPr>
            <a:spLocks noGrp="1"/>
          </p:cNvSpPr>
          <p:nvPr>
            <p:ph type="body" idx="20" hasCustomPrompt="1"/>
          </p:nvPr>
        </p:nvSpPr>
        <p:spPr>
          <a:xfrm>
            <a:off x="4165030" y="1415277"/>
            <a:ext cx="3779647" cy="484017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Give a brief introduction into your solution. Please explain which of the two approaches you took: 1. New Coating Techniques or 2. Alternative Materials for Nickel.</a:t>
            </a:r>
          </a:p>
        </p:txBody>
      </p:sp>
      <p:sp>
        <p:nvSpPr>
          <p:cNvPr id="34" name="TextBox 33">
            <a:extLst>
              <a:ext uri="{FF2B5EF4-FFF2-40B4-BE49-F238E27FC236}">
                <a16:creationId xmlns:a16="http://schemas.microsoft.com/office/drawing/2014/main" id="{F1EB04FC-D739-B00E-D3F9-1608A9A2126C}"/>
              </a:ext>
            </a:extLst>
          </p:cNvPr>
          <p:cNvSpPr txBox="1"/>
          <p:nvPr userDrawn="1"/>
        </p:nvSpPr>
        <p:spPr>
          <a:xfrm>
            <a:off x="246535" y="218034"/>
            <a:ext cx="4772525"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1. INTRODUCTION – STUDENT</a:t>
            </a:r>
          </a:p>
        </p:txBody>
      </p:sp>
    </p:spTree>
    <p:extLst>
      <p:ext uri="{BB962C8B-B14F-4D97-AF65-F5344CB8AC3E}">
        <p14:creationId xmlns:p14="http://schemas.microsoft.com/office/powerpoint/2010/main" val="2088388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Solu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3898"/>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3294556"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PROBLEM &amp; TARGET GROUP</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2461508"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DETAILED SOLUTION</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5018319"/>
          </a:xfrm>
        </p:spPr>
        <p:txBody>
          <a:bodyPr>
            <a:normAutofit/>
          </a:bodyPr>
          <a:lstStyle>
            <a:lvl1pPr marL="0" indent="0">
              <a:buNone/>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Introduce the problem and target group you based your solution on. </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2141933"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2. SOLUTION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3" name="Content Placeholder 9">
            <a:extLst>
              <a:ext uri="{FF2B5EF4-FFF2-40B4-BE49-F238E27FC236}">
                <a16:creationId xmlns:a16="http://schemas.microsoft.com/office/drawing/2014/main" id="{06031EA5-7094-3853-E246-0C190AB56E9C}"/>
              </a:ext>
            </a:extLst>
          </p:cNvPr>
          <p:cNvSpPr>
            <a:spLocks noGrp="1"/>
          </p:cNvSpPr>
          <p:nvPr>
            <p:ph sz="quarter" idx="18" hasCustomPrompt="1"/>
          </p:nvPr>
        </p:nvSpPr>
        <p:spPr>
          <a:xfrm>
            <a:off x="4314813" y="4413506"/>
            <a:ext cx="3793436" cy="1885383"/>
          </a:xfrm>
        </p:spPr>
        <p:txBody>
          <a:bodyPr>
            <a:normAutofit/>
          </a:bodyPr>
          <a:lstStyle>
            <a:lvl1pPr marL="0" indent="0">
              <a:buNone/>
              <a:defRPr sz="1400"/>
            </a:lvl1pPr>
            <a:lvl5pPr marL="1828800" indent="0" algn="l">
              <a:buNone/>
              <a:defRPr sz="1400"/>
            </a:lvl5pPr>
          </a:lstStyle>
          <a:p>
            <a:pPr lvl="0"/>
            <a:r>
              <a:rPr lang="en-US" dirty="0"/>
              <a:t>Picture/graph</a:t>
            </a:r>
          </a:p>
        </p:txBody>
      </p:sp>
      <p:sp>
        <p:nvSpPr>
          <p:cNvPr id="6" name="Content Placeholder 9">
            <a:extLst>
              <a:ext uri="{FF2B5EF4-FFF2-40B4-BE49-F238E27FC236}">
                <a16:creationId xmlns:a16="http://schemas.microsoft.com/office/drawing/2014/main" id="{6A70E5BD-CA51-09C4-A0D0-817208BC2628}"/>
              </a:ext>
            </a:extLst>
          </p:cNvPr>
          <p:cNvSpPr>
            <a:spLocks noGrp="1"/>
          </p:cNvSpPr>
          <p:nvPr>
            <p:ph sz="quarter" idx="19" hasCustomPrompt="1"/>
          </p:nvPr>
        </p:nvSpPr>
        <p:spPr>
          <a:xfrm>
            <a:off x="8226857" y="4416098"/>
            <a:ext cx="3716666" cy="1885383"/>
          </a:xfrm>
        </p:spPr>
        <p:txBody>
          <a:bodyPr>
            <a:normAutofit/>
          </a:bodyPr>
          <a:lstStyle>
            <a:lvl1pPr marL="0" indent="0">
              <a:buNone/>
              <a:defRPr sz="1400"/>
            </a:lvl1pPr>
            <a:lvl5pPr marL="1828800" indent="0" algn="l">
              <a:buNone/>
              <a:defRPr sz="1400"/>
            </a:lvl5pPr>
          </a:lstStyle>
          <a:p>
            <a:pPr lvl="0"/>
            <a:r>
              <a:rPr lang="en-US" dirty="0"/>
              <a:t>Picture/graph</a:t>
            </a:r>
          </a:p>
        </p:txBody>
      </p:sp>
      <p:sp>
        <p:nvSpPr>
          <p:cNvPr id="14" name="Text Placeholder 2">
            <a:extLst>
              <a:ext uri="{FF2B5EF4-FFF2-40B4-BE49-F238E27FC236}">
                <a16:creationId xmlns:a16="http://schemas.microsoft.com/office/drawing/2014/main" id="{76F030FD-CF8C-493C-44C2-2ADB5AE0E234}"/>
              </a:ext>
            </a:extLst>
          </p:cNvPr>
          <p:cNvSpPr>
            <a:spLocks noGrp="1"/>
          </p:cNvSpPr>
          <p:nvPr>
            <p:ph type="body" idx="20" hasCustomPrompt="1"/>
          </p:nvPr>
        </p:nvSpPr>
        <p:spPr>
          <a:xfrm>
            <a:off x="4314813" y="1280570"/>
            <a:ext cx="7628709" cy="3038881"/>
          </a:xfrm>
        </p:spPr>
        <p:txBody>
          <a:bodyPr>
            <a:normAutofit/>
          </a:bodyPr>
          <a:lstStyle>
            <a:lvl1pPr marL="285750" indent="-285750">
              <a:buFont typeface="Arial" panose="020B0604020202020204" pitchFamily="34" charset="0"/>
              <a:buChar char="•"/>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Introduce your solution, if you need more space feel free to check the slide in the end. To support your introduction feel free visualize the solution or concept by adding pictures of prototypes, products, graphics, etc.</a:t>
            </a:r>
          </a:p>
          <a:p>
            <a:pPr lvl="0"/>
            <a:endParaRPr lang="en-GB" dirty="0"/>
          </a:p>
        </p:txBody>
      </p:sp>
    </p:spTree>
    <p:extLst>
      <p:ext uri="{BB962C8B-B14F-4D97-AF65-F5344CB8AC3E}">
        <p14:creationId xmlns:p14="http://schemas.microsoft.com/office/powerpoint/2010/main" val="3485044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 Challenge Specific Questions">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0"/>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018501"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KEY QUESTION 1</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948543"/>
            <a:ext cx="3594179" cy="4228419"/>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Brief answer</a:t>
            </a:r>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6306535"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3. CHALLENGE SPECIFIC KEY QUESTIONS</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2" name="Round Single Corner of Rectangle 1">
            <a:extLst>
              <a:ext uri="{FF2B5EF4-FFF2-40B4-BE49-F238E27FC236}">
                <a16:creationId xmlns:a16="http://schemas.microsoft.com/office/drawing/2014/main" id="{CBD3EEC2-4DF2-77B7-01E6-705CB7AF445B}"/>
              </a:ext>
            </a:extLst>
          </p:cNvPr>
          <p:cNvSpPr/>
          <p:nvPr userDrawn="1"/>
        </p:nvSpPr>
        <p:spPr>
          <a:xfrm>
            <a:off x="4082426" y="684202"/>
            <a:ext cx="4075044" cy="6176963"/>
          </a:xfrm>
          <a:prstGeom prst="round1Rect">
            <a:avLst>
              <a:gd name="adj" fmla="val 4326"/>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F11DD7E-C0C1-77E5-16C8-3A605512BA19}"/>
              </a:ext>
            </a:extLst>
          </p:cNvPr>
          <p:cNvSpPr txBox="1"/>
          <p:nvPr userDrawn="1"/>
        </p:nvSpPr>
        <p:spPr>
          <a:xfrm>
            <a:off x="199255" y="1117493"/>
            <a:ext cx="3744928" cy="830997"/>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bg1"/>
                </a:solidFill>
                <a:latin typeface="Segoe UI" panose="020B0502040204020203" pitchFamily="34" charset="0"/>
                <a:ea typeface="+mn-ea"/>
                <a:cs typeface="Segoe UI" panose="020B0502040204020203" pitchFamily="34" charset="0"/>
              </a:rPr>
              <a:t> What innovative techniques and/or materials do you propose to replace traditional gold and nickel electroplating? And how does your solution address security, safety, and ecological concerns?</a:t>
            </a:r>
          </a:p>
        </p:txBody>
      </p:sp>
      <p:sp>
        <p:nvSpPr>
          <p:cNvPr id="6" name="TextBox 5">
            <a:extLst>
              <a:ext uri="{FF2B5EF4-FFF2-40B4-BE49-F238E27FC236}">
                <a16:creationId xmlns:a16="http://schemas.microsoft.com/office/drawing/2014/main" id="{4C24A9EB-41FA-41D8-BA69-871ACB50E6EB}"/>
              </a:ext>
            </a:extLst>
          </p:cNvPr>
          <p:cNvSpPr txBox="1"/>
          <p:nvPr userDrawn="1"/>
        </p:nvSpPr>
        <p:spPr>
          <a:xfrm>
            <a:off x="4304950" y="817964"/>
            <a:ext cx="2018501" cy="369332"/>
          </a:xfrm>
          <a:prstGeom prst="rect">
            <a:avLst/>
          </a:prstGeom>
          <a:noFill/>
        </p:spPr>
        <p:txBody>
          <a:bodyPr wrap="none" rtlCol="0">
            <a:spAutoFit/>
          </a:bodyPr>
          <a:lstStyle/>
          <a:p>
            <a:r>
              <a:rPr lang="en-US" b="1" dirty="0">
                <a:solidFill>
                  <a:schemeClr val="tx2">
                    <a:lumMod val="25000"/>
                  </a:schemeClr>
                </a:solidFill>
                <a:latin typeface="Segoe UI" panose="020B0502040204020203" pitchFamily="34" charset="0"/>
                <a:cs typeface="Segoe UI" panose="020B0502040204020203" pitchFamily="34" charset="0"/>
              </a:rPr>
              <a:t>KEY QUESTION 2</a:t>
            </a:r>
          </a:p>
        </p:txBody>
      </p:sp>
      <p:sp>
        <p:nvSpPr>
          <p:cNvPr id="14" name="TextBox 13">
            <a:extLst>
              <a:ext uri="{FF2B5EF4-FFF2-40B4-BE49-F238E27FC236}">
                <a16:creationId xmlns:a16="http://schemas.microsoft.com/office/drawing/2014/main" id="{E856A02A-682F-0AB9-2B00-E8155AE64F0B}"/>
              </a:ext>
            </a:extLst>
          </p:cNvPr>
          <p:cNvSpPr txBox="1"/>
          <p:nvPr userDrawn="1"/>
        </p:nvSpPr>
        <p:spPr>
          <a:xfrm>
            <a:off x="4301752" y="1092433"/>
            <a:ext cx="3855718" cy="830997"/>
          </a:xfrm>
          <a:prstGeom prst="rect">
            <a:avLst/>
          </a:prstGeom>
          <a:noFill/>
        </p:spPr>
        <p:txBody>
          <a:bodyPr wrap="square"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dirty="0">
                <a:solidFill>
                  <a:schemeClr val="tx1"/>
                </a:solidFill>
                <a:latin typeface="Segoe UI" panose="020B0502040204020203" pitchFamily="34" charset="0"/>
                <a:cs typeface="Segoe UI" panose="020B0502040204020203" pitchFamily="34" charset="0"/>
              </a:rPr>
              <a:t>How will your solution ensure that the necessary properties, such as corrosion resistance, adherence, and aesthetic quality, are maintained across different materials?</a:t>
            </a:r>
            <a:endParaRPr lang="en-US" sz="1200" b="0" i="0" dirty="0">
              <a:solidFill>
                <a:schemeClr val="tx1"/>
              </a:solidFill>
              <a:effectLst/>
              <a:latin typeface="Segoe UI" panose="020B0502040204020203" pitchFamily="34" charset="0"/>
              <a:cs typeface="Segoe UI" panose="020B0502040204020203" pitchFamily="34" charset="0"/>
            </a:endParaRPr>
          </a:p>
        </p:txBody>
      </p:sp>
      <p:sp>
        <p:nvSpPr>
          <p:cNvPr id="15" name="TextBox 14">
            <a:extLst>
              <a:ext uri="{FF2B5EF4-FFF2-40B4-BE49-F238E27FC236}">
                <a16:creationId xmlns:a16="http://schemas.microsoft.com/office/drawing/2014/main" id="{197EFB13-7FAF-2B6D-413F-9CAFECE832BF}"/>
              </a:ext>
            </a:extLst>
          </p:cNvPr>
          <p:cNvSpPr txBox="1"/>
          <p:nvPr userDrawn="1"/>
        </p:nvSpPr>
        <p:spPr>
          <a:xfrm>
            <a:off x="8379994" y="817964"/>
            <a:ext cx="2018501" cy="369332"/>
          </a:xfrm>
          <a:prstGeom prst="rect">
            <a:avLst/>
          </a:prstGeom>
          <a:noFill/>
        </p:spPr>
        <p:txBody>
          <a:bodyPr wrap="none" rtlCol="0">
            <a:spAutoFit/>
          </a:bodyPr>
          <a:lstStyle/>
          <a:p>
            <a:r>
              <a:rPr lang="en-US" b="1" dirty="0">
                <a:solidFill>
                  <a:schemeClr val="tx2">
                    <a:lumMod val="25000"/>
                  </a:schemeClr>
                </a:solidFill>
                <a:latin typeface="Segoe UI" panose="020B0502040204020203" pitchFamily="34" charset="0"/>
                <a:cs typeface="Segoe UI" panose="020B0502040204020203" pitchFamily="34" charset="0"/>
              </a:rPr>
              <a:t>KEY QUESTION 3</a:t>
            </a:r>
          </a:p>
        </p:txBody>
      </p:sp>
      <p:sp>
        <p:nvSpPr>
          <p:cNvPr id="16" name="TextBox 15">
            <a:extLst>
              <a:ext uri="{FF2B5EF4-FFF2-40B4-BE49-F238E27FC236}">
                <a16:creationId xmlns:a16="http://schemas.microsoft.com/office/drawing/2014/main" id="{C204FC51-3AA1-2470-229C-C3E81D8C292B}"/>
              </a:ext>
            </a:extLst>
          </p:cNvPr>
          <p:cNvSpPr txBox="1"/>
          <p:nvPr userDrawn="1"/>
        </p:nvSpPr>
        <p:spPr>
          <a:xfrm>
            <a:off x="8376796" y="1080083"/>
            <a:ext cx="3615949" cy="830997"/>
          </a:xfrm>
          <a:prstGeom prst="rect">
            <a:avLst/>
          </a:prstGeom>
          <a:noFill/>
        </p:spPr>
        <p:txBody>
          <a:bodyPr wrap="square" rtlCol="0" anchor="ctr">
            <a:spAutoFit/>
          </a:bodyPr>
          <a:lstStyle/>
          <a:p>
            <a:r>
              <a:rPr lang="en-US" sz="1200" b="0" i="0" dirty="0">
                <a:solidFill>
                  <a:schemeClr val="tx1"/>
                </a:solidFill>
                <a:effectLst/>
                <a:latin typeface="Segoe UI" panose="020B0502040204020203" pitchFamily="34" charset="0"/>
                <a:cs typeface="Segoe UI" panose="020B0502040204020203" pitchFamily="34" charset="0"/>
              </a:rPr>
              <a:t>How can your solution be effectively implemented within current manufacturing processes, considering the variety of substrates and geometries?</a:t>
            </a:r>
            <a:endParaRPr lang="en-US" sz="1200" b="0" dirty="0">
              <a:solidFill>
                <a:schemeClr val="tx1"/>
              </a:solidFill>
              <a:latin typeface="Segoe UI" panose="020B0502040204020203" pitchFamily="34" charset="0"/>
              <a:cs typeface="Segoe UI" panose="020B0502040204020203" pitchFamily="34" charset="0"/>
            </a:endParaRPr>
          </a:p>
        </p:txBody>
      </p:sp>
      <p:sp>
        <p:nvSpPr>
          <p:cNvPr id="17" name="Text Placeholder 2">
            <a:extLst>
              <a:ext uri="{FF2B5EF4-FFF2-40B4-BE49-F238E27FC236}">
                <a16:creationId xmlns:a16="http://schemas.microsoft.com/office/drawing/2014/main" id="{4D4856FA-B0F4-D0C8-0330-C21FFD929E83}"/>
              </a:ext>
            </a:extLst>
          </p:cNvPr>
          <p:cNvSpPr>
            <a:spLocks noGrp="1"/>
          </p:cNvSpPr>
          <p:nvPr>
            <p:ph type="body" idx="15" hasCustomPrompt="1"/>
          </p:nvPr>
        </p:nvSpPr>
        <p:spPr>
          <a:xfrm>
            <a:off x="4323522" y="1948543"/>
            <a:ext cx="3594179" cy="4228419"/>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Brief answer</a:t>
            </a:r>
          </a:p>
        </p:txBody>
      </p:sp>
      <p:sp>
        <p:nvSpPr>
          <p:cNvPr id="18" name="Text Placeholder 2">
            <a:extLst>
              <a:ext uri="{FF2B5EF4-FFF2-40B4-BE49-F238E27FC236}">
                <a16:creationId xmlns:a16="http://schemas.microsoft.com/office/drawing/2014/main" id="{66EE628D-9B92-AB0C-40F6-C70C231358E5}"/>
              </a:ext>
            </a:extLst>
          </p:cNvPr>
          <p:cNvSpPr>
            <a:spLocks noGrp="1"/>
          </p:cNvSpPr>
          <p:nvPr>
            <p:ph type="body" idx="16" hasCustomPrompt="1"/>
          </p:nvPr>
        </p:nvSpPr>
        <p:spPr>
          <a:xfrm>
            <a:off x="8398566" y="1948543"/>
            <a:ext cx="3594179" cy="4228419"/>
          </a:xfrm>
        </p:spPr>
        <p:txBody>
          <a:bodyPr>
            <a:normAutofit/>
          </a:bodyPr>
          <a:lstStyle>
            <a:lvl1pPr marL="285750" indent="-285750">
              <a:buFont typeface="Arial" panose="020B0604020202020204" pitchFamily="34" charset="0"/>
              <a:buChar char="•"/>
              <a:defRPr sz="1400">
                <a:solidFill>
                  <a:schemeClr val="tx2">
                    <a:lumMod val="25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Brief answer</a:t>
            </a:r>
          </a:p>
        </p:txBody>
      </p:sp>
    </p:spTree>
    <p:extLst>
      <p:ext uri="{BB962C8B-B14F-4D97-AF65-F5344CB8AC3E}">
        <p14:creationId xmlns:p14="http://schemas.microsoft.com/office/powerpoint/2010/main" val="33712465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 Collaboration">
    <p:spTree>
      <p:nvGrpSpPr>
        <p:cNvPr id="1" name=""/>
        <p:cNvGrpSpPr/>
        <p:nvPr/>
      </p:nvGrpSpPr>
      <p:grpSpPr>
        <a:xfrm>
          <a:off x="0" y="0"/>
          <a:ext cx="0" cy="0"/>
          <a:chOff x="0" y="0"/>
          <a:chExt cx="0" cy="0"/>
        </a:xfrm>
      </p:grpSpPr>
      <p:sp>
        <p:nvSpPr>
          <p:cNvPr id="8" name="Round Single Corner of Rectangle 7">
            <a:extLst>
              <a:ext uri="{FF2B5EF4-FFF2-40B4-BE49-F238E27FC236}">
                <a16:creationId xmlns:a16="http://schemas.microsoft.com/office/drawing/2014/main" id="{E2AC6612-43B4-2567-D2E2-4094E4C240BD}"/>
              </a:ext>
            </a:extLst>
          </p:cNvPr>
          <p:cNvSpPr/>
          <p:nvPr userDrawn="1"/>
        </p:nvSpPr>
        <p:spPr>
          <a:xfrm>
            <a:off x="0" y="681038"/>
            <a:ext cx="4075044" cy="6176963"/>
          </a:xfrm>
          <a:prstGeom prst="round1Rect">
            <a:avLst>
              <a:gd name="adj" fmla="val 4112"/>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676FF84-31E1-C937-463E-EA12653DED04}"/>
              </a:ext>
            </a:extLst>
          </p:cNvPr>
          <p:cNvSpPr txBox="1"/>
          <p:nvPr userDrawn="1"/>
        </p:nvSpPr>
        <p:spPr>
          <a:xfrm>
            <a:off x="229906" y="817964"/>
            <a:ext cx="2893869" cy="369332"/>
          </a:xfrm>
          <a:prstGeom prst="rect">
            <a:avLst/>
          </a:prstGeom>
          <a:noFill/>
        </p:spPr>
        <p:txBody>
          <a:bodyPr wrap="none" rtlCol="0">
            <a:spAutoFit/>
          </a:bodyPr>
          <a:lstStyle/>
          <a:p>
            <a:r>
              <a:rPr lang="en-US" b="1" dirty="0">
                <a:solidFill>
                  <a:schemeClr val="bg1"/>
                </a:solidFill>
                <a:latin typeface="Segoe UI" panose="020B0502040204020203" pitchFamily="34" charset="0"/>
                <a:cs typeface="Segoe UI" panose="020B0502040204020203" pitchFamily="34" charset="0"/>
              </a:rPr>
              <a:t>IMPLEMENTATION PLAN</a:t>
            </a:r>
          </a:p>
        </p:txBody>
      </p:sp>
      <p:sp>
        <p:nvSpPr>
          <p:cNvPr id="10" name="TextBox 9">
            <a:extLst>
              <a:ext uri="{FF2B5EF4-FFF2-40B4-BE49-F238E27FC236}">
                <a16:creationId xmlns:a16="http://schemas.microsoft.com/office/drawing/2014/main" id="{17612AC8-FC47-EEFB-DFAA-6A99D4950EC0}"/>
              </a:ext>
            </a:extLst>
          </p:cNvPr>
          <p:cNvSpPr txBox="1"/>
          <p:nvPr userDrawn="1"/>
        </p:nvSpPr>
        <p:spPr>
          <a:xfrm>
            <a:off x="4209151" y="817964"/>
            <a:ext cx="6416180"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DESIRED OUTCOME TYPES OR COLLABORATION MODELS</a:t>
            </a:r>
          </a:p>
        </p:txBody>
      </p:sp>
      <p:sp>
        <p:nvSpPr>
          <p:cNvPr id="11" name="Text Placeholder 2">
            <a:extLst>
              <a:ext uri="{FF2B5EF4-FFF2-40B4-BE49-F238E27FC236}">
                <a16:creationId xmlns:a16="http://schemas.microsoft.com/office/drawing/2014/main" id="{366E3751-4A42-3B8D-5208-B03E95659924}"/>
              </a:ext>
            </a:extLst>
          </p:cNvPr>
          <p:cNvSpPr>
            <a:spLocks noGrp="1"/>
          </p:cNvSpPr>
          <p:nvPr>
            <p:ph type="body" idx="14" hasCustomPrompt="1"/>
          </p:nvPr>
        </p:nvSpPr>
        <p:spPr>
          <a:xfrm>
            <a:off x="248478" y="1245733"/>
            <a:ext cx="3594179" cy="4931229"/>
          </a:xfrm>
        </p:spPr>
        <p:txBody>
          <a:bodyPr>
            <a:normAutofit/>
          </a:bodyPr>
          <a:lstStyle>
            <a:lvl1pPr marL="285750" indent="-285750">
              <a:buFont typeface="Arial" panose="020B0604020202020204" pitchFamily="34" charset="0"/>
              <a:buChar char="•"/>
              <a:defRPr sz="1400">
                <a:solidFill>
                  <a:schemeClr val="bg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Introduce your next steps or your implementation plan to the challenge provider / How would you like to structure the second phase with the challenge provider</a:t>
            </a:r>
          </a:p>
          <a:p>
            <a:pPr lvl="0"/>
            <a:endParaRPr lang="en-GB" dirty="0"/>
          </a:p>
        </p:txBody>
      </p:sp>
      <p:sp>
        <p:nvSpPr>
          <p:cNvPr id="12" name="TextBox 11">
            <a:extLst>
              <a:ext uri="{FF2B5EF4-FFF2-40B4-BE49-F238E27FC236}">
                <a16:creationId xmlns:a16="http://schemas.microsoft.com/office/drawing/2014/main" id="{D857812C-F707-CEB5-F849-562C7BA4920F}"/>
              </a:ext>
            </a:extLst>
          </p:cNvPr>
          <p:cNvSpPr txBox="1"/>
          <p:nvPr userDrawn="1"/>
        </p:nvSpPr>
        <p:spPr>
          <a:xfrm>
            <a:off x="246535" y="218034"/>
            <a:ext cx="3191899" cy="477054"/>
          </a:xfrm>
          <a:prstGeom prst="rect">
            <a:avLst/>
          </a:prstGeom>
          <a:noFill/>
        </p:spPr>
        <p:txBody>
          <a:bodyPr wrap="none" rtlCol="0" anchor="ctr">
            <a:spAutoFit/>
          </a:bodyPr>
          <a:lstStyle/>
          <a:p>
            <a:r>
              <a:rPr lang="en-US" sz="2500" b="1" dirty="0">
                <a:solidFill>
                  <a:schemeClr val="tx2">
                    <a:lumMod val="10000"/>
                  </a:schemeClr>
                </a:solidFill>
                <a:latin typeface="Segoe UI" panose="020B0502040204020203" pitchFamily="34" charset="0"/>
                <a:cs typeface="Segoe UI" panose="020B0502040204020203" pitchFamily="34" charset="0"/>
              </a:rPr>
              <a:t>4. COLLABORATION</a:t>
            </a:r>
          </a:p>
        </p:txBody>
      </p:sp>
      <p:sp>
        <p:nvSpPr>
          <p:cNvPr id="13" name="TextBox 12">
            <a:extLst>
              <a:ext uri="{FF2B5EF4-FFF2-40B4-BE49-F238E27FC236}">
                <a16:creationId xmlns:a16="http://schemas.microsoft.com/office/drawing/2014/main" id="{F9973926-07C2-A3ED-0121-13CB71E603FD}"/>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solidFill>
                  <a:schemeClr val="bg1"/>
                </a:solidFill>
                <a:latin typeface="Segoe UI" panose="020B0502040204020203" pitchFamily="34" charset="0"/>
                <a:cs typeface="Segoe UI" panose="020B0502040204020203" pitchFamily="34" charset="0"/>
              </a:rPr>
              <a:t>SUBMISSION TEMPLATE</a:t>
            </a:r>
          </a:p>
        </p:txBody>
      </p:sp>
      <p:sp>
        <p:nvSpPr>
          <p:cNvPr id="6" name="TextBox 5">
            <a:extLst>
              <a:ext uri="{FF2B5EF4-FFF2-40B4-BE49-F238E27FC236}">
                <a16:creationId xmlns:a16="http://schemas.microsoft.com/office/drawing/2014/main" id="{3BF7658C-9DAC-AECA-6642-220AA6A467F4}"/>
              </a:ext>
            </a:extLst>
          </p:cNvPr>
          <p:cNvSpPr txBox="1"/>
          <p:nvPr userDrawn="1"/>
        </p:nvSpPr>
        <p:spPr>
          <a:xfrm>
            <a:off x="4201596" y="3584853"/>
            <a:ext cx="3150863" cy="369332"/>
          </a:xfrm>
          <a:prstGeom prst="rect">
            <a:avLst/>
          </a:prstGeom>
          <a:noFill/>
        </p:spPr>
        <p:txBody>
          <a:bodyPr wrap="none" rtlCol="0">
            <a:spAutoFit/>
          </a:bodyPr>
          <a:lstStyle/>
          <a:p>
            <a:r>
              <a:rPr lang="en-US" b="1" dirty="0">
                <a:latin typeface="Segoe UI" panose="020B0502040204020203" pitchFamily="34" charset="0"/>
                <a:cs typeface="Segoe UI" panose="020B0502040204020203" pitchFamily="34" charset="0"/>
              </a:rPr>
              <a:t>REFERENCES (VOLUNTARY)</a:t>
            </a:r>
          </a:p>
        </p:txBody>
      </p:sp>
      <p:sp>
        <p:nvSpPr>
          <p:cNvPr id="5" name="Text Placeholder 4">
            <a:extLst>
              <a:ext uri="{FF2B5EF4-FFF2-40B4-BE49-F238E27FC236}">
                <a16:creationId xmlns:a16="http://schemas.microsoft.com/office/drawing/2014/main" id="{0A96F4E7-0BC6-6E08-9BA6-D3347C795D03}"/>
              </a:ext>
            </a:extLst>
          </p:cNvPr>
          <p:cNvSpPr>
            <a:spLocks noGrp="1"/>
          </p:cNvSpPr>
          <p:nvPr>
            <p:ph type="body" sz="quarter" idx="16" hasCustomPrompt="1"/>
          </p:nvPr>
        </p:nvSpPr>
        <p:spPr>
          <a:xfrm>
            <a:off x="4297673" y="1210676"/>
            <a:ext cx="7523923" cy="2218323"/>
          </a:xfrm>
        </p:spPr>
        <p:txBody>
          <a:bodyPr>
            <a:normAutofit/>
          </a:bodyPr>
          <a:lstStyle>
            <a:lvl1pPr marL="285750" indent="-285750">
              <a:buFont typeface="Arial" panose="020B0604020202020204" pitchFamily="34" charset="0"/>
              <a:buChar char="•"/>
              <a:defRPr sz="1400"/>
            </a:lvl1pPr>
          </a:lstStyle>
          <a:p>
            <a:pPr lvl="0"/>
            <a:r>
              <a:rPr lang="en-GB" dirty="0"/>
              <a:t>What is your motivation for taking part in the challenge? / What are potential future collaboration models that are interesting to you? / What are desired outcome types?</a:t>
            </a:r>
          </a:p>
        </p:txBody>
      </p:sp>
      <p:sp>
        <p:nvSpPr>
          <p:cNvPr id="14" name="Text Placeholder 4">
            <a:extLst>
              <a:ext uri="{FF2B5EF4-FFF2-40B4-BE49-F238E27FC236}">
                <a16:creationId xmlns:a16="http://schemas.microsoft.com/office/drawing/2014/main" id="{BED520A0-5A91-65BD-5356-54F489A6981F}"/>
              </a:ext>
            </a:extLst>
          </p:cNvPr>
          <p:cNvSpPr>
            <a:spLocks noGrp="1"/>
          </p:cNvSpPr>
          <p:nvPr>
            <p:ph type="body" sz="quarter" idx="17" hasCustomPrompt="1"/>
          </p:nvPr>
        </p:nvSpPr>
        <p:spPr>
          <a:xfrm>
            <a:off x="4323522" y="3958639"/>
            <a:ext cx="7523923" cy="2218323"/>
          </a:xfrm>
        </p:spPr>
        <p:txBody>
          <a:bodyPr>
            <a:normAutofit/>
          </a:bodyPr>
          <a:lstStyle>
            <a:lvl1pPr marL="285750" indent="-285750">
              <a:buFont typeface="Arial" panose="020B0604020202020204" pitchFamily="34" charset="0"/>
              <a:buChar char="•"/>
              <a:defRPr sz="1400"/>
            </a:lvl1pPr>
          </a:lstStyle>
          <a:p>
            <a:pPr lvl="0"/>
            <a:r>
              <a:rPr lang="en-GB" dirty="0"/>
              <a:t>If applicable, inform us about past projects, references, qualifications,, interesting partnerships, etc.</a:t>
            </a:r>
          </a:p>
        </p:txBody>
      </p:sp>
    </p:spTree>
    <p:extLst>
      <p:ext uri="{BB962C8B-B14F-4D97-AF65-F5344CB8AC3E}">
        <p14:creationId xmlns:p14="http://schemas.microsoft.com/office/powerpoint/2010/main" val="3859855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dditional Slide">
    <p:spTree>
      <p:nvGrpSpPr>
        <p:cNvPr id="1" name=""/>
        <p:cNvGrpSpPr/>
        <p:nvPr/>
      </p:nvGrpSpPr>
      <p:grpSpPr>
        <a:xfrm>
          <a:off x="0" y="0"/>
          <a:ext cx="0" cy="0"/>
          <a:chOff x="0" y="0"/>
          <a:chExt cx="0" cy="0"/>
        </a:xfrm>
      </p:grpSpPr>
      <p:sp>
        <p:nvSpPr>
          <p:cNvPr id="9" name="Round Single Corner of Rectangle 8">
            <a:extLst>
              <a:ext uri="{FF2B5EF4-FFF2-40B4-BE49-F238E27FC236}">
                <a16:creationId xmlns:a16="http://schemas.microsoft.com/office/drawing/2014/main" id="{925018C8-7245-5DBF-F3D5-BA23E16A4DB2}"/>
              </a:ext>
            </a:extLst>
          </p:cNvPr>
          <p:cNvSpPr/>
          <p:nvPr userDrawn="1"/>
        </p:nvSpPr>
        <p:spPr>
          <a:xfrm flipH="1">
            <a:off x="7936398" y="674914"/>
            <a:ext cx="4255602" cy="6176962"/>
          </a:xfrm>
          <a:prstGeom prst="round1Rect">
            <a:avLst>
              <a:gd name="adj" fmla="val 4542"/>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A09CF22-0C7B-B8E0-EEF8-7EA4D09EAF28}"/>
              </a:ext>
            </a:extLst>
          </p:cNvPr>
          <p:cNvSpPr>
            <a:spLocks noGrp="1"/>
          </p:cNvSpPr>
          <p:nvPr>
            <p:ph type="title" hasCustomPrompt="1"/>
          </p:nvPr>
        </p:nvSpPr>
        <p:spPr/>
        <p:txBody>
          <a:bodyPr/>
          <a:lstStyle>
            <a:lvl1pPr>
              <a:defRPr>
                <a:solidFill>
                  <a:schemeClr val="tx2">
                    <a:lumMod val="10000"/>
                  </a:schemeClr>
                </a:solidFill>
              </a:defRPr>
            </a:lvl1pPr>
          </a:lstStyle>
          <a:p>
            <a:r>
              <a:rPr lang="en-GB" dirty="0"/>
              <a:t>ANYTHING TO ADD? </a:t>
            </a:r>
            <a:endParaRPr lang="en-US" dirty="0"/>
          </a:p>
        </p:txBody>
      </p:sp>
      <p:sp>
        <p:nvSpPr>
          <p:cNvPr id="6" name="Text Placeholder 2">
            <a:extLst>
              <a:ext uri="{FF2B5EF4-FFF2-40B4-BE49-F238E27FC236}">
                <a16:creationId xmlns:a16="http://schemas.microsoft.com/office/drawing/2014/main" id="{8814DEDD-7C5C-9062-14A1-B8310D3491F0}"/>
              </a:ext>
            </a:extLst>
          </p:cNvPr>
          <p:cNvSpPr>
            <a:spLocks noGrp="1"/>
          </p:cNvSpPr>
          <p:nvPr>
            <p:ph type="body" idx="1" hasCustomPrompt="1"/>
          </p:nvPr>
        </p:nvSpPr>
        <p:spPr>
          <a:xfrm>
            <a:off x="248478" y="868703"/>
            <a:ext cx="7480379" cy="5390583"/>
          </a:xfrm>
        </p:spPr>
        <p:txBody>
          <a:bodyPr>
            <a:normAutofit/>
          </a:bodyPr>
          <a:lstStyle>
            <a:lvl1pPr marL="0" indent="0">
              <a:buNone/>
              <a:defRPr sz="140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No problem – copy and paste this slide if you want to add more information</a:t>
            </a:r>
          </a:p>
        </p:txBody>
      </p:sp>
      <p:sp>
        <p:nvSpPr>
          <p:cNvPr id="3" name="Content Placeholder 9">
            <a:extLst>
              <a:ext uri="{FF2B5EF4-FFF2-40B4-BE49-F238E27FC236}">
                <a16:creationId xmlns:a16="http://schemas.microsoft.com/office/drawing/2014/main" id="{5402531D-663E-4F48-BA71-AC207EEA93D3}"/>
              </a:ext>
            </a:extLst>
          </p:cNvPr>
          <p:cNvSpPr>
            <a:spLocks noGrp="1"/>
          </p:cNvSpPr>
          <p:nvPr>
            <p:ph sz="quarter" idx="13" hasCustomPrompt="1"/>
          </p:nvPr>
        </p:nvSpPr>
        <p:spPr>
          <a:xfrm>
            <a:off x="8153400" y="868703"/>
            <a:ext cx="3866321" cy="1885383"/>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sp>
        <p:nvSpPr>
          <p:cNvPr id="4" name="Content Placeholder 9">
            <a:extLst>
              <a:ext uri="{FF2B5EF4-FFF2-40B4-BE49-F238E27FC236}">
                <a16:creationId xmlns:a16="http://schemas.microsoft.com/office/drawing/2014/main" id="{7489963A-FF12-C3B1-57CE-95D2F958E518}"/>
              </a:ext>
            </a:extLst>
          </p:cNvPr>
          <p:cNvSpPr>
            <a:spLocks noGrp="1"/>
          </p:cNvSpPr>
          <p:nvPr>
            <p:ph sz="quarter" idx="14" hasCustomPrompt="1"/>
          </p:nvPr>
        </p:nvSpPr>
        <p:spPr>
          <a:xfrm>
            <a:off x="8153400" y="2893423"/>
            <a:ext cx="3866321" cy="3365863"/>
          </a:xfrm>
        </p:spPr>
        <p:txBody>
          <a:bodyPr>
            <a:normAutofit/>
          </a:bodyPr>
          <a:lstStyle>
            <a:lvl1pPr marL="0" indent="0">
              <a:buNone/>
              <a:defRPr sz="1400">
                <a:solidFill>
                  <a:schemeClr val="tx1"/>
                </a:solidFill>
              </a:defRPr>
            </a:lvl1pPr>
            <a:lvl5pPr marL="1828800" indent="0" algn="l">
              <a:buNone/>
              <a:defRPr sz="1400"/>
            </a:lvl5pPr>
          </a:lstStyle>
          <a:p>
            <a:pPr lvl="0"/>
            <a:r>
              <a:rPr lang="en-US" dirty="0"/>
              <a:t>Picture/graph</a:t>
            </a:r>
          </a:p>
        </p:txBody>
      </p:sp>
      <p:pic>
        <p:nvPicPr>
          <p:cNvPr id="5" name="Picture 4" descr="A black letter on a gray background&#10;&#10;Description automatically generated">
            <a:extLst>
              <a:ext uri="{FF2B5EF4-FFF2-40B4-BE49-F238E27FC236}">
                <a16:creationId xmlns:a16="http://schemas.microsoft.com/office/drawing/2014/main" id="{D9FE6DEA-5B41-0F88-E66B-01EF98ACE510}"/>
              </a:ext>
            </a:extLst>
          </p:cNvPr>
          <p:cNvPicPr>
            <a:picLocks noChangeAspect="1"/>
          </p:cNvPicPr>
          <p:nvPr userDrawn="1"/>
        </p:nvPicPr>
        <p:blipFill>
          <a:blip r:embed="rId2"/>
          <a:stretch>
            <a:fillRect/>
          </a:stretch>
        </p:blipFill>
        <p:spPr>
          <a:xfrm>
            <a:off x="11654597" y="6361339"/>
            <a:ext cx="365125" cy="365125"/>
          </a:xfrm>
          <a:prstGeom prst="rect">
            <a:avLst/>
          </a:prstGeom>
        </p:spPr>
      </p:pic>
    </p:spTree>
    <p:extLst>
      <p:ext uri="{BB962C8B-B14F-4D97-AF65-F5344CB8AC3E}">
        <p14:creationId xmlns:p14="http://schemas.microsoft.com/office/powerpoint/2010/main" val="17830545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464277-E0E5-D727-2401-6164BDD65FD2}"/>
              </a:ext>
            </a:extLst>
          </p:cNvPr>
          <p:cNvSpPr>
            <a:spLocks noGrp="1"/>
          </p:cNvSpPr>
          <p:nvPr>
            <p:ph type="title"/>
          </p:nvPr>
        </p:nvSpPr>
        <p:spPr>
          <a:xfrm>
            <a:off x="248478" y="245856"/>
            <a:ext cx="11105322" cy="435182"/>
          </a:xfrm>
          <a:prstGeom prst="rect">
            <a:avLst/>
          </a:prstGeom>
        </p:spPr>
        <p:txBody>
          <a:bodyPr vert="horz" lIns="91440" tIns="45720" rIns="91440" bIns="45720" rtlCol="0" anchor="t">
            <a:norm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BB720176-D5A4-F43E-CC15-A937DE60F942}"/>
              </a:ext>
            </a:extLst>
          </p:cNvPr>
          <p:cNvSpPr>
            <a:spLocks noGrp="1"/>
          </p:cNvSpPr>
          <p:nvPr>
            <p:ph type="body" idx="1"/>
          </p:nvPr>
        </p:nvSpPr>
        <p:spPr>
          <a:xfrm>
            <a:off x="248478" y="1013791"/>
            <a:ext cx="11105322" cy="5163172"/>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8" name="Picture 7" descr="A black letter on a gray background&#10;&#10;Description automatically generated">
            <a:extLst>
              <a:ext uri="{FF2B5EF4-FFF2-40B4-BE49-F238E27FC236}">
                <a16:creationId xmlns:a16="http://schemas.microsoft.com/office/drawing/2014/main" id="{ABE4AD23-C75A-D533-5420-82B5A84A6103}"/>
              </a:ext>
            </a:extLst>
          </p:cNvPr>
          <p:cNvPicPr>
            <a:picLocks noChangeAspect="1"/>
          </p:cNvPicPr>
          <p:nvPr userDrawn="1"/>
        </p:nvPicPr>
        <p:blipFill>
          <a:blip r:embed="rId12"/>
          <a:stretch>
            <a:fillRect/>
          </a:stretch>
        </p:blipFill>
        <p:spPr>
          <a:xfrm>
            <a:off x="11654597" y="6361339"/>
            <a:ext cx="365125" cy="365125"/>
          </a:xfrm>
          <a:prstGeom prst="rect">
            <a:avLst/>
          </a:prstGeom>
        </p:spPr>
      </p:pic>
      <p:sp>
        <p:nvSpPr>
          <p:cNvPr id="6" name="TextBox 5">
            <a:extLst>
              <a:ext uri="{FF2B5EF4-FFF2-40B4-BE49-F238E27FC236}">
                <a16:creationId xmlns:a16="http://schemas.microsoft.com/office/drawing/2014/main" id="{38BD7C19-7E3E-9B33-5EA3-F7E339554FD5}"/>
              </a:ext>
            </a:extLst>
          </p:cNvPr>
          <p:cNvSpPr txBox="1"/>
          <p:nvPr userDrawn="1"/>
        </p:nvSpPr>
        <p:spPr>
          <a:xfrm>
            <a:off x="172278" y="6502015"/>
            <a:ext cx="1558440" cy="246221"/>
          </a:xfrm>
          <a:prstGeom prst="rect">
            <a:avLst/>
          </a:prstGeom>
          <a:noFill/>
        </p:spPr>
        <p:txBody>
          <a:bodyPr wrap="none" rtlCol="0" anchor="ctr">
            <a:spAutoFit/>
          </a:bodyPr>
          <a:lstStyle/>
          <a:p>
            <a:r>
              <a:rPr lang="en-US" sz="1000" dirty="0">
                <a:latin typeface="Segoe UI" panose="020B0502040204020203" pitchFamily="34" charset="0"/>
                <a:cs typeface="Segoe UI" panose="020B0502040204020203" pitchFamily="34" charset="0"/>
              </a:rPr>
              <a:t>SUBMISSION TEMPLATE</a:t>
            </a:r>
          </a:p>
        </p:txBody>
      </p:sp>
      <p:sp>
        <p:nvSpPr>
          <p:cNvPr id="4" name="Round Single Corner of Rectangle 3">
            <a:extLst>
              <a:ext uri="{FF2B5EF4-FFF2-40B4-BE49-F238E27FC236}">
                <a16:creationId xmlns:a16="http://schemas.microsoft.com/office/drawing/2014/main" id="{78387789-1378-B5AC-875F-31CCEE489FD5}"/>
              </a:ext>
            </a:extLst>
          </p:cNvPr>
          <p:cNvSpPr/>
          <p:nvPr userDrawn="1"/>
        </p:nvSpPr>
        <p:spPr>
          <a:xfrm rot="5400000">
            <a:off x="4515" y="475693"/>
            <a:ext cx="116072" cy="122476"/>
          </a:xfrm>
          <a:prstGeom prst="round1Rect">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4624944-52CC-8A5A-405D-FFE19F701707}"/>
              </a:ext>
            </a:extLst>
          </p:cNvPr>
          <p:cNvSpPr/>
          <p:nvPr userDrawn="1"/>
        </p:nvSpPr>
        <p:spPr>
          <a:xfrm>
            <a:off x="-203" y="333550"/>
            <a:ext cx="123471" cy="116070"/>
          </a:xfrm>
          <a:prstGeom prst="rect">
            <a:avLst/>
          </a:prstGeom>
          <a:solidFill>
            <a:schemeClr val="accent1"/>
          </a:soli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94396925"/>
      </p:ext>
    </p:extLst>
  </p:cSld>
  <p:clrMap bg1="lt1" tx1="dk1" bg2="lt2" tx2="dk2" accent1="accent1" accent2="accent2" accent3="accent3" accent4="accent4" accent5="accent5" accent6="accent6" hlink="hlink" folHlink="folHlink"/>
  <p:sldLayoutIdLst>
    <p:sldLayoutId id="2147483682" r:id="rId1"/>
    <p:sldLayoutId id="2147483686" r:id="rId2"/>
    <p:sldLayoutId id="2147483679" r:id="rId3"/>
    <p:sldLayoutId id="2147483680" r:id="rId4"/>
    <p:sldLayoutId id="2147483681" r:id="rId5"/>
    <p:sldLayoutId id="2147483678" r:id="rId6"/>
    <p:sldLayoutId id="2147483684" r:id="rId7"/>
    <p:sldLayoutId id="2147483683" r:id="rId8"/>
    <p:sldLayoutId id="2147483674" r:id="rId9"/>
    <p:sldLayoutId id="2147483687" r:id="rId10"/>
  </p:sldLayoutIdLst>
  <p:txStyles>
    <p:titleStyle>
      <a:lvl1pPr algn="l" defTabSz="914400" rtl="0" eaLnBrk="1" latinLnBrk="0" hangingPunct="1">
        <a:lnSpc>
          <a:spcPct val="90000"/>
        </a:lnSpc>
        <a:spcBef>
          <a:spcPct val="0"/>
        </a:spcBef>
        <a:buNone/>
        <a:defRPr sz="2500" b="1"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6">
            <a:extLst>
              <a:ext uri="{FF2B5EF4-FFF2-40B4-BE49-F238E27FC236}">
                <a16:creationId xmlns:a16="http://schemas.microsoft.com/office/drawing/2014/main" id="{5665EF76-06AA-5062-3F91-D79814344F67}"/>
              </a:ext>
            </a:extLst>
          </p:cNvPr>
          <p:cNvSpPr txBox="1"/>
          <p:nvPr/>
        </p:nvSpPr>
        <p:spPr>
          <a:xfrm>
            <a:off x="318437" y="3659661"/>
            <a:ext cx="7439272" cy="646331"/>
          </a:xfrm>
          <a:prstGeom prst="rect">
            <a:avLst/>
          </a:prstGeom>
          <a:noFill/>
        </p:spPr>
        <p:txBody>
          <a:bodyPr wrap="square" rtlCol="0">
            <a:spAutoFit/>
          </a:bodyPr>
          <a:lstStyle/>
          <a:p>
            <a:r>
              <a:rPr lang="en-US" b="1" dirty="0">
                <a:solidFill>
                  <a:schemeClr val="accent1"/>
                </a:solidFill>
                <a:latin typeface="Segoe UI" panose="020B0502040204020203" pitchFamily="34" charset="0"/>
                <a:cs typeface="Segoe UI" panose="020B0502040204020203" pitchFamily="34" charset="0"/>
              </a:rPr>
              <a:t>How did you find out about us?</a:t>
            </a:r>
          </a:p>
          <a:p>
            <a:endParaRPr lang="en-US" b="1" dirty="0">
              <a:solidFill>
                <a:schemeClr val="accent1"/>
              </a:solidFill>
              <a:latin typeface="Segoe UI" panose="020B0502040204020203" pitchFamily="34" charset="0"/>
              <a:cs typeface="Segoe UI" panose="020B0502040204020203" pitchFamily="34" charset="0"/>
            </a:endParaRPr>
          </a:p>
        </p:txBody>
      </p:sp>
      <p:grpSp>
        <p:nvGrpSpPr>
          <p:cNvPr id="3" name="Group 31">
            <a:extLst>
              <a:ext uri="{FF2B5EF4-FFF2-40B4-BE49-F238E27FC236}">
                <a16:creationId xmlns:a16="http://schemas.microsoft.com/office/drawing/2014/main" id="{C326CC99-A4CE-9D90-AAF6-A529B0B29050}"/>
              </a:ext>
            </a:extLst>
          </p:cNvPr>
          <p:cNvGrpSpPr/>
          <p:nvPr/>
        </p:nvGrpSpPr>
        <p:grpSpPr>
          <a:xfrm>
            <a:off x="624890" y="4026255"/>
            <a:ext cx="5353817" cy="1513922"/>
            <a:chOff x="355409" y="4018473"/>
            <a:chExt cx="5353817" cy="1513922"/>
          </a:xfrm>
        </p:grpSpPr>
        <p:sp>
          <p:nvSpPr>
            <p:cNvPr id="4" name="TextBox 20">
              <a:extLst>
                <a:ext uri="{FF2B5EF4-FFF2-40B4-BE49-F238E27FC236}">
                  <a16:creationId xmlns:a16="http://schemas.microsoft.com/office/drawing/2014/main" id="{8B103474-2DB2-EB03-C136-DCC7D8DA8575}"/>
                </a:ext>
              </a:extLst>
            </p:cNvPr>
            <p:cNvSpPr txBox="1"/>
            <p:nvPr userDrawn="1"/>
          </p:nvSpPr>
          <p:spPr>
            <a:xfrm>
              <a:off x="355409" y="4036815"/>
              <a:ext cx="1647374" cy="338554"/>
            </a:xfrm>
            <a:prstGeom prst="rect">
              <a:avLst/>
            </a:prstGeom>
            <a:noFill/>
          </p:spPr>
          <p:txBody>
            <a:bodyPr wrap="none" rtlCol="0">
              <a:spAutoFit/>
            </a:bodyPr>
            <a:lstStyle/>
            <a:p>
              <a:r>
                <a:rPr lang="en-US" sz="1600" dirty="0"/>
                <a:t>Ekipa newsletter</a:t>
              </a:r>
            </a:p>
          </p:txBody>
        </p:sp>
        <p:sp>
          <p:nvSpPr>
            <p:cNvPr id="5" name="TextBox 21">
              <a:extLst>
                <a:ext uri="{FF2B5EF4-FFF2-40B4-BE49-F238E27FC236}">
                  <a16:creationId xmlns:a16="http://schemas.microsoft.com/office/drawing/2014/main" id="{B9286486-BBA8-AF79-BF05-E337CAA01732}"/>
                </a:ext>
              </a:extLst>
            </p:cNvPr>
            <p:cNvSpPr txBox="1"/>
            <p:nvPr userDrawn="1"/>
          </p:nvSpPr>
          <p:spPr>
            <a:xfrm>
              <a:off x="355409" y="4423951"/>
              <a:ext cx="1632435" cy="338554"/>
            </a:xfrm>
            <a:prstGeom prst="rect">
              <a:avLst/>
            </a:prstGeom>
            <a:noFill/>
          </p:spPr>
          <p:txBody>
            <a:bodyPr wrap="none" rtlCol="0">
              <a:spAutoFit/>
            </a:bodyPr>
            <a:lstStyle/>
            <a:p>
              <a:r>
                <a:rPr lang="en-US" sz="1600" dirty="0"/>
                <a:t>LinkedIn posting</a:t>
              </a:r>
            </a:p>
          </p:txBody>
        </p:sp>
        <p:sp>
          <p:nvSpPr>
            <p:cNvPr id="6" name="TextBox 22">
              <a:extLst>
                <a:ext uri="{FF2B5EF4-FFF2-40B4-BE49-F238E27FC236}">
                  <a16:creationId xmlns:a16="http://schemas.microsoft.com/office/drawing/2014/main" id="{678A7A32-D7D1-EB0E-5C4D-FD59C21DABF2}"/>
                </a:ext>
              </a:extLst>
            </p:cNvPr>
            <p:cNvSpPr txBox="1"/>
            <p:nvPr userDrawn="1"/>
          </p:nvSpPr>
          <p:spPr>
            <a:xfrm>
              <a:off x="355409" y="4811056"/>
              <a:ext cx="1771639" cy="338554"/>
            </a:xfrm>
            <a:prstGeom prst="rect">
              <a:avLst/>
            </a:prstGeom>
            <a:noFill/>
          </p:spPr>
          <p:txBody>
            <a:bodyPr wrap="none" rtlCol="0">
              <a:spAutoFit/>
            </a:bodyPr>
            <a:lstStyle/>
            <a:p>
              <a:r>
                <a:rPr lang="en-US" sz="1600" dirty="0"/>
                <a:t>LinkedIn message</a:t>
              </a:r>
            </a:p>
          </p:txBody>
        </p:sp>
        <p:sp>
          <p:nvSpPr>
            <p:cNvPr id="7" name="TextBox 23">
              <a:extLst>
                <a:ext uri="{FF2B5EF4-FFF2-40B4-BE49-F238E27FC236}">
                  <a16:creationId xmlns:a16="http://schemas.microsoft.com/office/drawing/2014/main" id="{F6F32313-577C-FF74-8B9F-D1137D1CE4B9}"/>
                </a:ext>
              </a:extLst>
            </p:cNvPr>
            <p:cNvSpPr txBox="1"/>
            <p:nvPr userDrawn="1"/>
          </p:nvSpPr>
          <p:spPr>
            <a:xfrm>
              <a:off x="2271628" y="4029359"/>
              <a:ext cx="1403141" cy="338554"/>
            </a:xfrm>
            <a:prstGeom prst="rect">
              <a:avLst/>
            </a:prstGeom>
            <a:noFill/>
          </p:spPr>
          <p:txBody>
            <a:bodyPr wrap="none" rtlCol="0">
              <a:spAutoFit/>
            </a:bodyPr>
            <a:lstStyle/>
            <a:p>
              <a:r>
                <a:rPr lang="en-US" sz="1600" dirty="0"/>
                <a:t>Ekipa website</a:t>
              </a:r>
            </a:p>
          </p:txBody>
        </p:sp>
        <p:sp>
          <p:nvSpPr>
            <p:cNvPr id="8" name="TextBox 24">
              <a:extLst>
                <a:ext uri="{FF2B5EF4-FFF2-40B4-BE49-F238E27FC236}">
                  <a16:creationId xmlns:a16="http://schemas.microsoft.com/office/drawing/2014/main" id="{39C2E45C-D837-069D-7A18-A0D59FB93DD5}"/>
                </a:ext>
              </a:extLst>
            </p:cNvPr>
            <p:cNvSpPr txBox="1"/>
            <p:nvPr userDrawn="1"/>
          </p:nvSpPr>
          <p:spPr>
            <a:xfrm>
              <a:off x="2271628" y="4795496"/>
              <a:ext cx="1478675" cy="338554"/>
            </a:xfrm>
            <a:prstGeom prst="rect">
              <a:avLst/>
            </a:prstGeom>
            <a:noFill/>
          </p:spPr>
          <p:txBody>
            <a:bodyPr wrap="none" rtlCol="0">
              <a:spAutoFit/>
            </a:bodyPr>
            <a:lstStyle/>
            <a:p>
              <a:r>
                <a:rPr lang="en-US" sz="1600" dirty="0"/>
                <a:t>Google Search</a:t>
              </a:r>
            </a:p>
          </p:txBody>
        </p:sp>
        <p:sp>
          <p:nvSpPr>
            <p:cNvPr id="9" name="TextBox 25">
              <a:extLst>
                <a:ext uri="{FF2B5EF4-FFF2-40B4-BE49-F238E27FC236}">
                  <a16:creationId xmlns:a16="http://schemas.microsoft.com/office/drawing/2014/main" id="{D86ECF3F-ACE8-279B-EBE5-48F0145818CF}"/>
                </a:ext>
              </a:extLst>
            </p:cNvPr>
            <p:cNvSpPr txBox="1"/>
            <p:nvPr userDrawn="1"/>
          </p:nvSpPr>
          <p:spPr>
            <a:xfrm>
              <a:off x="3943614" y="4382847"/>
              <a:ext cx="1765612" cy="338554"/>
            </a:xfrm>
            <a:prstGeom prst="rect">
              <a:avLst/>
            </a:prstGeom>
            <a:noFill/>
          </p:spPr>
          <p:txBody>
            <a:bodyPr wrap="none" rtlCol="0">
              <a:spAutoFit/>
            </a:bodyPr>
            <a:lstStyle/>
            <a:p>
              <a:r>
                <a:rPr lang="en-US" sz="1600" dirty="0"/>
                <a:t>Social media post</a:t>
              </a:r>
            </a:p>
          </p:txBody>
        </p:sp>
        <p:sp>
          <p:nvSpPr>
            <p:cNvPr id="10" name="TextBox 26">
              <a:extLst>
                <a:ext uri="{FF2B5EF4-FFF2-40B4-BE49-F238E27FC236}">
                  <a16:creationId xmlns:a16="http://schemas.microsoft.com/office/drawing/2014/main" id="{20A922E0-4DD7-0C1D-6B09-1DDF97E963EE}"/>
                </a:ext>
              </a:extLst>
            </p:cNvPr>
            <p:cNvSpPr txBox="1"/>
            <p:nvPr userDrawn="1"/>
          </p:nvSpPr>
          <p:spPr>
            <a:xfrm>
              <a:off x="2271628" y="4400133"/>
              <a:ext cx="1060740" cy="338554"/>
            </a:xfrm>
            <a:prstGeom prst="rect">
              <a:avLst/>
            </a:prstGeom>
            <a:noFill/>
          </p:spPr>
          <p:txBody>
            <a:bodyPr wrap="none" rtlCol="0">
              <a:spAutoFit/>
            </a:bodyPr>
            <a:lstStyle/>
            <a:p>
              <a:r>
                <a:rPr lang="en-US" sz="1600" dirty="0"/>
                <a:t>University</a:t>
              </a:r>
            </a:p>
          </p:txBody>
        </p:sp>
        <p:sp>
          <p:nvSpPr>
            <p:cNvPr id="11" name="TextBox 27">
              <a:extLst>
                <a:ext uri="{FF2B5EF4-FFF2-40B4-BE49-F238E27FC236}">
                  <a16:creationId xmlns:a16="http://schemas.microsoft.com/office/drawing/2014/main" id="{8060F000-7809-F9D8-E68D-836323C71481}"/>
                </a:ext>
              </a:extLst>
            </p:cNvPr>
            <p:cNvSpPr txBox="1"/>
            <p:nvPr userDrawn="1"/>
          </p:nvSpPr>
          <p:spPr>
            <a:xfrm>
              <a:off x="3943614" y="4018473"/>
              <a:ext cx="821059" cy="338554"/>
            </a:xfrm>
            <a:prstGeom prst="rect">
              <a:avLst/>
            </a:prstGeom>
            <a:noFill/>
          </p:spPr>
          <p:txBody>
            <a:bodyPr wrap="none" rtlCol="0">
              <a:spAutoFit/>
            </a:bodyPr>
            <a:lstStyle/>
            <a:p>
              <a:r>
                <a:rPr lang="en-US" sz="1600" dirty="0"/>
                <a:t>Mailing</a:t>
              </a:r>
            </a:p>
          </p:txBody>
        </p:sp>
        <p:sp>
          <p:nvSpPr>
            <p:cNvPr id="12" name="TextBox 28">
              <a:extLst>
                <a:ext uri="{FF2B5EF4-FFF2-40B4-BE49-F238E27FC236}">
                  <a16:creationId xmlns:a16="http://schemas.microsoft.com/office/drawing/2014/main" id="{1906BFB9-6120-5EFD-4450-2795C36A4F77}"/>
                </a:ext>
              </a:extLst>
            </p:cNvPr>
            <p:cNvSpPr txBox="1"/>
            <p:nvPr userDrawn="1"/>
          </p:nvSpPr>
          <p:spPr>
            <a:xfrm>
              <a:off x="3943614" y="4791306"/>
              <a:ext cx="1604863" cy="338554"/>
            </a:xfrm>
            <a:prstGeom prst="rect">
              <a:avLst/>
            </a:prstGeom>
            <a:noFill/>
          </p:spPr>
          <p:txBody>
            <a:bodyPr wrap="none" rtlCol="0">
              <a:spAutoFit/>
            </a:bodyPr>
            <a:lstStyle/>
            <a:p>
              <a:r>
                <a:rPr lang="en-US" sz="1600" dirty="0"/>
                <a:t>Friend/</a:t>
              </a:r>
              <a:r>
                <a:rPr lang="en-US" sz="1600" dirty="0" err="1"/>
                <a:t>Collegue</a:t>
              </a:r>
              <a:endParaRPr lang="en-US" sz="1600" dirty="0"/>
            </a:p>
          </p:txBody>
        </p:sp>
        <p:sp>
          <p:nvSpPr>
            <p:cNvPr id="13" name="TextBox 29">
              <a:extLst>
                <a:ext uri="{FF2B5EF4-FFF2-40B4-BE49-F238E27FC236}">
                  <a16:creationId xmlns:a16="http://schemas.microsoft.com/office/drawing/2014/main" id="{7A612E00-B2B3-DAB3-B2E3-4D95B11C1E3C}"/>
                </a:ext>
              </a:extLst>
            </p:cNvPr>
            <p:cNvSpPr txBox="1"/>
            <p:nvPr userDrawn="1"/>
          </p:nvSpPr>
          <p:spPr>
            <a:xfrm>
              <a:off x="355409" y="5193841"/>
              <a:ext cx="691215" cy="338554"/>
            </a:xfrm>
            <a:prstGeom prst="rect">
              <a:avLst/>
            </a:prstGeom>
            <a:noFill/>
          </p:spPr>
          <p:txBody>
            <a:bodyPr wrap="none" rtlCol="0">
              <a:spAutoFit/>
            </a:bodyPr>
            <a:lstStyle/>
            <a:p>
              <a:r>
                <a:rPr lang="en-US" sz="1600" dirty="0"/>
                <a:t>Other</a:t>
              </a:r>
            </a:p>
          </p:txBody>
        </p:sp>
      </p:grpSp>
      <p:sp>
        <p:nvSpPr>
          <p:cNvPr id="14" name="Text Placeholder 2">
            <a:extLst>
              <a:ext uri="{FF2B5EF4-FFF2-40B4-BE49-F238E27FC236}">
                <a16:creationId xmlns:a16="http://schemas.microsoft.com/office/drawing/2014/main" id="{42A0DBA0-5CDD-895E-7C25-CFA11636066D}"/>
              </a:ext>
            </a:extLst>
          </p:cNvPr>
          <p:cNvSpPr txBox="1">
            <a:spLocks/>
          </p:cNvSpPr>
          <p:nvPr/>
        </p:nvSpPr>
        <p:spPr>
          <a:xfrm>
            <a:off x="399409" y="5670238"/>
            <a:ext cx="7358299" cy="459323"/>
          </a:xfrm>
          <a:prstGeom prst="rect">
            <a:avLst/>
          </a:prstGeom>
        </p:spPr>
        <p:txBody>
          <a:bodyPr>
            <a:noAutofit/>
          </a:bodyPr>
          <a:lstStyle>
            <a:lvl1pPr marL="0" indent="0" algn="l" defTabSz="914400" rtl="0" eaLnBrk="1" latinLnBrk="0" hangingPunct="1">
              <a:lnSpc>
                <a:spcPct val="90000"/>
              </a:lnSpc>
              <a:spcBef>
                <a:spcPts val="1000"/>
              </a:spcBef>
              <a:buFont typeface="Arial" panose="020B0604020202020204" pitchFamily="34" charset="0"/>
              <a:buNone/>
              <a:defRPr sz="1800" kern="1200">
                <a:solidFill>
                  <a:schemeClr val="accent1"/>
                </a:solidFill>
                <a:latin typeface="Segoe UI" panose="020B0502040204020203" pitchFamily="34" charset="0"/>
                <a:ea typeface="+mn-ea"/>
                <a:cs typeface="Segoe UI" panose="020B0502040204020203"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82000"/>
                  </a:schemeClr>
                </a:solidFill>
                <a:latin typeface="Segoe UI" panose="020B0502040204020203" pitchFamily="34" charset="0"/>
                <a:ea typeface="+mn-ea"/>
                <a:cs typeface="Segoe UI" panose="020B0502040204020203"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82000"/>
                  </a:schemeClr>
                </a:solidFill>
                <a:latin typeface="Segoe UI" panose="020B0502040204020203" pitchFamily="34" charset="0"/>
                <a:ea typeface="+mn-ea"/>
                <a:cs typeface="Segoe UI" panose="020B0502040204020203"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Segoe UI" panose="020B0502040204020203" pitchFamily="34" charset="0"/>
                <a:ea typeface="+mn-ea"/>
                <a:cs typeface="Segoe UI" panose="020B0502040204020203"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Segoe UI" panose="020B0502040204020203" pitchFamily="34" charset="0"/>
                <a:ea typeface="+mn-ea"/>
                <a:cs typeface="Segoe UI" panose="020B0502040204020203" pitchFamily="34" charset="0"/>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82000"/>
                  </a:schemeClr>
                </a:solidFill>
                <a:latin typeface="+mn-lt"/>
                <a:ea typeface="+mn-ea"/>
                <a:cs typeface="+mn-cs"/>
              </a:defRPr>
            </a:lvl9pPr>
          </a:lstStyle>
          <a:p>
            <a:r>
              <a:rPr lang="de-DE" dirty="0"/>
              <a:t>Write down </a:t>
            </a:r>
            <a:r>
              <a:rPr lang="de-DE" dirty="0" err="1"/>
              <a:t>here</a:t>
            </a:r>
            <a:r>
              <a:rPr lang="de-DE" dirty="0"/>
              <a:t>, </a:t>
            </a:r>
            <a:r>
              <a:rPr lang="de-DE" dirty="0" err="1"/>
              <a:t>how</a:t>
            </a:r>
            <a:r>
              <a:rPr lang="de-DE" dirty="0"/>
              <a:t> </a:t>
            </a:r>
            <a:r>
              <a:rPr lang="de-DE" dirty="0" err="1"/>
              <a:t>you</a:t>
            </a:r>
            <a:r>
              <a:rPr lang="de-DE" dirty="0"/>
              <a:t> </a:t>
            </a:r>
            <a:r>
              <a:rPr lang="de-DE" dirty="0" err="1"/>
              <a:t>found</a:t>
            </a:r>
            <a:r>
              <a:rPr lang="de-DE" dirty="0"/>
              <a:t> out </a:t>
            </a:r>
            <a:r>
              <a:rPr lang="de-DE" dirty="0" err="1"/>
              <a:t>about</a:t>
            </a:r>
            <a:r>
              <a:rPr lang="de-DE" dirty="0"/>
              <a:t> </a:t>
            </a:r>
            <a:r>
              <a:rPr lang="de-DE" dirty="0" err="1"/>
              <a:t>the</a:t>
            </a:r>
            <a:r>
              <a:rPr lang="de-DE" dirty="0"/>
              <a:t> </a:t>
            </a:r>
            <a:r>
              <a:rPr lang="de-DE" dirty="0" err="1"/>
              <a:t>project</a:t>
            </a:r>
            <a:endParaRPr lang="en-GB" dirty="0"/>
          </a:p>
        </p:txBody>
      </p:sp>
    </p:spTree>
    <p:extLst>
      <p:ext uri="{BB962C8B-B14F-4D97-AF65-F5344CB8AC3E}">
        <p14:creationId xmlns:p14="http://schemas.microsoft.com/office/powerpoint/2010/main" val="985856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517F1C3-E579-73F4-35AA-90844653EC1A}"/>
              </a:ext>
            </a:extLst>
          </p:cNvPr>
          <p:cNvSpPr>
            <a:spLocks noGrp="1"/>
          </p:cNvSpPr>
          <p:nvPr>
            <p:ph type="body" idx="13"/>
          </p:nvPr>
        </p:nvSpPr>
        <p:spPr/>
        <p:txBody>
          <a:bodyPr/>
          <a:lstStyle/>
          <a:p>
            <a:endParaRPr lang="en-US"/>
          </a:p>
        </p:txBody>
      </p:sp>
      <p:sp>
        <p:nvSpPr>
          <p:cNvPr id="3" name="Text Placeholder 2">
            <a:extLst>
              <a:ext uri="{FF2B5EF4-FFF2-40B4-BE49-F238E27FC236}">
                <a16:creationId xmlns:a16="http://schemas.microsoft.com/office/drawing/2014/main" id="{8DDA9A02-78FD-8A79-CA51-90229D60678B}"/>
              </a:ext>
            </a:extLst>
          </p:cNvPr>
          <p:cNvSpPr>
            <a:spLocks noGrp="1"/>
          </p:cNvSpPr>
          <p:nvPr>
            <p:ph type="body" idx="15"/>
          </p:nvPr>
        </p:nvSpPr>
        <p:spPr/>
        <p:txBody>
          <a:bodyPr/>
          <a:lstStyle/>
          <a:p>
            <a:endParaRPr lang="en-US"/>
          </a:p>
        </p:txBody>
      </p:sp>
      <p:sp>
        <p:nvSpPr>
          <p:cNvPr id="4" name="Text Placeholder 3">
            <a:extLst>
              <a:ext uri="{FF2B5EF4-FFF2-40B4-BE49-F238E27FC236}">
                <a16:creationId xmlns:a16="http://schemas.microsoft.com/office/drawing/2014/main" id="{63E5905D-3ECB-350A-54DD-7509B4F27436}"/>
              </a:ext>
            </a:extLst>
          </p:cNvPr>
          <p:cNvSpPr>
            <a:spLocks noGrp="1"/>
          </p:cNvSpPr>
          <p:nvPr>
            <p:ph type="body" idx="16"/>
          </p:nvPr>
        </p:nvSpPr>
        <p:spPr/>
        <p:txBody>
          <a:bodyPr/>
          <a:lstStyle/>
          <a:p>
            <a:endParaRPr lang="en-US"/>
          </a:p>
        </p:txBody>
      </p:sp>
      <p:sp>
        <p:nvSpPr>
          <p:cNvPr id="6" name="Text Placeholder 5">
            <a:extLst>
              <a:ext uri="{FF2B5EF4-FFF2-40B4-BE49-F238E27FC236}">
                <a16:creationId xmlns:a16="http://schemas.microsoft.com/office/drawing/2014/main" id="{0B83B598-F225-91A5-0E22-03841A636896}"/>
              </a:ext>
            </a:extLst>
          </p:cNvPr>
          <p:cNvSpPr>
            <a:spLocks noGrp="1"/>
          </p:cNvSpPr>
          <p:nvPr>
            <p:ph type="body" idx="18"/>
          </p:nvPr>
        </p:nvSpPr>
        <p:spPr/>
        <p:txBody>
          <a:bodyPr/>
          <a:lstStyle/>
          <a:p>
            <a:endParaRPr lang="en-US"/>
          </a:p>
        </p:txBody>
      </p:sp>
      <p:sp>
        <p:nvSpPr>
          <p:cNvPr id="7" name="Text Placeholder 6">
            <a:extLst>
              <a:ext uri="{FF2B5EF4-FFF2-40B4-BE49-F238E27FC236}">
                <a16:creationId xmlns:a16="http://schemas.microsoft.com/office/drawing/2014/main" id="{75B6182A-1E39-EE53-02A7-3C90950DFC50}"/>
              </a:ext>
            </a:extLst>
          </p:cNvPr>
          <p:cNvSpPr>
            <a:spLocks noGrp="1"/>
          </p:cNvSpPr>
          <p:nvPr>
            <p:ph type="body" idx="19"/>
          </p:nvPr>
        </p:nvSpPr>
        <p:spPr/>
        <p:txBody>
          <a:bodyPr/>
          <a:lstStyle/>
          <a:p>
            <a:endParaRPr lang="en-US"/>
          </a:p>
        </p:txBody>
      </p:sp>
      <p:sp>
        <p:nvSpPr>
          <p:cNvPr id="8" name="Text Placeholder 7">
            <a:extLst>
              <a:ext uri="{FF2B5EF4-FFF2-40B4-BE49-F238E27FC236}">
                <a16:creationId xmlns:a16="http://schemas.microsoft.com/office/drawing/2014/main" id="{1709F3E8-75CE-6CBA-106C-BA543687617B}"/>
              </a:ext>
            </a:extLst>
          </p:cNvPr>
          <p:cNvSpPr>
            <a:spLocks noGrp="1"/>
          </p:cNvSpPr>
          <p:nvPr>
            <p:ph type="body" idx="20"/>
          </p:nvPr>
        </p:nvSpPr>
        <p:spPr/>
        <p:txBody>
          <a:bodyPr/>
          <a:lstStyle/>
          <a:p>
            <a:endParaRPr lang="en-US"/>
          </a:p>
        </p:txBody>
      </p:sp>
      <p:sp>
        <p:nvSpPr>
          <p:cNvPr id="9" name="Text Placeholder 8">
            <a:extLst>
              <a:ext uri="{FF2B5EF4-FFF2-40B4-BE49-F238E27FC236}">
                <a16:creationId xmlns:a16="http://schemas.microsoft.com/office/drawing/2014/main" id="{865C8EC4-3154-79A9-41F5-32C387E285CF}"/>
              </a:ext>
            </a:extLst>
          </p:cNvPr>
          <p:cNvSpPr>
            <a:spLocks noGrp="1"/>
          </p:cNvSpPr>
          <p:nvPr>
            <p:ph type="body" idx="21"/>
          </p:nvPr>
        </p:nvSpPr>
        <p:spPr/>
        <p:txBody>
          <a:bodyPr/>
          <a:lstStyle/>
          <a:p>
            <a:endParaRPr lang="en-US" dirty="0"/>
          </a:p>
        </p:txBody>
      </p:sp>
      <p:sp>
        <p:nvSpPr>
          <p:cNvPr id="10" name="Text Placeholder 9">
            <a:extLst>
              <a:ext uri="{FF2B5EF4-FFF2-40B4-BE49-F238E27FC236}">
                <a16:creationId xmlns:a16="http://schemas.microsoft.com/office/drawing/2014/main" id="{AFA37973-B478-34F6-DBB5-B67EEA040E41}"/>
              </a:ext>
            </a:extLst>
          </p:cNvPr>
          <p:cNvSpPr>
            <a:spLocks noGrp="1"/>
          </p:cNvSpPr>
          <p:nvPr>
            <p:ph type="body" idx="22"/>
          </p:nvPr>
        </p:nvSpPr>
        <p:spPr/>
        <p:txBody>
          <a:bodyPr/>
          <a:lstStyle/>
          <a:p>
            <a:endParaRPr lang="en-US"/>
          </a:p>
        </p:txBody>
      </p:sp>
      <p:sp>
        <p:nvSpPr>
          <p:cNvPr id="11" name="Picture Placeholder 10">
            <a:extLst>
              <a:ext uri="{FF2B5EF4-FFF2-40B4-BE49-F238E27FC236}">
                <a16:creationId xmlns:a16="http://schemas.microsoft.com/office/drawing/2014/main" id="{DBE65465-CE35-3657-F2AA-3178C3182F37}"/>
              </a:ext>
            </a:extLst>
          </p:cNvPr>
          <p:cNvSpPr>
            <a:spLocks noGrp="1"/>
          </p:cNvSpPr>
          <p:nvPr>
            <p:ph type="pic" idx="23"/>
          </p:nvPr>
        </p:nvSpPr>
        <p:spPr/>
        <p:txBody>
          <a:bodyPr/>
          <a:lstStyle/>
          <a:p>
            <a:endParaRPr lang="en-US"/>
          </a:p>
        </p:txBody>
      </p:sp>
      <p:sp>
        <p:nvSpPr>
          <p:cNvPr id="12" name="Text Placeholder 11">
            <a:extLst>
              <a:ext uri="{FF2B5EF4-FFF2-40B4-BE49-F238E27FC236}">
                <a16:creationId xmlns:a16="http://schemas.microsoft.com/office/drawing/2014/main" id="{8B43C568-35B6-F971-8369-E1ADF6BEEA34}"/>
              </a:ext>
            </a:extLst>
          </p:cNvPr>
          <p:cNvSpPr>
            <a:spLocks noGrp="1"/>
          </p:cNvSpPr>
          <p:nvPr>
            <p:ph type="body" idx="24"/>
          </p:nvPr>
        </p:nvSpPr>
        <p:spPr/>
        <p:txBody>
          <a:bodyPr/>
          <a:lstStyle/>
          <a:p>
            <a:endParaRPr lang="en-US" dirty="0"/>
          </a:p>
        </p:txBody>
      </p:sp>
      <p:sp>
        <p:nvSpPr>
          <p:cNvPr id="13" name="Picture Placeholder 12">
            <a:extLst>
              <a:ext uri="{FF2B5EF4-FFF2-40B4-BE49-F238E27FC236}">
                <a16:creationId xmlns:a16="http://schemas.microsoft.com/office/drawing/2014/main" id="{265FFD02-C6F4-4A74-056A-E9AB8CD6AC5A}"/>
              </a:ext>
            </a:extLst>
          </p:cNvPr>
          <p:cNvSpPr>
            <a:spLocks noGrp="1"/>
          </p:cNvSpPr>
          <p:nvPr>
            <p:ph type="pic" idx="25"/>
          </p:nvPr>
        </p:nvSpPr>
        <p:spPr/>
        <p:txBody>
          <a:bodyPr/>
          <a:lstStyle/>
          <a:p>
            <a:endParaRPr lang="en-US"/>
          </a:p>
        </p:txBody>
      </p:sp>
      <p:sp>
        <p:nvSpPr>
          <p:cNvPr id="5" name="Text Placeholder 2">
            <a:extLst>
              <a:ext uri="{FF2B5EF4-FFF2-40B4-BE49-F238E27FC236}">
                <a16:creationId xmlns:a16="http://schemas.microsoft.com/office/drawing/2014/main" id="{C96BA367-F9B3-DBC6-AE02-72AA902A4D84}"/>
              </a:ext>
            </a:extLst>
          </p:cNvPr>
          <p:cNvSpPr>
            <a:spLocks noGrp="1"/>
          </p:cNvSpPr>
          <p:nvPr>
            <p:ph type="body" idx="26" hasCustomPrompt="1"/>
          </p:nvPr>
        </p:nvSpPr>
        <p:spPr>
          <a:xfrm>
            <a:off x="4168909" y="2127186"/>
            <a:ext cx="3775767" cy="416242"/>
          </a:xfrm>
        </p:spPr>
        <p:txBody>
          <a:bodyPr anchor="t">
            <a:noAutofit/>
          </a:bodyPr>
          <a:lstStyle>
            <a:lvl1pPr marL="171450" indent="-171450">
              <a:lnSpc>
                <a:spcPct val="100000"/>
              </a:lnSpc>
              <a:spcBef>
                <a:spcPts val="0"/>
              </a:spcBef>
              <a:buFont typeface="Segoe UI" panose="020B0502040204020203" pitchFamily="34" charset="0"/>
              <a:buChar char="⃣"/>
              <a:defRPr sz="1100" b="0">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dirty="0"/>
              <a:t>New Coating Techniques </a:t>
            </a:r>
          </a:p>
          <a:p>
            <a:pPr lvl="0"/>
            <a:r>
              <a:rPr lang="en-GB" dirty="0"/>
              <a:t>Alternative Materials </a:t>
            </a:r>
            <a:r>
              <a:rPr lang="en-GB"/>
              <a:t>for Nickel</a:t>
            </a:r>
            <a:endParaRPr lang="en-GB" dirty="0"/>
          </a:p>
        </p:txBody>
      </p:sp>
      <p:sp>
        <p:nvSpPr>
          <p:cNvPr id="14" name="Text Placeholder 2">
            <a:extLst>
              <a:ext uri="{FF2B5EF4-FFF2-40B4-BE49-F238E27FC236}">
                <a16:creationId xmlns:a16="http://schemas.microsoft.com/office/drawing/2014/main" id="{B47D8408-B79F-1F1C-3843-5E7C79CF81A7}"/>
              </a:ext>
            </a:extLst>
          </p:cNvPr>
          <p:cNvSpPr>
            <a:spLocks noGrp="1"/>
          </p:cNvSpPr>
          <p:nvPr>
            <p:ph type="body" idx="27" hasCustomPrompt="1"/>
          </p:nvPr>
        </p:nvSpPr>
        <p:spPr>
          <a:xfrm>
            <a:off x="4165028" y="1810917"/>
            <a:ext cx="3779647" cy="297798"/>
          </a:xfrm>
        </p:spPr>
        <p:txBody>
          <a:bodyPr anchor="t">
            <a:normAutofit/>
          </a:bodyPr>
          <a:lstStyle>
            <a:lvl1pPr marL="0" indent="0">
              <a:buFont typeface="Arial" panose="020B0604020202020204" pitchFamily="34" charset="0"/>
              <a:buNone/>
              <a:defRPr sz="1200" b="1">
                <a:solidFill>
                  <a:schemeClr val="tx1"/>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GB" dirty="0"/>
              <a:t>SOLUTION APPROACH: </a:t>
            </a:r>
          </a:p>
          <a:p>
            <a:pPr lvl="0"/>
            <a:endParaRPr lang="en-GB" dirty="0"/>
          </a:p>
          <a:p>
            <a:pPr lvl="0"/>
            <a:endParaRPr lang="en-GB" dirty="0"/>
          </a:p>
        </p:txBody>
      </p:sp>
    </p:spTree>
    <p:extLst>
      <p:ext uri="{BB962C8B-B14F-4D97-AF65-F5344CB8AC3E}">
        <p14:creationId xmlns:p14="http://schemas.microsoft.com/office/powerpoint/2010/main" val="642391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D89EDAE-5882-69EA-1873-1E9182381AC3}"/>
              </a:ext>
            </a:extLst>
          </p:cNvPr>
          <p:cNvSpPr>
            <a:spLocks noGrp="1"/>
          </p:cNvSpPr>
          <p:nvPr>
            <p:ph type="body" idx="14"/>
          </p:nvPr>
        </p:nvSpPr>
        <p:spPr/>
        <p:txBody>
          <a:bodyPr/>
          <a:lstStyle/>
          <a:p>
            <a:endParaRPr lang="en-US"/>
          </a:p>
        </p:txBody>
      </p:sp>
      <p:sp>
        <p:nvSpPr>
          <p:cNvPr id="3" name="Content Placeholder 2">
            <a:extLst>
              <a:ext uri="{FF2B5EF4-FFF2-40B4-BE49-F238E27FC236}">
                <a16:creationId xmlns:a16="http://schemas.microsoft.com/office/drawing/2014/main" id="{647D1BAA-F92E-5208-ABA6-1893DD0CFF84}"/>
              </a:ext>
            </a:extLst>
          </p:cNvPr>
          <p:cNvSpPr>
            <a:spLocks noGrp="1"/>
          </p:cNvSpPr>
          <p:nvPr>
            <p:ph sz="quarter" idx="18"/>
          </p:nvPr>
        </p:nvSpPr>
        <p:spPr>
          <a:xfrm>
            <a:off x="4314813" y="4413506"/>
            <a:ext cx="3594179" cy="1885383"/>
          </a:xfrm>
        </p:spPr>
        <p:txBody>
          <a:bodyPr/>
          <a:lstStyle/>
          <a:p>
            <a:endParaRPr lang="en-US"/>
          </a:p>
        </p:txBody>
      </p:sp>
      <p:sp>
        <p:nvSpPr>
          <p:cNvPr id="4" name="Content Placeholder 3">
            <a:extLst>
              <a:ext uri="{FF2B5EF4-FFF2-40B4-BE49-F238E27FC236}">
                <a16:creationId xmlns:a16="http://schemas.microsoft.com/office/drawing/2014/main" id="{B184335D-3BE9-2E56-9E77-D0F2BD550E91}"/>
              </a:ext>
            </a:extLst>
          </p:cNvPr>
          <p:cNvSpPr>
            <a:spLocks noGrp="1"/>
          </p:cNvSpPr>
          <p:nvPr>
            <p:ph sz="quarter" idx="19"/>
          </p:nvPr>
        </p:nvSpPr>
        <p:spPr/>
        <p:txBody>
          <a:bodyPr/>
          <a:lstStyle/>
          <a:p>
            <a:endParaRPr lang="en-US"/>
          </a:p>
        </p:txBody>
      </p:sp>
      <p:sp>
        <p:nvSpPr>
          <p:cNvPr id="5" name="Text Placeholder 4">
            <a:extLst>
              <a:ext uri="{FF2B5EF4-FFF2-40B4-BE49-F238E27FC236}">
                <a16:creationId xmlns:a16="http://schemas.microsoft.com/office/drawing/2014/main" id="{AA4EBF9F-C0C7-D9FC-97EE-8FDC2B4A4718}"/>
              </a:ext>
            </a:extLst>
          </p:cNvPr>
          <p:cNvSpPr>
            <a:spLocks noGrp="1"/>
          </p:cNvSpPr>
          <p:nvPr>
            <p:ph type="body" idx="20"/>
          </p:nvPr>
        </p:nvSpPr>
        <p:spPr>
          <a:xfrm>
            <a:off x="4314813" y="1280570"/>
            <a:ext cx="7628709" cy="2799940"/>
          </a:xfrm>
        </p:spPr>
        <p:txBody>
          <a:bodyPr/>
          <a:lstStyle/>
          <a:p>
            <a:endParaRPr lang="en-US" dirty="0"/>
          </a:p>
        </p:txBody>
      </p:sp>
    </p:spTree>
    <p:extLst>
      <p:ext uri="{BB962C8B-B14F-4D97-AF65-F5344CB8AC3E}">
        <p14:creationId xmlns:p14="http://schemas.microsoft.com/office/powerpoint/2010/main" val="886721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B4BBF1-31A7-1389-0F6D-DC59ACDF5273}"/>
              </a:ext>
            </a:extLst>
          </p:cNvPr>
          <p:cNvSpPr>
            <a:spLocks noGrp="1"/>
          </p:cNvSpPr>
          <p:nvPr>
            <p:ph type="body" idx="14"/>
          </p:nvPr>
        </p:nvSpPr>
        <p:spPr/>
        <p:txBody>
          <a:bodyPr/>
          <a:lstStyle/>
          <a:p>
            <a:pPr marL="0" indent="0">
              <a:buNone/>
            </a:pPr>
            <a:endParaRPr lang="en-US" dirty="0"/>
          </a:p>
        </p:txBody>
      </p:sp>
      <p:sp>
        <p:nvSpPr>
          <p:cNvPr id="3" name="Text Placeholder 2">
            <a:extLst>
              <a:ext uri="{FF2B5EF4-FFF2-40B4-BE49-F238E27FC236}">
                <a16:creationId xmlns:a16="http://schemas.microsoft.com/office/drawing/2014/main" id="{49C4D240-B7EA-6283-08FD-BE5CA96CBAC8}"/>
              </a:ext>
            </a:extLst>
          </p:cNvPr>
          <p:cNvSpPr>
            <a:spLocks noGrp="1"/>
          </p:cNvSpPr>
          <p:nvPr>
            <p:ph type="body" idx="15"/>
          </p:nvPr>
        </p:nvSpPr>
        <p:spPr/>
        <p:txBody>
          <a:bodyPr/>
          <a:lstStyle/>
          <a:p>
            <a:endParaRPr lang="en-US"/>
          </a:p>
        </p:txBody>
      </p:sp>
      <p:sp>
        <p:nvSpPr>
          <p:cNvPr id="4" name="Text Placeholder 3">
            <a:extLst>
              <a:ext uri="{FF2B5EF4-FFF2-40B4-BE49-F238E27FC236}">
                <a16:creationId xmlns:a16="http://schemas.microsoft.com/office/drawing/2014/main" id="{C2FC37E9-BEEF-14F9-E981-CBD9B255C74E}"/>
              </a:ext>
            </a:extLst>
          </p:cNvPr>
          <p:cNvSpPr>
            <a:spLocks noGrp="1"/>
          </p:cNvSpPr>
          <p:nvPr>
            <p:ph type="body" idx="16"/>
          </p:nvPr>
        </p:nvSpPr>
        <p:spPr/>
        <p:txBody>
          <a:bodyPr/>
          <a:lstStyle/>
          <a:p>
            <a:endParaRPr lang="en-US"/>
          </a:p>
        </p:txBody>
      </p:sp>
    </p:spTree>
    <p:extLst>
      <p:ext uri="{BB962C8B-B14F-4D97-AF65-F5344CB8AC3E}">
        <p14:creationId xmlns:p14="http://schemas.microsoft.com/office/powerpoint/2010/main" val="537293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77C2A4A-188C-4BF3-69F5-242E834B2750}"/>
              </a:ext>
            </a:extLst>
          </p:cNvPr>
          <p:cNvSpPr>
            <a:spLocks noGrp="1"/>
          </p:cNvSpPr>
          <p:nvPr>
            <p:ph type="body" idx="14"/>
          </p:nvPr>
        </p:nvSpPr>
        <p:spPr/>
        <p:txBody>
          <a:bodyPr/>
          <a:lstStyle/>
          <a:p>
            <a:endParaRPr lang="en-US" dirty="0"/>
          </a:p>
        </p:txBody>
      </p:sp>
      <p:sp>
        <p:nvSpPr>
          <p:cNvPr id="3" name="Text Placeholder 2">
            <a:extLst>
              <a:ext uri="{FF2B5EF4-FFF2-40B4-BE49-F238E27FC236}">
                <a16:creationId xmlns:a16="http://schemas.microsoft.com/office/drawing/2014/main" id="{5DD77C83-AADF-A77C-8FCE-71DA799D7713}"/>
              </a:ext>
            </a:extLst>
          </p:cNvPr>
          <p:cNvSpPr>
            <a:spLocks noGrp="1"/>
          </p:cNvSpPr>
          <p:nvPr>
            <p:ph type="body" sz="quarter" idx="16"/>
          </p:nvPr>
        </p:nvSpPr>
        <p:spPr/>
        <p:txBody>
          <a:bodyPr/>
          <a:lstStyle/>
          <a:p>
            <a:endParaRPr lang="en-US"/>
          </a:p>
        </p:txBody>
      </p:sp>
      <p:sp>
        <p:nvSpPr>
          <p:cNvPr id="4" name="Text Placeholder 3">
            <a:extLst>
              <a:ext uri="{FF2B5EF4-FFF2-40B4-BE49-F238E27FC236}">
                <a16:creationId xmlns:a16="http://schemas.microsoft.com/office/drawing/2014/main" id="{AE51A6A4-11B3-8157-A08E-B591330D1A74}"/>
              </a:ext>
            </a:extLst>
          </p:cNvPr>
          <p:cNvSpPr>
            <a:spLocks noGrp="1"/>
          </p:cNvSpPr>
          <p:nvPr>
            <p:ph type="body" sz="quarter" idx="17"/>
          </p:nvPr>
        </p:nvSpPr>
        <p:spPr/>
        <p:txBody>
          <a:bodyPr/>
          <a:lstStyle/>
          <a:p>
            <a:endParaRPr lang="en-US" dirty="0"/>
          </a:p>
        </p:txBody>
      </p:sp>
    </p:spTree>
    <p:extLst>
      <p:ext uri="{BB962C8B-B14F-4D97-AF65-F5344CB8AC3E}">
        <p14:creationId xmlns:p14="http://schemas.microsoft.com/office/powerpoint/2010/main" val="1832142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5F3D7-304A-0B8B-8BD8-358613E90348}"/>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98A12DEA-72AC-3A10-02A0-44615CF95C88}"/>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418DB68C-629E-E635-27BC-662803EC47A7}"/>
              </a:ext>
            </a:extLst>
          </p:cNvPr>
          <p:cNvSpPr>
            <a:spLocks noGrp="1"/>
          </p:cNvSpPr>
          <p:nvPr>
            <p:ph sz="quarter" idx="13"/>
          </p:nvPr>
        </p:nvSpPr>
        <p:spPr/>
        <p:txBody>
          <a:bodyPr/>
          <a:lstStyle/>
          <a:p>
            <a:endParaRPr lang="en-US"/>
          </a:p>
        </p:txBody>
      </p:sp>
      <p:sp>
        <p:nvSpPr>
          <p:cNvPr id="5" name="Content Placeholder 4">
            <a:extLst>
              <a:ext uri="{FF2B5EF4-FFF2-40B4-BE49-F238E27FC236}">
                <a16:creationId xmlns:a16="http://schemas.microsoft.com/office/drawing/2014/main" id="{E4FE6B41-A128-0F44-B4C4-B218E11AD0A0}"/>
              </a:ext>
            </a:extLst>
          </p:cNvPr>
          <p:cNvSpPr>
            <a:spLocks noGrp="1"/>
          </p:cNvSpPr>
          <p:nvPr>
            <p:ph sz="quarter" idx="14"/>
          </p:nvPr>
        </p:nvSpPr>
        <p:spPr/>
        <p:txBody>
          <a:bodyPr/>
          <a:lstStyle/>
          <a:p>
            <a:endParaRPr lang="en-US"/>
          </a:p>
        </p:txBody>
      </p:sp>
    </p:spTree>
    <p:extLst>
      <p:ext uri="{BB962C8B-B14F-4D97-AF65-F5344CB8AC3E}">
        <p14:creationId xmlns:p14="http://schemas.microsoft.com/office/powerpoint/2010/main" val="550875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3CDFC-85DF-C645-4E43-C03F28866CFC}"/>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2EC4EDEF-C03E-101D-0041-C049D988FBBA}"/>
              </a:ext>
            </a:extLst>
          </p:cNvPr>
          <p:cNvSpPr>
            <a:spLocks noGrp="1"/>
          </p:cNvSpPr>
          <p:nvPr>
            <p:ph type="body" idx="1"/>
          </p:nvPr>
        </p:nvSpPr>
        <p:spPr/>
        <p:txBody>
          <a:bodyPr/>
          <a:lstStyle/>
          <a:p>
            <a:endParaRPr lang="en-US"/>
          </a:p>
        </p:txBody>
      </p:sp>
      <p:sp>
        <p:nvSpPr>
          <p:cNvPr id="4" name="Content Placeholder 3">
            <a:extLst>
              <a:ext uri="{FF2B5EF4-FFF2-40B4-BE49-F238E27FC236}">
                <a16:creationId xmlns:a16="http://schemas.microsoft.com/office/drawing/2014/main" id="{AB48D8CE-F06E-2CCC-3631-C1269158D317}"/>
              </a:ext>
            </a:extLst>
          </p:cNvPr>
          <p:cNvSpPr>
            <a:spLocks noGrp="1"/>
          </p:cNvSpPr>
          <p:nvPr>
            <p:ph sz="quarter" idx="13"/>
          </p:nvPr>
        </p:nvSpPr>
        <p:spPr/>
        <p:txBody>
          <a:bodyPr/>
          <a:lstStyle/>
          <a:p>
            <a:endParaRPr lang="en-US"/>
          </a:p>
        </p:txBody>
      </p:sp>
    </p:spTree>
    <p:extLst>
      <p:ext uri="{BB962C8B-B14F-4D97-AF65-F5344CB8AC3E}">
        <p14:creationId xmlns:p14="http://schemas.microsoft.com/office/powerpoint/2010/main" val="109023905"/>
      </p:ext>
    </p:extLst>
  </p:cSld>
  <p:clrMapOvr>
    <a:masterClrMapping/>
  </p:clrMapOvr>
</p:sld>
</file>

<file path=ppt/theme/theme1.xml><?xml version="1.0" encoding="utf-8"?>
<a:theme xmlns:a="http://schemas.openxmlformats.org/drawingml/2006/main" name="Submission Template">
  <a:themeElements>
    <a:clrScheme name="Custom 1">
      <a:dk1>
        <a:srgbClr val="4A4A4A"/>
      </a:dk1>
      <a:lt1>
        <a:srgbClr val="FFFFFF"/>
      </a:lt1>
      <a:dk2>
        <a:srgbClr val="F2F2F2"/>
      </a:dk2>
      <a:lt2>
        <a:srgbClr val="4A4A4A"/>
      </a:lt2>
      <a:accent1>
        <a:srgbClr val="E62F66"/>
      </a:accent1>
      <a:accent2>
        <a:srgbClr val="E74D4E"/>
      </a:accent2>
      <a:accent3>
        <a:srgbClr val="EC762E"/>
      </a:accent3>
      <a:accent4>
        <a:srgbClr val="F39719"/>
      </a:accent4>
      <a:accent5>
        <a:srgbClr val="FACD8E"/>
      </a:accent5>
      <a:accent6>
        <a:srgbClr val="163C68"/>
      </a:accent6>
      <a:hlink>
        <a:srgbClr val="EC752E"/>
      </a:hlink>
      <a:folHlink>
        <a:srgbClr val="EC752E"/>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97B669D26C8494CA7785679D8B2A5ED" ma:contentTypeVersion="19" ma:contentTypeDescription="Ein neues Dokument erstellen." ma:contentTypeScope="" ma:versionID="304ac694c385881d2353ce7d8828d5c8">
  <xsd:schema xmlns:xsd="http://www.w3.org/2001/XMLSchema" xmlns:xs="http://www.w3.org/2001/XMLSchema" xmlns:p="http://schemas.microsoft.com/office/2006/metadata/properties" xmlns:ns2="be24c730-79ca-4eb5-9fee-26c6c4fc7260" xmlns:ns3="a13041a0-5882-43a7-a09d-61ebda83141c" targetNamespace="http://schemas.microsoft.com/office/2006/metadata/properties" ma:root="true" ma:fieldsID="2e0b8d78c528447e5efeac74351c407f" ns2:_="" ns3:_="">
    <xsd:import namespace="be24c730-79ca-4eb5-9fee-26c6c4fc7260"/>
    <xsd:import namespace="a13041a0-5882-43a7-a09d-61ebda83141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BLUB"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e24c730-79ca-4eb5-9fee-26c6c4fc72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Bildmarkierungen" ma:readOnly="false" ma:fieldId="{5cf76f15-5ced-4ddc-b409-7134ff3c332f}" ma:taxonomyMulti="true" ma:sspId="c56bdf71-ead2-455e-8a3d-9a7b55f90f7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BLUB" ma:index="25" nillable="true" ma:displayName="BLUB" ma:default="Choice 1" ma:format="Dropdown" ma:internalName="BLUB">
      <xsd:simpleType>
        <xsd:restriction base="dms:Choice">
          <xsd:enumeration value="Choice 1"/>
          <xsd:enumeration value="Choice 2"/>
          <xsd:enumeration value="Choice 3"/>
        </xsd:restriction>
      </xsd:simpleType>
    </xsd:element>
  </xsd:schema>
  <xsd:schema xmlns:xsd="http://www.w3.org/2001/XMLSchema" xmlns:xs="http://www.w3.org/2001/XMLSchema" xmlns:dms="http://schemas.microsoft.com/office/2006/documentManagement/types" xmlns:pc="http://schemas.microsoft.com/office/infopath/2007/PartnerControls" targetNamespace="a13041a0-5882-43a7-a09d-61ebda83141c" elementFormDefault="qualified">
    <xsd:import namespace="http://schemas.microsoft.com/office/2006/documentManagement/types"/>
    <xsd:import namespace="http://schemas.microsoft.com/office/infopath/2007/PartnerControls"/>
    <xsd:element name="SharedWithUsers" ma:index="17"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Freigegeben für - Details" ma:internalName="SharedWithDetails" ma:readOnly="true">
      <xsd:simpleType>
        <xsd:restriction base="dms:Note">
          <xsd:maxLength value="255"/>
        </xsd:restriction>
      </xsd:simpleType>
    </xsd:element>
    <xsd:element name="TaxCatchAll" ma:index="22" nillable="true" ma:displayName="Taxonomy Catch All Column" ma:hidden="true" ma:list="{43b3b244-d6cb-45b8-9931-972cee7efd17}" ma:internalName="TaxCatchAll" ma:showField="CatchAllData" ma:web="a13041a0-5882-43a7-a09d-61ebda83141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BLUB xmlns="be24c730-79ca-4eb5-9fee-26c6c4fc7260">Choice 1</BLUB>
    <lcf76f155ced4ddcb4097134ff3c332f xmlns="be24c730-79ca-4eb5-9fee-26c6c4fc7260">
      <Terms xmlns="http://schemas.microsoft.com/office/infopath/2007/PartnerControls"/>
    </lcf76f155ced4ddcb4097134ff3c332f>
    <TaxCatchAll xmlns="a13041a0-5882-43a7-a09d-61ebda83141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D3C3233-2051-425A-A4BF-BD40551106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e24c730-79ca-4eb5-9fee-26c6c4fc7260"/>
    <ds:schemaRef ds:uri="a13041a0-5882-43a7-a09d-61ebda83141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C780FB9-D7D9-486C-9B2C-792577BFD90B}">
  <ds:schemaRefs>
    <ds:schemaRef ds:uri="http://schemas.microsoft.com/office/2006/documentManagement/types"/>
    <ds:schemaRef ds:uri="http://purl.org/dc/elements/1.1/"/>
    <ds:schemaRef ds:uri="http://schemas.microsoft.com/office/infopath/2007/PartnerControls"/>
    <ds:schemaRef ds:uri="http://schemas.microsoft.com/office/2006/metadata/properties"/>
    <ds:schemaRef ds:uri="http://schemas.openxmlformats.org/package/2006/metadata/core-properties"/>
    <ds:schemaRef ds:uri="a13041a0-5882-43a7-a09d-61ebda83141c"/>
    <ds:schemaRef ds:uri="http://www.w3.org/XML/1998/namespace"/>
    <ds:schemaRef ds:uri="be24c730-79ca-4eb5-9fee-26c6c4fc7260"/>
    <ds:schemaRef ds:uri="http://purl.org/dc/dcmitype/"/>
    <ds:schemaRef ds:uri="http://purl.org/dc/terms/"/>
  </ds:schemaRefs>
</ds:datastoreItem>
</file>

<file path=customXml/itemProps3.xml><?xml version="1.0" encoding="utf-8"?>
<ds:datastoreItem xmlns:ds="http://schemas.openxmlformats.org/officeDocument/2006/customXml" ds:itemID="{B4613504-31F2-4C58-B133-1871F62370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50</Words>
  <Application>Microsoft Office PowerPoint</Application>
  <PresentationFormat>Breitbild</PresentationFormat>
  <Paragraphs>17</Paragraphs>
  <Slides>7</Slides>
  <Notes>2</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7</vt:i4>
      </vt:variant>
    </vt:vector>
  </HeadingPairs>
  <TitlesOfParts>
    <vt:vector size="12" baseType="lpstr">
      <vt:lpstr>Aptos</vt:lpstr>
      <vt:lpstr>Arial</vt:lpstr>
      <vt:lpstr>Segoe UI</vt:lpstr>
      <vt:lpstr>System Font Regular</vt:lpstr>
      <vt:lpstr>Submission Template</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Josephine Hoffheinz</dc:creator>
  <cp:lastModifiedBy>Hannah Werner</cp:lastModifiedBy>
  <cp:revision>1</cp:revision>
  <dcterms:created xsi:type="dcterms:W3CDTF">2024-03-10T13:25:42Z</dcterms:created>
  <dcterms:modified xsi:type="dcterms:W3CDTF">2024-11-19T13:59:16Z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0x010100797B669D26C8494CA7785679D8B2A5ED</vt:lpwstr>
  </property>
  <property fmtid="{D5CDD505-2E9C-101B-9397-08002B2CF9AE}" pid="3" name="MediaServiceImageTags">
    <vt:lpwstr/>
  </property>
</Properties>
</file>