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 id="2147483690" r:id="rId5"/>
  </p:sldMasterIdLst>
  <p:notesMasterIdLst>
    <p:notesMasterId r:id="rId12"/>
  </p:notesMasterIdLst>
  <p:sldIdLst>
    <p:sldId id="267" r:id="rId6"/>
    <p:sldId id="266" r:id="rId7"/>
    <p:sldId id="272" r:id="rId8"/>
    <p:sldId id="273" r:id="rId9"/>
    <p:sldId id="271" r:id="rId10"/>
    <p:sldId id="270" r:id="rId11"/>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Übersicht Application Template" id="{053C3EF4-24B6-F64F-BFDF-521D93BA9934}">
          <p14:sldIdLst>
            <p14:sldId id="267"/>
          </p14:sldIdLst>
        </p14:section>
        <p14:section name="Stelle dich vor" id="{6F032485-F42F-4645-AF5B-CE298C1CA406}">
          <p14:sldIdLst>
            <p14:sldId id="266"/>
          </p14:sldIdLst>
        </p14:section>
        <p14:section name="Verpflichtende Folien" id="{08251AE7-0E36-B446-A6D5-DA50A1678257}">
          <p14:sldIdLst>
            <p14:sldId id="272"/>
            <p14:sldId id="273"/>
          </p14:sldIdLst>
        </p14:section>
        <p14:section name="Zusätzliche Folien" id="{F8F64F9D-5CD3-624B-9EAE-366DC1DD177F}">
          <p14:sldIdLst>
            <p14:sldId id="271"/>
            <p14:sldId id="270"/>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BDC83C-BE9E-DE3B-DCE7-4AC3D8FA3B54}" name="Josephine Hoffheinz" initials="JH" userId="S::josephine.hoffheinz@ekipa.de::e0f5c9e3-43ea-4b53-8ebb-53a75749d87d" providerId="AD"/>
  <p188:author id="{044A4280-E3AE-A440-0DB4-F0B21F1EE427}" name="Nico Heby" initials="NH" userId="S::nico@ekipa.de::c88c6920-9e16-4a7e-acac-31863610828a" providerId="AD"/>
  <p188:author id="{65D8A8FA-79AF-5787-AB57-AF145ECF8B18}" name="Lidia Welldeabzghi" initials="LW" userId="S::lidia.welldeabzghi@ekipa.de::6657851c-35d9-4326-b5bf-045b30d4ae05"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D7FB07-B9CA-44C9-8E46-DD6F6B6B2D5B}" v="1" dt="2024-11-05T15:51:44.1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5" d="100"/>
          <a:sy n="75" d="100"/>
        </p:scale>
        <p:origin x="874"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dia Welldeabzghi" userId="6657851c-35d9-4326-b5bf-045b30d4ae05" providerId="ADAL" clId="{31C7ABF1-8B5B-473A-90BB-26008898B461}"/>
    <pc:docChg chg="undo redo custSel delSld modSld modMainMaster modSection">
      <pc:chgData name="Lidia Welldeabzghi" userId="6657851c-35d9-4326-b5bf-045b30d4ae05" providerId="ADAL" clId="{31C7ABF1-8B5B-473A-90BB-26008898B461}" dt="2024-11-05T15:40:26.588" v="126" actId="20577"/>
      <pc:docMkLst>
        <pc:docMk/>
      </pc:docMkLst>
      <pc:sldChg chg="del">
        <pc:chgData name="Lidia Welldeabzghi" userId="6657851c-35d9-4326-b5bf-045b30d4ae05" providerId="ADAL" clId="{31C7ABF1-8B5B-473A-90BB-26008898B461}" dt="2024-11-05T14:56:01.903" v="23" actId="47"/>
        <pc:sldMkLst>
          <pc:docMk/>
          <pc:sldMk cId="537293043" sldId="261"/>
        </pc:sldMkLst>
      </pc:sldChg>
      <pc:sldChg chg="modSp mod">
        <pc:chgData name="Lidia Welldeabzghi" userId="6657851c-35d9-4326-b5bf-045b30d4ae05" providerId="ADAL" clId="{31C7ABF1-8B5B-473A-90BB-26008898B461}" dt="2024-11-05T14:50:53.501" v="0" actId="3626"/>
        <pc:sldMkLst>
          <pc:docMk/>
          <pc:sldMk cId="4233395722" sldId="267"/>
        </pc:sldMkLst>
        <pc:spChg chg="mod">
          <ac:chgData name="Lidia Welldeabzghi" userId="6657851c-35d9-4326-b5bf-045b30d4ae05" providerId="ADAL" clId="{31C7ABF1-8B5B-473A-90BB-26008898B461}" dt="2024-11-05T14:50:53.501" v="0" actId="3626"/>
          <ac:spMkLst>
            <pc:docMk/>
            <pc:sldMk cId="4233395722" sldId="267"/>
            <ac:spMk id="3" creationId="{0A829010-E93E-D14F-8302-AEFCCCEDDD4A}"/>
          </ac:spMkLst>
        </pc:spChg>
      </pc:sldChg>
      <pc:sldMasterChg chg="modSldLayout">
        <pc:chgData name="Lidia Welldeabzghi" userId="6657851c-35d9-4326-b5bf-045b30d4ae05" providerId="ADAL" clId="{31C7ABF1-8B5B-473A-90BB-26008898B461}" dt="2024-11-05T15:40:26.588" v="126" actId="20577"/>
        <pc:sldMasterMkLst>
          <pc:docMk/>
          <pc:sldMasterMk cId="2394396925" sldId="2147483661"/>
        </pc:sldMasterMkLst>
        <pc:sldLayoutChg chg="modSp mod">
          <pc:chgData name="Lidia Welldeabzghi" userId="6657851c-35d9-4326-b5bf-045b30d4ae05" providerId="ADAL" clId="{31C7ABF1-8B5B-473A-90BB-26008898B461}" dt="2024-11-05T15:30:54.733" v="123" actId="20577"/>
          <pc:sldLayoutMkLst>
            <pc:docMk/>
            <pc:sldMasterMk cId="2394396925" sldId="2147483661"/>
            <pc:sldLayoutMk cId="3485044174" sldId="2147483678"/>
          </pc:sldLayoutMkLst>
          <pc:spChg chg="mod">
            <ac:chgData name="Lidia Welldeabzghi" userId="6657851c-35d9-4326-b5bf-045b30d4ae05" providerId="ADAL" clId="{31C7ABF1-8B5B-473A-90BB-26008898B461}" dt="2024-11-05T15:30:54.733" v="123" actId="20577"/>
            <ac:spMkLst>
              <pc:docMk/>
              <pc:sldMasterMk cId="2394396925" sldId="2147483661"/>
              <pc:sldLayoutMk cId="3485044174" sldId="2147483678"/>
              <ac:spMk id="4" creationId="{6671D909-E3C3-EE22-2BBA-0BF010E29823}"/>
            </ac:spMkLst>
          </pc:spChg>
        </pc:sldLayoutChg>
        <pc:sldLayoutChg chg="modSp mod">
          <pc:chgData name="Lidia Welldeabzghi" userId="6657851c-35d9-4326-b5bf-045b30d4ae05" providerId="ADAL" clId="{31C7ABF1-8B5B-473A-90BB-26008898B461}" dt="2024-11-05T15:24:44.845" v="63" actId="20577"/>
          <pc:sldLayoutMkLst>
            <pc:docMk/>
            <pc:sldMasterMk cId="2394396925" sldId="2147483661"/>
            <pc:sldLayoutMk cId="496303994" sldId="2147483679"/>
          </pc:sldLayoutMkLst>
          <pc:spChg chg="mod">
            <ac:chgData name="Lidia Welldeabzghi" userId="6657851c-35d9-4326-b5bf-045b30d4ae05" providerId="ADAL" clId="{31C7ABF1-8B5B-473A-90BB-26008898B461}" dt="2024-11-05T15:24:44.845" v="63" actId="20577"/>
            <ac:spMkLst>
              <pc:docMk/>
              <pc:sldMasterMk cId="2394396925" sldId="2147483661"/>
              <pc:sldLayoutMk cId="496303994" sldId="2147483679"/>
              <ac:spMk id="13" creationId="{C6C5D7BB-F081-AE0C-6BAA-5C53E9968F72}"/>
            </ac:spMkLst>
          </pc:spChg>
          <pc:spChg chg="mod">
            <ac:chgData name="Lidia Welldeabzghi" userId="6657851c-35d9-4326-b5bf-045b30d4ae05" providerId="ADAL" clId="{31C7ABF1-8B5B-473A-90BB-26008898B461}" dt="2024-11-05T14:54:41.851" v="16" actId="20577"/>
            <ac:spMkLst>
              <pc:docMk/>
              <pc:sldMasterMk cId="2394396925" sldId="2147483661"/>
              <pc:sldLayoutMk cId="496303994" sldId="2147483679"/>
              <ac:spMk id="18" creationId="{B8005569-C2AD-CC05-8D64-B474FCA4E742}"/>
            </ac:spMkLst>
          </pc:spChg>
        </pc:sldLayoutChg>
        <pc:sldLayoutChg chg="modSp mod">
          <pc:chgData name="Lidia Welldeabzghi" userId="6657851c-35d9-4326-b5bf-045b30d4ae05" providerId="ADAL" clId="{31C7ABF1-8B5B-473A-90BB-26008898B461}" dt="2024-11-05T15:40:26.588" v="126" actId="20577"/>
          <pc:sldLayoutMkLst>
            <pc:docMk/>
            <pc:sldMasterMk cId="2394396925" sldId="2147483661"/>
            <pc:sldLayoutMk cId="2894851312" sldId="2147483682"/>
          </pc:sldLayoutMkLst>
          <pc:spChg chg="mod">
            <ac:chgData name="Lidia Welldeabzghi" userId="6657851c-35d9-4326-b5bf-045b30d4ae05" providerId="ADAL" clId="{31C7ABF1-8B5B-473A-90BB-26008898B461}" dt="2024-11-05T15:40:26.588" v="126" actId="20577"/>
            <ac:spMkLst>
              <pc:docMk/>
              <pc:sldMasterMk cId="2394396925" sldId="2147483661"/>
              <pc:sldLayoutMk cId="2894851312" sldId="2147483682"/>
              <ac:spMk id="16" creationId="{5F8397AA-E398-929E-0C83-31AB9C22E568}"/>
            </ac:spMkLst>
          </pc:spChg>
        </pc:sldLayoutChg>
        <pc:sldLayoutChg chg="modSp mod">
          <pc:chgData name="Lidia Welldeabzghi" userId="6657851c-35d9-4326-b5bf-045b30d4ae05" providerId="ADAL" clId="{31C7ABF1-8B5B-473A-90BB-26008898B461}" dt="2024-11-05T15:40:22.990" v="125" actId="20577"/>
          <pc:sldLayoutMkLst>
            <pc:docMk/>
            <pc:sldMasterMk cId="2394396925" sldId="2147483661"/>
            <pc:sldLayoutMk cId="3859855295" sldId="2147483683"/>
          </pc:sldLayoutMkLst>
          <pc:spChg chg="mod">
            <ac:chgData name="Lidia Welldeabzghi" userId="6657851c-35d9-4326-b5bf-045b30d4ae05" providerId="ADAL" clId="{31C7ABF1-8B5B-473A-90BB-26008898B461}" dt="2024-11-05T14:57:32.425" v="35" actId="20577"/>
            <ac:spMkLst>
              <pc:docMk/>
              <pc:sldMasterMk cId="2394396925" sldId="2147483661"/>
              <pc:sldLayoutMk cId="3859855295" sldId="2147483683"/>
              <ac:spMk id="5" creationId="{0A96F4E7-0BC6-6E08-9BA6-D3347C795D03}"/>
            </ac:spMkLst>
          </pc:spChg>
          <pc:spChg chg="mod">
            <ac:chgData name="Lidia Welldeabzghi" userId="6657851c-35d9-4326-b5bf-045b30d4ae05" providerId="ADAL" clId="{31C7ABF1-8B5B-473A-90BB-26008898B461}" dt="2024-11-05T15:25:25.063" v="65" actId="20577"/>
            <ac:spMkLst>
              <pc:docMk/>
              <pc:sldMasterMk cId="2394396925" sldId="2147483661"/>
              <pc:sldLayoutMk cId="3859855295" sldId="2147483683"/>
              <ac:spMk id="6" creationId="{3BF7658C-9DAC-AECA-6642-220AA6A467F4}"/>
            </ac:spMkLst>
          </pc:spChg>
          <pc:spChg chg="mod">
            <ac:chgData name="Lidia Welldeabzghi" userId="6657851c-35d9-4326-b5bf-045b30d4ae05" providerId="ADAL" clId="{31C7ABF1-8B5B-473A-90BB-26008898B461}" dt="2024-11-05T15:25:48.308" v="72"/>
            <ac:spMkLst>
              <pc:docMk/>
              <pc:sldMasterMk cId="2394396925" sldId="2147483661"/>
              <pc:sldLayoutMk cId="3859855295" sldId="2147483683"/>
              <ac:spMk id="11" creationId="{366E3751-4A42-3B8D-5208-B03E95659924}"/>
            </ac:spMkLst>
          </pc:spChg>
          <pc:spChg chg="mod">
            <ac:chgData name="Lidia Welldeabzghi" userId="6657851c-35d9-4326-b5bf-045b30d4ae05" providerId="ADAL" clId="{31C7ABF1-8B5B-473A-90BB-26008898B461}" dt="2024-11-05T15:40:22.990" v="125" actId="20577"/>
            <ac:spMkLst>
              <pc:docMk/>
              <pc:sldMasterMk cId="2394396925" sldId="2147483661"/>
              <pc:sldLayoutMk cId="3859855295" sldId="2147483683"/>
              <ac:spMk id="12" creationId="{D857812C-F707-CEB5-F849-562C7BA4920F}"/>
            </ac:spMkLst>
          </pc:spChg>
          <pc:spChg chg="mod">
            <ac:chgData name="Lidia Welldeabzghi" userId="6657851c-35d9-4326-b5bf-045b30d4ae05" providerId="ADAL" clId="{31C7ABF1-8B5B-473A-90BB-26008898B461}" dt="2024-11-05T15:25:29.253" v="68"/>
            <ac:spMkLst>
              <pc:docMk/>
              <pc:sldMasterMk cId="2394396925" sldId="2147483661"/>
              <pc:sldLayoutMk cId="3859855295" sldId="2147483683"/>
              <ac:spMk id="14" creationId="{BED520A0-5A91-65BD-5356-54F489A6981F}"/>
            </ac:spMkLst>
          </pc:spChg>
        </pc:sldLayoutChg>
      </pc:sldMasterChg>
    </pc:docChg>
  </pc:docChgLst>
  <pc:docChgLst>
    <pc:chgData name="Lidia Welldeabzghi" userId="6657851c-35d9-4326-b5bf-045b30d4ae05" providerId="ADAL" clId="{30D7FB07-B9CA-44C9-8E46-DD6F6B6B2D5B}"/>
    <pc:docChg chg="undo custSel modMainMaster">
      <pc:chgData name="Lidia Welldeabzghi" userId="6657851c-35d9-4326-b5bf-045b30d4ae05" providerId="ADAL" clId="{30D7FB07-B9CA-44C9-8E46-DD6F6B6B2D5B}" dt="2024-11-14T15:53:09.234" v="71" actId="20577"/>
      <pc:docMkLst>
        <pc:docMk/>
      </pc:docMkLst>
      <pc:sldMasterChg chg="modSldLayout">
        <pc:chgData name="Lidia Welldeabzghi" userId="6657851c-35d9-4326-b5bf-045b30d4ae05" providerId="ADAL" clId="{30D7FB07-B9CA-44C9-8E46-DD6F6B6B2D5B}" dt="2024-11-14T15:53:09.234" v="71" actId="20577"/>
        <pc:sldMasterMkLst>
          <pc:docMk/>
          <pc:sldMasterMk cId="2394396925" sldId="2147483661"/>
        </pc:sldMasterMkLst>
        <pc:sldLayoutChg chg="modSp mod">
          <pc:chgData name="Lidia Welldeabzghi" userId="6657851c-35d9-4326-b5bf-045b30d4ae05" providerId="ADAL" clId="{30D7FB07-B9CA-44C9-8E46-DD6F6B6B2D5B}" dt="2024-11-14T15:53:09.234" v="71" actId="20577"/>
          <pc:sldLayoutMkLst>
            <pc:docMk/>
            <pc:sldMasterMk cId="2394396925" sldId="2147483661"/>
            <pc:sldLayoutMk cId="3485044174" sldId="2147483678"/>
          </pc:sldLayoutMkLst>
          <pc:spChg chg="mod">
            <ac:chgData name="Lidia Welldeabzghi" userId="6657851c-35d9-4326-b5bf-045b30d4ae05" providerId="ADAL" clId="{30D7FB07-B9CA-44C9-8E46-DD6F6B6B2D5B}" dt="2024-11-14T15:53:09.234" v="71" actId="20577"/>
            <ac:spMkLst>
              <pc:docMk/>
              <pc:sldMasterMk cId="2394396925" sldId="2147483661"/>
              <pc:sldLayoutMk cId="3485044174" sldId="2147483678"/>
              <ac:spMk id="4" creationId="{6671D909-E3C3-EE22-2BBA-0BF010E29823}"/>
            </ac:spMkLst>
          </pc:spChg>
        </pc:sldLayoutChg>
        <pc:sldLayoutChg chg="modSp mod">
          <pc:chgData name="Lidia Welldeabzghi" userId="6657851c-35d9-4326-b5bf-045b30d4ae05" providerId="ADAL" clId="{30D7FB07-B9CA-44C9-8E46-DD6F6B6B2D5B}" dt="2024-11-05T15:50:27.837" v="8"/>
          <pc:sldLayoutMkLst>
            <pc:docMk/>
            <pc:sldMasterMk cId="2394396925" sldId="2147483661"/>
            <pc:sldLayoutMk cId="3859855295" sldId="2147483683"/>
          </pc:sldLayoutMkLst>
          <pc:spChg chg="mod">
            <ac:chgData name="Lidia Welldeabzghi" userId="6657851c-35d9-4326-b5bf-045b30d4ae05" providerId="ADAL" clId="{30D7FB07-B9CA-44C9-8E46-DD6F6B6B2D5B}" dt="2024-11-05T15:50:27.837" v="8"/>
            <ac:spMkLst>
              <pc:docMk/>
              <pc:sldMasterMk cId="2394396925" sldId="2147483661"/>
              <pc:sldLayoutMk cId="3859855295" sldId="2147483683"/>
              <ac:spMk id="5" creationId="{0A96F4E7-0BC6-6E08-9BA6-D3347C795D03}"/>
            </ac:spMkLst>
          </pc:spChg>
          <pc:spChg chg="mod">
            <ac:chgData name="Lidia Welldeabzghi" userId="6657851c-35d9-4326-b5bf-045b30d4ae05" providerId="ADAL" clId="{30D7FB07-B9CA-44C9-8E46-DD6F6B6B2D5B}" dt="2024-11-05T15:50:10.579" v="5"/>
            <ac:spMkLst>
              <pc:docMk/>
              <pc:sldMasterMk cId="2394396925" sldId="2147483661"/>
              <pc:sldLayoutMk cId="3859855295" sldId="2147483683"/>
              <ac:spMk id="11" creationId="{366E3751-4A42-3B8D-5208-B03E95659924}"/>
            </ac:spMkLst>
          </pc:spChg>
          <pc:spChg chg="mod">
            <ac:chgData name="Lidia Welldeabzghi" userId="6657851c-35d9-4326-b5bf-045b30d4ae05" providerId="ADAL" clId="{30D7FB07-B9CA-44C9-8E46-DD6F6B6B2D5B}" dt="2024-11-05T15:50:01.299" v="2"/>
            <ac:spMkLst>
              <pc:docMk/>
              <pc:sldMasterMk cId="2394396925" sldId="2147483661"/>
              <pc:sldLayoutMk cId="3859855295" sldId="2147483683"/>
              <ac:spMk id="14" creationId="{BED520A0-5A91-65BD-5356-54F489A6981F}"/>
            </ac:spMkLst>
          </pc:spChg>
        </pc:sldLayoutChg>
      </pc:sldMasterChg>
    </pc:docChg>
  </pc:docChgLst>
  <pc:docChgLst>
    <pc:chgData name="Tyra Hertel" userId="3a5c8735-d552-40cf-b112-d8ac0f8d190e" providerId="ADAL" clId="{B2CDBBFF-82DD-448D-8309-D5BDBD98F517}"/>
    <pc:docChg chg="custSel delSld modSld modMainMaster modSection">
      <pc:chgData name="Tyra Hertel" userId="3a5c8735-d552-40cf-b112-d8ac0f8d190e" providerId="ADAL" clId="{B2CDBBFF-82DD-448D-8309-D5BDBD98F517}" dt="2024-09-19T12:05:33.637" v="108"/>
      <pc:docMkLst>
        <pc:docMk/>
      </pc:docMkLst>
      <pc:sldChg chg="addSp modSp">
        <pc:chgData name="Tyra Hertel" userId="3a5c8735-d552-40cf-b112-d8ac0f8d190e" providerId="ADAL" clId="{B2CDBBFF-82DD-448D-8309-D5BDBD98F517}" dt="2024-09-19T12:05:33.637" v="108"/>
        <pc:sldMkLst>
          <pc:docMk/>
          <pc:sldMk cId="4233395722" sldId="267"/>
        </pc:sldMkLst>
        <pc:spChg chg="add mod">
          <ac:chgData name="Tyra Hertel" userId="3a5c8735-d552-40cf-b112-d8ac0f8d190e" providerId="ADAL" clId="{B2CDBBFF-82DD-448D-8309-D5BDBD98F517}" dt="2024-09-19T12:05:33.637" v="108"/>
          <ac:spMkLst>
            <pc:docMk/>
            <pc:sldMk cId="4233395722" sldId="267"/>
            <ac:spMk id="3" creationId="{0A829010-E93E-D14F-8302-AEFCCCEDDD4A}"/>
          </ac:spMkLst>
        </pc:spChg>
      </pc:sldChg>
      <pc:sldChg chg="addSp delSp modSp mod">
        <pc:chgData name="Tyra Hertel" userId="3a5c8735-d552-40cf-b112-d8ac0f8d190e" providerId="ADAL" clId="{B2CDBBFF-82DD-448D-8309-D5BDBD98F517}" dt="2024-09-19T11:28:33.823" v="105" actId="478"/>
        <pc:sldMkLst>
          <pc:docMk/>
          <pc:sldMk cId="886721739" sldId="272"/>
        </pc:sldMkLst>
        <pc:spChg chg="add del mod">
          <ac:chgData name="Tyra Hertel" userId="3a5c8735-d552-40cf-b112-d8ac0f8d190e" providerId="ADAL" clId="{B2CDBBFF-82DD-448D-8309-D5BDBD98F517}" dt="2024-09-19T11:28:33.823" v="105" actId="478"/>
          <ac:spMkLst>
            <pc:docMk/>
            <pc:sldMk cId="886721739" sldId="272"/>
            <ac:spMk id="2" creationId="{5167C0F2-B864-4B1A-889C-28BCEB6B3D75}"/>
          </ac:spMkLst>
        </pc:spChg>
      </pc:sldChg>
      <pc:sldChg chg="addSp modSp del mod">
        <pc:chgData name="Tyra Hertel" userId="3a5c8735-d552-40cf-b112-d8ac0f8d190e" providerId="ADAL" clId="{B2CDBBFF-82DD-448D-8309-D5BDBD98F517}" dt="2024-09-19T11:28:37.480" v="106" actId="47"/>
        <pc:sldMkLst>
          <pc:docMk/>
          <pc:sldMk cId="859427" sldId="275"/>
        </pc:sldMkLst>
        <pc:spChg chg="add mod">
          <ac:chgData name="Tyra Hertel" userId="3a5c8735-d552-40cf-b112-d8ac0f8d190e" providerId="ADAL" clId="{B2CDBBFF-82DD-448D-8309-D5BDBD98F517}" dt="2024-09-19T09:42:33.286" v="19" actId="20577"/>
          <ac:spMkLst>
            <pc:docMk/>
            <pc:sldMk cId="859427" sldId="275"/>
            <ac:spMk id="6" creationId="{7446B364-18F6-3AA9-A4F2-9BF8ED9377AE}"/>
          </ac:spMkLst>
        </pc:spChg>
      </pc:sldChg>
      <pc:sldMasterChg chg="modSldLayout">
        <pc:chgData name="Tyra Hertel" userId="3a5c8735-d552-40cf-b112-d8ac0f8d190e" providerId="ADAL" clId="{B2CDBBFF-82DD-448D-8309-D5BDBD98F517}" dt="2024-09-19T12:05:30.855" v="107" actId="478"/>
        <pc:sldMasterMkLst>
          <pc:docMk/>
          <pc:sldMasterMk cId="2394396925" sldId="2147483661"/>
        </pc:sldMasterMkLst>
        <pc:sldLayoutChg chg="delSp mod">
          <pc:chgData name="Tyra Hertel" userId="3a5c8735-d552-40cf-b112-d8ac0f8d190e" providerId="ADAL" clId="{B2CDBBFF-82DD-448D-8309-D5BDBD98F517}" dt="2024-09-19T12:05:30.855" v="107" actId="478"/>
          <pc:sldLayoutMkLst>
            <pc:docMk/>
            <pc:sldMasterMk cId="2394396925" sldId="2147483661"/>
            <pc:sldLayoutMk cId="2894851312" sldId="2147483682"/>
          </pc:sldLayoutMkLst>
          <pc:spChg chg="del">
            <ac:chgData name="Tyra Hertel" userId="3a5c8735-d552-40cf-b112-d8ac0f8d190e" providerId="ADAL" clId="{B2CDBBFF-82DD-448D-8309-D5BDBD98F517}" dt="2024-09-19T12:05:30.855" v="107" actId="478"/>
            <ac:spMkLst>
              <pc:docMk/>
              <pc:sldMasterMk cId="2394396925" sldId="2147483661"/>
              <pc:sldLayoutMk cId="2894851312" sldId="2147483682"/>
              <ac:spMk id="15" creationId="{F22F74EA-A9F5-4FA6-A5EA-2B83C2AA9CFD}"/>
            </ac:spMkLst>
          </pc:spChg>
        </pc:sldLayoutChg>
        <pc:sldLayoutChg chg="modSp mod">
          <pc:chgData name="Tyra Hertel" userId="3a5c8735-d552-40cf-b112-d8ac0f8d190e" providerId="ADAL" clId="{B2CDBBFF-82DD-448D-8309-D5BDBD98F517}" dt="2024-09-19T11:27:34.566" v="104" actId="20577"/>
          <pc:sldLayoutMkLst>
            <pc:docMk/>
            <pc:sldMasterMk cId="2394396925" sldId="2147483661"/>
            <pc:sldLayoutMk cId="3859855295" sldId="2147483683"/>
          </pc:sldLayoutMkLst>
          <pc:spChg chg="mod">
            <ac:chgData name="Tyra Hertel" userId="3a5c8735-d552-40cf-b112-d8ac0f8d190e" providerId="ADAL" clId="{B2CDBBFF-82DD-448D-8309-D5BDBD98F517}" dt="2024-09-19T11:27:34.566" v="104" actId="20577"/>
            <ac:spMkLst>
              <pc:docMk/>
              <pc:sldMasterMk cId="2394396925" sldId="2147483661"/>
              <pc:sldLayoutMk cId="3859855295" sldId="2147483683"/>
              <ac:spMk id="5" creationId="{0A96F4E7-0BC6-6E08-9BA6-D3347C795D03}"/>
            </ac:spMkLst>
          </pc:spChg>
          <pc:spChg chg="mod">
            <ac:chgData name="Tyra Hertel" userId="3a5c8735-d552-40cf-b112-d8ac0f8d190e" providerId="ADAL" clId="{B2CDBBFF-82DD-448D-8309-D5BDBD98F517}" dt="2024-09-19T11:26:46.417" v="76" actId="20577"/>
            <ac:spMkLst>
              <pc:docMk/>
              <pc:sldMasterMk cId="2394396925" sldId="2147483661"/>
              <pc:sldLayoutMk cId="3859855295" sldId="2147483683"/>
              <ac:spMk id="11" creationId="{366E3751-4A42-3B8D-5208-B03E95659924}"/>
            </ac:spMkLst>
          </pc:spChg>
        </pc:sldLayoutChg>
      </pc:sldMasterChg>
    </pc:docChg>
  </pc:docChgLst>
  <pc:docChgLst>
    <pc:chgData name="Lidia Welldeabzghi" userId="6657851c-35d9-4326-b5bf-045b30d4ae05" providerId="ADAL" clId="{6C8C8626-8EB5-4362-857C-9867C5461004}"/>
    <pc:docChg chg="modMainMaster">
      <pc:chgData name="Lidia Welldeabzghi" userId="6657851c-35d9-4326-b5bf-045b30d4ae05" providerId="ADAL" clId="{6C8C8626-8EB5-4362-857C-9867C5461004}" dt="2024-09-19T10:56:45.474" v="3" actId="1076"/>
      <pc:docMkLst>
        <pc:docMk/>
      </pc:docMkLst>
      <pc:sldMasterChg chg="modSldLayout">
        <pc:chgData name="Lidia Welldeabzghi" userId="6657851c-35d9-4326-b5bf-045b30d4ae05" providerId="ADAL" clId="{6C8C8626-8EB5-4362-857C-9867C5461004}" dt="2024-09-19T10:56:45.474" v="3" actId="1076"/>
        <pc:sldMasterMkLst>
          <pc:docMk/>
          <pc:sldMasterMk cId="2394396925" sldId="2147483661"/>
        </pc:sldMasterMkLst>
        <pc:sldLayoutChg chg="modSp mod">
          <pc:chgData name="Lidia Welldeabzghi" userId="6657851c-35d9-4326-b5bf-045b30d4ae05" providerId="ADAL" clId="{6C8C8626-8EB5-4362-857C-9867C5461004}" dt="2024-09-19T10:56:45.474" v="3" actId="1076"/>
          <pc:sldLayoutMkLst>
            <pc:docMk/>
            <pc:sldMasterMk cId="2394396925" sldId="2147483661"/>
            <pc:sldLayoutMk cId="3371246564" sldId="2147483684"/>
          </pc:sldLayoutMkLst>
          <pc:spChg chg="mod">
            <ac:chgData name="Lidia Welldeabzghi" userId="6657851c-35d9-4326-b5bf-045b30d4ae05" providerId="ADAL" clId="{6C8C8626-8EB5-4362-857C-9867C5461004}" dt="2024-09-19T10:56:41.619" v="2" actId="1076"/>
            <ac:spMkLst>
              <pc:docMk/>
              <pc:sldMasterMk cId="2394396925" sldId="2147483661"/>
              <pc:sldLayoutMk cId="3371246564" sldId="2147483684"/>
              <ac:spMk id="4" creationId="{AAA8C579-D9FF-601A-436C-81F8FD82AE6D}"/>
            </ac:spMkLst>
          </pc:spChg>
          <pc:spChg chg="mod">
            <ac:chgData name="Lidia Welldeabzghi" userId="6657851c-35d9-4326-b5bf-045b30d4ae05" providerId="ADAL" clId="{6C8C8626-8EB5-4362-857C-9867C5461004}" dt="2024-09-19T10:56:45.474" v="3" actId="1076"/>
            <ac:spMkLst>
              <pc:docMk/>
              <pc:sldMasterMk cId="2394396925" sldId="2147483661"/>
              <pc:sldLayoutMk cId="3371246564" sldId="2147483684"/>
              <ac:spMk id="14" creationId="{E856A02A-682F-0AB9-2B00-E8155AE64F0B}"/>
            </ac:spMkLst>
          </pc:spChg>
          <pc:spChg chg="mod">
            <ac:chgData name="Lidia Welldeabzghi" userId="6657851c-35d9-4326-b5bf-045b30d4ae05" providerId="ADAL" clId="{6C8C8626-8EB5-4362-857C-9867C5461004}" dt="2024-09-19T10:56:31.466" v="1" actId="1076"/>
            <ac:spMkLst>
              <pc:docMk/>
              <pc:sldMasterMk cId="2394396925" sldId="2147483661"/>
              <pc:sldLayoutMk cId="3371246564" sldId="2147483684"/>
              <ac:spMk id="16" creationId="{C204FC51-3AA1-2470-229C-C3E81D8C292B}"/>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02FD4-CFA1-594D-9BA9-A3FD9D9A2503}" type="datetimeFigureOut">
              <a:rPr lang="en-US" smtClean="0"/>
              <a:t>11/14/2024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BCD64-0B54-1947-B93C-DF5322DA077D}" type="slidenum">
              <a:rPr lang="en-US" smtClean="0"/>
              <a:t>‹Nr.›</a:t>
            </a:fld>
            <a:endParaRPr lang="en-US"/>
          </a:p>
        </p:txBody>
      </p:sp>
    </p:spTree>
    <p:extLst>
      <p:ext uri="{BB962C8B-B14F-4D97-AF65-F5344CB8AC3E}">
        <p14:creationId xmlns:p14="http://schemas.microsoft.com/office/powerpoint/2010/main" val="201059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2</a:t>
            </a:fld>
            <a:endParaRPr lang="en-US"/>
          </a:p>
        </p:txBody>
      </p:sp>
    </p:spTree>
    <p:extLst>
      <p:ext uri="{BB962C8B-B14F-4D97-AF65-F5344CB8AC3E}">
        <p14:creationId xmlns:p14="http://schemas.microsoft.com/office/powerpoint/2010/main" val="21256434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app.ekipa.de/challenges/venture-client-ewe/brief"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7" name="TextBox 6">
            <a:extLst>
              <a:ext uri="{FF2B5EF4-FFF2-40B4-BE49-F238E27FC236}">
                <a16:creationId xmlns:a16="http://schemas.microsoft.com/office/drawing/2014/main" id="{0494FF37-27BE-EE49-0479-E8702FF092CE}"/>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WIE HAST DU VON UNS ERFAHREN?</a:t>
            </a:r>
          </a:p>
          <a:p>
            <a:endParaRPr lang="en-US" b="1">
              <a:solidFill>
                <a:schemeClr val="accent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de-DE" sz="1400" b="0">
                <a:latin typeface="Segoe UI" panose="020B0502040204020203" pitchFamily="34" charset="0"/>
                <a:cs typeface="Segoe UI" panose="020B0502040204020203" pitchFamily="34" charset="0"/>
              </a:rPr>
              <a:t>Dies ist das offizielle Submission Template für die Teilnahme an den ekipa Challenges </a:t>
            </a:r>
            <a:endParaRPr lang="en-US" sz="1400" b="0">
              <a:latin typeface="Segoe UI" panose="020B0502040204020203" pitchFamily="34" charset="0"/>
              <a:cs typeface="Segoe UI" panose="020B0502040204020203" pitchFamily="34" charset="0"/>
            </a:endParaRP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340110"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INHALT</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035831"/>
          </a:xfrm>
          <a:prstGeom prst="rect">
            <a:avLst/>
          </a:prstGeom>
          <a:noFill/>
        </p:spPr>
        <p:txBody>
          <a:bodyPr wrap="square" rtlCol="0">
            <a:spAutoFit/>
          </a:bodyPr>
          <a:lstStyle/>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EINLEITUNG</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LÖSUNG</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KOLLABORATION</a:t>
            </a:r>
          </a:p>
          <a:p>
            <a:pPr marL="342900" indent="-342900">
              <a:lnSpc>
                <a:spcPct val="250000"/>
              </a:lnSpc>
              <a:buFont typeface="+mj-lt"/>
              <a:buAutoNum type="arabicPeriod"/>
            </a:pPr>
            <a:endParaRPr lang="en-US" sz="2000" b="1" dirty="0">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CHECKLISTE FÜR DEINE TEILNAHME</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DAC0DA56-B901-47FB-E13E-265681DE69EB}"/>
              </a:ext>
            </a:extLst>
          </p:cNvPr>
          <p:cNvGrpSpPr/>
          <p:nvPr userDrawn="1"/>
        </p:nvGrpSpPr>
        <p:grpSpPr>
          <a:xfrm>
            <a:off x="624890" y="4026255"/>
            <a:ext cx="5430119" cy="1513922"/>
            <a:chOff x="355409" y="4018473"/>
            <a:chExt cx="5430119" cy="1513922"/>
          </a:xfrm>
        </p:grpSpPr>
        <p:sp>
          <p:nvSpPr>
            <p:cNvPr id="21" name="TextBox 20">
              <a:extLst>
                <a:ext uri="{FF2B5EF4-FFF2-40B4-BE49-F238E27FC236}">
                  <a16:creationId xmlns:a16="http://schemas.microsoft.com/office/drawing/2014/main" id="{CDBAEE20-CA31-9243-1DD0-C47009AFE407}"/>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22" name="TextBox 21">
              <a:extLst>
                <a:ext uri="{FF2B5EF4-FFF2-40B4-BE49-F238E27FC236}">
                  <a16:creationId xmlns:a16="http://schemas.microsoft.com/office/drawing/2014/main" id="{B311AF44-DF51-FC94-93A0-C181D1C35BC0}"/>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23" name="TextBox 22">
              <a:extLst>
                <a:ext uri="{FF2B5EF4-FFF2-40B4-BE49-F238E27FC236}">
                  <a16:creationId xmlns:a16="http://schemas.microsoft.com/office/drawing/2014/main" id="{04F0DDF1-7B75-C982-6D94-3C5A0466BC8C}"/>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24" name="TextBox 23">
              <a:extLst>
                <a:ext uri="{FF2B5EF4-FFF2-40B4-BE49-F238E27FC236}">
                  <a16:creationId xmlns:a16="http://schemas.microsoft.com/office/drawing/2014/main" id="{9622445D-9918-9C65-8767-924DC6B97A08}"/>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25" name="TextBox 24">
              <a:extLst>
                <a:ext uri="{FF2B5EF4-FFF2-40B4-BE49-F238E27FC236}">
                  <a16:creationId xmlns:a16="http://schemas.microsoft.com/office/drawing/2014/main" id="{3477CF9B-C309-C815-836C-51175B5EFDD2}"/>
                </a:ext>
              </a:extLst>
            </p:cNvPr>
            <p:cNvSpPr txBox="1"/>
            <p:nvPr userDrawn="1"/>
          </p:nvSpPr>
          <p:spPr>
            <a:xfrm>
              <a:off x="2271628" y="4795496"/>
              <a:ext cx="1418978" cy="338554"/>
            </a:xfrm>
            <a:prstGeom prst="rect">
              <a:avLst/>
            </a:prstGeom>
            <a:noFill/>
          </p:spPr>
          <p:txBody>
            <a:bodyPr wrap="none" rtlCol="0">
              <a:spAutoFit/>
            </a:bodyPr>
            <a:lstStyle/>
            <a:p>
              <a:r>
                <a:rPr lang="en-US" sz="1600"/>
                <a:t>Google Suche</a:t>
              </a:r>
            </a:p>
          </p:txBody>
        </p:sp>
        <p:sp>
          <p:nvSpPr>
            <p:cNvPr id="26" name="TextBox 25">
              <a:extLst>
                <a:ext uri="{FF2B5EF4-FFF2-40B4-BE49-F238E27FC236}">
                  <a16:creationId xmlns:a16="http://schemas.microsoft.com/office/drawing/2014/main" id="{0B986676-D0E3-5EBC-F737-5298798F0A18}"/>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27" name="TextBox 26">
              <a:extLst>
                <a:ext uri="{FF2B5EF4-FFF2-40B4-BE49-F238E27FC236}">
                  <a16:creationId xmlns:a16="http://schemas.microsoft.com/office/drawing/2014/main" id="{1DDD256D-BF5C-C2CA-5FB3-29AA6AE01EA0}"/>
                </a:ext>
              </a:extLst>
            </p:cNvPr>
            <p:cNvSpPr txBox="1"/>
            <p:nvPr userDrawn="1"/>
          </p:nvSpPr>
          <p:spPr>
            <a:xfrm>
              <a:off x="2271628" y="4400133"/>
              <a:ext cx="1139864" cy="338554"/>
            </a:xfrm>
            <a:prstGeom prst="rect">
              <a:avLst/>
            </a:prstGeom>
            <a:noFill/>
          </p:spPr>
          <p:txBody>
            <a:bodyPr wrap="none" rtlCol="0">
              <a:spAutoFit/>
            </a:bodyPr>
            <a:lstStyle/>
            <a:p>
              <a:r>
                <a:rPr lang="en-US" sz="1600"/>
                <a:t>Universität</a:t>
              </a:r>
            </a:p>
          </p:txBody>
        </p:sp>
        <p:sp>
          <p:nvSpPr>
            <p:cNvPr id="28" name="TextBox 27">
              <a:extLst>
                <a:ext uri="{FF2B5EF4-FFF2-40B4-BE49-F238E27FC236}">
                  <a16:creationId xmlns:a16="http://schemas.microsoft.com/office/drawing/2014/main" id="{CF3B79AB-9D46-4AA8-F250-E281CD03508B}"/>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9" name="TextBox 28">
              <a:extLst>
                <a:ext uri="{FF2B5EF4-FFF2-40B4-BE49-F238E27FC236}">
                  <a16:creationId xmlns:a16="http://schemas.microsoft.com/office/drawing/2014/main" id="{5A7B4F7D-3050-8FCE-1586-8A81B7AEFD3E}"/>
                </a:ext>
              </a:extLst>
            </p:cNvPr>
            <p:cNvSpPr txBox="1"/>
            <p:nvPr userDrawn="1"/>
          </p:nvSpPr>
          <p:spPr>
            <a:xfrm>
              <a:off x="3943614" y="4791306"/>
              <a:ext cx="1841914" cy="338554"/>
            </a:xfrm>
            <a:prstGeom prst="rect">
              <a:avLst/>
            </a:prstGeom>
            <a:noFill/>
          </p:spPr>
          <p:txBody>
            <a:bodyPr wrap="none" rtlCol="0">
              <a:spAutoFit/>
            </a:bodyPr>
            <a:lstStyle/>
            <a:p>
              <a:r>
                <a:rPr lang="en-US" sz="1600"/>
                <a:t>Ein Freund/Kollege</a:t>
              </a:r>
            </a:p>
          </p:txBody>
        </p:sp>
        <p:sp>
          <p:nvSpPr>
            <p:cNvPr id="30" name="TextBox 29">
              <a:extLst>
                <a:ext uri="{FF2B5EF4-FFF2-40B4-BE49-F238E27FC236}">
                  <a16:creationId xmlns:a16="http://schemas.microsoft.com/office/drawing/2014/main" id="{6AE24D0F-FF23-6BF1-8CF2-DD98FC24D061}"/>
                </a:ext>
              </a:extLst>
            </p:cNvPr>
            <p:cNvSpPr txBox="1"/>
            <p:nvPr userDrawn="1"/>
          </p:nvSpPr>
          <p:spPr>
            <a:xfrm>
              <a:off x="355409" y="5193841"/>
              <a:ext cx="815031" cy="338554"/>
            </a:xfrm>
            <a:prstGeom prst="rect">
              <a:avLst/>
            </a:prstGeom>
            <a:noFill/>
          </p:spPr>
          <p:txBody>
            <a:bodyPr wrap="none" rtlCol="0">
              <a:spAutoFit/>
            </a:bodyPr>
            <a:lstStyle/>
            <a:p>
              <a:r>
                <a:rPr lang="en-US" sz="1600"/>
                <a:t>Andere</a:t>
              </a:r>
            </a:p>
          </p:txBody>
        </p:sp>
      </p:grpSp>
      <p:sp>
        <p:nvSpPr>
          <p:cNvPr id="31" name="Text Placeholder 2">
            <a:extLst>
              <a:ext uri="{FF2B5EF4-FFF2-40B4-BE49-F238E27FC236}">
                <a16:creationId xmlns:a16="http://schemas.microsoft.com/office/drawing/2014/main" id="{ADE4A8DD-38A9-592B-CA32-2430C8D5F85D}"/>
              </a:ext>
            </a:extLst>
          </p:cNvPr>
          <p:cNvSpPr>
            <a:spLocks noGrp="1"/>
          </p:cNvSpPr>
          <p:nvPr>
            <p:ph type="body" idx="17" hasCustomPrompt="1"/>
          </p:nvPr>
        </p:nvSpPr>
        <p:spPr>
          <a:xfrm>
            <a:off x="399409" y="5670238"/>
            <a:ext cx="7358299"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Schreibe hier auf, wie du von uns oder dieser Challenge erfahren hast</a:t>
            </a:r>
            <a:endParaRPr lang="en-GB"/>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939668"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APPLICATION TEMPLATE</a:t>
            </a:r>
          </a:p>
        </p:txBody>
      </p:sp>
    </p:spTree>
    <p:extLst>
      <p:ext uri="{BB962C8B-B14F-4D97-AF65-F5344CB8AC3E}">
        <p14:creationId xmlns:p14="http://schemas.microsoft.com/office/powerpoint/2010/main" val="2894851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Introduction">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928"/>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846578"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252825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TEAM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2215187"/>
            <a:ext cx="3630623" cy="4141162"/>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dirty="0"/>
              <a:t>Gib und eine kurze Einführung zu deinem Team und Unternehmen. Welche relevanten Qualifikationen und Erfahrungen bringt ihr im Bereich eurer gewählten Fokus Area mit?</a:t>
            </a:r>
            <a:endParaRPr lang="en-GB" dirty="0"/>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1256882"/>
            <a:ext cx="1397306" cy="307777"/>
          </a:xfrm>
          <a:prstGeom prst="rect">
            <a:avLst/>
          </a:prstGeom>
          <a:noFill/>
        </p:spPr>
        <p:txBody>
          <a:bodyPr wrap="none" rtlCol="0" anchor="ctr">
            <a:spAutoFit/>
          </a:bodyPr>
          <a:lstStyle/>
          <a:p>
            <a:r>
              <a:rPr lang="en-US" sz="1400" b="1" dirty="0">
                <a:solidFill>
                  <a:schemeClr val="bg2"/>
                </a:solidFill>
                <a:latin typeface="Segoe UI" panose="020B0502040204020203" pitchFamily="34" charset="0"/>
                <a:cs typeface="Segoe UI" panose="020B0502040204020203" pitchFamily="34" charset="0"/>
              </a:rPr>
              <a:t>BUNDESLAND</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3661470"/>
            <a:ext cx="2404120"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WEBSITE (falls zutreffend)</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4490257"/>
            <a:ext cx="2484270"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LINKEDIN (falls zutreffend)</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329036" y="1565816"/>
            <a:ext cx="3263995"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8389099" y="1252198"/>
            <a:ext cx="1787151" cy="780292"/>
          </a:xfrm>
        </p:spPr>
        <p:txBody>
          <a:bodyPr anchor="t">
            <a:normAutofit/>
          </a:bodyPr>
          <a:lstStyle>
            <a:lvl1pPr marL="0" indent="0">
              <a:buNone/>
              <a:defRPr sz="14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329036" y="1195942"/>
            <a:ext cx="3331721" cy="4002"/>
          </a:xfrm>
          <a:prstGeom prst="line">
            <a:avLst/>
          </a:prstGeom>
          <a:ln>
            <a:solidFill>
              <a:schemeClr val="tx2">
                <a:lumMod val="10000"/>
              </a:schemeClr>
            </a:solidFill>
          </a:ln>
        </p:spPr>
        <p:style>
          <a:lnRef idx="2">
            <a:schemeClr val="accent1"/>
          </a:lnRef>
          <a:fillRef idx="0">
            <a:schemeClr val="accent1"/>
          </a:fillRef>
          <a:effectRef idx="1">
            <a:schemeClr val="accent1"/>
          </a:effectRef>
          <a:fontRef idx="minor">
            <a:schemeClr val="tx1"/>
          </a:fontRef>
        </p:style>
      </p:cxn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342334" y="3999225"/>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342334" y="48114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329036" y="361792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329036" y="4448870"/>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2215187"/>
            <a:ext cx="3779647" cy="414116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Gib und eine kurze Einführung zu deiner Lösung.</a:t>
            </a:r>
            <a:endParaRPr lang="en-GB"/>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2403222"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EINLEITUNG</a:t>
            </a:r>
          </a:p>
        </p:txBody>
      </p:sp>
      <p:sp>
        <p:nvSpPr>
          <p:cNvPr id="2" name="TextBox 1">
            <a:extLst>
              <a:ext uri="{FF2B5EF4-FFF2-40B4-BE49-F238E27FC236}">
                <a16:creationId xmlns:a16="http://schemas.microsoft.com/office/drawing/2014/main" id="{7E5FA1BE-7633-F019-9769-1B38AF726BC0}"/>
              </a:ext>
            </a:extLst>
          </p:cNvPr>
          <p:cNvSpPr txBox="1"/>
          <p:nvPr userDrawn="1"/>
        </p:nvSpPr>
        <p:spPr>
          <a:xfrm>
            <a:off x="246535" y="2041290"/>
            <a:ext cx="2784737"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UNIVERSITÄT (falls zutreffend)</a:t>
            </a:r>
          </a:p>
        </p:txBody>
      </p:sp>
      <p:sp>
        <p:nvSpPr>
          <p:cNvPr id="3" name="Text Placeholder 2">
            <a:extLst>
              <a:ext uri="{FF2B5EF4-FFF2-40B4-BE49-F238E27FC236}">
                <a16:creationId xmlns:a16="http://schemas.microsoft.com/office/drawing/2014/main" id="{CAF8F316-5A1E-7E46-5A95-F83876EE2C2E}"/>
              </a:ext>
            </a:extLst>
          </p:cNvPr>
          <p:cNvSpPr>
            <a:spLocks noGrp="1"/>
          </p:cNvSpPr>
          <p:nvPr>
            <p:ph type="body" idx="21" hasCustomPrompt="1"/>
          </p:nvPr>
        </p:nvSpPr>
        <p:spPr>
          <a:xfrm>
            <a:off x="342334" y="2367464"/>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7" name="Straight Connector 6">
            <a:extLst>
              <a:ext uri="{FF2B5EF4-FFF2-40B4-BE49-F238E27FC236}">
                <a16:creationId xmlns:a16="http://schemas.microsoft.com/office/drawing/2014/main" id="{A5F06630-003E-1C3B-0DBA-726362887851}"/>
              </a:ext>
            </a:extLst>
          </p:cNvPr>
          <p:cNvCxnSpPr>
            <a:cxnSpLocks/>
          </p:cNvCxnSpPr>
          <p:nvPr userDrawn="1"/>
        </p:nvCxnSpPr>
        <p:spPr>
          <a:xfrm>
            <a:off x="329036" y="199774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72FC1E6B-1686-9789-3C2B-F987A474243F}"/>
              </a:ext>
            </a:extLst>
          </p:cNvPr>
          <p:cNvSpPr txBox="1"/>
          <p:nvPr userDrawn="1"/>
        </p:nvSpPr>
        <p:spPr>
          <a:xfrm>
            <a:off x="246535" y="2844986"/>
            <a:ext cx="325800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GRÜNDUNGSJAHR (falls zutreffend)</a:t>
            </a:r>
          </a:p>
        </p:txBody>
      </p:sp>
      <p:sp>
        <p:nvSpPr>
          <p:cNvPr id="27" name="Text Placeholder 2">
            <a:extLst>
              <a:ext uri="{FF2B5EF4-FFF2-40B4-BE49-F238E27FC236}">
                <a16:creationId xmlns:a16="http://schemas.microsoft.com/office/drawing/2014/main" id="{55963887-F3F0-94CC-EF89-0A2E74271239}"/>
              </a:ext>
            </a:extLst>
          </p:cNvPr>
          <p:cNvSpPr>
            <a:spLocks noGrp="1"/>
          </p:cNvSpPr>
          <p:nvPr>
            <p:ph type="body" idx="22" hasCustomPrompt="1"/>
          </p:nvPr>
        </p:nvSpPr>
        <p:spPr>
          <a:xfrm>
            <a:off x="342334" y="31711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29" name="Straight Connector 28">
            <a:extLst>
              <a:ext uri="{FF2B5EF4-FFF2-40B4-BE49-F238E27FC236}">
                <a16:creationId xmlns:a16="http://schemas.microsoft.com/office/drawing/2014/main" id="{6F5B5A21-824A-BB74-2B15-2A788DA33724}"/>
              </a:ext>
            </a:extLst>
          </p:cNvPr>
          <p:cNvCxnSpPr>
            <a:cxnSpLocks/>
          </p:cNvCxnSpPr>
          <p:nvPr userDrawn="1"/>
        </p:nvCxnSpPr>
        <p:spPr>
          <a:xfrm>
            <a:off x="329036" y="2801442"/>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3" name="Picture Placeholder 2">
            <a:extLst>
              <a:ext uri="{FF2B5EF4-FFF2-40B4-BE49-F238E27FC236}">
                <a16:creationId xmlns:a16="http://schemas.microsoft.com/office/drawing/2014/main" id="{0669D30F-026D-396E-3EE2-06DF84238CBA}"/>
              </a:ext>
            </a:extLst>
          </p:cNvPr>
          <p:cNvSpPr>
            <a:spLocks noGrp="1"/>
          </p:cNvSpPr>
          <p:nvPr>
            <p:ph type="pic" idx="23" hasCustomPrompt="1"/>
          </p:nvPr>
        </p:nvSpPr>
        <p:spPr>
          <a:xfrm>
            <a:off x="1594981" y="5405796"/>
            <a:ext cx="1999148" cy="950525"/>
          </a:xfrm>
        </p:spPr>
        <p:txBody>
          <a:bodyPr>
            <a:normAutofit/>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Logo</a:t>
            </a:r>
          </a:p>
        </p:txBody>
      </p:sp>
      <p:sp>
        <p:nvSpPr>
          <p:cNvPr id="35" name="Text Placeholder 2">
            <a:extLst>
              <a:ext uri="{FF2B5EF4-FFF2-40B4-BE49-F238E27FC236}">
                <a16:creationId xmlns:a16="http://schemas.microsoft.com/office/drawing/2014/main" id="{6432F760-F5F0-D74C-F44A-680E2AFA4293}"/>
              </a:ext>
            </a:extLst>
          </p:cNvPr>
          <p:cNvSpPr>
            <a:spLocks noGrp="1"/>
          </p:cNvSpPr>
          <p:nvPr>
            <p:ph type="body" idx="24" hasCustomPrompt="1"/>
          </p:nvPr>
        </p:nvSpPr>
        <p:spPr>
          <a:xfrm>
            <a:off x="4165030" y="1252198"/>
            <a:ext cx="3630622" cy="772882"/>
          </a:xfrm>
        </p:spPr>
        <p:txBody>
          <a:bodyPr anchor="t">
            <a:normAutofit/>
          </a:bodyPr>
          <a:lstStyle>
            <a:lvl1pPr marL="0" indent="0">
              <a:buNone/>
              <a:defRPr sz="1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LÖSUNGSNAME</a:t>
            </a:r>
          </a:p>
        </p:txBody>
      </p:sp>
      <p:sp>
        <p:nvSpPr>
          <p:cNvPr id="37" name="Picture Placeholder 2">
            <a:extLst>
              <a:ext uri="{FF2B5EF4-FFF2-40B4-BE49-F238E27FC236}">
                <a16:creationId xmlns:a16="http://schemas.microsoft.com/office/drawing/2014/main" id="{09B6D762-D0FD-44E1-840D-96D8D0C2D7F5}"/>
              </a:ext>
            </a:extLst>
          </p:cNvPr>
          <p:cNvSpPr>
            <a:spLocks noGrp="1"/>
          </p:cNvSpPr>
          <p:nvPr>
            <p:ph type="pic" idx="25" hasCustomPrompt="1"/>
          </p:nvPr>
        </p:nvSpPr>
        <p:spPr>
          <a:xfrm>
            <a:off x="10232571" y="896983"/>
            <a:ext cx="1787151" cy="1142580"/>
          </a:xfrm>
        </p:spPr>
        <p:txBody>
          <a:bodyPr>
            <a:normAutofit/>
          </a:bodyPr>
          <a:lstStyle>
            <a:lvl1pPr marL="0" indent="0">
              <a:buNone/>
              <a:defRPr sz="1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err="1"/>
              <a:t>TeamPhoto</a:t>
            </a:r>
            <a:r>
              <a:rPr lang="en-US"/>
              <a:t> (freiwillig)</a:t>
            </a:r>
          </a:p>
        </p:txBody>
      </p:sp>
      <p:sp>
        <p:nvSpPr>
          <p:cNvPr id="38" name="TextBox 37">
            <a:extLst>
              <a:ext uri="{FF2B5EF4-FFF2-40B4-BE49-F238E27FC236}">
                <a16:creationId xmlns:a16="http://schemas.microsoft.com/office/drawing/2014/main" id="{0F8E101D-C083-405A-992A-AF27C4A4DD8F}"/>
              </a:ext>
            </a:extLst>
          </p:cNvPr>
          <p:cNvSpPr txBox="1"/>
          <p:nvPr userDrawn="1"/>
        </p:nvSpPr>
        <p:spPr>
          <a:xfrm>
            <a:off x="246535" y="5422989"/>
            <a:ext cx="1348446" cy="738664"/>
          </a:xfrm>
          <a:prstGeom prst="rect">
            <a:avLst/>
          </a:prstGeom>
          <a:noFill/>
        </p:spPr>
        <p:txBody>
          <a:bodyPr wrap="square" rtlCol="0" anchor="ctr">
            <a:spAutoFit/>
          </a:bodyPr>
          <a:lstStyle/>
          <a:p>
            <a:r>
              <a:rPr lang="en-US" sz="1400" b="1">
                <a:solidFill>
                  <a:schemeClr val="bg2"/>
                </a:solidFill>
                <a:latin typeface="Segoe UI" panose="020B0502040204020203" pitchFamily="34" charset="0"/>
                <a:cs typeface="Segoe UI" panose="020B0502040204020203" pitchFamily="34" charset="0"/>
              </a:rPr>
              <a:t>LOGO</a:t>
            </a:r>
            <a:br>
              <a:rPr lang="en-US" sz="1400" b="1">
                <a:solidFill>
                  <a:schemeClr val="bg2"/>
                </a:solidFill>
                <a:latin typeface="Segoe UI" panose="020B0502040204020203" pitchFamily="34" charset="0"/>
                <a:cs typeface="Segoe UI" panose="020B0502040204020203" pitchFamily="34" charset="0"/>
              </a:rPr>
            </a:br>
            <a:r>
              <a:rPr lang="en-US" sz="1400" b="1">
                <a:solidFill>
                  <a:schemeClr val="bg2"/>
                </a:solidFill>
                <a:latin typeface="Segoe UI" panose="020B0502040204020203" pitchFamily="34" charset="0"/>
                <a:cs typeface="Segoe UI" panose="020B0502040204020203" pitchFamily="34" charset="0"/>
              </a:rPr>
              <a:t>(falls zutreffend)</a:t>
            </a:r>
          </a:p>
        </p:txBody>
      </p:sp>
      <p:cxnSp>
        <p:nvCxnSpPr>
          <p:cNvPr id="39" name="Straight Connector 38">
            <a:extLst>
              <a:ext uri="{FF2B5EF4-FFF2-40B4-BE49-F238E27FC236}">
                <a16:creationId xmlns:a16="http://schemas.microsoft.com/office/drawing/2014/main" id="{C91D51F2-7903-CEE1-8A5A-FB946334D454}"/>
              </a:ext>
            </a:extLst>
          </p:cNvPr>
          <p:cNvCxnSpPr>
            <a:cxnSpLocks/>
          </p:cNvCxnSpPr>
          <p:nvPr userDrawn="1"/>
        </p:nvCxnSpPr>
        <p:spPr>
          <a:xfrm>
            <a:off x="329036" y="5254411"/>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9630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Solu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3898"/>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2667333"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DETAILLIERTE LÖSUNG</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1835759"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2. LÖSUNG</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3" name="Content Placeholder 9">
            <a:extLst>
              <a:ext uri="{FF2B5EF4-FFF2-40B4-BE49-F238E27FC236}">
                <a16:creationId xmlns:a16="http://schemas.microsoft.com/office/drawing/2014/main" id="{06031EA5-7094-3853-E246-0C190AB56E9C}"/>
              </a:ext>
            </a:extLst>
          </p:cNvPr>
          <p:cNvSpPr>
            <a:spLocks noGrp="1"/>
          </p:cNvSpPr>
          <p:nvPr>
            <p:ph sz="quarter" idx="18" hasCustomPrompt="1"/>
          </p:nvPr>
        </p:nvSpPr>
        <p:spPr>
          <a:xfrm>
            <a:off x="4314813" y="4413506"/>
            <a:ext cx="3793436" cy="1885383"/>
          </a:xfrm>
        </p:spPr>
        <p:txBody>
          <a:bodyPr>
            <a:normAutofit/>
          </a:bodyPr>
          <a:lstStyle>
            <a:lvl1pPr marL="0" indent="0">
              <a:buNone/>
              <a:defRPr sz="1400"/>
            </a:lvl1pPr>
            <a:lvl5pPr marL="1828800" indent="0" algn="l">
              <a:buNone/>
              <a:defRPr sz="1400"/>
            </a:lvl5pPr>
          </a:lstStyle>
          <a:p>
            <a:pPr lvl="0"/>
            <a:r>
              <a:rPr lang="en-US"/>
              <a:t>Bild/Grafik</a:t>
            </a:r>
          </a:p>
        </p:txBody>
      </p:sp>
      <p:sp>
        <p:nvSpPr>
          <p:cNvPr id="6" name="Content Placeholder 9">
            <a:extLst>
              <a:ext uri="{FF2B5EF4-FFF2-40B4-BE49-F238E27FC236}">
                <a16:creationId xmlns:a16="http://schemas.microsoft.com/office/drawing/2014/main" id="{6A70E5BD-CA51-09C4-A0D0-817208BC2628}"/>
              </a:ext>
            </a:extLst>
          </p:cNvPr>
          <p:cNvSpPr>
            <a:spLocks noGrp="1"/>
          </p:cNvSpPr>
          <p:nvPr>
            <p:ph sz="quarter" idx="19" hasCustomPrompt="1"/>
          </p:nvPr>
        </p:nvSpPr>
        <p:spPr>
          <a:xfrm>
            <a:off x="8226857" y="4416098"/>
            <a:ext cx="3716666" cy="1885383"/>
          </a:xfrm>
        </p:spPr>
        <p:txBody>
          <a:bodyPr>
            <a:normAutofit/>
          </a:bodyPr>
          <a:lstStyle>
            <a:lvl1pPr marL="0" indent="0">
              <a:buNone/>
              <a:defRPr sz="1400"/>
            </a:lvl1pPr>
            <a:lvl5pPr marL="1828800" indent="0" algn="l">
              <a:buNone/>
              <a:defRPr sz="1400"/>
            </a:lvl5pPr>
          </a:lstStyle>
          <a:p>
            <a:pPr lvl="0"/>
            <a:r>
              <a:rPr lang="en-US"/>
              <a:t>Bild/Grafik</a:t>
            </a:r>
          </a:p>
        </p:txBody>
      </p:sp>
      <p:sp>
        <p:nvSpPr>
          <p:cNvPr id="14" name="Text Placeholder 2">
            <a:extLst>
              <a:ext uri="{FF2B5EF4-FFF2-40B4-BE49-F238E27FC236}">
                <a16:creationId xmlns:a16="http://schemas.microsoft.com/office/drawing/2014/main" id="{76F030FD-CF8C-493C-44C2-2ADB5AE0E234}"/>
              </a:ext>
            </a:extLst>
          </p:cNvPr>
          <p:cNvSpPr>
            <a:spLocks noGrp="1"/>
          </p:cNvSpPr>
          <p:nvPr>
            <p:ph type="body" idx="20" hasCustomPrompt="1"/>
          </p:nvPr>
        </p:nvSpPr>
        <p:spPr>
          <a:xfrm>
            <a:off x="4314813" y="1280570"/>
            <a:ext cx="7628709" cy="3038881"/>
          </a:xfrm>
        </p:spPr>
        <p:txBody>
          <a:bodyPr>
            <a:normAutofit/>
          </a:bodyPr>
          <a:lstStyle>
            <a:lvl1pPr marL="285750" indent="-285750">
              <a:buFont typeface="Arial" panose="020B0604020202020204" pitchFamily="34" charset="0"/>
              <a:buChar char="•"/>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Stelle deine Lösung vor. Wenn du mehr Platz benötigst, kannst du die Folie am Ende kopieren und einfügen. Zur Unterstützung deiner Vorstellung, kannst du die Lösung oder das Konzept durch Bilder von Prototypen, Produkten, Grafiken usw. visualisieren.</a:t>
            </a:r>
            <a:endParaRPr lang="en-GB"/>
          </a:p>
        </p:txBody>
      </p:sp>
      <p:sp>
        <p:nvSpPr>
          <p:cNvPr id="2" name="TextBox 8">
            <a:extLst>
              <a:ext uri="{FF2B5EF4-FFF2-40B4-BE49-F238E27FC236}">
                <a16:creationId xmlns:a16="http://schemas.microsoft.com/office/drawing/2014/main" id="{DF19BAC0-8CED-F904-2D57-12F04331E36F}"/>
              </a:ext>
            </a:extLst>
          </p:cNvPr>
          <p:cNvSpPr txBox="1"/>
          <p:nvPr userDrawn="1"/>
        </p:nvSpPr>
        <p:spPr>
          <a:xfrm>
            <a:off x="229905" y="817964"/>
            <a:ext cx="3695549" cy="369332"/>
          </a:xfrm>
          <a:prstGeom prst="rect">
            <a:avLst/>
          </a:prstGeom>
          <a:noFill/>
        </p:spPr>
        <p:txBody>
          <a:bodyPr wrap="square" rtlCol="0">
            <a:spAutoFit/>
          </a:bodyPr>
          <a:lstStyle/>
          <a:p>
            <a:r>
              <a:rPr lang="en-US" b="1">
                <a:solidFill>
                  <a:schemeClr val="bg1"/>
                </a:solidFill>
                <a:latin typeface="Segoe UI" panose="020B0502040204020203" pitchFamily="34" charset="0"/>
                <a:cs typeface="Segoe UI" panose="020B0502040204020203" pitchFamily="34" charset="0"/>
              </a:rPr>
              <a:t>KRITERIEN &amp; GUIDLINES</a:t>
            </a:r>
          </a:p>
        </p:txBody>
      </p:sp>
      <p:sp>
        <p:nvSpPr>
          <p:cNvPr id="4" name="Textfeld 3">
            <a:extLst>
              <a:ext uri="{FF2B5EF4-FFF2-40B4-BE49-F238E27FC236}">
                <a16:creationId xmlns:a16="http://schemas.microsoft.com/office/drawing/2014/main" id="{6671D909-E3C3-EE22-2BBA-0BF010E29823}"/>
              </a:ext>
            </a:extLst>
          </p:cNvPr>
          <p:cNvSpPr txBox="1"/>
          <p:nvPr userDrawn="1"/>
        </p:nvSpPr>
        <p:spPr>
          <a:xfrm>
            <a:off x="172279" y="1280570"/>
            <a:ext cx="3828222" cy="504753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4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EWE möchte gezielt innovative Lösungen und Know-how von Startups und Scale-ups sowie innovativen Technologieanbietern einbinden, um ihre Bestrebungen in den Bereichen Energiewende und digitale Transformation auf das nächste Level zu heben. Im Fokus stehen folgende Bereiche: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400" b="0" i="0" u="none" strike="noStrike" kern="1200" cap="none" spc="0" normalizeH="0" baseline="0" noProof="0" dirty="0" err="1">
                <a:ln>
                  <a:noFill/>
                </a:ln>
                <a:solidFill>
                  <a:srgbClr val="FFFFFF"/>
                </a:solidFill>
                <a:effectLst/>
                <a:uLnTx/>
                <a:uFillTx/>
                <a:latin typeface="Segoe UI" panose="020B0502040204020203" pitchFamily="34" charset="0"/>
                <a:ea typeface="+mn-ea"/>
                <a:cs typeface="Segoe UI" panose="020B0502040204020203" pitchFamily="34" charset="0"/>
              </a:rPr>
              <a:t>Digitale</a:t>
            </a:r>
            <a:r>
              <a:rPr kumimoji="0" lang="en-GB"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 </a:t>
            </a:r>
            <a:r>
              <a:rPr kumimoji="0" lang="en-GB" sz="1400" b="0" i="0" u="none" strike="noStrike" kern="1200" cap="none" spc="0" normalizeH="0" baseline="0" noProof="0" dirty="0" err="1">
                <a:ln>
                  <a:noFill/>
                </a:ln>
                <a:solidFill>
                  <a:srgbClr val="FFFFFF"/>
                </a:solidFill>
                <a:effectLst/>
                <a:uLnTx/>
                <a:uFillTx/>
                <a:latin typeface="Segoe UI" panose="020B0502040204020203" pitchFamily="34" charset="0"/>
                <a:ea typeface="+mn-ea"/>
                <a:cs typeface="Segoe UI" panose="020B0502040204020203" pitchFamily="34" charset="0"/>
              </a:rPr>
              <a:t>Bürgerbeteiligung</a:t>
            </a:r>
            <a:endParaRPr kumimoji="0" lang="en-GB"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400" b="0" i="0" u="none" strike="noStrike" kern="1200" cap="none" spc="0" normalizeH="0" baseline="0" noProof="0" dirty="0" err="1">
                <a:ln>
                  <a:noFill/>
                </a:ln>
                <a:solidFill>
                  <a:srgbClr val="FFFFFF"/>
                </a:solidFill>
                <a:effectLst/>
                <a:uLnTx/>
                <a:uFillTx/>
                <a:latin typeface="Segoe UI" panose="020B0502040204020203" pitchFamily="34" charset="0"/>
                <a:ea typeface="+mn-ea"/>
                <a:cs typeface="Segoe UI" panose="020B0502040204020203" pitchFamily="34" charset="0"/>
              </a:rPr>
              <a:t>Optimierung</a:t>
            </a:r>
            <a:r>
              <a:rPr kumimoji="0" lang="en-GB"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 von </a:t>
            </a:r>
            <a:r>
              <a:rPr kumimoji="0" lang="en-GB" sz="1400" b="0" i="0" u="none" strike="noStrike" kern="1200" cap="none" spc="0" normalizeH="0" baseline="0" noProof="0" dirty="0" err="1">
                <a:ln>
                  <a:noFill/>
                </a:ln>
                <a:solidFill>
                  <a:srgbClr val="FFFFFF"/>
                </a:solidFill>
                <a:effectLst/>
                <a:uLnTx/>
                <a:uFillTx/>
                <a:latin typeface="Segoe UI" panose="020B0502040204020203" pitchFamily="34" charset="0"/>
                <a:ea typeface="+mn-ea"/>
                <a:cs typeface="Segoe UI" panose="020B0502040204020203" pitchFamily="34" charset="0"/>
              </a:rPr>
              <a:t>Ladeinfrastrukturen</a:t>
            </a:r>
            <a:endParaRPr kumimoji="0" lang="en-GB"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4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Kernfragen: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Welche spezifische Lösung bietet ihr an?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Wie wollt ihr das beschriebene Problem lösen und was macht eure Lösung besonders (USP)?</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Alle Informationen zu den Focus Areas sowie den Kernfragen findet ihr in den entsprechenden Tabs auf der Plattform: </a:t>
            </a: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hlinkClick r:id="rId2"/>
              </a:rPr>
              <a:t>https://app.ekipa.de/challenges/venture-client-ewe/brief</a:t>
            </a: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 </a:t>
            </a:r>
          </a:p>
        </p:txBody>
      </p:sp>
    </p:spTree>
    <p:extLst>
      <p:ext uri="{BB962C8B-B14F-4D97-AF65-F5344CB8AC3E}">
        <p14:creationId xmlns:p14="http://schemas.microsoft.com/office/powerpoint/2010/main" val="3485044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Collabora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4112"/>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3124830"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IMPLEMENTIERUNGSPLAN</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7010958"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GEWÜNSCHTES ERGEBNIS ODER KOLLABORATIONSMODELL</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493122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dirty="0"/>
              <a:t>Welche Schritte müssen als nächstes eingeleitet werden? In welchem Zeitraum sind erste Tests und eine Implementierung der Angebote realistisch?</a:t>
            </a:r>
            <a:endParaRPr lang="en-GB" dirty="0"/>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194592"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3. KOLLABORATION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6" name="TextBox 5">
            <a:extLst>
              <a:ext uri="{FF2B5EF4-FFF2-40B4-BE49-F238E27FC236}">
                <a16:creationId xmlns:a16="http://schemas.microsoft.com/office/drawing/2014/main" id="{3BF7658C-9DAC-AECA-6642-220AA6A467F4}"/>
              </a:ext>
            </a:extLst>
          </p:cNvPr>
          <p:cNvSpPr txBox="1"/>
          <p:nvPr userDrawn="1"/>
        </p:nvSpPr>
        <p:spPr>
          <a:xfrm>
            <a:off x="4201596" y="3584853"/>
            <a:ext cx="1669047" cy="369332"/>
          </a:xfrm>
          <a:prstGeom prst="rect">
            <a:avLst/>
          </a:prstGeom>
          <a:noFill/>
        </p:spPr>
        <p:txBody>
          <a:bodyPr wrap="none" rtlCol="0">
            <a:spAutoFit/>
          </a:bodyPr>
          <a:lstStyle/>
          <a:p>
            <a:r>
              <a:rPr lang="en-US" b="1" dirty="0">
                <a:latin typeface="Segoe UI" panose="020B0502040204020203" pitchFamily="34" charset="0"/>
                <a:cs typeface="Segoe UI" panose="020B0502040204020203" pitchFamily="34" charset="0"/>
              </a:rPr>
              <a:t>REFERENZEN </a:t>
            </a:r>
          </a:p>
        </p:txBody>
      </p:sp>
      <p:sp>
        <p:nvSpPr>
          <p:cNvPr id="5" name="Text Placeholder 4">
            <a:extLst>
              <a:ext uri="{FF2B5EF4-FFF2-40B4-BE49-F238E27FC236}">
                <a16:creationId xmlns:a16="http://schemas.microsoft.com/office/drawing/2014/main" id="{0A96F4E7-0BC6-6E08-9BA6-D3347C795D03}"/>
              </a:ext>
            </a:extLst>
          </p:cNvPr>
          <p:cNvSpPr>
            <a:spLocks noGrp="1"/>
          </p:cNvSpPr>
          <p:nvPr>
            <p:ph type="body" sz="quarter" idx="16" hasCustomPrompt="1"/>
          </p:nvPr>
        </p:nvSpPr>
        <p:spPr>
          <a:xfrm>
            <a:off x="4297673" y="1210676"/>
            <a:ext cx="7523923" cy="2218323"/>
          </a:xfrm>
        </p:spPr>
        <p:txBody>
          <a:bodyPr>
            <a:normAutofit/>
          </a:bodyPr>
          <a:lstStyle>
            <a:lvl1pPr marL="285750" indent="-285750">
              <a:buFont typeface="Arial" panose="020B0604020202020204" pitchFamily="34" charset="0"/>
              <a:buChar char="•"/>
              <a:defRPr sz="1400"/>
            </a:lvl1pPr>
          </a:lstStyle>
          <a:p>
            <a:pPr lvl="0"/>
            <a:r>
              <a:rPr lang="de-DE" dirty="0"/>
              <a:t>Was ist eure Motivation für die Teilnahme an der Challenge? / Was sind mögliche zukünftige Kooperationsmodelle, die für euch interessant sind? / Was sind die gewünschten Ergebnisse? Wie kann eine Business Partnerschaft mit EWE für eure Lösung aussehen?</a:t>
            </a:r>
            <a:endParaRPr lang="en-GB" dirty="0"/>
          </a:p>
        </p:txBody>
      </p:sp>
      <p:sp>
        <p:nvSpPr>
          <p:cNvPr id="14" name="Text Placeholder 4">
            <a:extLst>
              <a:ext uri="{FF2B5EF4-FFF2-40B4-BE49-F238E27FC236}">
                <a16:creationId xmlns:a16="http://schemas.microsoft.com/office/drawing/2014/main" id="{BED520A0-5A91-65BD-5356-54F489A6981F}"/>
              </a:ext>
            </a:extLst>
          </p:cNvPr>
          <p:cNvSpPr>
            <a:spLocks noGrp="1"/>
          </p:cNvSpPr>
          <p:nvPr>
            <p:ph type="body" sz="quarter" idx="17" hasCustomPrompt="1"/>
          </p:nvPr>
        </p:nvSpPr>
        <p:spPr>
          <a:xfrm>
            <a:off x="4323522" y="3958639"/>
            <a:ext cx="7523923" cy="2218323"/>
          </a:xfrm>
        </p:spPr>
        <p:txBody>
          <a:bodyPr>
            <a:normAutofit/>
          </a:bodyPr>
          <a:lstStyle>
            <a:lvl1pPr marL="285750" indent="-285750">
              <a:buFont typeface="Arial" panose="020B0604020202020204" pitchFamily="34" charset="0"/>
              <a:buChar char="•"/>
              <a:defRPr sz="1400"/>
            </a:lvl1pPr>
          </a:lstStyle>
          <a:p>
            <a:pPr lvl="0"/>
            <a:r>
              <a:rPr lang="de-DE" dirty="0"/>
              <a:t>Habt ihr bereits Erfolgsgeschichten oder Referenzen vorzuweisen, die auf eure Expertise in diesen Bereichen hinweisen?</a:t>
            </a:r>
            <a:endParaRPr lang="en-GB" dirty="0"/>
          </a:p>
        </p:txBody>
      </p:sp>
    </p:spTree>
    <p:extLst>
      <p:ext uri="{BB962C8B-B14F-4D97-AF65-F5344CB8AC3E}">
        <p14:creationId xmlns:p14="http://schemas.microsoft.com/office/powerpoint/2010/main" val="3859855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flipH="1">
            <a:off x="7936398" y="674914"/>
            <a:ext cx="4255602" cy="6176962"/>
          </a:xfrm>
          <a:prstGeom prst="round1Rect">
            <a:avLst>
              <a:gd name="adj" fmla="val 454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ETWAS HINZUZUFÜGEN?</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7480379" cy="539058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Kein Problem - kopiere diese Folie und füge sie ein, wenn du weitere Informationen hinzufügen möchtest</a:t>
            </a:r>
            <a:endParaRPr lang="en-GB"/>
          </a:p>
        </p:txBody>
      </p:sp>
      <p:sp>
        <p:nvSpPr>
          <p:cNvPr id="3" name="Content Placeholder 9">
            <a:extLst>
              <a:ext uri="{FF2B5EF4-FFF2-40B4-BE49-F238E27FC236}">
                <a16:creationId xmlns:a16="http://schemas.microsoft.com/office/drawing/2014/main" id="{5402531D-663E-4F48-BA71-AC207EEA93D3}"/>
              </a:ext>
            </a:extLst>
          </p:cNvPr>
          <p:cNvSpPr>
            <a:spLocks noGrp="1"/>
          </p:cNvSpPr>
          <p:nvPr>
            <p:ph sz="quarter" idx="13" hasCustomPrompt="1"/>
          </p:nvPr>
        </p:nvSpPr>
        <p:spPr>
          <a:xfrm>
            <a:off x="8153400" y="868703"/>
            <a:ext cx="3866321" cy="1885383"/>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sp>
        <p:nvSpPr>
          <p:cNvPr id="4" name="Content Placeholder 9">
            <a:extLst>
              <a:ext uri="{FF2B5EF4-FFF2-40B4-BE49-F238E27FC236}">
                <a16:creationId xmlns:a16="http://schemas.microsoft.com/office/drawing/2014/main" id="{7489963A-FF12-C3B1-57CE-95D2F958E518}"/>
              </a:ext>
            </a:extLst>
          </p:cNvPr>
          <p:cNvSpPr>
            <a:spLocks noGrp="1"/>
          </p:cNvSpPr>
          <p:nvPr>
            <p:ph sz="quarter" idx="14" hasCustomPrompt="1"/>
          </p:nvPr>
        </p:nvSpPr>
        <p:spPr>
          <a:xfrm>
            <a:off x="8153400" y="2893423"/>
            <a:ext cx="3866321" cy="3365863"/>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pic>
        <p:nvPicPr>
          <p:cNvPr id="5" name="Picture 4" descr="A black letter on a gray background&#10;&#10;Description automatically generated">
            <a:extLst>
              <a:ext uri="{FF2B5EF4-FFF2-40B4-BE49-F238E27FC236}">
                <a16:creationId xmlns:a16="http://schemas.microsoft.com/office/drawing/2014/main" id="{D9FE6DEA-5B41-0F88-E66B-01EF98ACE510}"/>
              </a:ext>
            </a:extLst>
          </p:cNvPr>
          <p:cNvPicPr>
            <a:picLocks noChangeAspect="1"/>
          </p:cNvPicPr>
          <p:nvPr userDrawn="1"/>
        </p:nvPicPr>
        <p:blipFill>
          <a:blip r:embed="rId2"/>
          <a:stretch>
            <a:fillRect/>
          </a:stretch>
        </p:blipFill>
        <p:spPr>
          <a:xfrm>
            <a:off x="11654597" y="6361339"/>
            <a:ext cx="365125" cy="365125"/>
          </a:xfrm>
          <a:prstGeom prst="rect">
            <a:avLst/>
          </a:prstGeom>
        </p:spPr>
      </p:pic>
    </p:spTree>
    <p:extLst>
      <p:ext uri="{BB962C8B-B14F-4D97-AF65-F5344CB8AC3E}">
        <p14:creationId xmlns:p14="http://schemas.microsoft.com/office/powerpoint/2010/main" val="1783054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a:off x="0" y="681038"/>
            <a:ext cx="7936398" cy="6176962"/>
          </a:xfrm>
          <a:prstGeom prst="round1Rect">
            <a:avLst>
              <a:gd name="adj" fmla="val 318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ETWAS HINZUZUFÜGEN?</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8184876" y="949234"/>
            <a:ext cx="3824244" cy="531005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Kein Problem - kopiere diese Folie und füge sie ein, wenn du weitere Informationen hinzufügen möchtest</a:t>
            </a:r>
            <a:endParaRPr lang="en-GB"/>
          </a:p>
        </p:txBody>
      </p:sp>
      <p:sp>
        <p:nvSpPr>
          <p:cNvPr id="10" name="Content Placeholder 9">
            <a:extLst>
              <a:ext uri="{FF2B5EF4-FFF2-40B4-BE49-F238E27FC236}">
                <a16:creationId xmlns:a16="http://schemas.microsoft.com/office/drawing/2014/main" id="{722BF1BE-3664-A41F-E15A-BC5F0841D893}"/>
              </a:ext>
            </a:extLst>
          </p:cNvPr>
          <p:cNvSpPr>
            <a:spLocks noGrp="1"/>
          </p:cNvSpPr>
          <p:nvPr>
            <p:ph sz="quarter" idx="13" hasCustomPrompt="1"/>
          </p:nvPr>
        </p:nvSpPr>
        <p:spPr>
          <a:xfrm>
            <a:off x="248478" y="949234"/>
            <a:ext cx="7432482" cy="5310052"/>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spTree>
    <p:extLst>
      <p:ext uri="{BB962C8B-B14F-4D97-AF65-F5344CB8AC3E}">
        <p14:creationId xmlns:p14="http://schemas.microsoft.com/office/powerpoint/2010/main" val="3783021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8"/>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4396925"/>
      </p:ext>
    </p:extLst>
  </p:cSld>
  <p:clrMap bg1="lt1" tx1="dk1" bg2="lt2" tx2="dk2" accent1="accent1" accent2="accent2" accent3="accent3" accent4="accent4" accent5="accent5" accent6="accent6" hlink="hlink" folHlink="folHlink"/>
  <p:sldLayoutIdLst>
    <p:sldLayoutId id="2147483682" r:id="rId1"/>
    <p:sldLayoutId id="2147483679" r:id="rId2"/>
    <p:sldLayoutId id="2147483678" r:id="rId3"/>
    <p:sldLayoutId id="2147483683" r:id="rId4"/>
    <p:sldLayoutId id="2147483674" r:id="rId5"/>
    <p:sldLayoutId id="2147483687" r:id="rId6"/>
  </p:sldLayoutIdLst>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2"/>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68926008"/>
      </p:ext>
    </p:extLst>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app.ekipa.de/challenge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20911D3-6898-8045-B766-486F0B678DE5}"/>
              </a:ext>
            </a:extLst>
          </p:cNvPr>
          <p:cNvSpPr>
            <a:spLocks noGrp="1"/>
          </p:cNvSpPr>
          <p:nvPr>
            <p:ph type="body" idx="17"/>
          </p:nvPr>
        </p:nvSpPr>
        <p:spPr/>
        <p:txBody>
          <a:bodyPr/>
          <a:lstStyle/>
          <a:p>
            <a:endParaRPr lang="en-US"/>
          </a:p>
        </p:txBody>
      </p:sp>
      <p:sp>
        <p:nvSpPr>
          <p:cNvPr id="3" name="TextBox 14">
            <a:extLst>
              <a:ext uri="{FF2B5EF4-FFF2-40B4-BE49-F238E27FC236}">
                <a16:creationId xmlns:a16="http://schemas.microsoft.com/office/drawing/2014/main" id="{0A829010-E93E-D14F-8302-AEFCCCEDDD4A}"/>
              </a:ext>
            </a:extLst>
          </p:cNvPr>
          <p:cNvSpPr txBox="1"/>
          <p:nvPr/>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de-DE" sz="1600" dirty="0">
                <a:latin typeface="Segoe UI" panose="020B0502040204020203" pitchFamily="34" charset="0"/>
                <a:cs typeface="Segoe UI" panose="020B0502040204020203" pitchFamily="34" charset="0"/>
              </a:rPr>
              <a:t>Fülle die Vorlage für die Einreichung aus</a:t>
            </a:r>
          </a:p>
          <a:p>
            <a:pPr marL="285750" indent="-285750">
              <a:buFont typeface="System Font Regular"/>
              <a:buChar char="✔️"/>
            </a:pPr>
            <a:r>
              <a:rPr lang="de-DE" sz="1600" dirty="0">
                <a:latin typeface="Segoe UI" panose="020B0502040204020203" pitchFamily="34" charset="0"/>
                <a:cs typeface="Segoe UI" panose="020B0502040204020203" pitchFamily="34" charset="0"/>
              </a:rPr>
              <a:t>Prüfe, ob du zusätzliches Material wie ein Video, eine Unternehmenspräsentation usw. hochladen möchtest.</a:t>
            </a:r>
          </a:p>
          <a:p>
            <a:pPr marL="285750" indent="-285750">
              <a:buFont typeface="System Font Regular"/>
              <a:buChar char="✔️"/>
            </a:pPr>
            <a:r>
              <a:rPr lang="de-DE" sz="1600" dirty="0">
                <a:latin typeface="Segoe UI" panose="020B0502040204020203" pitchFamily="34" charset="0"/>
                <a:cs typeface="Segoe UI" panose="020B0502040204020203" pitchFamily="34" charset="0"/>
              </a:rPr>
              <a:t>Lade deine Dokumente bis zur genannten Frist über unsere </a:t>
            </a:r>
            <a:r>
              <a:rPr lang="de-DE" sz="1600" dirty="0">
                <a:latin typeface="Segoe UI" panose="020B0502040204020203" pitchFamily="34" charset="0"/>
                <a:cs typeface="Segoe UI" panose="020B0502040204020203" pitchFamily="34" charset="0"/>
                <a:hlinkClick r:id="rId2"/>
              </a:rPr>
              <a:t>Plattform</a:t>
            </a:r>
            <a:r>
              <a:rPr lang="de-DE" sz="1600" dirty="0">
                <a:latin typeface="Segoe UI" panose="020B0502040204020203" pitchFamily="34" charset="0"/>
                <a:cs typeface="Segoe UI" panose="020B0502040204020203" pitchFamily="34" charset="0"/>
              </a:rPr>
              <a:t> hoch</a:t>
            </a:r>
            <a:endParaRPr lang="en-US" sz="16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233395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17F1C3-E579-73F4-35AA-90844653EC1A}"/>
              </a:ext>
            </a:extLst>
          </p:cNvPr>
          <p:cNvSpPr>
            <a:spLocks noGrp="1"/>
          </p:cNvSpPr>
          <p:nvPr>
            <p:ph type="body" idx="13"/>
          </p:nvPr>
        </p:nvSpPr>
        <p:spPr/>
        <p:txBody>
          <a:bodyPr/>
          <a:lstStyle/>
          <a:p>
            <a:endParaRPr lang="en-US" dirty="0"/>
          </a:p>
        </p:txBody>
      </p:sp>
      <p:sp>
        <p:nvSpPr>
          <p:cNvPr id="3" name="Text Placeholder 2">
            <a:extLst>
              <a:ext uri="{FF2B5EF4-FFF2-40B4-BE49-F238E27FC236}">
                <a16:creationId xmlns:a16="http://schemas.microsoft.com/office/drawing/2014/main" id="{8DDA9A02-78FD-8A79-CA51-90229D60678B}"/>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63E5905D-3ECB-350A-54DD-7509B4F27436}"/>
              </a:ext>
            </a:extLst>
          </p:cNvPr>
          <p:cNvSpPr>
            <a:spLocks noGrp="1"/>
          </p:cNvSpPr>
          <p:nvPr>
            <p:ph type="body" idx="16"/>
          </p:nvPr>
        </p:nvSpPr>
        <p:spPr/>
        <p:txBody>
          <a:bodyPr/>
          <a:lstStyle/>
          <a:p>
            <a:endParaRPr lang="en-US"/>
          </a:p>
        </p:txBody>
      </p:sp>
      <p:sp>
        <p:nvSpPr>
          <p:cNvPr id="6" name="Text Placeholder 5">
            <a:extLst>
              <a:ext uri="{FF2B5EF4-FFF2-40B4-BE49-F238E27FC236}">
                <a16:creationId xmlns:a16="http://schemas.microsoft.com/office/drawing/2014/main" id="{0B83B598-F225-91A5-0E22-03841A636896}"/>
              </a:ext>
            </a:extLst>
          </p:cNvPr>
          <p:cNvSpPr>
            <a:spLocks noGrp="1"/>
          </p:cNvSpPr>
          <p:nvPr>
            <p:ph type="body" idx="18"/>
          </p:nvPr>
        </p:nvSpPr>
        <p:spPr/>
        <p:txBody>
          <a:bodyPr/>
          <a:lstStyle/>
          <a:p>
            <a:endParaRPr lang="en-US"/>
          </a:p>
        </p:txBody>
      </p:sp>
      <p:sp>
        <p:nvSpPr>
          <p:cNvPr id="7" name="Text Placeholder 6">
            <a:extLst>
              <a:ext uri="{FF2B5EF4-FFF2-40B4-BE49-F238E27FC236}">
                <a16:creationId xmlns:a16="http://schemas.microsoft.com/office/drawing/2014/main" id="{75B6182A-1E39-EE53-02A7-3C90950DFC50}"/>
              </a:ext>
            </a:extLst>
          </p:cNvPr>
          <p:cNvSpPr>
            <a:spLocks noGrp="1"/>
          </p:cNvSpPr>
          <p:nvPr>
            <p:ph type="body" idx="19"/>
          </p:nvPr>
        </p:nvSpPr>
        <p:spPr/>
        <p:txBody>
          <a:bodyPr/>
          <a:lstStyle/>
          <a:p>
            <a:endParaRPr lang="en-US"/>
          </a:p>
        </p:txBody>
      </p:sp>
      <p:sp>
        <p:nvSpPr>
          <p:cNvPr id="8" name="Text Placeholder 7">
            <a:extLst>
              <a:ext uri="{FF2B5EF4-FFF2-40B4-BE49-F238E27FC236}">
                <a16:creationId xmlns:a16="http://schemas.microsoft.com/office/drawing/2014/main" id="{1709F3E8-75CE-6CBA-106C-BA543687617B}"/>
              </a:ext>
            </a:extLst>
          </p:cNvPr>
          <p:cNvSpPr>
            <a:spLocks noGrp="1"/>
          </p:cNvSpPr>
          <p:nvPr>
            <p:ph type="body" idx="20"/>
          </p:nvPr>
        </p:nvSpPr>
        <p:spPr/>
        <p:txBody>
          <a:bodyPr/>
          <a:lstStyle/>
          <a:p>
            <a:endParaRPr lang="en-US"/>
          </a:p>
        </p:txBody>
      </p:sp>
      <p:sp>
        <p:nvSpPr>
          <p:cNvPr id="9" name="Text Placeholder 8">
            <a:extLst>
              <a:ext uri="{FF2B5EF4-FFF2-40B4-BE49-F238E27FC236}">
                <a16:creationId xmlns:a16="http://schemas.microsoft.com/office/drawing/2014/main" id="{865C8EC4-3154-79A9-41F5-32C387E285CF}"/>
              </a:ext>
            </a:extLst>
          </p:cNvPr>
          <p:cNvSpPr>
            <a:spLocks noGrp="1"/>
          </p:cNvSpPr>
          <p:nvPr>
            <p:ph type="body" idx="21"/>
          </p:nvPr>
        </p:nvSpPr>
        <p:spPr/>
        <p:txBody>
          <a:bodyPr/>
          <a:lstStyle/>
          <a:p>
            <a:endParaRPr lang="en-US"/>
          </a:p>
        </p:txBody>
      </p:sp>
      <p:sp>
        <p:nvSpPr>
          <p:cNvPr id="10" name="Text Placeholder 9">
            <a:extLst>
              <a:ext uri="{FF2B5EF4-FFF2-40B4-BE49-F238E27FC236}">
                <a16:creationId xmlns:a16="http://schemas.microsoft.com/office/drawing/2014/main" id="{AFA37973-B478-34F6-DBB5-B67EEA040E41}"/>
              </a:ext>
            </a:extLst>
          </p:cNvPr>
          <p:cNvSpPr>
            <a:spLocks noGrp="1"/>
          </p:cNvSpPr>
          <p:nvPr>
            <p:ph type="body" idx="22"/>
          </p:nvPr>
        </p:nvSpPr>
        <p:spPr/>
        <p:txBody>
          <a:bodyPr/>
          <a:lstStyle/>
          <a:p>
            <a:endParaRPr lang="en-US"/>
          </a:p>
        </p:txBody>
      </p:sp>
      <p:sp>
        <p:nvSpPr>
          <p:cNvPr id="11" name="Picture Placeholder 10">
            <a:extLst>
              <a:ext uri="{FF2B5EF4-FFF2-40B4-BE49-F238E27FC236}">
                <a16:creationId xmlns:a16="http://schemas.microsoft.com/office/drawing/2014/main" id="{DBE65465-CE35-3657-F2AA-3178C3182F37}"/>
              </a:ext>
            </a:extLst>
          </p:cNvPr>
          <p:cNvSpPr>
            <a:spLocks noGrp="1"/>
          </p:cNvSpPr>
          <p:nvPr>
            <p:ph type="pic" idx="23"/>
          </p:nvPr>
        </p:nvSpPr>
        <p:spPr/>
        <p:txBody>
          <a:bodyPr/>
          <a:lstStyle/>
          <a:p>
            <a:endParaRPr lang="en-US"/>
          </a:p>
        </p:txBody>
      </p:sp>
      <p:sp>
        <p:nvSpPr>
          <p:cNvPr id="12" name="Text Placeholder 11">
            <a:extLst>
              <a:ext uri="{FF2B5EF4-FFF2-40B4-BE49-F238E27FC236}">
                <a16:creationId xmlns:a16="http://schemas.microsoft.com/office/drawing/2014/main" id="{8B43C568-35B6-F971-8369-E1ADF6BEEA34}"/>
              </a:ext>
            </a:extLst>
          </p:cNvPr>
          <p:cNvSpPr>
            <a:spLocks noGrp="1"/>
          </p:cNvSpPr>
          <p:nvPr>
            <p:ph type="body" idx="24"/>
          </p:nvPr>
        </p:nvSpPr>
        <p:spPr/>
        <p:txBody>
          <a:bodyPr/>
          <a:lstStyle/>
          <a:p>
            <a:endParaRPr lang="en-US"/>
          </a:p>
        </p:txBody>
      </p:sp>
      <p:sp>
        <p:nvSpPr>
          <p:cNvPr id="13" name="Picture Placeholder 12">
            <a:extLst>
              <a:ext uri="{FF2B5EF4-FFF2-40B4-BE49-F238E27FC236}">
                <a16:creationId xmlns:a16="http://schemas.microsoft.com/office/drawing/2014/main" id="{265FFD02-C6F4-4A74-056A-E9AB8CD6AC5A}"/>
              </a:ext>
            </a:extLst>
          </p:cNvPr>
          <p:cNvSpPr>
            <a:spLocks noGrp="1"/>
          </p:cNvSpPr>
          <p:nvPr>
            <p:ph type="pic" idx="25"/>
          </p:nvPr>
        </p:nvSpPr>
        <p:spPr/>
        <p:txBody>
          <a:bodyPr/>
          <a:lstStyle/>
          <a:p>
            <a:endParaRPr lang="en-US"/>
          </a:p>
        </p:txBody>
      </p:sp>
    </p:spTree>
    <p:extLst>
      <p:ext uri="{BB962C8B-B14F-4D97-AF65-F5344CB8AC3E}">
        <p14:creationId xmlns:p14="http://schemas.microsoft.com/office/powerpoint/2010/main" val="642391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7D1BAA-F92E-5208-ABA6-1893DD0CFF84}"/>
              </a:ext>
            </a:extLst>
          </p:cNvPr>
          <p:cNvSpPr>
            <a:spLocks noGrp="1"/>
          </p:cNvSpPr>
          <p:nvPr>
            <p:ph sz="quarter" idx="18"/>
          </p:nvPr>
        </p:nvSpPr>
        <p:spPr>
          <a:xfrm>
            <a:off x="4314813" y="4413506"/>
            <a:ext cx="3594179" cy="1885383"/>
          </a:xfrm>
        </p:spPr>
        <p:txBody>
          <a:bodyPr/>
          <a:lstStyle/>
          <a:p>
            <a:endParaRPr lang="en-US"/>
          </a:p>
        </p:txBody>
      </p:sp>
      <p:sp>
        <p:nvSpPr>
          <p:cNvPr id="4" name="Content Placeholder 3">
            <a:extLst>
              <a:ext uri="{FF2B5EF4-FFF2-40B4-BE49-F238E27FC236}">
                <a16:creationId xmlns:a16="http://schemas.microsoft.com/office/drawing/2014/main" id="{B184335D-3BE9-2E56-9E77-D0F2BD550E91}"/>
              </a:ext>
            </a:extLst>
          </p:cNvPr>
          <p:cNvSpPr>
            <a:spLocks noGrp="1"/>
          </p:cNvSpPr>
          <p:nvPr>
            <p:ph sz="quarter" idx="19"/>
          </p:nvPr>
        </p:nvSpPr>
        <p:spPr/>
        <p:txBody>
          <a:bodyPr/>
          <a:lstStyle/>
          <a:p>
            <a:endParaRPr lang="en-US"/>
          </a:p>
        </p:txBody>
      </p:sp>
      <p:sp>
        <p:nvSpPr>
          <p:cNvPr id="5" name="Text Placeholder 4">
            <a:extLst>
              <a:ext uri="{FF2B5EF4-FFF2-40B4-BE49-F238E27FC236}">
                <a16:creationId xmlns:a16="http://schemas.microsoft.com/office/drawing/2014/main" id="{AA4EBF9F-C0C7-D9FC-97EE-8FDC2B4A4718}"/>
              </a:ext>
            </a:extLst>
          </p:cNvPr>
          <p:cNvSpPr>
            <a:spLocks noGrp="1"/>
          </p:cNvSpPr>
          <p:nvPr>
            <p:ph type="body" idx="20"/>
          </p:nvPr>
        </p:nvSpPr>
        <p:spPr>
          <a:xfrm>
            <a:off x="4314813" y="1280570"/>
            <a:ext cx="7628709" cy="2799940"/>
          </a:xfrm>
        </p:spPr>
        <p:txBody>
          <a:bodyPr/>
          <a:lstStyle/>
          <a:p>
            <a:endParaRPr lang="en-US"/>
          </a:p>
        </p:txBody>
      </p:sp>
    </p:spTree>
    <p:extLst>
      <p:ext uri="{BB962C8B-B14F-4D97-AF65-F5344CB8AC3E}">
        <p14:creationId xmlns:p14="http://schemas.microsoft.com/office/powerpoint/2010/main" val="886721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7C2A4A-188C-4BF3-69F5-242E834B2750}"/>
              </a:ext>
            </a:extLst>
          </p:cNvPr>
          <p:cNvSpPr>
            <a:spLocks noGrp="1"/>
          </p:cNvSpPr>
          <p:nvPr>
            <p:ph type="body" idx="14"/>
          </p:nvPr>
        </p:nvSpPr>
        <p:spPr/>
        <p:txBody>
          <a:bodyPr/>
          <a:lstStyle/>
          <a:p>
            <a:endParaRPr lang="en-US"/>
          </a:p>
        </p:txBody>
      </p:sp>
      <p:sp>
        <p:nvSpPr>
          <p:cNvPr id="3" name="Text Placeholder 2">
            <a:extLst>
              <a:ext uri="{FF2B5EF4-FFF2-40B4-BE49-F238E27FC236}">
                <a16:creationId xmlns:a16="http://schemas.microsoft.com/office/drawing/2014/main" id="{5DD77C83-AADF-A77C-8FCE-71DA799D7713}"/>
              </a:ext>
            </a:extLst>
          </p:cNvPr>
          <p:cNvSpPr>
            <a:spLocks noGrp="1"/>
          </p:cNvSpPr>
          <p:nvPr>
            <p:ph type="body" sz="quarter" idx="16"/>
          </p:nvPr>
        </p:nvSpPr>
        <p:spPr/>
        <p:txBody>
          <a:bodyPr/>
          <a:lstStyle/>
          <a:p>
            <a:endParaRPr lang="en-US"/>
          </a:p>
        </p:txBody>
      </p:sp>
      <p:sp>
        <p:nvSpPr>
          <p:cNvPr id="4" name="Text Placeholder 3">
            <a:extLst>
              <a:ext uri="{FF2B5EF4-FFF2-40B4-BE49-F238E27FC236}">
                <a16:creationId xmlns:a16="http://schemas.microsoft.com/office/drawing/2014/main" id="{AE51A6A4-11B3-8157-A08E-B591330D1A74}"/>
              </a:ext>
            </a:extLst>
          </p:cNvPr>
          <p:cNvSpPr>
            <a:spLocks noGrp="1"/>
          </p:cNvSpPr>
          <p:nvPr>
            <p:ph type="body" sz="quarter" idx="17"/>
          </p:nvPr>
        </p:nvSpPr>
        <p:spPr/>
        <p:txBody>
          <a:bodyPr/>
          <a:lstStyle/>
          <a:p>
            <a:endParaRPr lang="en-US"/>
          </a:p>
        </p:txBody>
      </p:sp>
    </p:spTree>
    <p:extLst>
      <p:ext uri="{BB962C8B-B14F-4D97-AF65-F5344CB8AC3E}">
        <p14:creationId xmlns:p14="http://schemas.microsoft.com/office/powerpoint/2010/main" val="1832142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5F3D7-304A-0B8B-8BD8-358613E9034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98A12DEA-72AC-3A10-02A0-44615CF95C88}"/>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418DB68C-629E-E635-27BC-662803EC47A7}"/>
              </a:ext>
            </a:extLst>
          </p:cNvPr>
          <p:cNvSpPr>
            <a:spLocks noGrp="1"/>
          </p:cNvSpPr>
          <p:nvPr>
            <p:ph sz="quarter" idx="13"/>
          </p:nvPr>
        </p:nvSpPr>
        <p:spPr/>
        <p:txBody>
          <a:bodyPr/>
          <a:lstStyle/>
          <a:p>
            <a:endParaRPr lang="en-US"/>
          </a:p>
        </p:txBody>
      </p:sp>
      <p:sp>
        <p:nvSpPr>
          <p:cNvPr id="5" name="Content Placeholder 4">
            <a:extLst>
              <a:ext uri="{FF2B5EF4-FFF2-40B4-BE49-F238E27FC236}">
                <a16:creationId xmlns:a16="http://schemas.microsoft.com/office/drawing/2014/main" id="{E4FE6B41-A128-0F44-B4C4-B218E11AD0A0}"/>
              </a:ext>
            </a:extLst>
          </p:cNvPr>
          <p:cNvSpPr>
            <a:spLocks noGrp="1"/>
          </p:cNvSpPr>
          <p:nvPr>
            <p:ph sz="quarter" idx="14"/>
          </p:nvPr>
        </p:nvSpPr>
        <p:spPr/>
        <p:txBody>
          <a:bodyPr/>
          <a:lstStyle/>
          <a:p>
            <a:endParaRPr lang="en-US"/>
          </a:p>
        </p:txBody>
      </p:sp>
    </p:spTree>
    <p:extLst>
      <p:ext uri="{BB962C8B-B14F-4D97-AF65-F5344CB8AC3E}">
        <p14:creationId xmlns:p14="http://schemas.microsoft.com/office/powerpoint/2010/main" val="550875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3CDFC-85DF-C645-4E43-C03F28866CF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2EC4EDEF-C03E-101D-0041-C049D988FBBA}"/>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AB48D8CE-F06E-2CCC-3631-C1269158D317}"/>
              </a:ext>
            </a:extLst>
          </p:cNvPr>
          <p:cNvSpPr>
            <a:spLocks noGrp="1"/>
          </p:cNvSpPr>
          <p:nvPr>
            <p:ph sz="quarter" idx="13"/>
          </p:nvPr>
        </p:nvSpPr>
        <p:spPr/>
        <p:txBody>
          <a:bodyPr/>
          <a:lstStyle/>
          <a:p>
            <a:endParaRPr lang="en-US"/>
          </a:p>
        </p:txBody>
      </p:sp>
    </p:spTree>
    <p:extLst>
      <p:ext uri="{BB962C8B-B14F-4D97-AF65-F5344CB8AC3E}">
        <p14:creationId xmlns:p14="http://schemas.microsoft.com/office/powerpoint/2010/main" val="109023905"/>
      </p:ext>
    </p:extLst>
  </p:cSld>
  <p:clrMapOvr>
    <a:masterClrMapping/>
  </p:clrMapOvr>
</p:sld>
</file>

<file path=ppt/theme/theme1.xml><?xml version="1.0" encoding="utf-8"?>
<a:theme xmlns:a="http://schemas.openxmlformats.org/drawingml/2006/main" name="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BLUB xmlns="be24c730-79ca-4eb5-9fee-26c6c4fc7260">Choice 1</BLUB>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9" ma:contentTypeDescription="Ein neues Dokument erstellen." ma:contentTypeScope="" ma:versionID="304ac694c385881d2353ce7d8828d5c8">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2e0b8d78c528447e5efeac74351c407f"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BLUB"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BLUB" ma:index="25" nillable="true" ma:displayName="BLUB" ma:default="Choice 1" ma:format="Dropdown" ma:internalName="BLUB">
      <xsd:simpleType>
        <xsd:restriction base="dms:Choice">
          <xsd:enumeration value="Choice 1"/>
          <xsd:enumeration value="Choice 2"/>
          <xsd:enumeration value="Choice 3"/>
        </xsd:restriction>
      </xsd:simple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C780FB9-D7D9-486C-9B2C-792577BFD90B}">
  <ds:schemaRefs>
    <ds:schemaRef ds:uri="a13041a0-5882-43a7-a09d-61ebda83141c"/>
    <ds:schemaRef ds:uri="be24c730-79ca-4eb5-9fee-26c6c4fc72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0D191607-EB91-46CA-8045-2DFFBE8F5B78}">
  <ds:schemaRefs>
    <ds:schemaRef ds:uri="a13041a0-5882-43a7-a09d-61ebda83141c"/>
    <ds:schemaRef ds:uri="be24c730-79ca-4eb5-9fee-26c6c4fc72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4613504-31F2-4C58-B133-1871F62370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36</Words>
  <Application>Microsoft Office PowerPoint</Application>
  <PresentationFormat>Breitbild</PresentationFormat>
  <Paragraphs>4</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Aptos</vt:lpstr>
      <vt:lpstr>Arial</vt:lpstr>
      <vt:lpstr>Segoe UI</vt:lpstr>
      <vt:lpstr>System Font Regular</vt:lpstr>
      <vt:lpstr>Submission Template</vt:lpstr>
      <vt:lpstr>1_Submission Template</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Josephine Hoffheinz</dc:creator>
  <cp:lastModifiedBy>Lidia Welldeabzghi</cp:lastModifiedBy>
  <cp:revision>1</cp:revision>
  <dcterms:created xsi:type="dcterms:W3CDTF">2024-03-10T13:25:42Z</dcterms:created>
  <dcterms:modified xsi:type="dcterms:W3CDTF">2024-11-14T15:53:18Z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