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 id="2147483690" r:id="rId5"/>
  </p:sldMasterIdLst>
  <p:notesMasterIdLst>
    <p:notesMasterId r:id="rId12"/>
  </p:notesMasterIdLst>
  <p:sldIdLst>
    <p:sldId id="267" r:id="rId6"/>
    <p:sldId id="266" r:id="rId7"/>
    <p:sldId id="272" r:id="rId8"/>
    <p:sldId id="273" r:id="rId9"/>
    <p:sldId id="271" r:id="rId10"/>
    <p:sldId id="270" r:id="rId11"/>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Übersicht Application Template" id="{053C3EF4-24B6-F64F-BFDF-521D93BA9934}">
          <p14:sldIdLst>
            <p14:sldId id="267"/>
          </p14:sldIdLst>
        </p14:section>
        <p14:section name="Stelle dich vor" id="{6F032485-F42F-4645-AF5B-CE298C1CA406}">
          <p14:sldIdLst>
            <p14:sldId id="266"/>
          </p14:sldIdLst>
        </p14:section>
        <p14:section name="Verpflichtende Folien" id="{08251AE7-0E36-B446-A6D5-DA50A1678257}">
          <p14:sldIdLst>
            <p14:sldId id="272"/>
            <p14:sldId id="273"/>
          </p14:sldIdLst>
        </p14:section>
        <p14:section name="Zusätzliche Folien" id="{F8F64F9D-5CD3-624B-9EAE-366DC1DD177F}">
          <p14:sldIdLst>
            <p14:sldId id="271"/>
            <p14:sldId id="27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 id="{65D8A8FA-79AF-5787-AB57-AF145ECF8B18}" name="Lidia Welldeabzghi" initials="LW" userId="S::lidia.welldeabzghi@ekipa.de::6657851c-35d9-4326-b5bf-045b30d4ae05"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C345FD-F9EC-483F-9BE3-CCCEE10EAFE4}" v="23" dt="2024-11-07T12:56:16.1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dia Welldeabzghi" userId="6657851c-35d9-4326-b5bf-045b30d4ae05" providerId="ADAL" clId="{31C7ABF1-8B5B-473A-90BB-26008898B461}"/>
    <pc:docChg chg="undo redo custSel delSld modSld modMainMaster modSection">
      <pc:chgData name="Lidia Welldeabzghi" userId="6657851c-35d9-4326-b5bf-045b30d4ae05" providerId="ADAL" clId="{31C7ABF1-8B5B-473A-90BB-26008898B461}" dt="2024-11-05T15:30:54.733" v="123" actId="20577"/>
      <pc:docMkLst>
        <pc:docMk/>
      </pc:docMkLst>
      <pc:sldChg chg="del">
        <pc:chgData name="Lidia Welldeabzghi" userId="6657851c-35d9-4326-b5bf-045b30d4ae05" providerId="ADAL" clId="{31C7ABF1-8B5B-473A-90BB-26008898B461}" dt="2024-11-05T14:56:01.903" v="23" actId="47"/>
        <pc:sldMkLst>
          <pc:docMk/>
          <pc:sldMk cId="537293043" sldId="261"/>
        </pc:sldMkLst>
      </pc:sldChg>
      <pc:sldChg chg="modSp mod">
        <pc:chgData name="Lidia Welldeabzghi" userId="6657851c-35d9-4326-b5bf-045b30d4ae05" providerId="ADAL" clId="{31C7ABF1-8B5B-473A-90BB-26008898B461}" dt="2024-11-05T14:50:53.501" v="0" actId="3626"/>
        <pc:sldMkLst>
          <pc:docMk/>
          <pc:sldMk cId="4233395722" sldId="267"/>
        </pc:sldMkLst>
        <pc:spChg chg="mod">
          <ac:chgData name="Lidia Welldeabzghi" userId="6657851c-35d9-4326-b5bf-045b30d4ae05" providerId="ADAL" clId="{31C7ABF1-8B5B-473A-90BB-26008898B461}" dt="2024-11-05T14:50:53.501" v="0" actId="3626"/>
          <ac:spMkLst>
            <pc:docMk/>
            <pc:sldMk cId="4233395722" sldId="267"/>
            <ac:spMk id="3" creationId="{0A829010-E93E-D14F-8302-AEFCCCEDDD4A}"/>
          </ac:spMkLst>
        </pc:spChg>
      </pc:sldChg>
      <pc:sldMasterChg chg="modSldLayout">
        <pc:chgData name="Lidia Welldeabzghi" userId="6657851c-35d9-4326-b5bf-045b30d4ae05" providerId="ADAL" clId="{31C7ABF1-8B5B-473A-90BB-26008898B461}" dt="2024-11-05T15:30:54.733" v="123" actId="20577"/>
        <pc:sldMasterMkLst>
          <pc:docMk/>
          <pc:sldMasterMk cId="2394396925" sldId="2147483661"/>
        </pc:sldMasterMkLst>
        <pc:sldLayoutChg chg="modSp mod">
          <pc:chgData name="Lidia Welldeabzghi" userId="6657851c-35d9-4326-b5bf-045b30d4ae05" providerId="ADAL" clId="{31C7ABF1-8B5B-473A-90BB-26008898B461}" dt="2024-11-05T15:30:54.733" v="123" actId="20577"/>
          <pc:sldLayoutMkLst>
            <pc:docMk/>
            <pc:sldMasterMk cId="2394396925" sldId="2147483661"/>
            <pc:sldLayoutMk cId="3485044174" sldId="2147483678"/>
          </pc:sldLayoutMkLst>
          <pc:spChg chg="mod">
            <ac:chgData name="Lidia Welldeabzghi" userId="6657851c-35d9-4326-b5bf-045b30d4ae05" providerId="ADAL" clId="{31C7ABF1-8B5B-473A-90BB-26008898B461}" dt="2024-11-05T15:30:54.733" v="123" actId="20577"/>
            <ac:spMkLst>
              <pc:docMk/>
              <pc:sldMasterMk cId="2394396925" sldId="2147483661"/>
              <pc:sldLayoutMk cId="3485044174" sldId="2147483678"/>
              <ac:spMk id="4" creationId="{6671D909-E3C3-EE22-2BBA-0BF010E29823}"/>
            </ac:spMkLst>
          </pc:spChg>
        </pc:sldLayoutChg>
        <pc:sldLayoutChg chg="modSp mod">
          <pc:chgData name="Lidia Welldeabzghi" userId="6657851c-35d9-4326-b5bf-045b30d4ae05" providerId="ADAL" clId="{31C7ABF1-8B5B-473A-90BB-26008898B461}" dt="2024-11-05T15:24:44.845" v="63" actId="20577"/>
          <pc:sldLayoutMkLst>
            <pc:docMk/>
            <pc:sldMasterMk cId="2394396925" sldId="2147483661"/>
            <pc:sldLayoutMk cId="496303994" sldId="2147483679"/>
          </pc:sldLayoutMkLst>
          <pc:spChg chg="mod">
            <ac:chgData name="Lidia Welldeabzghi" userId="6657851c-35d9-4326-b5bf-045b30d4ae05" providerId="ADAL" clId="{31C7ABF1-8B5B-473A-90BB-26008898B461}" dt="2024-11-05T15:24:44.845" v="63" actId="20577"/>
            <ac:spMkLst>
              <pc:docMk/>
              <pc:sldMasterMk cId="2394396925" sldId="2147483661"/>
              <pc:sldLayoutMk cId="496303994" sldId="2147483679"/>
              <ac:spMk id="13" creationId="{C6C5D7BB-F081-AE0C-6BAA-5C53E9968F72}"/>
            </ac:spMkLst>
          </pc:spChg>
          <pc:spChg chg="mod">
            <ac:chgData name="Lidia Welldeabzghi" userId="6657851c-35d9-4326-b5bf-045b30d4ae05" providerId="ADAL" clId="{31C7ABF1-8B5B-473A-90BB-26008898B461}" dt="2024-11-05T14:54:41.851" v="16" actId="20577"/>
            <ac:spMkLst>
              <pc:docMk/>
              <pc:sldMasterMk cId="2394396925" sldId="2147483661"/>
              <pc:sldLayoutMk cId="496303994" sldId="2147483679"/>
              <ac:spMk id="18" creationId="{B8005569-C2AD-CC05-8D64-B474FCA4E742}"/>
            </ac:spMkLst>
          </pc:spChg>
        </pc:sldLayoutChg>
        <pc:sldLayoutChg chg="modSp mod">
          <pc:chgData name="Lidia Welldeabzghi" userId="6657851c-35d9-4326-b5bf-045b30d4ae05" providerId="ADAL" clId="{31C7ABF1-8B5B-473A-90BB-26008898B461}" dt="2024-11-05T15:25:48.308" v="72"/>
          <pc:sldLayoutMkLst>
            <pc:docMk/>
            <pc:sldMasterMk cId="2394396925" sldId="2147483661"/>
            <pc:sldLayoutMk cId="3859855295" sldId="2147483683"/>
          </pc:sldLayoutMkLst>
          <pc:spChg chg="mod">
            <ac:chgData name="Lidia Welldeabzghi" userId="6657851c-35d9-4326-b5bf-045b30d4ae05" providerId="ADAL" clId="{31C7ABF1-8B5B-473A-90BB-26008898B461}" dt="2024-11-05T14:57:32.425" v="35" actId="20577"/>
            <ac:spMkLst>
              <pc:docMk/>
              <pc:sldMasterMk cId="2394396925" sldId="2147483661"/>
              <pc:sldLayoutMk cId="3859855295" sldId="2147483683"/>
              <ac:spMk id="5" creationId="{0A96F4E7-0BC6-6E08-9BA6-D3347C795D03}"/>
            </ac:spMkLst>
          </pc:spChg>
          <pc:spChg chg="mod">
            <ac:chgData name="Lidia Welldeabzghi" userId="6657851c-35d9-4326-b5bf-045b30d4ae05" providerId="ADAL" clId="{31C7ABF1-8B5B-473A-90BB-26008898B461}" dt="2024-11-05T15:25:25.063" v="65" actId="20577"/>
            <ac:spMkLst>
              <pc:docMk/>
              <pc:sldMasterMk cId="2394396925" sldId="2147483661"/>
              <pc:sldLayoutMk cId="3859855295" sldId="2147483683"/>
              <ac:spMk id="6" creationId="{3BF7658C-9DAC-AECA-6642-220AA6A467F4}"/>
            </ac:spMkLst>
          </pc:spChg>
          <pc:spChg chg="mod">
            <ac:chgData name="Lidia Welldeabzghi" userId="6657851c-35d9-4326-b5bf-045b30d4ae05" providerId="ADAL" clId="{31C7ABF1-8B5B-473A-90BB-26008898B461}" dt="2024-11-05T15:25:48.308" v="72"/>
            <ac:spMkLst>
              <pc:docMk/>
              <pc:sldMasterMk cId="2394396925" sldId="2147483661"/>
              <pc:sldLayoutMk cId="3859855295" sldId="2147483683"/>
              <ac:spMk id="11" creationId="{366E3751-4A42-3B8D-5208-B03E95659924}"/>
            </ac:spMkLst>
          </pc:spChg>
          <pc:spChg chg="mod">
            <ac:chgData name="Lidia Welldeabzghi" userId="6657851c-35d9-4326-b5bf-045b30d4ae05" providerId="ADAL" clId="{31C7ABF1-8B5B-473A-90BB-26008898B461}" dt="2024-11-05T15:25:29.253" v="68"/>
            <ac:spMkLst>
              <pc:docMk/>
              <pc:sldMasterMk cId="2394396925" sldId="2147483661"/>
              <pc:sldLayoutMk cId="3859855295" sldId="2147483683"/>
              <ac:spMk id="14" creationId="{BED520A0-5A91-65BD-5356-54F489A6981F}"/>
            </ac:spMkLst>
          </pc:spChg>
        </pc:sldLayoutChg>
      </pc:sldMasterChg>
    </pc:docChg>
  </pc:docChgLst>
  <pc:docChgLst>
    <pc:chgData name="Tyra Hertel" userId="3a5c8735-d552-40cf-b112-d8ac0f8d190e" providerId="ADAL" clId="{B2CDBBFF-82DD-448D-8309-D5BDBD98F517}"/>
    <pc:docChg chg="custSel delSld modSld modMainMaster modSection">
      <pc:chgData name="Tyra Hertel" userId="3a5c8735-d552-40cf-b112-d8ac0f8d190e" providerId="ADAL" clId="{B2CDBBFF-82DD-448D-8309-D5BDBD98F517}" dt="2024-09-19T12:05:33.637" v="108"/>
      <pc:docMkLst>
        <pc:docMk/>
      </pc:docMkLst>
      <pc:sldChg chg="addSp modSp">
        <pc:chgData name="Tyra Hertel" userId="3a5c8735-d552-40cf-b112-d8ac0f8d190e" providerId="ADAL" clId="{B2CDBBFF-82DD-448D-8309-D5BDBD98F517}" dt="2024-09-19T12:05:33.637" v="108"/>
        <pc:sldMkLst>
          <pc:docMk/>
          <pc:sldMk cId="4233395722" sldId="267"/>
        </pc:sldMkLst>
        <pc:spChg chg="add mod">
          <ac:chgData name="Tyra Hertel" userId="3a5c8735-d552-40cf-b112-d8ac0f8d190e" providerId="ADAL" clId="{B2CDBBFF-82DD-448D-8309-D5BDBD98F517}" dt="2024-09-19T12:05:33.637" v="108"/>
          <ac:spMkLst>
            <pc:docMk/>
            <pc:sldMk cId="4233395722" sldId="267"/>
            <ac:spMk id="3" creationId="{0A829010-E93E-D14F-8302-AEFCCCEDDD4A}"/>
          </ac:spMkLst>
        </pc:spChg>
      </pc:sldChg>
      <pc:sldChg chg="addSp delSp modSp mod">
        <pc:chgData name="Tyra Hertel" userId="3a5c8735-d552-40cf-b112-d8ac0f8d190e" providerId="ADAL" clId="{B2CDBBFF-82DD-448D-8309-D5BDBD98F517}" dt="2024-09-19T11:28:33.823" v="105" actId="478"/>
        <pc:sldMkLst>
          <pc:docMk/>
          <pc:sldMk cId="886721739" sldId="272"/>
        </pc:sldMkLst>
        <pc:spChg chg="add del mod">
          <ac:chgData name="Tyra Hertel" userId="3a5c8735-d552-40cf-b112-d8ac0f8d190e" providerId="ADAL" clId="{B2CDBBFF-82DD-448D-8309-D5BDBD98F517}" dt="2024-09-19T11:28:33.823" v="105" actId="478"/>
          <ac:spMkLst>
            <pc:docMk/>
            <pc:sldMk cId="886721739" sldId="272"/>
            <ac:spMk id="2" creationId="{5167C0F2-B864-4B1A-889C-28BCEB6B3D75}"/>
          </ac:spMkLst>
        </pc:spChg>
      </pc:sldChg>
      <pc:sldChg chg="addSp modSp del mod">
        <pc:chgData name="Tyra Hertel" userId="3a5c8735-d552-40cf-b112-d8ac0f8d190e" providerId="ADAL" clId="{B2CDBBFF-82DD-448D-8309-D5BDBD98F517}" dt="2024-09-19T11:28:37.480" v="106" actId="47"/>
        <pc:sldMkLst>
          <pc:docMk/>
          <pc:sldMk cId="859427" sldId="275"/>
        </pc:sldMkLst>
        <pc:spChg chg="add mod">
          <ac:chgData name="Tyra Hertel" userId="3a5c8735-d552-40cf-b112-d8ac0f8d190e" providerId="ADAL" clId="{B2CDBBFF-82DD-448D-8309-D5BDBD98F517}" dt="2024-09-19T09:42:33.286" v="19" actId="20577"/>
          <ac:spMkLst>
            <pc:docMk/>
            <pc:sldMk cId="859427" sldId="275"/>
            <ac:spMk id="6" creationId="{7446B364-18F6-3AA9-A4F2-9BF8ED9377AE}"/>
          </ac:spMkLst>
        </pc:spChg>
      </pc:sldChg>
      <pc:sldMasterChg chg="modSldLayout">
        <pc:chgData name="Tyra Hertel" userId="3a5c8735-d552-40cf-b112-d8ac0f8d190e" providerId="ADAL" clId="{B2CDBBFF-82DD-448D-8309-D5BDBD98F517}" dt="2024-09-19T12:05:30.855" v="107" actId="478"/>
        <pc:sldMasterMkLst>
          <pc:docMk/>
          <pc:sldMasterMk cId="2394396925" sldId="2147483661"/>
        </pc:sldMasterMkLst>
        <pc:sldLayoutChg chg="delSp mod">
          <pc:chgData name="Tyra Hertel" userId="3a5c8735-d552-40cf-b112-d8ac0f8d190e" providerId="ADAL" clId="{B2CDBBFF-82DD-448D-8309-D5BDBD98F517}" dt="2024-09-19T12:05:30.855" v="107" actId="478"/>
          <pc:sldLayoutMkLst>
            <pc:docMk/>
            <pc:sldMasterMk cId="2394396925" sldId="2147483661"/>
            <pc:sldLayoutMk cId="2894851312" sldId="2147483682"/>
          </pc:sldLayoutMkLst>
          <pc:spChg chg="del">
            <ac:chgData name="Tyra Hertel" userId="3a5c8735-d552-40cf-b112-d8ac0f8d190e" providerId="ADAL" clId="{B2CDBBFF-82DD-448D-8309-D5BDBD98F517}" dt="2024-09-19T12:05:30.855" v="107" actId="478"/>
            <ac:spMkLst>
              <pc:docMk/>
              <pc:sldMasterMk cId="2394396925" sldId="2147483661"/>
              <pc:sldLayoutMk cId="2894851312" sldId="2147483682"/>
              <ac:spMk id="15" creationId="{F22F74EA-A9F5-4FA6-A5EA-2B83C2AA9CFD}"/>
            </ac:spMkLst>
          </pc:spChg>
        </pc:sldLayoutChg>
        <pc:sldLayoutChg chg="modSp mod">
          <pc:chgData name="Tyra Hertel" userId="3a5c8735-d552-40cf-b112-d8ac0f8d190e" providerId="ADAL" clId="{B2CDBBFF-82DD-448D-8309-D5BDBD98F517}" dt="2024-09-19T11:27:34.566" v="104" actId="20577"/>
          <pc:sldLayoutMkLst>
            <pc:docMk/>
            <pc:sldMasterMk cId="2394396925" sldId="2147483661"/>
            <pc:sldLayoutMk cId="3859855295" sldId="2147483683"/>
          </pc:sldLayoutMkLst>
          <pc:spChg chg="mod">
            <ac:chgData name="Tyra Hertel" userId="3a5c8735-d552-40cf-b112-d8ac0f8d190e" providerId="ADAL" clId="{B2CDBBFF-82DD-448D-8309-D5BDBD98F517}" dt="2024-09-19T11:27:34.566" v="104" actId="20577"/>
            <ac:spMkLst>
              <pc:docMk/>
              <pc:sldMasterMk cId="2394396925" sldId="2147483661"/>
              <pc:sldLayoutMk cId="3859855295" sldId="2147483683"/>
              <ac:spMk id="5" creationId="{0A96F4E7-0BC6-6E08-9BA6-D3347C795D03}"/>
            </ac:spMkLst>
          </pc:spChg>
          <pc:spChg chg="mod">
            <ac:chgData name="Tyra Hertel" userId="3a5c8735-d552-40cf-b112-d8ac0f8d190e" providerId="ADAL" clId="{B2CDBBFF-82DD-448D-8309-D5BDBD98F517}" dt="2024-09-19T11:26:46.417" v="76" actId="20577"/>
            <ac:spMkLst>
              <pc:docMk/>
              <pc:sldMasterMk cId="2394396925" sldId="2147483661"/>
              <pc:sldLayoutMk cId="3859855295" sldId="2147483683"/>
              <ac:spMk id="11" creationId="{366E3751-4A42-3B8D-5208-B03E95659924}"/>
            </ac:spMkLst>
          </pc:spChg>
        </pc:sldLayoutChg>
      </pc:sldMasterChg>
    </pc:docChg>
  </pc:docChgLst>
  <pc:docChgLst>
    <pc:chgData name="Lidia Welldeabzghi" userId="6657851c-35d9-4326-b5bf-045b30d4ae05" providerId="ADAL" clId="{6C8C8626-8EB5-4362-857C-9867C5461004}"/>
    <pc:docChg chg="modMainMaster">
      <pc:chgData name="Lidia Welldeabzghi" userId="6657851c-35d9-4326-b5bf-045b30d4ae05" providerId="ADAL" clId="{6C8C8626-8EB5-4362-857C-9867C5461004}" dt="2024-09-19T10:56:45.474" v="3" actId="1076"/>
      <pc:docMkLst>
        <pc:docMk/>
      </pc:docMkLst>
      <pc:sldMasterChg chg="modSldLayout">
        <pc:chgData name="Lidia Welldeabzghi" userId="6657851c-35d9-4326-b5bf-045b30d4ae05" providerId="ADAL" clId="{6C8C8626-8EB5-4362-857C-9867C5461004}" dt="2024-09-19T10:56:45.474" v="3" actId="1076"/>
        <pc:sldMasterMkLst>
          <pc:docMk/>
          <pc:sldMasterMk cId="2394396925" sldId="2147483661"/>
        </pc:sldMasterMkLst>
        <pc:sldLayoutChg chg="modSp mod">
          <pc:chgData name="Lidia Welldeabzghi" userId="6657851c-35d9-4326-b5bf-045b30d4ae05" providerId="ADAL" clId="{6C8C8626-8EB5-4362-857C-9867C5461004}" dt="2024-09-19T10:56:45.474" v="3" actId="1076"/>
          <pc:sldLayoutMkLst>
            <pc:docMk/>
            <pc:sldMasterMk cId="2394396925" sldId="2147483661"/>
            <pc:sldLayoutMk cId="3371246564" sldId="2147483684"/>
          </pc:sldLayoutMkLst>
          <pc:spChg chg="mod">
            <ac:chgData name="Lidia Welldeabzghi" userId="6657851c-35d9-4326-b5bf-045b30d4ae05" providerId="ADAL" clId="{6C8C8626-8EB5-4362-857C-9867C5461004}" dt="2024-09-19T10:56:41.619" v="2" actId="1076"/>
            <ac:spMkLst>
              <pc:docMk/>
              <pc:sldMasterMk cId="2394396925" sldId="2147483661"/>
              <pc:sldLayoutMk cId="3371246564" sldId="2147483684"/>
              <ac:spMk id="4" creationId="{AAA8C579-D9FF-601A-436C-81F8FD82AE6D}"/>
            </ac:spMkLst>
          </pc:spChg>
          <pc:spChg chg="mod">
            <ac:chgData name="Lidia Welldeabzghi" userId="6657851c-35d9-4326-b5bf-045b30d4ae05" providerId="ADAL" clId="{6C8C8626-8EB5-4362-857C-9867C5461004}" dt="2024-09-19T10:56:45.474" v="3" actId="1076"/>
            <ac:spMkLst>
              <pc:docMk/>
              <pc:sldMasterMk cId="2394396925" sldId="2147483661"/>
              <pc:sldLayoutMk cId="3371246564" sldId="2147483684"/>
              <ac:spMk id="14" creationId="{E856A02A-682F-0AB9-2B00-E8155AE64F0B}"/>
            </ac:spMkLst>
          </pc:spChg>
          <pc:spChg chg="mod">
            <ac:chgData name="Lidia Welldeabzghi" userId="6657851c-35d9-4326-b5bf-045b30d4ae05" providerId="ADAL" clId="{6C8C8626-8EB5-4362-857C-9867C5461004}" dt="2024-09-19T10:56:31.466" v="1" actId="1076"/>
            <ac:spMkLst>
              <pc:docMk/>
              <pc:sldMasterMk cId="2394396925" sldId="2147483661"/>
              <pc:sldLayoutMk cId="3371246564" sldId="2147483684"/>
              <ac:spMk id="16" creationId="{C204FC51-3AA1-2470-229C-C3E81D8C292B}"/>
            </ac:spMkLst>
          </pc:spChg>
        </pc:sldLayoutChg>
      </pc:sldMasterChg>
    </pc:docChg>
  </pc:docChgLst>
  <pc:docChgLst>
    <pc:chgData name="Lidia Welldeabzghi" userId="6657851c-35d9-4326-b5bf-045b30d4ae05" providerId="ADAL" clId="{6AC345FD-F9EC-483F-9BE3-CCCEE10EAFE4}"/>
    <pc:docChg chg="undo redo custSel modSld modMainMaster">
      <pc:chgData name="Lidia Welldeabzghi" userId="6657851c-35d9-4326-b5bf-045b30d4ae05" providerId="ADAL" clId="{6AC345FD-F9EC-483F-9BE3-CCCEE10EAFE4}" dt="2024-11-07T12:56:31.283" v="277" actId="34135"/>
      <pc:docMkLst>
        <pc:docMk/>
      </pc:docMkLst>
      <pc:sldChg chg="addSp modSp mod">
        <pc:chgData name="Lidia Welldeabzghi" userId="6657851c-35d9-4326-b5bf-045b30d4ae05" providerId="ADAL" clId="{6AC345FD-F9EC-483F-9BE3-CCCEE10EAFE4}" dt="2024-11-07T12:56:31.283" v="277" actId="34135"/>
        <pc:sldMkLst>
          <pc:docMk/>
          <pc:sldMk cId="886721739" sldId="272"/>
        </pc:sldMkLst>
        <pc:spChg chg="add mod">
          <ac:chgData name="Lidia Welldeabzghi" userId="6657851c-35d9-4326-b5bf-045b30d4ae05" providerId="ADAL" clId="{6AC345FD-F9EC-483F-9BE3-CCCEE10EAFE4}" dt="2024-11-07T12:56:31.283" v="277" actId="34135"/>
          <ac:spMkLst>
            <pc:docMk/>
            <pc:sldMk cId="886721739" sldId="272"/>
            <ac:spMk id="2" creationId="{FBA97F83-DEB0-2806-EB5A-06C25CB5C241}"/>
          </ac:spMkLst>
        </pc:spChg>
      </pc:sldChg>
      <pc:sldMasterChg chg="modSldLayout">
        <pc:chgData name="Lidia Welldeabzghi" userId="6657851c-35d9-4326-b5bf-045b30d4ae05" providerId="ADAL" clId="{6AC345FD-F9EC-483F-9BE3-CCCEE10EAFE4}" dt="2024-11-07T12:56:09.190" v="266" actId="20577"/>
        <pc:sldMasterMkLst>
          <pc:docMk/>
          <pc:sldMasterMk cId="2394396925" sldId="2147483661"/>
        </pc:sldMasterMkLst>
        <pc:sldLayoutChg chg="modSp mod">
          <pc:chgData name="Lidia Welldeabzghi" userId="6657851c-35d9-4326-b5bf-045b30d4ae05" providerId="ADAL" clId="{6AC345FD-F9EC-483F-9BE3-CCCEE10EAFE4}" dt="2024-11-07T12:56:09.190" v="266" actId="20577"/>
          <pc:sldLayoutMkLst>
            <pc:docMk/>
            <pc:sldMasterMk cId="2394396925" sldId="2147483661"/>
            <pc:sldLayoutMk cId="3485044174" sldId="2147483678"/>
          </pc:sldLayoutMkLst>
          <pc:spChg chg="mod">
            <ac:chgData name="Lidia Welldeabzghi" userId="6657851c-35d9-4326-b5bf-045b30d4ae05" providerId="ADAL" clId="{6AC345FD-F9EC-483F-9BE3-CCCEE10EAFE4}" dt="2024-11-07T12:56:09.190" v="266" actId="20577"/>
            <ac:spMkLst>
              <pc:docMk/>
              <pc:sldMasterMk cId="2394396925" sldId="2147483661"/>
              <pc:sldLayoutMk cId="3485044174" sldId="2147483678"/>
              <ac:spMk id="4" creationId="{6671D909-E3C3-EE22-2BBA-0BF010E29823}"/>
            </ac:spMkLst>
          </pc:spChg>
        </pc:sldLayoutChg>
        <pc:sldLayoutChg chg="modSp mod">
          <pc:chgData name="Lidia Welldeabzghi" userId="6657851c-35d9-4326-b5bf-045b30d4ae05" providerId="ADAL" clId="{6AC345FD-F9EC-483F-9BE3-CCCEE10EAFE4}" dt="2024-11-07T12:52:36.305" v="204" actId="20577"/>
          <pc:sldLayoutMkLst>
            <pc:docMk/>
            <pc:sldMasterMk cId="2394396925" sldId="2147483661"/>
            <pc:sldLayoutMk cId="496303994" sldId="2147483679"/>
          </pc:sldLayoutMkLst>
          <pc:spChg chg="mod">
            <ac:chgData name="Lidia Welldeabzghi" userId="6657851c-35d9-4326-b5bf-045b30d4ae05" providerId="ADAL" clId="{6AC345FD-F9EC-483F-9BE3-CCCEE10EAFE4}" dt="2024-11-07T12:52:36.305" v="204" actId="20577"/>
            <ac:spMkLst>
              <pc:docMk/>
              <pc:sldMasterMk cId="2394396925" sldId="2147483661"/>
              <pc:sldLayoutMk cId="496303994" sldId="2147483679"/>
              <ac:spMk id="13" creationId="{C6C5D7BB-F081-AE0C-6BAA-5C53E9968F72}"/>
            </ac:spMkLst>
          </pc:spChg>
        </pc:sldLayoutChg>
        <pc:sldLayoutChg chg="modSp mod">
          <pc:chgData name="Lidia Welldeabzghi" userId="6657851c-35d9-4326-b5bf-045b30d4ae05" providerId="ADAL" clId="{6AC345FD-F9EC-483F-9BE3-CCCEE10EAFE4}" dt="2024-11-05T15:40:06.122" v="202" actId="20577"/>
          <pc:sldLayoutMkLst>
            <pc:docMk/>
            <pc:sldMasterMk cId="2394396925" sldId="2147483661"/>
            <pc:sldLayoutMk cId="2894851312" sldId="2147483682"/>
          </pc:sldLayoutMkLst>
          <pc:spChg chg="mod">
            <ac:chgData name="Lidia Welldeabzghi" userId="6657851c-35d9-4326-b5bf-045b30d4ae05" providerId="ADAL" clId="{6AC345FD-F9EC-483F-9BE3-CCCEE10EAFE4}" dt="2024-11-05T15:40:06.122" v="202" actId="20577"/>
            <ac:spMkLst>
              <pc:docMk/>
              <pc:sldMasterMk cId="2394396925" sldId="2147483661"/>
              <pc:sldLayoutMk cId="2894851312" sldId="2147483682"/>
              <ac:spMk id="16" creationId="{5F8397AA-E398-929E-0C83-31AB9C22E568}"/>
            </ac:spMkLst>
          </pc:spChg>
        </pc:sldLayoutChg>
        <pc:sldLayoutChg chg="modSp mod">
          <pc:chgData name="Lidia Welldeabzghi" userId="6657851c-35d9-4326-b5bf-045b30d4ae05" providerId="ADAL" clId="{6AC345FD-F9EC-483F-9BE3-CCCEE10EAFE4}" dt="2024-11-05T15:39:56.802" v="201" actId="20577"/>
          <pc:sldLayoutMkLst>
            <pc:docMk/>
            <pc:sldMasterMk cId="2394396925" sldId="2147483661"/>
            <pc:sldLayoutMk cId="3859855295" sldId="2147483683"/>
          </pc:sldLayoutMkLst>
          <pc:spChg chg="mod">
            <ac:chgData name="Lidia Welldeabzghi" userId="6657851c-35d9-4326-b5bf-045b30d4ae05" providerId="ADAL" clId="{6AC345FD-F9EC-483F-9BE3-CCCEE10EAFE4}" dt="2024-11-05T15:34:50.748" v="39" actId="20577"/>
            <ac:spMkLst>
              <pc:docMk/>
              <pc:sldMasterMk cId="2394396925" sldId="2147483661"/>
              <pc:sldLayoutMk cId="3859855295" sldId="2147483683"/>
              <ac:spMk id="5" creationId="{0A96F4E7-0BC6-6E08-9BA6-D3347C795D03}"/>
            </ac:spMkLst>
          </pc:spChg>
          <pc:spChg chg="mod">
            <ac:chgData name="Lidia Welldeabzghi" userId="6657851c-35d9-4326-b5bf-045b30d4ae05" providerId="ADAL" clId="{6AC345FD-F9EC-483F-9BE3-CCCEE10EAFE4}" dt="2024-11-05T15:34:31.681" v="36" actId="20577"/>
            <ac:spMkLst>
              <pc:docMk/>
              <pc:sldMasterMk cId="2394396925" sldId="2147483661"/>
              <pc:sldLayoutMk cId="3859855295" sldId="2147483683"/>
              <ac:spMk id="11" creationId="{366E3751-4A42-3B8D-5208-B03E95659924}"/>
            </ac:spMkLst>
          </pc:spChg>
          <pc:spChg chg="mod">
            <ac:chgData name="Lidia Welldeabzghi" userId="6657851c-35d9-4326-b5bf-045b30d4ae05" providerId="ADAL" clId="{6AC345FD-F9EC-483F-9BE3-CCCEE10EAFE4}" dt="2024-11-05T15:39:56.802" v="201" actId="20577"/>
            <ac:spMkLst>
              <pc:docMk/>
              <pc:sldMasterMk cId="2394396925" sldId="2147483661"/>
              <pc:sldLayoutMk cId="3859855295" sldId="2147483683"/>
              <ac:spMk id="12" creationId="{D857812C-F707-CEB5-F849-562C7BA4920F}"/>
            </ac:spMkLst>
          </pc:spChg>
          <pc:spChg chg="mod">
            <ac:chgData name="Lidia Welldeabzghi" userId="6657851c-35d9-4326-b5bf-045b30d4ae05" providerId="ADAL" clId="{6AC345FD-F9EC-483F-9BE3-CCCEE10EAFE4}" dt="2024-11-05T15:33:47.772" v="29" actId="20577"/>
            <ac:spMkLst>
              <pc:docMk/>
              <pc:sldMasterMk cId="2394396925" sldId="2147483661"/>
              <pc:sldLayoutMk cId="3859855295" sldId="2147483683"/>
              <ac:spMk id="14" creationId="{BED520A0-5A91-65BD-5356-54F489A6981F}"/>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11/7/2024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‹Nr.›</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2</a:t>
            </a:fld>
            <a:endParaRPr lang="en-US"/>
          </a:p>
        </p:txBody>
      </p:sp>
    </p:spTree>
    <p:extLst>
      <p:ext uri="{BB962C8B-B14F-4D97-AF65-F5344CB8AC3E}">
        <p14:creationId xmlns:p14="http://schemas.microsoft.com/office/powerpoint/2010/main" val="2125643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D03BCD64-0B54-1947-B93C-DF5322DA077D}" type="slidenum">
              <a:rPr lang="en-US" smtClean="0"/>
              <a:t>3</a:t>
            </a:fld>
            <a:endParaRPr lang="en-US"/>
          </a:p>
        </p:txBody>
      </p:sp>
    </p:spTree>
    <p:extLst>
      <p:ext uri="{BB962C8B-B14F-4D97-AF65-F5344CB8AC3E}">
        <p14:creationId xmlns:p14="http://schemas.microsoft.com/office/powerpoint/2010/main" val="26692488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WIE HAST DU VON UNS ERFAHREN?</a:t>
            </a:r>
          </a:p>
          <a:p>
            <a:endParaRPr lang="en-US" b="1">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de-DE" sz="1400" b="0">
                <a:latin typeface="Segoe UI" panose="020B0502040204020203" pitchFamily="34" charset="0"/>
                <a:cs typeface="Segoe UI" panose="020B0502040204020203" pitchFamily="34" charset="0"/>
              </a:rPr>
              <a:t>Dies ist das offizielle Submission Template für die Teilnahme an den ekipa Challenges </a:t>
            </a:r>
            <a:endParaRPr lang="en-US" sz="1400" b="0">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340110"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INHALT</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035831"/>
          </a:xfrm>
          <a:prstGeom prst="rect">
            <a:avLst/>
          </a:prstGeom>
          <a:noFill/>
        </p:spPr>
        <p:txBody>
          <a:bodyPr wrap="square" rtlCol="0">
            <a:spAutoFit/>
          </a:bodyPr>
          <a:lstStyle/>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EINLEITUNG</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LÖSUNG</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KOLLABORATION</a:t>
            </a:r>
          </a:p>
          <a:p>
            <a:pPr marL="342900" indent="-342900">
              <a:lnSpc>
                <a:spcPct val="250000"/>
              </a:lnSpc>
              <a:buFont typeface="+mj-lt"/>
              <a:buAutoNum type="arabicPeriod"/>
            </a:pPr>
            <a:endParaRPr lang="en-US" sz="2000" b="1" dirty="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CHECKLISTE FÜR DEINE TEILNAHME</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430119" cy="1513922"/>
            <a:chOff x="355409" y="4018473"/>
            <a:chExt cx="5430119"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18978" cy="338554"/>
            </a:xfrm>
            <a:prstGeom prst="rect">
              <a:avLst/>
            </a:prstGeom>
            <a:noFill/>
          </p:spPr>
          <p:txBody>
            <a:bodyPr wrap="none" rtlCol="0">
              <a:spAutoFit/>
            </a:bodyPr>
            <a:lstStyle/>
            <a:p>
              <a:r>
                <a:rPr lang="en-US" sz="1600"/>
                <a:t>Google Suche</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139864" cy="338554"/>
            </a:xfrm>
            <a:prstGeom prst="rect">
              <a:avLst/>
            </a:prstGeom>
            <a:noFill/>
          </p:spPr>
          <p:txBody>
            <a:bodyPr wrap="none" rtlCol="0">
              <a:spAutoFit/>
            </a:bodyPr>
            <a:lstStyle/>
            <a:p>
              <a:r>
                <a:rPr lang="en-US" sz="1600"/>
                <a:t>Universität</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841914" cy="338554"/>
            </a:xfrm>
            <a:prstGeom prst="rect">
              <a:avLst/>
            </a:prstGeom>
            <a:noFill/>
          </p:spPr>
          <p:txBody>
            <a:bodyPr wrap="none" rtlCol="0">
              <a:spAutoFit/>
            </a:bodyPr>
            <a:lstStyle/>
            <a:p>
              <a:r>
                <a:rPr lang="en-US" sz="1600"/>
                <a:t>Ein Freund/Kollege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815031" cy="338554"/>
            </a:xfrm>
            <a:prstGeom prst="rect">
              <a:avLst/>
            </a:prstGeom>
            <a:noFill/>
          </p:spPr>
          <p:txBody>
            <a:bodyPr wrap="none" rtlCol="0">
              <a:spAutoFit/>
            </a:bodyPr>
            <a:lstStyle/>
            <a:p>
              <a:r>
                <a:rPr lang="en-US" sz="1600"/>
                <a:t>Andere</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09" y="5670238"/>
            <a:ext cx="7358299"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Schreibe hier auf, wie du von uns oder dieser Challenge erfahren hast</a:t>
            </a:r>
            <a:endParaRPr lang="en-GB"/>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939668"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APPLICATION TEMPLATE</a:t>
            </a:r>
          </a:p>
        </p:txBody>
      </p:sp>
    </p:spTree>
    <p:extLst>
      <p:ext uri="{BB962C8B-B14F-4D97-AF65-F5344CB8AC3E}">
        <p14:creationId xmlns:p14="http://schemas.microsoft.com/office/powerpoint/2010/main" val="2894851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846578"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TEAM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Gib und eine kurze Einführung zu deinem Team und Unternehmen. Welche relevanten Qualifikationen und Erfahrungen bringt ihr im Bereich eurer gewählten Fokus-Area mit?</a:t>
            </a:r>
            <a:endParaRPr lang="en-GB" dirty="0"/>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1397306"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BUNDESLAND</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404120"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WEBSITE (falls zutreffend)</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484270"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LINKEDIN (falls zutreffend)</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Gib und eine kurze Einführung zu deiner Lösung.</a:t>
            </a:r>
            <a:endParaRPr lang="en-GB"/>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2403222"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EINLEITUNG</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784737"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UNIVERSITÄT (falls zutreffend)</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3258008"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GRÜNDUNGSJAHR (falls zutreffend)</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Hier eintragen</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30" y="1252198"/>
            <a:ext cx="3630622"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LÖSUNGSNAME</a:t>
            </a:r>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err="1"/>
              <a:t>TeamPhoto</a:t>
            </a:r>
            <a:r>
              <a:rPr lang="en-US"/>
              <a:t> (freiwillig)</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422989"/>
            <a:ext cx="1348446" cy="738664"/>
          </a:xfrm>
          <a:prstGeom prst="rect">
            <a:avLst/>
          </a:prstGeom>
          <a:noFill/>
        </p:spPr>
        <p:txBody>
          <a:bodyPr wrap="square" rtlCol="0" anchor="ctr">
            <a:spAutoFit/>
          </a:bodyPr>
          <a:lstStyle/>
          <a:p>
            <a:r>
              <a:rPr lang="en-US" sz="1400" b="1">
                <a:solidFill>
                  <a:schemeClr val="bg2"/>
                </a:solidFill>
                <a:latin typeface="Segoe UI" panose="020B0502040204020203" pitchFamily="34" charset="0"/>
                <a:cs typeface="Segoe UI" panose="020B0502040204020203" pitchFamily="34" charset="0"/>
              </a:rPr>
              <a:t>LOGO</a:t>
            </a:r>
            <a:br>
              <a:rPr lang="en-US" sz="1400" b="1">
                <a:solidFill>
                  <a:schemeClr val="bg2"/>
                </a:solidFill>
                <a:latin typeface="Segoe UI" panose="020B0502040204020203" pitchFamily="34" charset="0"/>
                <a:cs typeface="Segoe UI" panose="020B0502040204020203" pitchFamily="34" charset="0"/>
              </a:rPr>
            </a:br>
            <a:r>
              <a:rPr lang="en-US" sz="1400" b="1">
                <a:solidFill>
                  <a:schemeClr val="bg2"/>
                </a:solidFill>
                <a:latin typeface="Segoe UI" panose="020B0502040204020203" pitchFamily="34" charset="0"/>
                <a:cs typeface="Segoe UI" panose="020B0502040204020203" pitchFamily="34" charset="0"/>
              </a:rPr>
              <a:t>(falls zutreffend)</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630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667333"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DETAILLIERTE LÖSUNG</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1835759"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LÖSUNG</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a:t>Bild/Grafik</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a:t>Bild/Grafik</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Stelle deine Lösung vor. Wenn du mehr Platz benötigst, kannst du die Folie am Ende kopieren und einfügen. Zur Unterstützung deiner Vorstellung, kannst du die Lösung oder das Konzept durch Bilder von Prototypen, Produkten, Grafiken usw. visualisieren.</a:t>
            </a:r>
            <a:endParaRPr lang="en-GB"/>
          </a:p>
        </p:txBody>
      </p:sp>
      <p:sp>
        <p:nvSpPr>
          <p:cNvPr id="2" name="TextBox 8">
            <a:extLst>
              <a:ext uri="{FF2B5EF4-FFF2-40B4-BE49-F238E27FC236}">
                <a16:creationId xmlns:a16="http://schemas.microsoft.com/office/drawing/2014/main" id="{DF19BAC0-8CED-F904-2D57-12F04331E36F}"/>
              </a:ext>
            </a:extLst>
          </p:cNvPr>
          <p:cNvSpPr txBox="1"/>
          <p:nvPr userDrawn="1"/>
        </p:nvSpPr>
        <p:spPr>
          <a:xfrm>
            <a:off x="229905" y="817964"/>
            <a:ext cx="3695549" cy="369332"/>
          </a:xfrm>
          <a:prstGeom prst="rect">
            <a:avLst/>
          </a:prstGeom>
          <a:noFill/>
        </p:spPr>
        <p:txBody>
          <a:bodyPr wrap="square" rtlCol="0">
            <a:spAutoFit/>
          </a:bodyPr>
          <a:lstStyle/>
          <a:p>
            <a:r>
              <a:rPr lang="en-US" b="1">
                <a:solidFill>
                  <a:schemeClr val="bg1"/>
                </a:solidFill>
                <a:latin typeface="Segoe UI" panose="020B0502040204020203" pitchFamily="34" charset="0"/>
                <a:cs typeface="Segoe UI" panose="020B0502040204020203" pitchFamily="34" charset="0"/>
              </a:rPr>
              <a:t>KRITERIEN &amp; GUIDLINES</a:t>
            </a:r>
          </a:p>
        </p:txBody>
      </p:sp>
      <p:sp>
        <p:nvSpPr>
          <p:cNvPr id="4" name="Textfeld 3">
            <a:extLst>
              <a:ext uri="{FF2B5EF4-FFF2-40B4-BE49-F238E27FC236}">
                <a16:creationId xmlns:a16="http://schemas.microsoft.com/office/drawing/2014/main" id="{6671D909-E3C3-EE22-2BBA-0BF010E29823}"/>
              </a:ext>
            </a:extLst>
          </p:cNvPr>
          <p:cNvSpPr txBox="1"/>
          <p:nvPr userDrawn="1"/>
        </p:nvSpPr>
        <p:spPr>
          <a:xfrm>
            <a:off x="172279" y="1280570"/>
            <a:ext cx="3828222" cy="353943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1" i="0" u="none" strike="noStrike" kern="1200" cap="none" spc="0" normalizeH="0" baseline="0" noProof="0" dirty="0" err="1">
                <a:ln>
                  <a:noFill/>
                </a:ln>
                <a:solidFill>
                  <a:srgbClr val="FFFFFF"/>
                </a:solidFill>
                <a:effectLst/>
                <a:uLnTx/>
                <a:uFillTx/>
                <a:latin typeface="Segoe UI" panose="020B0502040204020203" pitchFamily="34" charset="0"/>
                <a:ea typeface="+mn-ea"/>
                <a:cs typeface="Segoe UI" panose="020B0502040204020203" pitchFamily="34" charset="0"/>
              </a:rPr>
              <a:t>amberra</a:t>
            </a:r>
            <a:r>
              <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sucht innovative Lösungen im Bereich-</a:t>
            </a:r>
            <a:r>
              <a:rPr kumimoji="0" lang="de-DE" sz="1400" b="1" i="0" u="none" strike="noStrike" kern="1200" cap="none" spc="0" normalizeH="0" baseline="0" noProof="0" dirty="0" err="1">
                <a:ln>
                  <a:noFill/>
                </a:ln>
                <a:solidFill>
                  <a:srgbClr val="FFFFFF"/>
                </a:solidFill>
                <a:effectLst/>
                <a:uLnTx/>
                <a:uFillTx/>
                <a:latin typeface="Segoe UI" panose="020B0502040204020203" pitchFamily="34" charset="0"/>
                <a:ea typeface="+mn-ea"/>
                <a:cs typeface="Segoe UI" panose="020B0502040204020203" pitchFamily="34" charset="0"/>
              </a:rPr>
              <a:t>Beyond</a:t>
            </a:r>
            <a:r>
              <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-Banking, um neue Mehrwerte für Geschäftskunden und Privatpersonen zu schaffen.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Der Fokus liegt auf folgenden Bereichen: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400" b="1" i="0" u="none" strike="noStrike" kern="1200" cap="none" spc="0" normalizeH="0" baseline="0" noProof="0" dirty="0" err="1">
                <a:ln>
                  <a:noFill/>
                </a:ln>
                <a:solidFill>
                  <a:srgbClr val="FFFFFF"/>
                </a:solidFill>
                <a:effectLst/>
                <a:uLnTx/>
                <a:uFillTx/>
                <a:latin typeface="Segoe UI" panose="020B0502040204020203" pitchFamily="34" charset="0"/>
                <a:ea typeface="+mn-ea"/>
                <a:cs typeface="Segoe UI" panose="020B0502040204020203" pitchFamily="34" charset="0"/>
              </a:rPr>
              <a:t>Cybersecurity</a:t>
            </a:r>
            <a:endPar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Mental Health</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Finanzbildung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400" b="1"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Kernfragen:</a:t>
            </a:r>
            <a:endPar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Welche spezifische Lösung bietet ihr an?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Wie wollt ihr das beschriebene Problem lösen und was macht eure Lösung besonders (USP)?</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Inwiefern ist euere Lösung skalierbar?</a:t>
            </a:r>
          </a:p>
        </p:txBody>
      </p:sp>
    </p:spTree>
    <p:extLst>
      <p:ext uri="{BB962C8B-B14F-4D97-AF65-F5344CB8AC3E}">
        <p14:creationId xmlns:p14="http://schemas.microsoft.com/office/powerpoint/2010/main" val="3485044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3124830"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IMPLEMENTIERUNGSPLAN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701095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GEWÜNSCHTES ERGEBNIS ODER KOLLABORATIONSMODELL</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Welche Schritte müssen als nächstes eingeleitet werden? In welchem Zeitraum sind erste Tests und eine Implementierung </a:t>
            </a:r>
            <a:r>
              <a:rPr lang="de-DE" dirty="0" err="1"/>
              <a:t>emeinsamer</a:t>
            </a:r>
            <a:r>
              <a:rPr lang="de-DE" dirty="0"/>
              <a:t> Angebote realistisch? </a:t>
            </a:r>
            <a:endParaRPr lang="en-GB" dirty="0"/>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4592"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3. KOLLABORATION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1669047"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REFERENZEN </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de-DE" dirty="0"/>
              <a:t>Was ist eure Motivation für die Teilnahme an der Challenge? / Was sind die gewünschten Ergebnisse? Wie kann ein gemeinsames Partner- und Vertriebsmodell mit </a:t>
            </a:r>
            <a:r>
              <a:rPr lang="de-DE" dirty="0" err="1"/>
              <a:t>amberra</a:t>
            </a:r>
            <a:r>
              <a:rPr lang="de-DE" dirty="0"/>
              <a:t> und der genossenschaftlichen Finanzgruppe aussehen?</a:t>
            </a:r>
            <a:endParaRPr lang="en-GB" dirty="0"/>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de-DE" dirty="0"/>
              <a:t>Habt ihr bereits Erfolge/</a:t>
            </a:r>
            <a:r>
              <a:rPr lang="de-DE" dirty="0" err="1"/>
              <a:t>Success</a:t>
            </a:r>
            <a:r>
              <a:rPr lang="de-DE" dirty="0"/>
              <a:t> Stories oder Referenzprojekte vorzuweisen?</a:t>
            </a:r>
            <a:endParaRPr lang="en-GB" dirty="0"/>
          </a:p>
        </p:txBody>
      </p:sp>
    </p:spTree>
    <p:extLst>
      <p:ext uri="{BB962C8B-B14F-4D97-AF65-F5344CB8AC3E}">
        <p14:creationId xmlns:p14="http://schemas.microsoft.com/office/powerpoint/2010/main" val="3859855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ETWAS HINZUZUFÜGEN?</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Kein Problem - kopiere diese Folie und füge sie ein, wenn du weitere Informationen hinzufügen möchtest</a:t>
            </a:r>
            <a:endParaRPr lang="en-GB"/>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ETWAS HINZUZUFÜGEN?</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Kein Problem - kopiere diese Folie und füge sie ein, wenn du weitere Informationen hinzufügen möchtest</a:t>
            </a:r>
            <a:endParaRPr lang="en-GB"/>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Bild/Grafik</a:t>
            </a:r>
          </a:p>
        </p:txBody>
      </p:sp>
    </p:spTree>
    <p:extLst>
      <p:ext uri="{BB962C8B-B14F-4D97-AF65-F5344CB8AC3E}">
        <p14:creationId xmlns:p14="http://schemas.microsoft.com/office/powerpoint/2010/main" val="3783021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8"/>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79" r:id="rId2"/>
    <p:sldLayoutId id="2147483678" r:id="rId3"/>
    <p:sldLayoutId id="2147483683" r:id="rId4"/>
    <p:sldLayoutId id="2147483674" r:id="rId5"/>
    <p:sldLayoutId id="2147483687" r:id="rId6"/>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2"/>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8926008"/>
      </p:ext>
    </p:extLst>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app.ekipa.de/challenge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app.ekipa.de/challenges/venture-client-amberra/brief"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app.ekipa.de/challenges/venture-client-amberra/einreichun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20911D3-6898-8045-B766-486F0B678DE5}"/>
              </a:ext>
            </a:extLst>
          </p:cNvPr>
          <p:cNvSpPr>
            <a:spLocks noGrp="1"/>
          </p:cNvSpPr>
          <p:nvPr>
            <p:ph type="body" idx="17"/>
          </p:nvPr>
        </p:nvSpPr>
        <p:spPr/>
        <p:txBody>
          <a:bodyPr/>
          <a:lstStyle/>
          <a:p>
            <a:endParaRPr lang="en-US"/>
          </a:p>
        </p:txBody>
      </p:sp>
      <p:sp>
        <p:nvSpPr>
          <p:cNvPr id="3" name="TextBox 14">
            <a:extLst>
              <a:ext uri="{FF2B5EF4-FFF2-40B4-BE49-F238E27FC236}">
                <a16:creationId xmlns:a16="http://schemas.microsoft.com/office/drawing/2014/main" id="{0A829010-E93E-D14F-8302-AEFCCCEDDD4A}"/>
              </a:ext>
            </a:extLst>
          </p:cNvPr>
          <p:cNvSpPr txBox="1"/>
          <p:nvPr/>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de-DE" sz="1600" dirty="0">
                <a:latin typeface="Segoe UI" panose="020B0502040204020203" pitchFamily="34" charset="0"/>
                <a:cs typeface="Segoe UI" panose="020B0502040204020203" pitchFamily="34" charset="0"/>
              </a:rPr>
              <a:t>Fülle die Vorlage für die Einreichung aus</a:t>
            </a:r>
          </a:p>
          <a:p>
            <a:pPr marL="285750" indent="-285750">
              <a:buFont typeface="System Font Regular"/>
              <a:buChar char="✔️"/>
            </a:pPr>
            <a:r>
              <a:rPr lang="de-DE" sz="1600" dirty="0">
                <a:latin typeface="Segoe UI" panose="020B0502040204020203" pitchFamily="34" charset="0"/>
                <a:cs typeface="Segoe UI" panose="020B0502040204020203" pitchFamily="34" charset="0"/>
              </a:rPr>
              <a:t>Prüfe, ob du zusätzliches Material wie ein Video, eine Unternehmenspräsentation usw. hochladen möchtest.</a:t>
            </a:r>
          </a:p>
          <a:p>
            <a:pPr marL="285750" indent="-285750">
              <a:buFont typeface="System Font Regular"/>
              <a:buChar char="✔️"/>
            </a:pPr>
            <a:r>
              <a:rPr lang="de-DE" sz="1600" dirty="0">
                <a:latin typeface="Segoe UI" panose="020B0502040204020203" pitchFamily="34" charset="0"/>
                <a:cs typeface="Segoe UI" panose="020B0502040204020203" pitchFamily="34" charset="0"/>
              </a:rPr>
              <a:t>Lade deine Dokumente bis zur genannten Frist über unsere </a:t>
            </a:r>
            <a:r>
              <a:rPr lang="de-DE" sz="1600" dirty="0">
                <a:latin typeface="Segoe UI" panose="020B0502040204020203" pitchFamily="34" charset="0"/>
                <a:cs typeface="Segoe UI" panose="020B0502040204020203" pitchFamily="34" charset="0"/>
                <a:hlinkClick r:id="rId2"/>
              </a:rPr>
              <a:t>Plattform</a:t>
            </a:r>
            <a:r>
              <a:rPr lang="de-DE" sz="1600" dirty="0">
                <a:latin typeface="Segoe UI" panose="020B0502040204020203" pitchFamily="34" charset="0"/>
                <a:cs typeface="Segoe UI" panose="020B0502040204020203" pitchFamily="34" charset="0"/>
              </a:rPr>
              <a:t> hoch</a:t>
            </a:r>
            <a:endParaRPr lang="en-US" sz="16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233395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17F1C3-E579-73F4-35AA-90844653EC1A}"/>
              </a:ext>
            </a:extLst>
          </p:cNvPr>
          <p:cNvSpPr>
            <a:spLocks noGrp="1"/>
          </p:cNvSpPr>
          <p:nvPr>
            <p:ph type="body" idx="13"/>
          </p:nvPr>
        </p:nvSpPr>
        <p:spPr/>
        <p:txBody>
          <a:bodyPr/>
          <a:lstStyle/>
          <a:p>
            <a:endParaRPr lang="en-US" dirty="0"/>
          </a:p>
        </p:txBody>
      </p:sp>
      <p:sp>
        <p:nvSpPr>
          <p:cNvPr id="3" name="Text Placeholder 2">
            <a:extLst>
              <a:ext uri="{FF2B5EF4-FFF2-40B4-BE49-F238E27FC236}">
                <a16:creationId xmlns:a16="http://schemas.microsoft.com/office/drawing/2014/main" id="{8DDA9A02-78FD-8A79-CA51-90229D60678B}"/>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63E5905D-3ECB-350A-54DD-7509B4F27436}"/>
              </a:ext>
            </a:extLst>
          </p:cNvPr>
          <p:cNvSpPr>
            <a:spLocks noGrp="1"/>
          </p:cNvSpPr>
          <p:nvPr>
            <p:ph type="body" idx="16"/>
          </p:nvPr>
        </p:nvSpPr>
        <p:spPr/>
        <p:txBody>
          <a:bodyPr/>
          <a:lstStyle/>
          <a:p>
            <a:endParaRPr lang="en-US"/>
          </a:p>
        </p:txBody>
      </p:sp>
      <p:sp>
        <p:nvSpPr>
          <p:cNvPr id="6" name="Text Placeholder 5">
            <a:extLst>
              <a:ext uri="{FF2B5EF4-FFF2-40B4-BE49-F238E27FC236}">
                <a16:creationId xmlns:a16="http://schemas.microsoft.com/office/drawing/2014/main" id="{0B83B598-F225-91A5-0E22-03841A636896}"/>
              </a:ext>
            </a:extLst>
          </p:cNvPr>
          <p:cNvSpPr>
            <a:spLocks noGrp="1"/>
          </p:cNvSpPr>
          <p:nvPr>
            <p:ph type="body" idx="18"/>
          </p:nvPr>
        </p:nvSpPr>
        <p:spPr/>
        <p:txBody>
          <a:bodyPr/>
          <a:lstStyle/>
          <a:p>
            <a:endParaRPr lang="en-US"/>
          </a:p>
        </p:txBody>
      </p:sp>
      <p:sp>
        <p:nvSpPr>
          <p:cNvPr id="7" name="Text Placeholder 6">
            <a:extLst>
              <a:ext uri="{FF2B5EF4-FFF2-40B4-BE49-F238E27FC236}">
                <a16:creationId xmlns:a16="http://schemas.microsoft.com/office/drawing/2014/main" id="{75B6182A-1E39-EE53-02A7-3C90950DFC50}"/>
              </a:ext>
            </a:extLst>
          </p:cNvPr>
          <p:cNvSpPr>
            <a:spLocks noGrp="1"/>
          </p:cNvSpPr>
          <p:nvPr>
            <p:ph type="body" idx="19"/>
          </p:nvPr>
        </p:nvSpPr>
        <p:spPr/>
        <p:txBody>
          <a:bodyPr/>
          <a:lstStyle/>
          <a:p>
            <a:endParaRPr lang="en-US"/>
          </a:p>
        </p:txBody>
      </p:sp>
      <p:sp>
        <p:nvSpPr>
          <p:cNvPr id="8" name="Text Placeholder 7">
            <a:extLst>
              <a:ext uri="{FF2B5EF4-FFF2-40B4-BE49-F238E27FC236}">
                <a16:creationId xmlns:a16="http://schemas.microsoft.com/office/drawing/2014/main" id="{1709F3E8-75CE-6CBA-106C-BA543687617B}"/>
              </a:ext>
            </a:extLst>
          </p:cNvPr>
          <p:cNvSpPr>
            <a:spLocks noGrp="1"/>
          </p:cNvSpPr>
          <p:nvPr>
            <p:ph type="body" idx="20"/>
          </p:nvPr>
        </p:nvSpPr>
        <p:spPr/>
        <p:txBody>
          <a:bodyPr/>
          <a:lstStyle/>
          <a:p>
            <a:endParaRPr lang="en-US"/>
          </a:p>
        </p:txBody>
      </p:sp>
      <p:sp>
        <p:nvSpPr>
          <p:cNvPr id="9" name="Text Placeholder 8">
            <a:extLst>
              <a:ext uri="{FF2B5EF4-FFF2-40B4-BE49-F238E27FC236}">
                <a16:creationId xmlns:a16="http://schemas.microsoft.com/office/drawing/2014/main" id="{865C8EC4-3154-79A9-41F5-32C387E285CF}"/>
              </a:ext>
            </a:extLst>
          </p:cNvPr>
          <p:cNvSpPr>
            <a:spLocks noGrp="1"/>
          </p:cNvSpPr>
          <p:nvPr>
            <p:ph type="body" idx="21"/>
          </p:nvPr>
        </p:nvSpPr>
        <p:spPr/>
        <p:txBody>
          <a:bodyPr/>
          <a:lstStyle/>
          <a:p>
            <a:endParaRPr lang="en-US"/>
          </a:p>
        </p:txBody>
      </p:sp>
      <p:sp>
        <p:nvSpPr>
          <p:cNvPr id="10" name="Text Placeholder 9">
            <a:extLst>
              <a:ext uri="{FF2B5EF4-FFF2-40B4-BE49-F238E27FC236}">
                <a16:creationId xmlns:a16="http://schemas.microsoft.com/office/drawing/2014/main" id="{AFA37973-B478-34F6-DBB5-B67EEA040E41}"/>
              </a:ext>
            </a:extLst>
          </p:cNvPr>
          <p:cNvSpPr>
            <a:spLocks noGrp="1"/>
          </p:cNvSpPr>
          <p:nvPr>
            <p:ph type="body" idx="22"/>
          </p:nvPr>
        </p:nvSpPr>
        <p:spPr/>
        <p:txBody>
          <a:bodyPr/>
          <a:lstStyle/>
          <a:p>
            <a:endParaRPr lang="en-US"/>
          </a:p>
        </p:txBody>
      </p:sp>
      <p:sp>
        <p:nvSpPr>
          <p:cNvPr id="11" name="Picture Placeholder 10">
            <a:extLst>
              <a:ext uri="{FF2B5EF4-FFF2-40B4-BE49-F238E27FC236}">
                <a16:creationId xmlns:a16="http://schemas.microsoft.com/office/drawing/2014/main" id="{DBE65465-CE35-3657-F2AA-3178C3182F37}"/>
              </a:ext>
            </a:extLst>
          </p:cNvPr>
          <p:cNvSpPr>
            <a:spLocks noGrp="1"/>
          </p:cNvSpPr>
          <p:nvPr>
            <p:ph type="pic" idx="23"/>
          </p:nvPr>
        </p:nvSpPr>
        <p:spPr/>
        <p:txBody>
          <a:bodyPr/>
          <a:lstStyle/>
          <a:p>
            <a:endParaRPr lang="en-US"/>
          </a:p>
        </p:txBody>
      </p:sp>
      <p:sp>
        <p:nvSpPr>
          <p:cNvPr id="12" name="Text Placeholder 11">
            <a:extLst>
              <a:ext uri="{FF2B5EF4-FFF2-40B4-BE49-F238E27FC236}">
                <a16:creationId xmlns:a16="http://schemas.microsoft.com/office/drawing/2014/main" id="{8B43C568-35B6-F971-8369-E1ADF6BEEA34}"/>
              </a:ext>
            </a:extLst>
          </p:cNvPr>
          <p:cNvSpPr>
            <a:spLocks noGrp="1"/>
          </p:cNvSpPr>
          <p:nvPr>
            <p:ph type="body" idx="24"/>
          </p:nvPr>
        </p:nvSpPr>
        <p:spPr/>
        <p:txBody>
          <a:bodyPr/>
          <a:lstStyle/>
          <a:p>
            <a:endParaRPr lang="en-US"/>
          </a:p>
        </p:txBody>
      </p:sp>
      <p:sp>
        <p:nvSpPr>
          <p:cNvPr id="13" name="Picture Placeholder 12">
            <a:extLst>
              <a:ext uri="{FF2B5EF4-FFF2-40B4-BE49-F238E27FC236}">
                <a16:creationId xmlns:a16="http://schemas.microsoft.com/office/drawing/2014/main" id="{265FFD02-C6F4-4A74-056A-E9AB8CD6AC5A}"/>
              </a:ext>
            </a:extLst>
          </p:cNvPr>
          <p:cNvSpPr>
            <a:spLocks noGrp="1"/>
          </p:cNvSpPr>
          <p:nvPr>
            <p:ph type="pic" idx="25"/>
          </p:nvPr>
        </p:nvSpPr>
        <p:spPr/>
        <p:txBody>
          <a:bodyPr/>
          <a:lstStyle/>
          <a:p>
            <a:endParaRPr lang="en-US"/>
          </a:p>
        </p:txBody>
      </p:sp>
    </p:spTree>
    <p:extLst>
      <p:ext uri="{BB962C8B-B14F-4D97-AF65-F5344CB8AC3E}">
        <p14:creationId xmlns:p14="http://schemas.microsoft.com/office/powerpoint/2010/main" val="642391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7D1BAA-F92E-5208-ABA6-1893DD0CFF84}"/>
              </a:ext>
            </a:extLst>
          </p:cNvPr>
          <p:cNvSpPr>
            <a:spLocks noGrp="1"/>
          </p:cNvSpPr>
          <p:nvPr>
            <p:ph sz="quarter" idx="18"/>
          </p:nvPr>
        </p:nvSpPr>
        <p:spPr>
          <a:xfrm>
            <a:off x="4314813" y="4413506"/>
            <a:ext cx="3594179" cy="1885383"/>
          </a:xfrm>
        </p:spPr>
        <p:txBody>
          <a:bodyPr/>
          <a:lstStyle/>
          <a:p>
            <a:endParaRPr lang="en-US"/>
          </a:p>
        </p:txBody>
      </p:sp>
      <p:sp>
        <p:nvSpPr>
          <p:cNvPr id="4" name="Content Placeholder 3">
            <a:extLst>
              <a:ext uri="{FF2B5EF4-FFF2-40B4-BE49-F238E27FC236}">
                <a16:creationId xmlns:a16="http://schemas.microsoft.com/office/drawing/2014/main" id="{B184335D-3BE9-2E56-9E77-D0F2BD550E91}"/>
              </a:ext>
            </a:extLst>
          </p:cNvPr>
          <p:cNvSpPr>
            <a:spLocks noGrp="1"/>
          </p:cNvSpPr>
          <p:nvPr>
            <p:ph sz="quarter" idx="19"/>
          </p:nvPr>
        </p:nvSpPr>
        <p:spPr/>
        <p:txBody>
          <a:bodyPr/>
          <a:lstStyle/>
          <a:p>
            <a:endParaRPr lang="en-US"/>
          </a:p>
        </p:txBody>
      </p:sp>
      <p:sp>
        <p:nvSpPr>
          <p:cNvPr id="5" name="Text Placeholder 4">
            <a:extLst>
              <a:ext uri="{FF2B5EF4-FFF2-40B4-BE49-F238E27FC236}">
                <a16:creationId xmlns:a16="http://schemas.microsoft.com/office/drawing/2014/main" id="{AA4EBF9F-C0C7-D9FC-97EE-8FDC2B4A4718}"/>
              </a:ext>
            </a:extLst>
          </p:cNvPr>
          <p:cNvSpPr>
            <a:spLocks noGrp="1"/>
          </p:cNvSpPr>
          <p:nvPr>
            <p:ph type="body" idx="20"/>
          </p:nvPr>
        </p:nvSpPr>
        <p:spPr>
          <a:xfrm>
            <a:off x="4314813" y="1280570"/>
            <a:ext cx="7628709" cy="2799940"/>
          </a:xfrm>
        </p:spPr>
        <p:txBody>
          <a:bodyPr/>
          <a:lstStyle/>
          <a:p>
            <a:endParaRPr lang="en-US"/>
          </a:p>
        </p:txBody>
      </p:sp>
      <p:sp>
        <p:nvSpPr>
          <p:cNvPr id="2" name="Textfeld 1">
            <a:extLst>
              <a:ext uri="{FF2B5EF4-FFF2-40B4-BE49-F238E27FC236}">
                <a16:creationId xmlns:a16="http://schemas.microsoft.com/office/drawing/2014/main" id="{FBA97F83-DEB0-2806-EB5A-06C25CB5C241}"/>
              </a:ext>
            </a:extLst>
          </p:cNvPr>
          <p:cNvSpPr txBox="1">
            <a:spLocks noGrp="1" noRot="1" noMove="1" noResize="1" noEditPoints="1" noAdjustHandles="1" noChangeArrowheads="1" noChangeShapeType="1"/>
          </p:cNvSpPr>
          <p:nvPr/>
        </p:nvSpPr>
        <p:spPr>
          <a:xfrm>
            <a:off x="213360" y="4856480"/>
            <a:ext cx="3594179" cy="187743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Alle Informationen zu den Focus Areas sowie den Kernfragen findet ihr in den entsprechenden Tabs auf der Plattform: </a:t>
            </a: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hlinkClick r:id="rId3"/>
              </a:rPr>
              <a:t>https://app.ekipa.de/challenges/venture-client-amberra/brief</a:t>
            </a: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hlinkClick r:id="rId4"/>
              </a:rPr>
              <a:t>Hier</a:t>
            </a:r>
            <a:r>
              <a:rPr kumimoji="0" lang="de-DE" sz="1400" b="0" i="0" u="none" strike="noStrike" kern="1200" cap="none" spc="0" normalizeH="0" baseline="0" noProof="0" dirty="0">
                <a:ln>
                  <a:noFill/>
                </a:ln>
                <a:solidFill>
                  <a:srgbClr val="FFFFFF"/>
                </a:solidFill>
                <a:effectLst/>
                <a:uLnTx/>
                <a:uFillTx/>
                <a:latin typeface="Segoe UI" panose="020B0502040204020203" pitchFamily="34" charset="0"/>
                <a:ea typeface="+mn-ea"/>
                <a:cs typeface="Segoe UI" panose="020B0502040204020203" pitchFamily="34" charset="0"/>
              </a:rPr>
              <a:t> findet ihr die Bewertungskriterien. </a:t>
            </a:r>
          </a:p>
          <a:p>
            <a:endParaRPr lang="de-DE" dirty="0"/>
          </a:p>
        </p:txBody>
      </p:sp>
    </p:spTree>
    <p:extLst>
      <p:ext uri="{BB962C8B-B14F-4D97-AF65-F5344CB8AC3E}">
        <p14:creationId xmlns:p14="http://schemas.microsoft.com/office/powerpoint/2010/main" val="88672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dirty="0"/>
          </a:p>
        </p:txBody>
      </p:sp>
    </p:spTree>
    <p:extLst>
      <p:ext uri="{BB962C8B-B14F-4D97-AF65-F5344CB8AC3E}">
        <p14:creationId xmlns:p14="http://schemas.microsoft.com/office/powerpoint/2010/main" val="1832142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5F3D7-304A-0B8B-8BD8-358613E9034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8A12DEA-72AC-3A10-02A0-44615CF95C88}"/>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418DB68C-629E-E635-27BC-662803EC47A7}"/>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E4FE6B41-A128-0F44-B4C4-B218E11AD0A0}"/>
              </a:ext>
            </a:extLst>
          </p:cNvPr>
          <p:cNvSpPr>
            <a:spLocks noGrp="1"/>
          </p:cNvSpPr>
          <p:nvPr>
            <p:ph sz="quarter" idx="14"/>
          </p:nvPr>
        </p:nvSpPr>
        <p:spPr/>
        <p:txBody>
          <a:bodyPr/>
          <a:lstStyle/>
          <a:p>
            <a:endParaRPr lang="en-US"/>
          </a:p>
        </p:txBody>
      </p:sp>
    </p:spTree>
    <p:extLst>
      <p:ext uri="{BB962C8B-B14F-4D97-AF65-F5344CB8AC3E}">
        <p14:creationId xmlns:p14="http://schemas.microsoft.com/office/powerpoint/2010/main" val="550875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9" ma:contentTypeDescription="Ein neues Dokument erstellen." ma:contentTypeScope="" ma:versionID="304ac694c385881d2353ce7d8828d5c8">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2e0b8d78c528447e5efeac74351c407f"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BLUB xmlns="be24c730-79ca-4eb5-9fee-26c6c4fc7260">Choice 1</BLUB>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Props1.xml><?xml version="1.0" encoding="utf-8"?>
<ds:datastoreItem xmlns:ds="http://schemas.openxmlformats.org/officeDocument/2006/customXml" ds:itemID="{B4613504-31F2-4C58-B133-1871F6237054}">
  <ds:schemaRefs>
    <ds:schemaRef ds:uri="http://schemas.microsoft.com/sharepoint/v3/contenttype/forms"/>
  </ds:schemaRefs>
</ds:datastoreItem>
</file>

<file path=customXml/itemProps2.xml><?xml version="1.0" encoding="utf-8"?>
<ds:datastoreItem xmlns:ds="http://schemas.openxmlformats.org/officeDocument/2006/customXml" ds:itemID="{0D191607-EB91-46CA-8045-2DFFBE8F5B78}">
  <ds:schemaRefs>
    <ds:schemaRef ds:uri="a13041a0-5882-43a7-a09d-61ebda83141c"/>
    <ds:schemaRef ds:uri="be24c730-79ca-4eb5-9fee-26c6c4fc72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6C780FB9-D7D9-486C-9B2C-792577BFD90B}">
  <ds:schemaRefs>
    <ds:schemaRef ds:uri="a13041a0-5882-43a7-a09d-61ebda83141c"/>
    <ds:schemaRef ds:uri="be24c730-79ca-4eb5-9fee-26c6c4fc72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75</Words>
  <Application>Microsoft Office PowerPoint</Application>
  <PresentationFormat>Breitbild</PresentationFormat>
  <Paragraphs>8</Paragraphs>
  <Slides>6</Slides>
  <Notes>2</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Aptos</vt:lpstr>
      <vt:lpstr>Arial</vt:lpstr>
      <vt:lpstr>Segoe UI</vt:lpstr>
      <vt:lpstr>System Font Regular</vt:lpstr>
      <vt:lpstr>Submission Template</vt:lpstr>
      <vt:lpstr>1_Submission Template</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lastModifiedBy>Lidia Welldeabzghi</cp:lastModifiedBy>
  <cp:revision>1</cp:revision>
  <dcterms:created xsi:type="dcterms:W3CDTF">2024-03-10T13:25:42Z</dcterms:created>
  <dcterms:modified xsi:type="dcterms:W3CDTF">2024-11-07T12:56:36Z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