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2"/>
  </p:notesMasterIdLst>
  <p:sldIdLst>
    <p:sldId id="267" r:id="rId6"/>
    <p:sldId id="266" r:id="rId7"/>
    <p:sldId id="272"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C7ABF1-8B5B-473A-90BB-26008898B461}" v="34" dt="2024-11-05T15:28:09.502"/>
    <p1510:client id="{876486A6-7918-4420-BC1A-FA3F221A2B94}" v="19" dt="2024-11-05T15:56:28.4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80" d="100"/>
          <a:sy n="80" d="100"/>
        </p:scale>
        <p:origin x="68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31C7ABF1-8B5B-473A-90BB-26008898B461}"/>
    <pc:docChg chg="undo redo custSel delSld modSld modMainMaster modSection">
      <pc:chgData name="Lidia Welldeabzghi" userId="6657851c-35d9-4326-b5bf-045b30d4ae05" providerId="ADAL" clId="{31C7ABF1-8B5B-473A-90BB-26008898B461}" dt="2024-11-05T15:40:26.588" v="126" actId="20577"/>
      <pc:docMkLst>
        <pc:docMk/>
      </pc:docMkLst>
      <pc:sldChg chg="del">
        <pc:chgData name="Lidia Welldeabzghi" userId="6657851c-35d9-4326-b5bf-045b30d4ae05" providerId="ADAL" clId="{31C7ABF1-8B5B-473A-90BB-26008898B461}" dt="2024-11-05T14:56:01.903" v="23" actId="47"/>
        <pc:sldMkLst>
          <pc:docMk/>
          <pc:sldMk cId="537293043" sldId="261"/>
        </pc:sldMkLst>
      </pc:sldChg>
      <pc:sldChg chg="modSp mod">
        <pc:chgData name="Lidia Welldeabzghi" userId="6657851c-35d9-4326-b5bf-045b30d4ae05" providerId="ADAL" clId="{31C7ABF1-8B5B-473A-90BB-26008898B461}" dt="2024-11-05T14:50:53.501" v="0" actId="3626"/>
        <pc:sldMkLst>
          <pc:docMk/>
          <pc:sldMk cId="4233395722" sldId="267"/>
        </pc:sldMkLst>
        <pc:spChg chg="mod">
          <ac:chgData name="Lidia Welldeabzghi" userId="6657851c-35d9-4326-b5bf-045b30d4ae05" providerId="ADAL" clId="{31C7ABF1-8B5B-473A-90BB-26008898B461}" dt="2024-11-05T14:50:53.501" v="0" actId="3626"/>
          <ac:spMkLst>
            <pc:docMk/>
            <pc:sldMk cId="4233395722" sldId="267"/>
            <ac:spMk id="3" creationId="{0A829010-E93E-D14F-8302-AEFCCCEDDD4A}"/>
          </ac:spMkLst>
        </pc:spChg>
      </pc:sldChg>
      <pc:sldMasterChg chg="modSldLayout">
        <pc:chgData name="Lidia Welldeabzghi" userId="6657851c-35d9-4326-b5bf-045b30d4ae05" providerId="ADAL" clId="{31C7ABF1-8B5B-473A-90BB-26008898B461}" dt="2024-11-05T15:40:26.588" v="126" actId="20577"/>
        <pc:sldMasterMkLst>
          <pc:docMk/>
          <pc:sldMasterMk cId="2394396925" sldId="2147483661"/>
        </pc:sldMasterMkLst>
        <pc:sldLayoutChg chg="modSp mod">
          <pc:chgData name="Lidia Welldeabzghi" userId="6657851c-35d9-4326-b5bf-045b30d4ae05" providerId="ADAL" clId="{31C7ABF1-8B5B-473A-90BB-26008898B461}" dt="2024-11-05T15:30:54.733" v="123" actId="20577"/>
          <pc:sldLayoutMkLst>
            <pc:docMk/>
            <pc:sldMasterMk cId="2394396925" sldId="2147483661"/>
            <pc:sldLayoutMk cId="3485044174" sldId="2147483678"/>
          </pc:sldLayoutMkLst>
          <pc:spChg chg="mod">
            <ac:chgData name="Lidia Welldeabzghi" userId="6657851c-35d9-4326-b5bf-045b30d4ae05" providerId="ADAL" clId="{31C7ABF1-8B5B-473A-90BB-26008898B461}" dt="2024-11-05T15:30:54.733" v="123"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31C7ABF1-8B5B-473A-90BB-26008898B461}" dt="2024-11-05T15:24:44.845" v="63" actId="20577"/>
          <pc:sldLayoutMkLst>
            <pc:docMk/>
            <pc:sldMasterMk cId="2394396925" sldId="2147483661"/>
            <pc:sldLayoutMk cId="496303994" sldId="2147483679"/>
          </pc:sldLayoutMkLst>
          <pc:spChg chg="mod">
            <ac:chgData name="Lidia Welldeabzghi" userId="6657851c-35d9-4326-b5bf-045b30d4ae05" providerId="ADAL" clId="{31C7ABF1-8B5B-473A-90BB-26008898B461}" dt="2024-11-05T15:24:44.845" v="63" actId="20577"/>
            <ac:spMkLst>
              <pc:docMk/>
              <pc:sldMasterMk cId="2394396925" sldId="2147483661"/>
              <pc:sldLayoutMk cId="496303994" sldId="2147483679"/>
              <ac:spMk id="13" creationId="{C6C5D7BB-F081-AE0C-6BAA-5C53E9968F72}"/>
            </ac:spMkLst>
          </pc:spChg>
          <pc:spChg chg="mod">
            <ac:chgData name="Lidia Welldeabzghi" userId="6657851c-35d9-4326-b5bf-045b30d4ae05" providerId="ADAL" clId="{31C7ABF1-8B5B-473A-90BB-26008898B461}" dt="2024-11-05T14:54:41.851" v="16" actId="20577"/>
            <ac:spMkLst>
              <pc:docMk/>
              <pc:sldMasterMk cId="2394396925" sldId="2147483661"/>
              <pc:sldLayoutMk cId="496303994" sldId="2147483679"/>
              <ac:spMk id="18" creationId="{B8005569-C2AD-CC05-8D64-B474FCA4E742}"/>
            </ac:spMkLst>
          </pc:spChg>
        </pc:sldLayoutChg>
        <pc:sldLayoutChg chg="modSp mod">
          <pc:chgData name="Lidia Welldeabzghi" userId="6657851c-35d9-4326-b5bf-045b30d4ae05" providerId="ADAL" clId="{31C7ABF1-8B5B-473A-90BB-26008898B461}" dt="2024-11-05T15:40:26.588" v="126" actId="20577"/>
          <pc:sldLayoutMkLst>
            <pc:docMk/>
            <pc:sldMasterMk cId="2394396925" sldId="2147483661"/>
            <pc:sldLayoutMk cId="2894851312" sldId="2147483682"/>
          </pc:sldLayoutMkLst>
          <pc:spChg chg="mod">
            <ac:chgData name="Lidia Welldeabzghi" userId="6657851c-35d9-4326-b5bf-045b30d4ae05" providerId="ADAL" clId="{31C7ABF1-8B5B-473A-90BB-26008898B461}" dt="2024-11-05T15:40:26.588" v="126" actId="20577"/>
            <ac:spMkLst>
              <pc:docMk/>
              <pc:sldMasterMk cId="2394396925" sldId="2147483661"/>
              <pc:sldLayoutMk cId="2894851312" sldId="2147483682"/>
              <ac:spMk id="16" creationId="{5F8397AA-E398-929E-0C83-31AB9C22E568}"/>
            </ac:spMkLst>
          </pc:spChg>
        </pc:sldLayoutChg>
        <pc:sldLayoutChg chg="modSp mod">
          <pc:chgData name="Lidia Welldeabzghi" userId="6657851c-35d9-4326-b5bf-045b30d4ae05" providerId="ADAL" clId="{31C7ABF1-8B5B-473A-90BB-26008898B461}" dt="2024-11-05T15:40:22.990" v="125" actId="20577"/>
          <pc:sldLayoutMkLst>
            <pc:docMk/>
            <pc:sldMasterMk cId="2394396925" sldId="2147483661"/>
            <pc:sldLayoutMk cId="3859855295" sldId="2147483683"/>
          </pc:sldLayoutMkLst>
          <pc:spChg chg="mod">
            <ac:chgData name="Lidia Welldeabzghi" userId="6657851c-35d9-4326-b5bf-045b30d4ae05" providerId="ADAL" clId="{31C7ABF1-8B5B-473A-90BB-26008898B461}" dt="2024-11-05T14:57:32.425" v="35" actId="20577"/>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31C7ABF1-8B5B-473A-90BB-26008898B461}" dt="2024-11-05T15:25:25.063" v="65" actId="20577"/>
            <ac:spMkLst>
              <pc:docMk/>
              <pc:sldMasterMk cId="2394396925" sldId="2147483661"/>
              <pc:sldLayoutMk cId="3859855295" sldId="2147483683"/>
              <ac:spMk id="6" creationId="{3BF7658C-9DAC-AECA-6642-220AA6A467F4}"/>
            </ac:spMkLst>
          </pc:spChg>
          <pc:spChg chg="mod">
            <ac:chgData name="Lidia Welldeabzghi" userId="6657851c-35d9-4326-b5bf-045b30d4ae05" providerId="ADAL" clId="{31C7ABF1-8B5B-473A-90BB-26008898B461}" dt="2024-11-05T15:25:48.308" v="72"/>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31C7ABF1-8B5B-473A-90BB-26008898B461}" dt="2024-11-05T15:40:22.990" v="125" actId="20577"/>
            <ac:spMkLst>
              <pc:docMk/>
              <pc:sldMasterMk cId="2394396925" sldId="2147483661"/>
              <pc:sldLayoutMk cId="3859855295" sldId="2147483683"/>
              <ac:spMk id="12" creationId="{D857812C-F707-CEB5-F849-562C7BA4920F}"/>
            </ac:spMkLst>
          </pc:spChg>
          <pc:spChg chg="mod">
            <ac:chgData name="Lidia Welldeabzghi" userId="6657851c-35d9-4326-b5bf-045b30d4ae05" providerId="ADAL" clId="{31C7ABF1-8B5B-473A-90BB-26008898B461}" dt="2024-11-05T15:25:29.253" v="68"/>
            <ac:spMkLst>
              <pc:docMk/>
              <pc:sldMasterMk cId="2394396925" sldId="2147483661"/>
              <pc:sldLayoutMk cId="3859855295" sldId="2147483683"/>
              <ac:spMk id="14" creationId="{BED520A0-5A91-65BD-5356-54F489A6981F}"/>
            </ac:spMkLst>
          </pc:spChg>
        </pc:sldLayoutChg>
      </pc:sldMasterChg>
    </pc:docChg>
  </pc:docChgLst>
  <pc:docChgLst>
    <pc:chgData name="Lidia Welldeabzghi" userId="6657851c-35d9-4326-b5bf-045b30d4ae05" providerId="ADAL" clId="{876486A6-7918-4420-BC1A-FA3F221A2B94}"/>
    <pc:docChg chg="undo custSel modMainMaster">
      <pc:chgData name="Lidia Welldeabzghi" userId="6657851c-35d9-4326-b5bf-045b30d4ae05" providerId="ADAL" clId="{876486A6-7918-4420-BC1A-FA3F221A2B94}" dt="2024-11-05T15:57:12.007" v="44" actId="20577"/>
      <pc:docMkLst>
        <pc:docMk/>
      </pc:docMkLst>
      <pc:sldMasterChg chg="modSldLayout">
        <pc:chgData name="Lidia Welldeabzghi" userId="6657851c-35d9-4326-b5bf-045b30d4ae05" providerId="ADAL" clId="{876486A6-7918-4420-BC1A-FA3F221A2B94}" dt="2024-11-05T15:57:12.007" v="44" actId="20577"/>
        <pc:sldMasterMkLst>
          <pc:docMk/>
          <pc:sldMasterMk cId="2394396925" sldId="2147483661"/>
        </pc:sldMasterMkLst>
        <pc:sldLayoutChg chg="modSp mod">
          <pc:chgData name="Lidia Welldeabzghi" userId="6657851c-35d9-4326-b5bf-045b30d4ae05" providerId="ADAL" clId="{876486A6-7918-4420-BC1A-FA3F221A2B94}" dt="2024-11-05T15:57:12.007" v="44" actId="20577"/>
          <pc:sldLayoutMkLst>
            <pc:docMk/>
            <pc:sldMasterMk cId="2394396925" sldId="2147483661"/>
            <pc:sldLayoutMk cId="3485044174" sldId="2147483678"/>
          </pc:sldLayoutMkLst>
          <pc:spChg chg="mod">
            <ac:chgData name="Lidia Welldeabzghi" userId="6657851c-35d9-4326-b5bf-045b30d4ae05" providerId="ADAL" clId="{876486A6-7918-4420-BC1A-FA3F221A2B94}" dt="2024-11-05T15:57:12.007" v="44"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876486A6-7918-4420-BC1A-FA3F221A2B94}" dt="2024-11-05T15:55:38.477" v="29" actId="20577"/>
          <pc:sldLayoutMkLst>
            <pc:docMk/>
            <pc:sldMasterMk cId="2394396925" sldId="2147483661"/>
            <pc:sldLayoutMk cId="3859855295" sldId="2147483683"/>
          </pc:sldLayoutMkLst>
          <pc:spChg chg="mod">
            <ac:chgData name="Lidia Welldeabzghi" userId="6657851c-35d9-4326-b5bf-045b30d4ae05" providerId="ADAL" clId="{876486A6-7918-4420-BC1A-FA3F221A2B94}" dt="2024-11-05T15:55:34.441" v="28"/>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876486A6-7918-4420-BC1A-FA3F221A2B94}" dt="2024-11-05T15:55:38.477" v="29" actId="20577"/>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876486A6-7918-4420-BC1A-FA3F221A2B94}" dt="2024-11-05T15:55:21.627" v="25" actId="20577"/>
            <ac:spMkLst>
              <pc:docMk/>
              <pc:sldMasterMk cId="2394396925" sldId="2147483661"/>
              <pc:sldLayoutMk cId="3859855295" sldId="2147483683"/>
              <ac:spMk id="14" creationId="{BED520A0-5A91-65BD-5356-54F489A6981F}"/>
            </ac:spMkLst>
          </pc:spChg>
        </pc:sldLayoutChg>
      </pc:sldMasterChg>
    </pc:docChg>
  </pc:docChgLst>
  <pc:docChgLst>
    <pc:chgData name="Tyra Hertel" userId="3a5c8735-d552-40cf-b112-d8ac0f8d190e" providerId="ADAL" clId="{B2CDBBFF-82DD-448D-8309-D5BDBD98F517}"/>
    <pc:docChg chg="custSel delSld modSld modMainMaster modSection">
      <pc:chgData name="Tyra Hertel" userId="3a5c8735-d552-40cf-b112-d8ac0f8d190e" providerId="ADAL" clId="{B2CDBBFF-82DD-448D-8309-D5BDBD98F517}" dt="2024-09-19T12:05:33.637" v="108"/>
      <pc:docMkLst>
        <pc:docMk/>
      </pc:docMkLst>
      <pc:sldChg chg="addSp modSp">
        <pc:chgData name="Tyra Hertel" userId="3a5c8735-d552-40cf-b112-d8ac0f8d190e" providerId="ADAL" clId="{B2CDBBFF-82DD-448D-8309-D5BDBD98F517}" dt="2024-09-19T12:05:33.637" v="108"/>
        <pc:sldMkLst>
          <pc:docMk/>
          <pc:sldMk cId="4233395722" sldId="267"/>
        </pc:sldMkLst>
        <pc:spChg chg="add mod">
          <ac:chgData name="Tyra Hertel" userId="3a5c8735-d552-40cf-b112-d8ac0f8d190e" providerId="ADAL" clId="{B2CDBBFF-82DD-448D-8309-D5BDBD98F517}" dt="2024-09-19T12:05:33.637" v="108"/>
          <ac:spMkLst>
            <pc:docMk/>
            <pc:sldMk cId="4233395722" sldId="267"/>
            <ac:spMk id="3" creationId="{0A829010-E93E-D14F-8302-AEFCCCEDDD4A}"/>
          </ac:spMkLst>
        </pc:spChg>
      </pc:sldChg>
      <pc:sldChg chg="addSp delSp modSp mod">
        <pc:chgData name="Tyra Hertel" userId="3a5c8735-d552-40cf-b112-d8ac0f8d190e" providerId="ADAL" clId="{B2CDBBFF-82DD-448D-8309-D5BDBD98F517}" dt="2024-09-19T11:28:33.823" v="105" actId="478"/>
        <pc:sldMkLst>
          <pc:docMk/>
          <pc:sldMk cId="886721739" sldId="272"/>
        </pc:sldMkLst>
        <pc:spChg chg="add del mod">
          <ac:chgData name="Tyra Hertel" userId="3a5c8735-d552-40cf-b112-d8ac0f8d190e" providerId="ADAL" clId="{B2CDBBFF-82DD-448D-8309-D5BDBD98F517}" dt="2024-09-19T11:28:33.823" v="105" actId="478"/>
          <ac:spMkLst>
            <pc:docMk/>
            <pc:sldMk cId="886721739" sldId="272"/>
            <ac:spMk id="2" creationId="{5167C0F2-B864-4B1A-889C-28BCEB6B3D75}"/>
          </ac:spMkLst>
        </pc:spChg>
      </pc:sldChg>
      <pc:sldChg chg="addSp modSp del mod">
        <pc:chgData name="Tyra Hertel" userId="3a5c8735-d552-40cf-b112-d8ac0f8d190e" providerId="ADAL" clId="{B2CDBBFF-82DD-448D-8309-D5BDBD98F517}" dt="2024-09-19T11:28:37.480" v="106" actId="47"/>
        <pc:sldMkLst>
          <pc:docMk/>
          <pc:sldMk cId="859427" sldId="275"/>
        </pc:sldMkLst>
        <pc:spChg chg="add mod">
          <ac:chgData name="Tyra Hertel" userId="3a5c8735-d552-40cf-b112-d8ac0f8d190e" providerId="ADAL" clId="{B2CDBBFF-82DD-448D-8309-D5BDBD98F517}" dt="2024-09-19T09:42:33.286" v="19" actId="20577"/>
          <ac:spMkLst>
            <pc:docMk/>
            <pc:sldMk cId="859427" sldId="275"/>
            <ac:spMk id="6" creationId="{7446B364-18F6-3AA9-A4F2-9BF8ED9377AE}"/>
          </ac:spMkLst>
        </pc:spChg>
      </pc:sldChg>
      <pc:sldMasterChg chg="modSldLayout">
        <pc:chgData name="Tyra Hertel" userId="3a5c8735-d552-40cf-b112-d8ac0f8d190e" providerId="ADAL" clId="{B2CDBBFF-82DD-448D-8309-D5BDBD98F517}" dt="2024-09-19T12:05:30.855" v="107" actId="478"/>
        <pc:sldMasterMkLst>
          <pc:docMk/>
          <pc:sldMasterMk cId="2394396925" sldId="2147483661"/>
        </pc:sldMasterMkLst>
        <pc:sldLayoutChg chg="delSp mod">
          <pc:chgData name="Tyra Hertel" userId="3a5c8735-d552-40cf-b112-d8ac0f8d190e" providerId="ADAL" clId="{B2CDBBFF-82DD-448D-8309-D5BDBD98F517}" dt="2024-09-19T12:05:30.855" v="107" actId="478"/>
          <pc:sldLayoutMkLst>
            <pc:docMk/>
            <pc:sldMasterMk cId="2394396925" sldId="2147483661"/>
            <pc:sldLayoutMk cId="2894851312" sldId="2147483682"/>
          </pc:sldLayoutMkLst>
          <pc:spChg chg="del">
            <ac:chgData name="Tyra Hertel" userId="3a5c8735-d552-40cf-b112-d8ac0f8d190e" providerId="ADAL" clId="{B2CDBBFF-82DD-448D-8309-D5BDBD98F517}" dt="2024-09-19T12:05:30.855" v="107" actId="478"/>
            <ac:spMkLst>
              <pc:docMk/>
              <pc:sldMasterMk cId="2394396925" sldId="2147483661"/>
              <pc:sldLayoutMk cId="2894851312" sldId="2147483682"/>
              <ac:spMk id="15" creationId="{F22F74EA-A9F5-4FA6-A5EA-2B83C2AA9CFD}"/>
            </ac:spMkLst>
          </pc:spChg>
        </pc:sldLayoutChg>
        <pc:sldLayoutChg chg="modSp mod">
          <pc:chgData name="Tyra Hertel" userId="3a5c8735-d552-40cf-b112-d8ac0f8d190e" providerId="ADAL" clId="{B2CDBBFF-82DD-448D-8309-D5BDBD98F517}" dt="2024-09-19T11:27:34.566" v="104" actId="20577"/>
          <pc:sldLayoutMkLst>
            <pc:docMk/>
            <pc:sldMasterMk cId="2394396925" sldId="2147483661"/>
            <pc:sldLayoutMk cId="3859855295" sldId="2147483683"/>
          </pc:sldLayoutMkLst>
          <pc:spChg chg="mod">
            <ac:chgData name="Tyra Hertel" userId="3a5c8735-d552-40cf-b112-d8ac0f8d190e" providerId="ADAL" clId="{B2CDBBFF-82DD-448D-8309-D5BDBD98F517}" dt="2024-09-19T11:27:34.566" v="104" actId="20577"/>
            <ac:spMkLst>
              <pc:docMk/>
              <pc:sldMasterMk cId="2394396925" sldId="2147483661"/>
              <pc:sldLayoutMk cId="3859855295" sldId="2147483683"/>
              <ac:spMk id="5" creationId="{0A96F4E7-0BC6-6E08-9BA6-D3347C795D03}"/>
            </ac:spMkLst>
          </pc:spChg>
          <pc:spChg chg="mod">
            <ac:chgData name="Tyra Hertel" userId="3a5c8735-d552-40cf-b112-d8ac0f8d190e" providerId="ADAL" clId="{B2CDBBFF-82DD-448D-8309-D5BDBD98F517}" dt="2024-09-19T11:26:46.417" v="76" actId="20577"/>
            <ac:spMkLst>
              <pc:docMk/>
              <pc:sldMasterMk cId="2394396925" sldId="2147483661"/>
              <pc:sldLayoutMk cId="3859855295" sldId="2147483683"/>
              <ac:spMk id="11" creationId="{366E3751-4A42-3B8D-5208-B03E95659924}"/>
            </ac:spMkLst>
          </pc:spChg>
        </pc:sldLayoutChg>
      </pc:sldMasterChg>
    </pc:docChg>
  </pc:docChgLst>
  <pc:docChgLst>
    <pc:chgData name="Lidia Welldeabzghi" userId="6657851c-35d9-4326-b5bf-045b30d4ae05" providerId="ADAL" clId="{6C8C8626-8EB5-4362-857C-9867C5461004}"/>
    <pc:docChg chg="modMainMaster">
      <pc:chgData name="Lidia Welldeabzghi" userId="6657851c-35d9-4326-b5bf-045b30d4ae05" providerId="ADAL" clId="{6C8C8626-8EB5-4362-857C-9867C5461004}" dt="2024-09-19T10:56:45.474" v="3" actId="1076"/>
      <pc:docMkLst>
        <pc:docMk/>
      </pc:docMkLst>
      <pc:sldMasterChg chg="modSldLayout">
        <pc:chgData name="Lidia Welldeabzghi" userId="6657851c-35d9-4326-b5bf-045b30d4ae05" providerId="ADAL" clId="{6C8C8626-8EB5-4362-857C-9867C5461004}" dt="2024-09-19T10:56:45.474" v="3" actId="1076"/>
        <pc:sldMasterMkLst>
          <pc:docMk/>
          <pc:sldMasterMk cId="2394396925" sldId="2147483661"/>
        </pc:sldMasterMkLst>
        <pc:sldLayoutChg chg="modSp mod">
          <pc:chgData name="Lidia Welldeabzghi" userId="6657851c-35d9-4326-b5bf-045b30d4ae05" providerId="ADAL" clId="{6C8C8626-8EB5-4362-857C-9867C5461004}" dt="2024-09-19T10:56:45.474" v="3" actId="1076"/>
          <pc:sldLayoutMkLst>
            <pc:docMk/>
            <pc:sldMasterMk cId="2394396925" sldId="2147483661"/>
            <pc:sldLayoutMk cId="3371246564" sldId="2147483684"/>
          </pc:sldLayoutMkLst>
          <pc:spChg chg="mod">
            <ac:chgData name="Lidia Welldeabzghi" userId="6657851c-35d9-4326-b5bf-045b30d4ae05" providerId="ADAL" clId="{6C8C8626-8EB5-4362-857C-9867C5461004}" dt="2024-09-19T10:56:41.619" v="2" actId="1076"/>
            <ac:spMkLst>
              <pc:docMk/>
              <pc:sldMasterMk cId="2394396925" sldId="2147483661"/>
              <pc:sldLayoutMk cId="3371246564" sldId="2147483684"/>
              <ac:spMk id="4" creationId="{AAA8C579-D9FF-601A-436C-81F8FD82AE6D}"/>
            </ac:spMkLst>
          </pc:spChg>
          <pc:spChg chg="mod">
            <ac:chgData name="Lidia Welldeabzghi" userId="6657851c-35d9-4326-b5bf-045b30d4ae05" providerId="ADAL" clId="{6C8C8626-8EB5-4362-857C-9867C5461004}" dt="2024-09-19T10:56:45.474" v="3" actId="1076"/>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6C8C8626-8EB5-4362-857C-9867C5461004}" dt="2024-09-19T10:56:31.466" v="1" actId="1076"/>
            <ac:spMkLst>
              <pc:docMk/>
              <pc:sldMasterMk cId="2394396925" sldId="2147483661"/>
              <pc:sldLayoutMk cId="3371246564" sldId="2147483684"/>
              <ac:spMk id="16" creationId="{C204FC51-3AA1-2470-229C-C3E81D8C292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app.ekipa.de/challenges/venture-client-sparkasse/brie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Gib und eine kurze Einführung zu deinem Team und Unternehmen. Welche relevanten Qualifikationen und Erfahrungen bringt ihr im Bereich eurer gewählten Fokus Area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BUNDESLAND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172279" y="1280570"/>
            <a:ext cx="3828222" cy="526297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Sparkasse Bremen sucht innovative Lösungen an der Schnittstelle zwischen Tech, </a:t>
            </a:r>
            <a:r>
              <a:rPr kumimoji="0" lang="de-DE" sz="1400" b="1"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GenAI</a:t>
            </a: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Nachhaltigkeit und Finance, um neue Mehrwerte für Geschäftskunden und Privatpersonen zu schaffen.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Der Fokus liegt auf folgenden Bereichen: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Smart Finance &amp; KI</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Nachhaltigkeit für KMUs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Kernfragen</a:t>
            </a: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Welche spezifische Lösung bietet ihr 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wollt ihr das beschriebene Problem lösen und was macht eure Lösung besonders (USP)?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Inwiefern ist euere Lösung skalierbar?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Alle Informationen zu den Focus Areas sowie den Kernfragen findet ihr in den entsprechenden Tabs auf der Plattform: </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2"/>
              </a:rPr>
              <a:t>https://app.ekipa.de/challenges/venture-client-sparkasse/brief</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Welche Schritte müssen als nächstes eingeleitet werden? In welchem Zeitraum sind erste Tests und eine Implementierung der Angebote realistisch? </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669047"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REFERENZEN </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eure Motivation für die Teilnahme an der Challenge? / Was sind mögliche zukünftige Kooperationsmodelle, die für euch interessant sind? / Was sind die gewünschten Ergebnisse? Wie kann ein gemeinsames Partner- und Vertriebsmodell mit der Sparkasse Bremen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Habt ihr bereits Erfolgsgeschichten/</a:t>
            </a:r>
            <a:r>
              <a:rPr lang="de-DE" dirty="0" err="1"/>
              <a:t>Success</a:t>
            </a:r>
            <a:r>
              <a:rPr lang="de-DE" dirty="0"/>
              <a:t> Stories oder Referenzen vorzuweisen?</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83" r:id="rId4"/>
    <p:sldLayoutId id="2147483674"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2"/>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dirty="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a:t>
            </a:r>
            <a:r>
              <a:rPr lang="de-DE" sz="1600" dirty="0">
                <a:latin typeface="Segoe UI" panose="020B0502040204020203" pitchFamily="34" charset="0"/>
                <a:cs typeface="Segoe UI" panose="020B0502040204020203" pitchFamily="34" charset="0"/>
                <a:hlinkClick r:id="rId2"/>
              </a:rPr>
              <a:t>Plattform</a:t>
            </a:r>
            <a:r>
              <a:rPr lang="de-DE" sz="1600" dirty="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36</Words>
  <Application>Microsoft Office PowerPoint</Application>
  <PresentationFormat>Breitbild</PresentationFormat>
  <Paragraphs>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1</cp:revision>
  <dcterms:created xsi:type="dcterms:W3CDTF">2024-03-10T13:25:42Z</dcterms:created>
  <dcterms:modified xsi:type="dcterms:W3CDTF">2024-11-05T15:57:19Z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