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318" r:id="rId5"/>
    <p:sldId id="332" r:id="rId6"/>
    <p:sldId id="319" r:id="rId7"/>
    <p:sldId id="320" r:id="rId8"/>
    <p:sldId id="321" r:id="rId9"/>
    <p:sldId id="322" r:id="rId10"/>
    <p:sldId id="323" r:id="rId11"/>
    <p:sldId id="327" r:id="rId12"/>
    <p:sldId id="324" r:id="rId13"/>
    <p:sldId id="325" r:id="rId14"/>
    <p:sldId id="326" r:id="rId15"/>
  </p:sldIdLst>
  <p:sldSz cx="6858000" cy="8856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4E6839-7621-9400-90C9-CA3B110550F6}" name="Marius Münkel" initials="MM" userId="S::marius.muenkel@ekipa.de::3c6513c8-bc45-4b21-aaa9-fb0e67066070" providerId="AD"/>
  <p188:author id="{D6D2978B-277B-C81F-C219-00594380C94A}" name="Justin Gemeri" initials="JG" userId="S::justin@ekipa.de::601d4d86-8508-4738-9b75-f33bf653ccad" providerId="AD"/>
  <p188:author id="{37C5BFA9-4B47-8A29-40D6-4B3DDE9D4DE9}" name="Guest User" initials="GU" userId="S::urn:spo:anon#324168d61c3dcad258ed9b81e3aa6407460cb0204e625767d232e98a624a892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2A7D"/>
    <a:srgbClr val="84E2FF"/>
    <a:srgbClr val="E8E9EF"/>
    <a:srgbClr val="EB41F6"/>
    <a:srgbClr val="040F2A"/>
    <a:srgbClr val="7F1814"/>
    <a:srgbClr val="ED00CD"/>
    <a:srgbClr val="E52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58"/>
  </p:normalViewPr>
  <p:slideViewPr>
    <p:cSldViewPr snapToGrid="0">
      <p:cViewPr varScale="1">
        <p:scale>
          <a:sx n="99" d="100"/>
          <a:sy n="99" d="100"/>
        </p:scale>
        <p:origin x="3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arina Heby" userId="3e7af2d1-b607-4105-b556-b02cef00ebdf" providerId="ADAL" clId="{BBF4006E-97B9-2D4A-830E-48EA93CD6CC1}"/>
    <pc:docChg chg="modMainMaster">
      <pc:chgData name="Katharina Heby" userId="3e7af2d1-b607-4105-b556-b02cef00ebdf" providerId="ADAL" clId="{BBF4006E-97B9-2D4A-830E-48EA93CD6CC1}" dt="2024-10-01T18:39:13.028" v="19" actId="20577"/>
      <pc:docMkLst>
        <pc:docMk/>
      </pc:docMkLst>
      <pc:sldMasterChg chg="modSldLayout">
        <pc:chgData name="Katharina Heby" userId="3e7af2d1-b607-4105-b556-b02cef00ebdf" providerId="ADAL" clId="{BBF4006E-97B9-2D4A-830E-48EA93CD6CC1}" dt="2024-10-01T18:39:13.028" v="19" actId="20577"/>
        <pc:sldMasterMkLst>
          <pc:docMk/>
          <pc:sldMasterMk cId="1503633443" sldId="2147483672"/>
        </pc:sldMasterMkLst>
        <pc:sldLayoutChg chg="modSp mod">
          <pc:chgData name="Katharina Heby" userId="3e7af2d1-b607-4105-b556-b02cef00ebdf" providerId="ADAL" clId="{BBF4006E-97B9-2D4A-830E-48EA93CD6CC1}" dt="2024-10-01T18:38:33.484" v="0" actId="20577"/>
          <pc:sldLayoutMkLst>
            <pc:docMk/>
            <pc:sldMasterMk cId="1503633443" sldId="2147483672"/>
            <pc:sldLayoutMk cId="1535603113" sldId="2147483694"/>
          </pc:sldLayoutMkLst>
          <pc:spChg chg="mod">
            <ac:chgData name="Katharina Heby" userId="3e7af2d1-b607-4105-b556-b02cef00ebdf" providerId="ADAL" clId="{BBF4006E-97B9-2D4A-830E-48EA93CD6CC1}" dt="2024-10-01T18:38:33.484" v="0" actId="20577"/>
            <ac:spMkLst>
              <pc:docMk/>
              <pc:sldMasterMk cId="1503633443" sldId="2147483672"/>
              <pc:sldLayoutMk cId="1535603113" sldId="2147483694"/>
              <ac:spMk id="103" creationId="{0445086A-E884-3F0F-D3E3-1CC8973B98C7}"/>
            </ac:spMkLst>
          </pc:spChg>
        </pc:sldLayoutChg>
        <pc:sldLayoutChg chg="modSp mod">
          <pc:chgData name="Katharina Heby" userId="3e7af2d1-b607-4105-b556-b02cef00ebdf" providerId="ADAL" clId="{BBF4006E-97B9-2D4A-830E-48EA93CD6CC1}" dt="2024-10-01T18:39:13.028" v="19" actId="20577"/>
          <pc:sldLayoutMkLst>
            <pc:docMk/>
            <pc:sldMasterMk cId="1503633443" sldId="2147483672"/>
            <pc:sldLayoutMk cId="1724876298" sldId="2147483697"/>
          </pc:sldLayoutMkLst>
          <pc:spChg chg="mod">
            <ac:chgData name="Katharina Heby" userId="3e7af2d1-b607-4105-b556-b02cef00ebdf" providerId="ADAL" clId="{BBF4006E-97B9-2D4A-830E-48EA93CD6CC1}" dt="2024-10-01T18:39:13.028" v="19" actId="20577"/>
            <ac:spMkLst>
              <pc:docMk/>
              <pc:sldMasterMk cId="1503633443" sldId="2147483672"/>
              <pc:sldLayoutMk cId="1724876298" sldId="2147483697"/>
              <ac:spMk id="5" creationId="{77964F1A-2D56-6025-6C25-CA7D13B163F1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4BFE-1E50-4286-A7FF-119D7BBCE555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33613" y="1143000"/>
            <a:ext cx="2390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868D-5DD3-432B-A359-5EEEC81F7A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59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Business summary </a:t>
            </a:r>
            <a:r>
              <a:rPr lang="en-US" err="1">
                <a:cs typeface="Calibri"/>
              </a:rPr>
              <a:t>davor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packen</a:t>
            </a:r>
            <a:r>
              <a:rPr lang="en-US">
                <a:cs typeface="Calibri"/>
              </a:rPr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868D-5DD3-432B-A359-5EEEC81F7A4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49459"/>
            <a:ext cx="5829300" cy="308343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651799"/>
            <a:ext cx="5143500" cy="213830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92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idea shortly.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27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A292347F-2E88-FD58-ED63-9F735C734B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74EC7530-5EA0-C8CF-2138-B7623D088D91}"/>
              </a:ext>
            </a:extLst>
          </p:cNvPr>
          <p:cNvSpPr/>
          <p:nvPr userDrawn="1"/>
        </p:nvSpPr>
        <p:spPr>
          <a:xfrm>
            <a:off x="511101" y="45761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Describe your approach in detail, while considering the guiding questions from the challenge briefing.  Which problem are you trying to solve? Who is affected by it? </a:t>
            </a:r>
            <a:b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visualize and supplement your solution with graphics, mockups, videos, links, etc.</a:t>
            </a:r>
          </a:p>
        </p:txBody>
      </p:sp>
      <p:cxnSp>
        <p:nvCxnSpPr>
          <p:cNvPr id="9" name="Gerade Verbindung 5">
            <a:extLst>
              <a:ext uri="{FF2B5EF4-FFF2-40B4-BE49-F238E27FC236}">
                <a16:creationId xmlns:a16="http://schemas.microsoft.com/office/drawing/2014/main" id="{6F25B173-3215-EBE9-95BF-ED66A8F9CF42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53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2A5030A-C263-0D35-E31A-B956D037257B}"/>
              </a:ext>
            </a:extLst>
          </p:cNvPr>
          <p:cNvSpPr/>
          <p:nvPr userDrawn="1"/>
        </p:nvSpPr>
        <p:spPr>
          <a:xfrm>
            <a:off x="582602" y="1048197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7964F1A-2D56-6025-6C25-CA7D13B163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582" y="1021968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a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. Include </a:t>
            </a:r>
            <a:r>
              <a:rPr lang="de-DE" dirty="0" err="1"/>
              <a:t>any</a:t>
            </a:r>
            <a:r>
              <a:rPr lang="de-DE" dirty="0"/>
              <a:t> relevant code </a:t>
            </a:r>
            <a:r>
              <a:rPr lang="de-DE" dirty="0" err="1"/>
              <a:t>snippets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repositories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GitHub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code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accessed</a:t>
            </a:r>
            <a:r>
              <a:rPr lang="de-DE" dirty="0"/>
              <a:t>,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applicable</a:t>
            </a:r>
            <a:r>
              <a:rPr lang="de-DE" dirty="0"/>
              <a:t>. This will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intricacies</a:t>
            </a:r>
            <a:r>
              <a:rPr lang="de-DE" dirty="0"/>
              <a:t> and </a:t>
            </a:r>
            <a:r>
              <a:rPr lang="de-DE" dirty="0" err="1"/>
              <a:t>effectiveness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.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CC6C14C1-A26E-CDDF-B8DB-6CB701E06A31}"/>
              </a:ext>
            </a:extLst>
          </p:cNvPr>
          <p:cNvSpPr/>
          <p:nvPr userDrawn="1"/>
        </p:nvSpPr>
        <p:spPr>
          <a:xfrm>
            <a:off x="582602" y="4948675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6A3771D8-BADD-3EFB-3424-3C5EF65FFE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582" y="4922446"/>
            <a:ext cx="5580768" cy="307958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Outline/</a:t>
            </a:r>
            <a:r>
              <a:rPr lang="de-DE" err="1"/>
              <a:t>sketch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next</a:t>
            </a:r>
            <a:r>
              <a:rPr lang="de-DE"/>
              <a:t> </a:t>
            </a:r>
            <a:r>
              <a:rPr lang="de-DE" err="1"/>
              <a:t>steps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development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solution</a:t>
            </a:r>
            <a:r>
              <a:rPr lang="de-DE"/>
              <a:t>.</a:t>
            </a:r>
          </a:p>
        </p:txBody>
      </p:sp>
      <p:sp>
        <p:nvSpPr>
          <p:cNvPr id="10" name="Rechteck 12">
            <a:extLst>
              <a:ext uri="{FF2B5EF4-FFF2-40B4-BE49-F238E27FC236}">
                <a16:creationId xmlns:a16="http://schemas.microsoft.com/office/drawing/2014/main" id="{B041DABC-8FFB-F485-10AC-DF9CDCFCDE96}"/>
              </a:ext>
            </a:extLst>
          </p:cNvPr>
          <p:cNvSpPr/>
          <p:nvPr userDrawn="1"/>
        </p:nvSpPr>
        <p:spPr>
          <a:xfrm>
            <a:off x="511101" y="457615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TECHNOLOGCIAL SPECIFICATIONS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5AFAAD2F-58C8-7EAC-09B0-AE954722EC74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hteck 12">
            <a:extLst>
              <a:ext uri="{FF2B5EF4-FFF2-40B4-BE49-F238E27FC236}">
                <a16:creationId xmlns:a16="http://schemas.microsoft.com/office/drawing/2014/main" id="{6A4D9899-BCA3-9966-7341-6D7ED09D0FB7}"/>
              </a:ext>
            </a:extLst>
          </p:cNvPr>
          <p:cNvSpPr/>
          <p:nvPr userDrawn="1"/>
        </p:nvSpPr>
        <p:spPr>
          <a:xfrm>
            <a:off x="511101" y="4384322"/>
            <a:ext cx="43775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</a:t>
            </a: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Gerade Verbindung 5">
            <a:extLst>
              <a:ext uri="{FF2B5EF4-FFF2-40B4-BE49-F238E27FC236}">
                <a16:creationId xmlns:a16="http://schemas.microsoft.com/office/drawing/2014/main" id="{08AA0498-8E09-8869-6C85-F8F8E1E26090}"/>
              </a:ext>
            </a:extLst>
          </p:cNvPr>
          <p:cNvCxnSpPr>
            <a:cxnSpLocks/>
          </p:cNvCxnSpPr>
          <p:nvPr userDrawn="1"/>
        </p:nvCxnSpPr>
        <p:spPr>
          <a:xfrm>
            <a:off x="582582" y="4728205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76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Textplatzhalter 46">
            <a:extLst>
              <a:ext uri="{FF2B5EF4-FFF2-40B4-BE49-F238E27FC236}">
                <a16:creationId xmlns:a16="http://schemas.microsoft.com/office/drawing/2014/main" id="{57E02DDF-D3C5-9319-9651-2EFD89DA6C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101" y="1692992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Rechteck 12">
            <a:extLst>
              <a:ext uri="{FF2B5EF4-FFF2-40B4-BE49-F238E27FC236}">
                <a16:creationId xmlns:a16="http://schemas.microsoft.com/office/drawing/2014/main" id="{C95C5BA1-2895-2FC9-1CAE-F6EA442AF03A}"/>
              </a:ext>
            </a:extLst>
          </p:cNvPr>
          <p:cNvSpPr/>
          <p:nvPr userDrawn="1"/>
        </p:nvSpPr>
        <p:spPr>
          <a:xfrm>
            <a:off x="511101" y="457615"/>
            <a:ext cx="43775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need more space? Copy &amp; paste this slide wherever needed and continue writing! </a:t>
            </a:r>
          </a:p>
          <a:p>
            <a:pPr lvl="0">
              <a:defRPr/>
            </a:pPr>
            <a:endParaRPr lang="en-US" sz="1200" b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Gerade Verbindung 5">
            <a:extLst>
              <a:ext uri="{FF2B5EF4-FFF2-40B4-BE49-F238E27FC236}">
                <a16:creationId xmlns:a16="http://schemas.microsoft.com/office/drawing/2014/main" id="{70EF0DCC-8D98-0832-3C65-04A6B255686D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14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5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F431D825-8F5A-4E54-712D-9B1B295E6C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F6C2B00C-22BC-AC1C-56DF-E795BC60E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4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EEFD3-48FC-A6AA-C06A-93647774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B76AD7-4AE0-CBF9-FC45-EF04A483F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53D39F-25CA-9605-4BAC-C6DB6262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7FB56C-3423-9244-AAD1-DD55E002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5607264-CAFE-F514-483D-190D62B0E1FA}"/>
              </a:ext>
            </a:extLst>
          </p:cNvPr>
          <p:cNvSpPr/>
          <p:nvPr userDrawn="1"/>
        </p:nvSpPr>
        <p:spPr>
          <a:xfrm>
            <a:off x="0" y="-1"/>
            <a:ext cx="6858000" cy="8856663"/>
          </a:xfrm>
          <a:prstGeom prst="rect">
            <a:avLst/>
          </a:prstGeom>
          <a:solidFill>
            <a:srgbClr val="040F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652458-ACF1-62D2-BF65-7442FC2BD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FA8B5E9-EFFD-D978-480E-47726E1EAF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5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09A34E02-86B8-4149-CFCB-7E70D20D9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88DED766-6D7A-CA5F-3DEB-68D244E22A08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E3087E30-1673-84F8-1A30-B490C886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74193365-02A3-CA71-B220-8CAC4C5188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3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48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580D423-0360-DEB7-E6A8-C4B5E4D98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28B4F37-F452-732A-B745-77E568929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7EBD9B5-65A4-891C-613E-9094857A11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A8CFF2-CF13-053C-19EB-CE07BDACCB57}"/>
              </a:ext>
            </a:extLst>
          </p:cNvPr>
          <p:cNvSpPr txBox="1"/>
          <p:nvPr userDrawn="1"/>
        </p:nvSpPr>
        <p:spPr>
          <a:xfrm>
            <a:off x="229906" y="817964"/>
            <a:ext cx="181966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b="1">
                <a:latin typeface="Segoe UI" panose="020B0502040204020203" pitchFamily="34" charset="0"/>
                <a:cs typeface="Segoe UI" panose="020B0502040204020203" pitchFamily="34" charset="0"/>
              </a:rPr>
              <a:t>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23ACB-DFF9-3F55-5240-E4AE0850F407}"/>
              </a:ext>
            </a:extLst>
          </p:cNvPr>
          <p:cNvSpPr txBox="1"/>
          <p:nvPr userDrawn="1"/>
        </p:nvSpPr>
        <p:spPr>
          <a:xfrm>
            <a:off x="246535" y="1256882"/>
            <a:ext cx="103194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COUNTRY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D7B653E-9E44-D15D-F71B-032369FB3EB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9036" y="1565816"/>
            <a:ext cx="3263995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8B417-9AB7-50BD-56EC-6621BD2C13FC}"/>
              </a:ext>
            </a:extLst>
          </p:cNvPr>
          <p:cNvCxnSpPr>
            <a:cxnSpLocks/>
          </p:cNvCxnSpPr>
          <p:nvPr userDrawn="1"/>
        </p:nvCxnSpPr>
        <p:spPr>
          <a:xfrm>
            <a:off x="329036" y="1195942"/>
            <a:ext cx="3331721" cy="4002"/>
          </a:xfrm>
          <a:prstGeom prst="line">
            <a:avLst/>
          </a:prstGeom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F6D5D4-D647-3948-82C8-C67F230FCEB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2334" y="3533401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9394E-BF55-1D37-10EC-0832BC479D5E}"/>
              </a:ext>
            </a:extLst>
          </p:cNvPr>
          <p:cNvSpPr txBox="1"/>
          <p:nvPr userDrawn="1"/>
        </p:nvSpPr>
        <p:spPr>
          <a:xfrm>
            <a:off x="246535" y="218034"/>
            <a:ext cx="2780889" cy="4770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500" b="1">
                <a:solidFill>
                  <a:schemeClr val="tx2">
                    <a:lumMod val="1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VORSTELLUNG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8017F-89D4-06B8-03CC-31B47B140376}"/>
              </a:ext>
            </a:extLst>
          </p:cNvPr>
          <p:cNvSpPr txBox="1"/>
          <p:nvPr userDrawn="1"/>
        </p:nvSpPr>
        <p:spPr>
          <a:xfrm>
            <a:off x="246535" y="2041290"/>
            <a:ext cx="12205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69C4C8C-F458-B1F6-2470-008D55DD8BC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2334" y="236746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782D36-FE9E-BA7A-354F-6849EDE843FF}"/>
              </a:ext>
            </a:extLst>
          </p:cNvPr>
          <p:cNvCxnSpPr>
            <a:cxnSpLocks/>
          </p:cNvCxnSpPr>
          <p:nvPr userDrawn="1"/>
        </p:nvCxnSpPr>
        <p:spPr>
          <a:xfrm>
            <a:off x="329036" y="1997746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BEC535-8BBD-9699-47D6-B8ED0F6C842A}"/>
              </a:ext>
            </a:extLst>
          </p:cNvPr>
          <p:cNvSpPr txBox="1"/>
          <p:nvPr userDrawn="1"/>
        </p:nvSpPr>
        <p:spPr>
          <a:xfrm>
            <a:off x="246535" y="2844986"/>
            <a:ext cx="1605889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MEMBERS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7240AB9-D1ED-E5F8-1BB8-4087CEC9CB7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42334" y="3171160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99BE88-9C04-90DC-AD63-141F0FDAAC0E}"/>
              </a:ext>
            </a:extLst>
          </p:cNvPr>
          <p:cNvCxnSpPr>
            <a:cxnSpLocks/>
          </p:cNvCxnSpPr>
          <p:nvPr userDrawn="1"/>
        </p:nvCxnSpPr>
        <p:spPr>
          <a:xfrm>
            <a:off x="329036" y="2801442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9D22BCB-4E1C-5319-0403-D8D0AA0BF65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37238" y="3889160"/>
            <a:ext cx="3300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5718EB6-35E1-5D3D-31CB-0E8A721D42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53042" y="42449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08591050-DF5A-481A-F170-F3EF55B80355}"/>
              </a:ext>
            </a:extLst>
          </p:cNvPr>
          <p:cNvSpPr txBox="1"/>
          <p:nvPr userDrawn="1"/>
        </p:nvSpPr>
        <p:spPr>
          <a:xfrm>
            <a:off x="229906" y="4756842"/>
            <a:ext cx="20199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PROFILE(S)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7143D5-F4A8-B6BA-818C-C57C8242E524}"/>
              </a:ext>
            </a:extLst>
          </p:cNvPr>
          <p:cNvCxnSpPr>
            <a:cxnSpLocks/>
          </p:cNvCxnSpPr>
          <p:nvPr userDrawn="1"/>
        </p:nvCxnSpPr>
        <p:spPr>
          <a:xfrm>
            <a:off x="329036" y="4693618"/>
            <a:ext cx="330021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0C4DDF9-8C20-E343-49BD-FB2103EA593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23142" y="5064619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51268C2-4284-1D50-C255-92F4A4A9449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320815" y="5431962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AA5A052-07E8-974A-9AA2-D12A0298A15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20815" y="5796133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A82EFC-D618-B015-8AFB-3166FDEFF629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20815" y="6140844"/>
            <a:ext cx="3272216" cy="30777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Type </a:t>
            </a:r>
            <a:r>
              <a:rPr lang="de-DE" noProof="0" err="1"/>
              <a:t>here</a:t>
            </a:r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7693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9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1596E0-3351-78DF-AC2B-16C76C9E04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518132"/>
            <a:ext cx="1503337" cy="187917"/>
          </a:xfrm>
          <a:prstGeom prst="rect">
            <a:avLst/>
          </a:prstGeom>
        </p:spPr>
      </p:pic>
      <p:pic>
        <p:nvPicPr>
          <p:cNvPr id="10" name="Grafik 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04A2BA4-3EDF-C807-1FFC-EA551399F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7" y="8381607"/>
            <a:ext cx="674334" cy="1352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87E2FD-64D4-7FB8-CC0C-E583AEA6EB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4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71537"/>
            <a:ext cx="5915025" cy="17118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171113"/>
            <a:ext cx="2901255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235142"/>
            <a:ext cx="2901255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171113"/>
            <a:ext cx="2915543" cy="106402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235142"/>
            <a:ext cx="2915543" cy="47584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32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62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66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275197"/>
            <a:ext cx="3471863" cy="62939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2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90444"/>
            <a:ext cx="2211884" cy="20665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275197"/>
            <a:ext cx="3471863" cy="629397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656999"/>
            <a:ext cx="2211884" cy="492241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67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915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71535"/>
            <a:ext cx="1478756" cy="75056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71535"/>
            <a:ext cx="4350544" cy="75056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8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0F633-F877-419F-AF53-93483E24A37F}" type="datetimeFigureOut">
              <a:rPr lang="de-DE" smtClean="0"/>
              <a:t>01.10.24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94006" y="8151409"/>
            <a:ext cx="1543050" cy="471535"/>
          </a:xfrm>
        </p:spPr>
        <p:txBody>
          <a:bodyPr/>
          <a:lstStyle/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A897ECA-17BC-250F-FFAC-FC300BAEFC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5C984D-AE11-D78E-E14A-54D65711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0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C930469F-A920-ED6B-257D-34EEAF86A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3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9A143F8-9881-28B0-A40F-21046E6F49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4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69357713-86E7-BD27-8343-72B235C4364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5" name="Textfeld 5">
            <a:extLst>
              <a:ext uri="{FF2B5EF4-FFF2-40B4-BE49-F238E27FC236}">
                <a16:creationId xmlns:a16="http://schemas.microsoft.com/office/drawing/2014/main" id="{467ACD46-11A9-DBB7-6C19-90221D742115}"/>
              </a:ext>
            </a:extLst>
          </p:cNvPr>
          <p:cNvSpPr txBox="1"/>
          <p:nvPr userDrawn="1"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TEMPLATE</a:t>
            </a:r>
            <a:endParaRPr lang="de-DE" sz="1600" b="1">
              <a:solidFill>
                <a:srgbClr val="ED00C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de-DE" sz="16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10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Textfeld 13">
            <a:extLst>
              <a:ext uri="{FF2B5EF4-FFF2-40B4-BE49-F238E27FC236}">
                <a16:creationId xmlns:a16="http://schemas.microsoft.com/office/drawing/2014/main" id="{AFACC2F0-051E-2CBA-F71E-66601EB5E791}"/>
              </a:ext>
            </a:extLst>
          </p:cNvPr>
          <p:cNvSpPr txBox="1"/>
          <p:nvPr userDrawn="1"/>
        </p:nvSpPr>
        <p:spPr>
          <a:xfrm>
            <a:off x="223618" y="5051585"/>
            <a:ext cx="570909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TEAM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4">
            <a:extLst>
              <a:ext uri="{FF2B5EF4-FFF2-40B4-BE49-F238E27FC236}">
                <a16:creationId xmlns:a16="http://schemas.microsoft.com/office/drawing/2014/main" id="{6ED06434-A589-2AC7-99D1-882F2C2D2F84}"/>
              </a:ext>
            </a:extLst>
          </p:cNvPr>
          <p:cNvCxnSpPr>
            <a:cxnSpLocks/>
          </p:cNvCxnSpPr>
          <p:nvPr userDrawn="1"/>
        </p:nvCxnSpPr>
        <p:spPr>
          <a:xfrm>
            <a:off x="-22300" y="5865545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platzhalter 6">
            <a:extLst>
              <a:ext uri="{FF2B5EF4-FFF2-40B4-BE49-F238E27FC236}">
                <a16:creationId xmlns:a16="http://schemas.microsoft.com/office/drawing/2014/main" id="{0B3A98FB-BDA5-5037-E827-32540EA6B0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9239" y="6416408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tell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found</a:t>
            </a:r>
            <a:r>
              <a:rPr lang="de-DE"/>
              <a:t> out </a:t>
            </a:r>
            <a:r>
              <a:rPr lang="de-DE" err="1"/>
              <a:t>about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challenge</a:t>
            </a:r>
            <a:r>
              <a:rPr lang="de-DE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2501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9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DCFCF28-EBC0-3E60-0B85-8237B1E3E3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F9B2959-47C5-0F48-9704-AE9EB01F50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pic>
        <p:nvPicPr>
          <p:cNvPr id="2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1CE4B631-792E-818B-64E5-F16A2D544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3" name="Rechteck 6">
            <a:extLst>
              <a:ext uri="{FF2B5EF4-FFF2-40B4-BE49-F238E27FC236}">
                <a16:creationId xmlns:a16="http://schemas.microsoft.com/office/drawing/2014/main" id="{33D863B5-D3F7-2585-1CA9-6A8F102A8B1F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4" name="Grafik 7">
            <a:extLst>
              <a:ext uri="{FF2B5EF4-FFF2-40B4-BE49-F238E27FC236}">
                <a16:creationId xmlns:a16="http://schemas.microsoft.com/office/drawing/2014/main" id="{66A1CFC6-F80C-7E2C-D2EA-B4FD5C388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69DADA72-F9BB-C0EA-9E51-870D0B9F0D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0" name="Rechteck 10">
            <a:extLst>
              <a:ext uri="{FF2B5EF4-FFF2-40B4-BE49-F238E27FC236}">
                <a16:creationId xmlns:a16="http://schemas.microsoft.com/office/drawing/2014/main" id="{1DE62818-39D3-79E2-ADDE-E86977F39831}"/>
              </a:ext>
            </a:extLst>
          </p:cNvPr>
          <p:cNvSpPr/>
          <p:nvPr userDrawn="1"/>
        </p:nvSpPr>
        <p:spPr>
          <a:xfrm>
            <a:off x="168866" y="1381987"/>
            <a:ext cx="4016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 </a:t>
            </a:r>
            <a:r>
              <a:rPr lang="de-DE" sz="1400" b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members</a:t>
            </a:r>
            <a:r>
              <a:rPr lang="de-DE" sz="1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13" name="Rechteck: abgerundete Ecken 40">
            <a:extLst>
              <a:ext uri="{FF2B5EF4-FFF2-40B4-BE49-F238E27FC236}">
                <a16:creationId xmlns:a16="http://schemas.microsoft.com/office/drawing/2014/main" id="{2FC05CEA-254A-AD9C-8B29-615E30936217}"/>
              </a:ext>
            </a:extLst>
          </p:cNvPr>
          <p:cNvSpPr/>
          <p:nvPr userDrawn="1"/>
        </p:nvSpPr>
        <p:spPr>
          <a:xfrm>
            <a:off x="2741761" y="1843761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platzhalter 46">
            <a:extLst>
              <a:ext uri="{FF2B5EF4-FFF2-40B4-BE49-F238E27FC236}">
                <a16:creationId xmlns:a16="http://schemas.microsoft.com/office/drawing/2014/main" id="{63388762-F738-097F-336B-6A6D4DDBF6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41761" y="1879291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15" name="Rechteck: abgerundete Ecken 86">
            <a:extLst>
              <a:ext uri="{FF2B5EF4-FFF2-40B4-BE49-F238E27FC236}">
                <a16:creationId xmlns:a16="http://schemas.microsoft.com/office/drawing/2014/main" id="{2C2BF67F-1473-7677-38C5-E1C50E67E929}"/>
              </a:ext>
            </a:extLst>
          </p:cNvPr>
          <p:cNvSpPr/>
          <p:nvPr userDrawn="1"/>
        </p:nvSpPr>
        <p:spPr>
          <a:xfrm>
            <a:off x="359870" y="1848715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platzhalter 46">
            <a:extLst>
              <a:ext uri="{FF2B5EF4-FFF2-40B4-BE49-F238E27FC236}">
                <a16:creationId xmlns:a16="http://schemas.microsoft.com/office/drawing/2014/main" id="{C7625979-7FE0-5250-F5DA-DFA7356542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9870" y="1885848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17" name="Textplatzhalter 46">
            <a:extLst>
              <a:ext uri="{FF2B5EF4-FFF2-40B4-BE49-F238E27FC236}">
                <a16:creationId xmlns:a16="http://schemas.microsoft.com/office/drawing/2014/main" id="{7089859A-B2C1-CB74-6CA4-748B3667B73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1858647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1.</a:t>
            </a:r>
          </a:p>
          <a:p>
            <a:pPr lvl="0"/>
            <a:endParaRPr lang="de-DE"/>
          </a:p>
        </p:txBody>
      </p:sp>
      <p:sp>
        <p:nvSpPr>
          <p:cNvPr id="18" name="Textplatzhalter 46">
            <a:extLst>
              <a:ext uri="{FF2B5EF4-FFF2-40B4-BE49-F238E27FC236}">
                <a16:creationId xmlns:a16="http://schemas.microsoft.com/office/drawing/2014/main" id="{58296C17-E002-C6FE-8A24-7557B17260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3" y="3105252"/>
            <a:ext cx="336107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2.</a:t>
            </a:r>
          </a:p>
          <a:p>
            <a:pPr lvl="0"/>
            <a:endParaRPr lang="de-DE"/>
          </a:p>
        </p:txBody>
      </p:sp>
      <p:sp>
        <p:nvSpPr>
          <p:cNvPr id="19" name="Textplatzhalter 46">
            <a:extLst>
              <a:ext uri="{FF2B5EF4-FFF2-40B4-BE49-F238E27FC236}">
                <a16:creationId xmlns:a16="http://schemas.microsoft.com/office/drawing/2014/main" id="{A3696E28-9070-9927-D580-C1B037C51F1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-9939" y="4042391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3.</a:t>
            </a:r>
          </a:p>
          <a:p>
            <a:pPr lvl="0"/>
            <a:endParaRPr lang="de-DE"/>
          </a:p>
        </p:txBody>
      </p:sp>
      <p:sp>
        <p:nvSpPr>
          <p:cNvPr id="20" name="Rechteck: abgerundete Ecken 57">
            <a:extLst>
              <a:ext uri="{FF2B5EF4-FFF2-40B4-BE49-F238E27FC236}">
                <a16:creationId xmlns:a16="http://schemas.microsoft.com/office/drawing/2014/main" id="{D307D54D-0370-C29D-0745-5AF5E27EF9CE}"/>
              </a:ext>
            </a:extLst>
          </p:cNvPr>
          <p:cNvSpPr/>
          <p:nvPr userDrawn="1"/>
        </p:nvSpPr>
        <p:spPr>
          <a:xfrm>
            <a:off x="3264313" y="182061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platzhalter 46">
            <a:extLst>
              <a:ext uri="{FF2B5EF4-FFF2-40B4-BE49-F238E27FC236}">
                <a16:creationId xmlns:a16="http://schemas.microsoft.com/office/drawing/2014/main" id="{915B687E-007B-2A83-A124-69545E7B409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70762" y="1860123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22" name="Rechteck 99">
            <a:extLst>
              <a:ext uri="{FF2B5EF4-FFF2-40B4-BE49-F238E27FC236}">
                <a16:creationId xmlns:a16="http://schemas.microsoft.com/office/drawing/2014/main" id="{39EB1C18-F2E8-3586-D628-157FFB1E5D6F}"/>
              </a:ext>
            </a:extLst>
          </p:cNvPr>
          <p:cNvSpPr/>
          <p:nvPr userDrawn="1"/>
        </p:nvSpPr>
        <p:spPr>
          <a:xfrm>
            <a:off x="157349" y="167395"/>
            <a:ext cx="4290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</a:t>
            </a:r>
            <a:endParaRPr lang="en-US" sz="16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hteck: abgerundete Ecken 18">
            <a:extLst>
              <a:ext uri="{FF2B5EF4-FFF2-40B4-BE49-F238E27FC236}">
                <a16:creationId xmlns:a16="http://schemas.microsoft.com/office/drawing/2014/main" id="{09944794-5115-490C-5E1E-313DFC1CCFAE}"/>
              </a:ext>
            </a:extLst>
          </p:cNvPr>
          <p:cNvSpPr/>
          <p:nvPr userDrawn="1"/>
        </p:nvSpPr>
        <p:spPr>
          <a:xfrm>
            <a:off x="359870" y="2317637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hteck: abgerundete Ecken 18">
            <a:extLst>
              <a:ext uri="{FF2B5EF4-FFF2-40B4-BE49-F238E27FC236}">
                <a16:creationId xmlns:a16="http://schemas.microsoft.com/office/drawing/2014/main" id="{064AB347-6D8B-FAEA-0F0B-C8F475A45349}"/>
              </a:ext>
            </a:extLst>
          </p:cNvPr>
          <p:cNvSpPr/>
          <p:nvPr userDrawn="1"/>
        </p:nvSpPr>
        <p:spPr>
          <a:xfrm>
            <a:off x="2463899" y="2317470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Rechteck: abgerundete Ecken 18">
            <a:extLst>
              <a:ext uri="{FF2B5EF4-FFF2-40B4-BE49-F238E27FC236}">
                <a16:creationId xmlns:a16="http://schemas.microsoft.com/office/drawing/2014/main" id="{2276297E-880F-6299-1B81-CD72E3DE1AAF}"/>
              </a:ext>
            </a:extLst>
          </p:cNvPr>
          <p:cNvSpPr/>
          <p:nvPr userDrawn="1"/>
        </p:nvSpPr>
        <p:spPr>
          <a:xfrm>
            <a:off x="4552281" y="2302063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hteck: abgerundete Ecken 57">
            <a:extLst>
              <a:ext uri="{FF2B5EF4-FFF2-40B4-BE49-F238E27FC236}">
                <a16:creationId xmlns:a16="http://schemas.microsoft.com/office/drawing/2014/main" id="{78FDF135-89F1-8755-6D9B-7CA52F199246}"/>
              </a:ext>
            </a:extLst>
          </p:cNvPr>
          <p:cNvSpPr/>
          <p:nvPr userDrawn="1"/>
        </p:nvSpPr>
        <p:spPr>
          <a:xfrm>
            <a:off x="4916310" y="1819851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Textplatzhalter 46">
            <a:extLst>
              <a:ext uri="{FF2B5EF4-FFF2-40B4-BE49-F238E27FC236}">
                <a16:creationId xmlns:a16="http://schemas.microsoft.com/office/drawing/2014/main" id="{6DC50256-D858-BA7C-A2CC-2C9D226D40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461" y="2335155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28" name="Textplatzhalter 46">
            <a:extLst>
              <a:ext uri="{FF2B5EF4-FFF2-40B4-BE49-F238E27FC236}">
                <a16:creationId xmlns:a16="http://schemas.microsoft.com/office/drawing/2014/main" id="{21546E33-965D-B575-2D75-78F99BC3ADB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63898" y="2340438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29" name="Textplatzhalter 46">
            <a:extLst>
              <a:ext uri="{FF2B5EF4-FFF2-40B4-BE49-F238E27FC236}">
                <a16:creationId xmlns:a16="http://schemas.microsoft.com/office/drawing/2014/main" id="{148DE288-95D0-DEC4-1501-367BF4CCA6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72840" y="2329323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30" name="Textplatzhalter 46">
            <a:extLst>
              <a:ext uri="{FF2B5EF4-FFF2-40B4-BE49-F238E27FC236}">
                <a16:creationId xmlns:a16="http://schemas.microsoft.com/office/drawing/2014/main" id="{D7321875-4739-9781-66E9-76222C67B3A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52193" y="1842674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1" name="Rechteck: abgerundete Ecken 40">
            <a:extLst>
              <a:ext uri="{FF2B5EF4-FFF2-40B4-BE49-F238E27FC236}">
                <a16:creationId xmlns:a16="http://schemas.microsoft.com/office/drawing/2014/main" id="{412CF0C4-961F-C9B1-3F81-17059C90844A}"/>
              </a:ext>
            </a:extLst>
          </p:cNvPr>
          <p:cNvSpPr/>
          <p:nvPr userDrawn="1"/>
        </p:nvSpPr>
        <p:spPr>
          <a:xfrm>
            <a:off x="2731822" y="2920516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platzhalter 46">
            <a:extLst>
              <a:ext uri="{FF2B5EF4-FFF2-40B4-BE49-F238E27FC236}">
                <a16:creationId xmlns:a16="http://schemas.microsoft.com/office/drawing/2014/main" id="{B37E7C38-AA8F-6A7F-28EE-A66C2A1D459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731822" y="2956046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33" name="Rechteck: abgerundete Ecken 86">
            <a:extLst>
              <a:ext uri="{FF2B5EF4-FFF2-40B4-BE49-F238E27FC236}">
                <a16:creationId xmlns:a16="http://schemas.microsoft.com/office/drawing/2014/main" id="{3FA99468-9156-7C8C-0D79-724426DE0F08}"/>
              </a:ext>
            </a:extLst>
          </p:cNvPr>
          <p:cNvSpPr/>
          <p:nvPr userDrawn="1"/>
        </p:nvSpPr>
        <p:spPr>
          <a:xfrm>
            <a:off x="349931" y="2925470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platzhalter 46">
            <a:extLst>
              <a:ext uri="{FF2B5EF4-FFF2-40B4-BE49-F238E27FC236}">
                <a16:creationId xmlns:a16="http://schemas.microsoft.com/office/drawing/2014/main" id="{32F7CFA2-23B7-4D9A-1610-3229103C1C9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9931" y="2962603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35" name="Rechteck: abgerundete Ecken 57">
            <a:extLst>
              <a:ext uri="{FF2B5EF4-FFF2-40B4-BE49-F238E27FC236}">
                <a16:creationId xmlns:a16="http://schemas.microsoft.com/office/drawing/2014/main" id="{5572D2F8-8A45-853D-2F1E-A71C89BAB200}"/>
              </a:ext>
            </a:extLst>
          </p:cNvPr>
          <p:cNvSpPr/>
          <p:nvPr userDrawn="1"/>
        </p:nvSpPr>
        <p:spPr>
          <a:xfrm>
            <a:off x="3254374" y="2897367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platzhalter 46">
            <a:extLst>
              <a:ext uri="{FF2B5EF4-FFF2-40B4-BE49-F238E27FC236}">
                <a16:creationId xmlns:a16="http://schemas.microsoft.com/office/drawing/2014/main" id="{0510497A-ABA7-4839-15A3-470C9F2AFDF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260823" y="2936878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37" name="Rechteck: abgerundete Ecken 18">
            <a:extLst>
              <a:ext uri="{FF2B5EF4-FFF2-40B4-BE49-F238E27FC236}">
                <a16:creationId xmlns:a16="http://schemas.microsoft.com/office/drawing/2014/main" id="{411C94F1-2E16-4B9E-73E1-F69E77F67537}"/>
              </a:ext>
            </a:extLst>
          </p:cNvPr>
          <p:cNvSpPr/>
          <p:nvPr userDrawn="1"/>
        </p:nvSpPr>
        <p:spPr>
          <a:xfrm>
            <a:off x="349931" y="3394392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hteck: abgerundete Ecken 18">
            <a:extLst>
              <a:ext uri="{FF2B5EF4-FFF2-40B4-BE49-F238E27FC236}">
                <a16:creationId xmlns:a16="http://schemas.microsoft.com/office/drawing/2014/main" id="{EAA95F9C-84DE-2DE2-9125-6CC695C85484}"/>
              </a:ext>
            </a:extLst>
          </p:cNvPr>
          <p:cNvSpPr/>
          <p:nvPr userDrawn="1"/>
        </p:nvSpPr>
        <p:spPr>
          <a:xfrm>
            <a:off x="2453960" y="3394225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hteck: abgerundete Ecken 18">
            <a:extLst>
              <a:ext uri="{FF2B5EF4-FFF2-40B4-BE49-F238E27FC236}">
                <a16:creationId xmlns:a16="http://schemas.microsoft.com/office/drawing/2014/main" id="{EDA920F8-6542-1D78-AB0F-3B89B0F0FFD5}"/>
              </a:ext>
            </a:extLst>
          </p:cNvPr>
          <p:cNvSpPr/>
          <p:nvPr userDrawn="1"/>
        </p:nvSpPr>
        <p:spPr>
          <a:xfrm>
            <a:off x="4542342" y="3378818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Rechteck: abgerundete Ecken 57">
            <a:extLst>
              <a:ext uri="{FF2B5EF4-FFF2-40B4-BE49-F238E27FC236}">
                <a16:creationId xmlns:a16="http://schemas.microsoft.com/office/drawing/2014/main" id="{CC1929B0-4D00-9D9A-E883-621D1C9BE987}"/>
              </a:ext>
            </a:extLst>
          </p:cNvPr>
          <p:cNvSpPr/>
          <p:nvPr userDrawn="1"/>
        </p:nvSpPr>
        <p:spPr>
          <a:xfrm>
            <a:off x="4906371" y="2896606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platzhalter 46">
            <a:extLst>
              <a:ext uri="{FF2B5EF4-FFF2-40B4-BE49-F238E27FC236}">
                <a16:creationId xmlns:a16="http://schemas.microsoft.com/office/drawing/2014/main" id="{199EC114-48F5-C8B1-8EE2-94B3C4D1960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8522" y="341191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42" name="Textplatzhalter 46">
            <a:extLst>
              <a:ext uri="{FF2B5EF4-FFF2-40B4-BE49-F238E27FC236}">
                <a16:creationId xmlns:a16="http://schemas.microsoft.com/office/drawing/2014/main" id="{DC4BEED6-02CA-7C86-0E2B-75605A9BAAC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453959" y="3417193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43" name="Textplatzhalter 46">
            <a:extLst>
              <a:ext uri="{FF2B5EF4-FFF2-40B4-BE49-F238E27FC236}">
                <a16:creationId xmlns:a16="http://schemas.microsoft.com/office/drawing/2014/main" id="{E9EC2FD1-0245-92B3-CB64-5B2D5B62C0B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562901" y="3406078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44" name="Textplatzhalter 46">
            <a:extLst>
              <a:ext uri="{FF2B5EF4-FFF2-40B4-BE49-F238E27FC236}">
                <a16:creationId xmlns:a16="http://schemas.microsoft.com/office/drawing/2014/main" id="{B2130B49-014B-DED4-544D-4CF5B33E40B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942254" y="2919429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45" name="Rechteck: abgerundete Ecken 40">
            <a:extLst>
              <a:ext uri="{FF2B5EF4-FFF2-40B4-BE49-F238E27FC236}">
                <a16:creationId xmlns:a16="http://schemas.microsoft.com/office/drawing/2014/main" id="{CDD30FE3-EDA8-28A2-2E11-A5EA5F907F43}"/>
              </a:ext>
            </a:extLst>
          </p:cNvPr>
          <p:cNvSpPr/>
          <p:nvPr userDrawn="1"/>
        </p:nvSpPr>
        <p:spPr>
          <a:xfrm>
            <a:off x="2731822" y="4005683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platzhalter 46">
            <a:extLst>
              <a:ext uri="{FF2B5EF4-FFF2-40B4-BE49-F238E27FC236}">
                <a16:creationId xmlns:a16="http://schemas.microsoft.com/office/drawing/2014/main" id="{7D0991CE-EC16-4D22-11FE-C2470E77620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731822" y="4041213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47" name="Rechteck: abgerundete Ecken 86">
            <a:extLst>
              <a:ext uri="{FF2B5EF4-FFF2-40B4-BE49-F238E27FC236}">
                <a16:creationId xmlns:a16="http://schemas.microsoft.com/office/drawing/2014/main" id="{F06AE10C-D811-1E6B-FAF4-DAD12883733F}"/>
              </a:ext>
            </a:extLst>
          </p:cNvPr>
          <p:cNvSpPr/>
          <p:nvPr userDrawn="1"/>
        </p:nvSpPr>
        <p:spPr>
          <a:xfrm>
            <a:off x="349931" y="4010637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platzhalter 46">
            <a:extLst>
              <a:ext uri="{FF2B5EF4-FFF2-40B4-BE49-F238E27FC236}">
                <a16:creationId xmlns:a16="http://schemas.microsoft.com/office/drawing/2014/main" id="{B63A7BD7-CDE1-ADFB-EFBF-AAA50ACDA19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31" y="4047770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49" name="Rechteck: abgerundete Ecken 57">
            <a:extLst>
              <a:ext uri="{FF2B5EF4-FFF2-40B4-BE49-F238E27FC236}">
                <a16:creationId xmlns:a16="http://schemas.microsoft.com/office/drawing/2014/main" id="{1FC476EF-46B8-88D0-5852-D18AB1F17751}"/>
              </a:ext>
            </a:extLst>
          </p:cNvPr>
          <p:cNvSpPr/>
          <p:nvPr userDrawn="1"/>
        </p:nvSpPr>
        <p:spPr>
          <a:xfrm>
            <a:off x="3254374" y="3982534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platzhalter 46">
            <a:extLst>
              <a:ext uri="{FF2B5EF4-FFF2-40B4-BE49-F238E27FC236}">
                <a16:creationId xmlns:a16="http://schemas.microsoft.com/office/drawing/2014/main" id="{BC864D4D-5754-D7A3-5848-61F973C6334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260823" y="4022045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1" name="Rechteck: abgerundete Ecken 18">
            <a:extLst>
              <a:ext uri="{FF2B5EF4-FFF2-40B4-BE49-F238E27FC236}">
                <a16:creationId xmlns:a16="http://schemas.microsoft.com/office/drawing/2014/main" id="{E0155B15-BACE-439C-9B84-15EBAF19FF81}"/>
              </a:ext>
            </a:extLst>
          </p:cNvPr>
          <p:cNvSpPr/>
          <p:nvPr userDrawn="1"/>
        </p:nvSpPr>
        <p:spPr>
          <a:xfrm>
            <a:off x="349931" y="4479559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Rechteck: abgerundete Ecken 18">
            <a:extLst>
              <a:ext uri="{FF2B5EF4-FFF2-40B4-BE49-F238E27FC236}">
                <a16:creationId xmlns:a16="http://schemas.microsoft.com/office/drawing/2014/main" id="{2667CDDB-6AD5-237C-55D2-B06091E84828}"/>
              </a:ext>
            </a:extLst>
          </p:cNvPr>
          <p:cNvSpPr/>
          <p:nvPr userDrawn="1"/>
        </p:nvSpPr>
        <p:spPr>
          <a:xfrm>
            <a:off x="2453960" y="4479392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Rechteck: abgerundete Ecken 18">
            <a:extLst>
              <a:ext uri="{FF2B5EF4-FFF2-40B4-BE49-F238E27FC236}">
                <a16:creationId xmlns:a16="http://schemas.microsoft.com/office/drawing/2014/main" id="{9BF05E6F-9CCC-99A1-96DC-D3719A8945D8}"/>
              </a:ext>
            </a:extLst>
          </p:cNvPr>
          <p:cNvSpPr/>
          <p:nvPr userDrawn="1"/>
        </p:nvSpPr>
        <p:spPr>
          <a:xfrm>
            <a:off x="4542342" y="4463985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Rechteck: abgerundete Ecken 57">
            <a:extLst>
              <a:ext uri="{FF2B5EF4-FFF2-40B4-BE49-F238E27FC236}">
                <a16:creationId xmlns:a16="http://schemas.microsoft.com/office/drawing/2014/main" id="{C458462E-21A9-EED6-1B52-7670657A3EC0}"/>
              </a:ext>
            </a:extLst>
          </p:cNvPr>
          <p:cNvSpPr/>
          <p:nvPr userDrawn="1"/>
        </p:nvSpPr>
        <p:spPr>
          <a:xfrm>
            <a:off x="4906371" y="398177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platzhalter 46">
            <a:extLst>
              <a:ext uri="{FF2B5EF4-FFF2-40B4-BE49-F238E27FC236}">
                <a16:creationId xmlns:a16="http://schemas.microsoft.com/office/drawing/2014/main" id="{7D265E70-528A-BB5A-3A59-78E109C68C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8522" y="4497077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56" name="Textplatzhalter 46">
            <a:extLst>
              <a:ext uri="{FF2B5EF4-FFF2-40B4-BE49-F238E27FC236}">
                <a16:creationId xmlns:a16="http://schemas.microsoft.com/office/drawing/2014/main" id="{35B14A54-3ADD-8DDE-342B-1B217C8881CA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453959" y="4502360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57" name="Textplatzhalter 46">
            <a:extLst>
              <a:ext uri="{FF2B5EF4-FFF2-40B4-BE49-F238E27FC236}">
                <a16:creationId xmlns:a16="http://schemas.microsoft.com/office/drawing/2014/main" id="{4B821A65-395D-DC7C-F004-9609C974AC4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562901" y="4491245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58" name="Textplatzhalter 46">
            <a:extLst>
              <a:ext uri="{FF2B5EF4-FFF2-40B4-BE49-F238E27FC236}">
                <a16:creationId xmlns:a16="http://schemas.microsoft.com/office/drawing/2014/main" id="{3163729E-CE8A-6EE1-2148-1F391E5B889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942254" y="4004596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59" name="Textplatzhalter 46">
            <a:extLst>
              <a:ext uri="{FF2B5EF4-FFF2-40B4-BE49-F238E27FC236}">
                <a16:creationId xmlns:a16="http://schemas.microsoft.com/office/drawing/2014/main" id="{5A9D1B37-4ED5-6A93-9A59-9B221444E1F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10752" y="5136310"/>
            <a:ext cx="337903" cy="451087"/>
          </a:xfrm>
        </p:spPr>
        <p:txBody>
          <a:bodyPr>
            <a:noAutofit/>
          </a:bodyPr>
          <a:lstStyle>
            <a:lvl1pPr marL="0" indent="0">
              <a:buNone/>
              <a:defRPr sz="1467" b="0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4.</a:t>
            </a:r>
          </a:p>
          <a:p>
            <a:pPr lvl="0"/>
            <a:endParaRPr lang="de-DE"/>
          </a:p>
        </p:txBody>
      </p:sp>
      <p:sp>
        <p:nvSpPr>
          <p:cNvPr id="60" name="Rechteck: abgerundete Ecken 40">
            <a:extLst>
              <a:ext uri="{FF2B5EF4-FFF2-40B4-BE49-F238E27FC236}">
                <a16:creationId xmlns:a16="http://schemas.microsoft.com/office/drawing/2014/main" id="{7ADC4D49-956E-46A0-65BF-6103979EF3EF}"/>
              </a:ext>
            </a:extLst>
          </p:cNvPr>
          <p:cNvSpPr/>
          <p:nvPr userDrawn="1"/>
        </p:nvSpPr>
        <p:spPr>
          <a:xfrm>
            <a:off x="2752513" y="5099602"/>
            <a:ext cx="416231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Textplatzhalter 46">
            <a:extLst>
              <a:ext uri="{FF2B5EF4-FFF2-40B4-BE49-F238E27FC236}">
                <a16:creationId xmlns:a16="http://schemas.microsoft.com/office/drawing/2014/main" id="{FB228E21-E7C7-D27A-24EB-653B7011306B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2752513" y="5135132"/>
            <a:ext cx="422680" cy="391547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age</a:t>
            </a:r>
            <a:endParaRPr lang="de-DE"/>
          </a:p>
        </p:txBody>
      </p:sp>
      <p:sp>
        <p:nvSpPr>
          <p:cNvPr id="62" name="Rechteck: abgerundete Ecken 86">
            <a:extLst>
              <a:ext uri="{FF2B5EF4-FFF2-40B4-BE49-F238E27FC236}">
                <a16:creationId xmlns:a16="http://schemas.microsoft.com/office/drawing/2014/main" id="{8A2F990E-637E-A410-7564-4DEA22055D5D}"/>
              </a:ext>
            </a:extLst>
          </p:cNvPr>
          <p:cNvSpPr/>
          <p:nvPr userDrawn="1"/>
        </p:nvSpPr>
        <p:spPr>
          <a:xfrm>
            <a:off x="370622" y="5104556"/>
            <a:ext cx="2282019" cy="451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platzhalter 46">
            <a:extLst>
              <a:ext uri="{FF2B5EF4-FFF2-40B4-BE49-F238E27FC236}">
                <a16:creationId xmlns:a16="http://schemas.microsoft.com/office/drawing/2014/main" id="{1DEDEBAF-1750-F51B-EE87-05159B6C4C49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70622" y="5141689"/>
            <a:ext cx="2282019" cy="391127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</a:pPr>
            <a:r>
              <a:rPr lang="de-DE" err="1"/>
              <a:t>name</a:t>
            </a:r>
            <a:r>
              <a:rPr lang="de-DE"/>
              <a:t> &amp; </a:t>
            </a:r>
            <a:r>
              <a:rPr lang="de-DE" err="1"/>
              <a:t>surname</a:t>
            </a:r>
            <a:endParaRPr lang="de-DE"/>
          </a:p>
        </p:txBody>
      </p:sp>
      <p:sp>
        <p:nvSpPr>
          <p:cNvPr id="64" name="Rechteck: abgerundete Ecken 57">
            <a:extLst>
              <a:ext uri="{FF2B5EF4-FFF2-40B4-BE49-F238E27FC236}">
                <a16:creationId xmlns:a16="http://schemas.microsoft.com/office/drawing/2014/main" id="{6E1B0078-4550-91FF-F8F6-6239075F2923}"/>
              </a:ext>
            </a:extLst>
          </p:cNvPr>
          <p:cNvSpPr/>
          <p:nvPr userDrawn="1"/>
        </p:nvSpPr>
        <p:spPr>
          <a:xfrm>
            <a:off x="3275065" y="5076453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platzhalter 46">
            <a:extLst>
              <a:ext uri="{FF2B5EF4-FFF2-40B4-BE49-F238E27FC236}">
                <a16:creationId xmlns:a16="http://schemas.microsoft.com/office/drawing/2014/main" id="{D9131961-BBD9-DA80-7834-8AD644054888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281514" y="5115964"/>
            <a:ext cx="1554014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/>
              <a:t>LinkedIn 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  <p:sp>
        <p:nvSpPr>
          <p:cNvPr id="66" name="Rechteck: abgerundete Ecken 18">
            <a:extLst>
              <a:ext uri="{FF2B5EF4-FFF2-40B4-BE49-F238E27FC236}">
                <a16:creationId xmlns:a16="http://schemas.microsoft.com/office/drawing/2014/main" id="{528FA819-5776-CDA3-C601-0FA58A9F2784}"/>
              </a:ext>
            </a:extLst>
          </p:cNvPr>
          <p:cNvSpPr/>
          <p:nvPr userDrawn="1"/>
        </p:nvSpPr>
        <p:spPr>
          <a:xfrm>
            <a:off x="370622" y="5573478"/>
            <a:ext cx="2058074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hteck: abgerundete Ecken 18">
            <a:extLst>
              <a:ext uri="{FF2B5EF4-FFF2-40B4-BE49-F238E27FC236}">
                <a16:creationId xmlns:a16="http://schemas.microsoft.com/office/drawing/2014/main" id="{DD44D35C-2F1C-37E1-C8EE-75895962EFE2}"/>
              </a:ext>
            </a:extLst>
          </p:cNvPr>
          <p:cNvSpPr/>
          <p:nvPr userDrawn="1"/>
        </p:nvSpPr>
        <p:spPr>
          <a:xfrm>
            <a:off x="2474651" y="5573311"/>
            <a:ext cx="2054721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hteck: abgerundete Ecken 18">
            <a:extLst>
              <a:ext uri="{FF2B5EF4-FFF2-40B4-BE49-F238E27FC236}">
                <a16:creationId xmlns:a16="http://schemas.microsoft.com/office/drawing/2014/main" id="{83614F2D-8A4F-7F21-C9C4-3EBF0C78D9DD}"/>
              </a:ext>
            </a:extLst>
          </p:cNvPr>
          <p:cNvSpPr/>
          <p:nvPr userDrawn="1"/>
        </p:nvSpPr>
        <p:spPr>
          <a:xfrm>
            <a:off x="4563033" y="5557904"/>
            <a:ext cx="1929043" cy="45108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Rechteck: abgerundete Ecken 57">
            <a:extLst>
              <a:ext uri="{FF2B5EF4-FFF2-40B4-BE49-F238E27FC236}">
                <a16:creationId xmlns:a16="http://schemas.microsoft.com/office/drawing/2014/main" id="{B77BBB10-778C-08A1-A8B0-F4A8BDF44338}"/>
              </a:ext>
            </a:extLst>
          </p:cNvPr>
          <p:cNvSpPr/>
          <p:nvPr userDrawn="1"/>
        </p:nvSpPr>
        <p:spPr>
          <a:xfrm>
            <a:off x="4927062" y="5075692"/>
            <a:ext cx="1560463" cy="45636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0" i="0">
              <a:solidFill>
                <a:srgbClr val="40404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Textplatzhalter 46">
            <a:extLst>
              <a:ext uri="{FF2B5EF4-FFF2-40B4-BE49-F238E27FC236}">
                <a16:creationId xmlns:a16="http://schemas.microsoft.com/office/drawing/2014/main" id="{2BA1DB91-52F7-D280-28C6-7EA97C7C8D9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369213" y="5590996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city</a:t>
            </a:r>
            <a:r>
              <a:rPr lang="de-DE"/>
              <a:t> &amp; </a:t>
            </a:r>
            <a:r>
              <a:rPr lang="de-DE" err="1"/>
              <a:t>country</a:t>
            </a:r>
            <a:endParaRPr lang="de-DE"/>
          </a:p>
          <a:p>
            <a:pPr lvl="0"/>
            <a:endParaRPr lang="de-DE"/>
          </a:p>
        </p:txBody>
      </p:sp>
      <p:sp>
        <p:nvSpPr>
          <p:cNvPr id="71" name="Textplatzhalter 46">
            <a:extLst>
              <a:ext uri="{FF2B5EF4-FFF2-40B4-BE49-F238E27FC236}">
                <a16:creationId xmlns:a16="http://schemas.microsoft.com/office/drawing/2014/main" id="{3EE99F13-EA7B-9444-4E82-AADF8B479B0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474650" y="5596279"/>
            <a:ext cx="2054721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university</a:t>
            </a:r>
            <a:r>
              <a:rPr lang="de-DE"/>
              <a:t> &amp; </a:t>
            </a:r>
            <a:r>
              <a:rPr lang="de-DE" err="1"/>
              <a:t>study</a:t>
            </a:r>
            <a:r>
              <a:rPr lang="de-DE"/>
              <a:t> </a:t>
            </a:r>
            <a:r>
              <a:rPr lang="de-DE" err="1"/>
              <a:t>course</a:t>
            </a:r>
            <a:endParaRPr lang="de-DE"/>
          </a:p>
          <a:p>
            <a:pPr lvl="0"/>
            <a:endParaRPr lang="de-DE"/>
          </a:p>
        </p:txBody>
      </p:sp>
      <p:sp>
        <p:nvSpPr>
          <p:cNvPr id="72" name="Textplatzhalter 46">
            <a:extLst>
              <a:ext uri="{FF2B5EF4-FFF2-40B4-BE49-F238E27FC236}">
                <a16:creationId xmlns:a16="http://schemas.microsoft.com/office/drawing/2014/main" id="{55BB9C2D-802A-DFBD-6C8D-082DF2C145FD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4583592" y="5585164"/>
            <a:ext cx="1903934" cy="41799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company</a:t>
            </a:r>
            <a:r>
              <a:rPr lang="de-DE"/>
              <a:t> &amp; </a:t>
            </a:r>
            <a:r>
              <a:rPr lang="de-DE" err="1"/>
              <a:t>job</a:t>
            </a:r>
            <a:r>
              <a:rPr lang="de-DE"/>
              <a:t> title</a:t>
            </a:r>
          </a:p>
          <a:p>
            <a:pPr lvl="0"/>
            <a:endParaRPr lang="de-DE"/>
          </a:p>
        </p:txBody>
      </p:sp>
      <p:sp>
        <p:nvSpPr>
          <p:cNvPr id="73" name="Textplatzhalter 46">
            <a:extLst>
              <a:ext uri="{FF2B5EF4-FFF2-40B4-BE49-F238E27FC236}">
                <a16:creationId xmlns:a16="http://schemas.microsoft.com/office/drawing/2014/main" id="{778460EE-85C2-094F-E135-E771DF5D56C1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4962945" y="5098515"/>
            <a:ext cx="1524580" cy="410716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kern="1200" dirty="0">
                <a:solidFill>
                  <a:srgbClr val="40404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err="1"/>
              <a:t>telephone</a:t>
            </a:r>
            <a:r>
              <a:rPr lang="de-DE"/>
              <a:t> </a:t>
            </a:r>
            <a:r>
              <a:rPr lang="de-DE" err="1"/>
              <a:t>number</a:t>
            </a:r>
            <a:br>
              <a:rPr lang="de-DE"/>
            </a:br>
            <a:r>
              <a:rPr lang="de-DE"/>
              <a:t>(</a:t>
            </a:r>
            <a:r>
              <a:rPr lang="de-DE" err="1"/>
              <a:t>voluntarily</a:t>
            </a:r>
            <a:r>
              <a:rPr lang="de-DE"/>
              <a:t>)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43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38626" y="1878646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8606" y="1947815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Give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a </a:t>
            </a:r>
            <a:r>
              <a:rPr lang="de-DE" err="1"/>
              <a:t>short</a:t>
            </a:r>
            <a:r>
              <a:rPr lang="de-DE"/>
              <a:t> </a:t>
            </a:r>
            <a:r>
              <a:rPr lang="de-DE" err="1"/>
              <a:t>introduction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motivation</a:t>
            </a:r>
            <a:r>
              <a:rPr lang="de-DE"/>
              <a:t>. </a:t>
            </a:r>
            <a:r>
              <a:rPr lang="de-DE" err="1"/>
              <a:t>Why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want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participate</a:t>
            </a:r>
            <a:r>
              <a:rPr lang="de-DE"/>
              <a:t>?</a:t>
            </a:r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 </a:t>
            </a:r>
            <a:endParaRPr lang="en-US" sz="1400" b="1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2" name="Round Single Corner of Rectangle 1">
            <a:extLst>
              <a:ext uri="{FF2B5EF4-FFF2-40B4-BE49-F238E27FC236}">
                <a16:creationId xmlns:a16="http://schemas.microsoft.com/office/drawing/2014/main" id="{C28D3384-535F-A88A-6ABC-57D5D99BEEF4}"/>
              </a:ext>
            </a:extLst>
          </p:cNvPr>
          <p:cNvSpPr/>
          <p:nvPr userDrawn="1"/>
        </p:nvSpPr>
        <p:spPr>
          <a:xfrm flipH="1">
            <a:off x="638626" y="1196676"/>
            <a:ext cx="1886122" cy="553998"/>
          </a:xfrm>
          <a:prstGeom prst="round1Rect">
            <a:avLst>
              <a:gd name="adj" fmla="val 392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7F412-A671-0465-42AB-98244226C0E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7598" y="1285331"/>
            <a:ext cx="1470026" cy="369057"/>
          </a:xfrm>
        </p:spPr>
        <p:txBody>
          <a:bodyPr anchor="t"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 noProof="0"/>
              <a:t>Do </a:t>
            </a:r>
            <a:r>
              <a:rPr lang="de-DE" noProof="0" err="1"/>
              <a:t>you</a:t>
            </a:r>
            <a:r>
              <a:rPr lang="de-DE" noProof="0"/>
              <a:t> </a:t>
            </a:r>
            <a:r>
              <a:rPr lang="de-DE" noProof="0" err="1"/>
              <a:t>have</a:t>
            </a:r>
            <a:r>
              <a:rPr lang="de-DE" noProof="0"/>
              <a:t> </a:t>
            </a:r>
            <a:r>
              <a:rPr lang="de-DE" noProof="0" err="1"/>
              <a:t>team</a:t>
            </a:r>
            <a:r>
              <a:rPr lang="de-DE" noProof="0"/>
              <a:t> </a:t>
            </a:r>
            <a:r>
              <a:rPr lang="de-DE" noProof="0" err="1"/>
              <a:t>name</a:t>
            </a:r>
            <a:r>
              <a:rPr lang="de-DE" noProof="0"/>
              <a:t>?</a:t>
            </a:r>
          </a:p>
        </p:txBody>
      </p:sp>
      <p:sp>
        <p:nvSpPr>
          <p:cNvPr id="4" name="Rechteck: abgerundete Ecken 7">
            <a:extLst>
              <a:ext uri="{FF2B5EF4-FFF2-40B4-BE49-F238E27FC236}">
                <a16:creationId xmlns:a16="http://schemas.microsoft.com/office/drawing/2014/main" id="{994D2380-177A-8133-37B7-2CFFDF318184}"/>
              </a:ext>
            </a:extLst>
          </p:cNvPr>
          <p:cNvSpPr/>
          <p:nvPr userDrawn="1"/>
        </p:nvSpPr>
        <p:spPr>
          <a:xfrm>
            <a:off x="638626" y="5129141"/>
            <a:ext cx="5580748" cy="2958049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platzhalter 46">
            <a:extLst>
              <a:ext uri="{FF2B5EF4-FFF2-40B4-BE49-F238E27FC236}">
                <a16:creationId xmlns:a16="http://schemas.microsoft.com/office/drawing/2014/main" id="{78162EA9-6657-8294-AC87-5B51E06856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606" y="5129141"/>
            <a:ext cx="5580768" cy="298418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Provide</a:t>
            </a:r>
            <a:r>
              <a:rPr lang="de-DE"/>
              <a:t> </a:t>
            </a:r>
            <a:r>
              <a:rPr lang="de-DE" err="1"/>
              <a:t>us</a:t>
            </a:r>
            <a:r>
              <a:rPr lang="de-DE"/>
              <a:t> </a:t>
            </a:r>
            <a:r>
              <a:rPr lang="de-DE" err="1"/>
              <a:t>with</a:t>
            </a:r>
            <a:r>
              <a:rPr lang="de-DE"/>
              <a:t> a </a:t>
            </a:r>
            <a:r>
              <a:rPr lang="de-DE" err="1"/>
              <a:t>brief</a:t>
            </a:r>
            <a:r>
              <a:rPr lang="de-DE"/>
              <a:t> </a:t>
            </a:r>
            <a:r>
              <a:rPr lang="de-DE" err="1"/>
              <a:t>overview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direction</a:t>
            </a:r>
            <a:r>
              <a:rPr lang="de-DE"/>
              <a:t> in </a:t>
            </a:r>
            <a:r>
              <a:rPr lang="de-DE" err="1"/>
              <a:t>which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would</a:t>
            </a:r>
            <a:r>
              <a:rPr lang="de-DE"/>
              <a:t> like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develop</a:t>
            </a:r>
            <a:r>
              <a:rPr lang="de-DE"/>
              <a:t> </a:t>
            </a:r>
            <a:r>
              <a:rPr lang="de-DE" err="1"/>
              <a:t>professionally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560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sp>
        <p:nvSpPr>
          <p:cNvPr id="101" name="Rechteck: abgerundete Ecken 7">
            <a:extLst>
              <a:ext uri="{FF2B5EF4-FFF2-40B4-BE49-F238E27FC236}">
                <a16:creationId xmlns:a16="http://schemas.microsoft.com/office/drawing/2014/main" id="{B6999DA4-7AA7-7C78-83FB-785965C2D92B}"/>
              </a:ext>
            </a:extLst>
          </p:cNvPr>
          <p:cNvSpPr/>
          <p:nvPr userDrawn="1"/>
        </p:nvSpPr>
        <p:spPr>
          <a:xfrm>
            <a:off x="628650" y="2814451"/>
            <a:ext cx="5543940" cy="264788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Textplatzhalter 46">
            <a:extLst>
              <a:ext uri="{FF2B5EF4-FFF2-40B4-BE49-F238E27FC236}">
                <a16:creationId xmlns:a16="http://schemas.microsoft.com/office/drawing/2014/main" id="{8554F308-94A6-C50E-088B-6B6122797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2814441"/>
            <a:ext cx="5543940" cy="264788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experiences</a:t>
            </a:r>
            <a:r>
              <a:rPr lang="de-DE"/>
              <a:t> (personal </a:t>
            </a:r>
            <a:r>
              <a:rPr lang="de-DE" err="1"/>
              <a:t>or</a:t>
            </a:r>
            <a:r>
              <a:rPr lang="de-DE"/>
              <a:t> professional)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had</a:t>
            </a:r>
            <a:r>
              <a:rPr lang="de-DE"/>
              <a:t> so </a:t>
            </a:r>
            <a:r>
              <a:rPr lang="de-DE" err="1"/>
              <a:t>far</a:t>
            </a:r>
            <a:r>
              <a:rPr lang="de-DE"/>
              <a:t> </a:t>
            </a:r>
            <a:r>
              <a:rPr lang="de-DE" err="1"/>
              <a:t>that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helped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progress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career</a:t>
            </a:r>
            <a:r>
              <a:rPr lang="de-DE"/>
              <a:t>? These </a:t>
            </a:r>
            <a:r>
              <a:rPr lang="de-DE" err="1"/>
              <a:t>could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:</a:t>
            </a:r>
          </a:p>
          <a:p>
            <a:pPr lvl="0"/>
            <a:r>
              <a:rPr lang="de-DE"/>
              <a:t>- Academic </a:t>
            </a:r>
            <a:r>
              <a:rPr lang="de-DE" err="1"/>
              <a:t>background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Previous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experience</a:t>
            </a:r>
            <a:r>
              <a:rPr lang="de-DE"/>
              <a:t> (</a:t>
            </a:r>
            <a:r>
              <a:rPr lang="de-DE" err="1"/>
              <a:t>internships</a:t>
            </a:r>
            <a:r>
              <a:rPr lang="de-DE"/>
              <a:t>, </a:t>
            </a:r>
            <a:r>
              <a:rPr lang="de-DE" err="1"/>
              <a:t>working</a:t>
            </a:r>
            <a:r>
              <a:rPr lang="de-DE"/>
              <a:t> </a:t>
            </a:r>
            <a:r>
              <a:rPr lang="de-DE" err="1"/>
              <a:t>students</a:t>
            </a:r>
            <a:r>
              <a:rPr lang="de-DE"/>
              <a:t>) </a:t>
            </a:r>
          </a:p>
          <a:p>
            <a:pPr lvl="0"/>
            <a:r>
              <a:rPr lang="de-DE"/>
              <a:t>- Additional </a:t>
            </a:r>
            <a:r>
              <a:rPr lang="de-DE" err="1"/>
              <a:t>achievements</a:t>
            </a:r>
            <a:r>
              <a:rPr lang="de-DE"/>
              <a:t>/</a:t>
            </a:r>
            <a:r>
              <a:rPr lang="de-DE" err="1"/>
              <a:t>training</a:t>
            </a:r>
            <a:r>
              <a:rPr lang="de-DE"/>
              <a:t>/</a:t>
            </a:r>
            <a:r>
              <a:rPr lang="de-DE" err="1"/>
              <a:t>certificates</a:t>
            </a:r>
            <a:endParaRPr lang="de-DE"/>
          </a:p>
          <a:p>
            <a:pPr lvl="0"/>
            <a:r>
              <a:rPr lang="de-DE"/>
              <a:t>- </a:t>
            </a:r>
            <a:r>
              <a:rPr lang="de-DE" err="1"/>
              <a:t>Vocational</a:t>
            </a:r>
            <a:r>
              <a:rPr lang="de-DE"/>
              <a:t> </a:t>
            </a:r>
            <a:r>
              <a:rPr lang="de-DE" err="1"/>
              <a:t>training</a:t>
            </a:r>
            <a:r>
              <a:rPr lang="de-DE"/>
              <a:t> </a:t>
            </a:r>
          </a:p>
          <a:p>
            <a:pPr lvl="0"/>
            <a:r>
              <a:rPr lang="de-DE"/>
              <a:t>- </a:t>
            </a:r>
            <a:r>
              <a:rPr lang="de-DE" err="1"/>
              <a:t>Social</a:t>
            </a:r>
            <a:r>
              <a:rPr lang="de-DE"/>
              <a:t> </a:t>
            </a:r>
            <a:r>
              <a:rPr lang="de-DE" err="1"/>
              <a:t>engagement</a:t>
            </a:r>
            <a:r>
              <a:rPr lang="de-DE"/>
              <a:t> </a:t>
            </a:r>
          </a:p>
          <a:p>
            <a:pPr lvl="0"/>
            <a:r>
              <a:rPr lang="de-DE"/>
              <a:t>- Other </a:t>
            </a:r>
            <a:r>
              <a:rPr lang="de-DE" err="1"/>
              <a:t>experience</a:t>
            </a:r>
            <a:endParaRPr lang="de-DE"/>
          </a:p>
          <a:p>
            <a:pPr lvl="0"/>
            <a:endParaRPr lang="de-DE"/>
          </a:p>
        </p:txBody>
      </p:sp>
      <p:sp>
        <p:nvSpPr>
          <p:cNvPr id="103" name="Rechteck 12">
            <a:extLst>
              <a:ext uri="{FF2B5EF4-FFF2-40B4-BE49-F238E27FC236}">
                <a16:creationId xmlns:a16="http://schemas.microsoft.com/office/drawing/2014/main" id="{0445086A-E884-3F0F-D3E3-1CC8973B98C7}"/>
              </a:ext>
            </a:extLst>
          </p:cNvPr>
          <p:cNvSpPr/>
          <p:nvPr userDrawn="1"/>
        </p:nvSpPr>
        <p:spPr>
          <a:xfrm>
            <a:off x="511102" y="453352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INFORMATION ABOUT YOU/YOUR TEAM 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4" name="Gerade Verbindung 5">
            <a:extLst>
              <a:ext uri="{FF2B5EF4-FFF2-40B4-BE49-F238E27FC236}">
                <a16:creationId xmlns:a16="http://schemas.microsoft.com/office/drawing/2014/main" id="{4741F359-A8F9-357C-1FDC-7986B23863AA}"/>
              </a:ext>
            </a:extLst>
          </p:cNvPr>
          <p:cNvCxnSpPr>
            <a:cxnSpLocks/>
          </p:cNvCxnSpPr>
          <p:nvPr userDrawn="1"/>
        </p:nvCxnSpPr>
        <p:spPr>
          <a:xfrm>
            <a:off x="582582" y="801498"/>
            <a:ext cx="4306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6" name="Grafik 7">
            <a:extLst>
              <a:ext uri="{FF2B5EF4-FFF2-40B4-BE49-F238E27FC236}">
                <a16:creationId xmlns:a16="http://schemas.microsoft.com/office/drawing/2014/main" id="{1D047AF2-7061-1534-02E4-2979EEE19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107" name="Grafik 8">
            <a:extLst>
              <a:ext uri="{FF2B5EF4-FFF2-40B4-BE49-F238E27FC236}">
                <a16:creationId xmlns:a16="http://schemas.microsoft.com/office/drawing/2014/main" id="{F9C3496C-E899-18F1-9E7B-B6F7D5298F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140" name="Picture Placeholder 2">
            <a:extLst>
              <a:ext uri="{FF2B5EF4-FFF2-40B4-BE49-F238E27FC236}">
                <a16:creationId xmlns:a16="http://schemas.microsoft.com/office/drawing/2014/main" id="{BA36F3F7-AFBF-5BC3-4756-D6EFABCAE2EE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628650" y="1308251"/>
            <a:ext cx="2128838" cy="120529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/>
              <a:t>Team </a:t>
            </a:r>
            <a:r>
              <a:rPr lang="de-DE" noProof="0" err="1"/>
              <a:t>photo</a:t>
            </a:r>
            <a:r>
              <a:rPr lang="de-DE" noProof="0"/>
              <a:t> (optional)</a:t>
            </a:r>
          </a:p>
        </p:txBody>
      </p:sp>
      <p:sp>
        <p:nvSpPr>
          <p:cNvPr id="141" name="Rechteck: abgerundete Ecken 7">
            <a:extLst>
              <a:ext uri="{FF2B5EF4-FFF2-40B4-BE49-F238E27FC236}">
                <a16:creationId xmlns:a16="http://schemas.microsoft.com/office/drawing/2014/main" id="{32E03736-79BA-36BD-5DD3-D8EEAF673C40}"/>
              </a:ext>
            </a:extLst>
          </p:cNvPr>
          <p:cNvSpPr/>
          <p:nvPr userDrawn="1"/>
        </p:nvSpPr>
        <p:spPr>
          <a:xfrm>
            <a:off x="628650" y="5848587"/>
            <a:ext cx="5543940" cy="2448778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2" name="Textplatzhalter 46">
            <a:extLst>
              <a:ext uri="{FF2B5EF4-FFF2-40B4-BE49-F238E27FC236}">
                <a16:creationId xmlns:a16="http://schemas.microsoft.com/office/drawing/2014/main" id="{915F2D9C-8BE1-0964-9B7E-2B02695519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8650" y="5864561"/>
            <a:ext cx="5543940" cy="243522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- Can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give</a:t>
            </a:r>
            <a:r>
              <a:rPr lang="de-DE"/>
              <a:t> an </a:t>
            </a:r>
            <a:r>
              <a:rPr lang="de-DE" err="1"/>
              <a:t>example</a:t>
            </a:r>
            <a:r>
              <a:rPr lang="de-DE"/>
              <a:t> </a:t>
            </a:r>
            <a:r>
              <a:rPr lang="de-DE" err="1"/>
              <a:t>where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have</a:t>
            </a:r>
            <a:r>
              <a:rPr lang="de-DE"/>
              <a:t> </a:t>
            </a:r>
            <a:r>
              <a:rPr lang="de-DE" err="1"/>
              <a:t>worked</a:t>
            </a:r>
            <a:r>
              <a:rPr lang="de-DE"/>
              <a:t> </a:t>
            </a:r>
            <a:r>
              <a:rPr lang="de-DE" err="1"/>
              <a:t>successfully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a </a:t>
            </a:r>
            <a:r>
              <a:rPr lang="de-DE" err="1"/>
              <a:t>team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organize</a:t>
            </a:r>
            <a:r>
              <a:rPr lang="de-DE"/>
              <a:t> </a:t>
            </a:r>
            <a:r>
              <a:rPr lang="de-DE" err="1"/>
              <a:t>yourselves</a:t>
            </a:r>
            <a:r>
              <a:rPr lang="de-DE"/>
              <a:t> and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tasks</a:t>
            </a:r>
            <a:r>
              <a:rPr lang="de-DE"/>
              <a:t> and </a:t>
            </a:r>
            <a:r>
              <a:rPr lang="de-DE" err="1"/>
              <a:t>priorities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factors</a:t>
            </a:r>
            <a:r>
              <a:rPr lang="de-DE"/>
              <a:t> </a:t>
            </a:r>
            <a:r>
              <a:rPr lang="de-DE" err="1"/>
              <a:t>are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comfortable</a:t>
            </a:r>
            <a:r>
              <a:rPr lang="de-DE"/>
              <a:t> in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environment</a:t>
            </a:r>
            <a:r>
              <a:rPr lang="de-DE"/>
              <a:t>? </a:t>
            </a:r>
          </a:p>
          <a:p>
            <a:pPr lvl="0"/>
            <a:r>
              <a:rPr lang="de-DE"/>
              <a:t>- </a:t>
            </a:r>
            <a:r>
              <a:rPr lang="de-DE" err="1"/>
              <a:t>How</a:t>
            </a:r>
            <a:r>
              <a:rPr lang="de-DE"/>
              <a:t> </a:t>
            </a:r>
            <a:r>
              <a:rPr lang="de-DE" err="1"/>
              <a:t>important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able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work</a:t>
            </a:r>
            <a:r>
              <a:rPr lang="de-DE"/>
              <a:t> </a:t>
            </a:r>
            <a:r>
              <a:rPr lang="de-DE" err="1"/>
              <a:t>directly</a:t>
            </a:r>
            <a:r>
              <a:rPr lang="de-DE"/>
              <a:t> on </a:t>
            </a:r>
            <a:r>
              <a:rPr lang="de-DE" err="1"/>
              <a:t>site</a:t>
            </a:r>
            <a:r>
              <a:rPr lang="de-DE"/>
              <a:t> </a:t>
            </a:r>
            <a:r>
              <a:rPr lang="de-DE" err="1"/>
              <a:t>or</a:t>
            </a:r>
            <a:r>
              <a:rPr lang="de-DE"/>
              <a:t> - </a:t>
            </a:r>
            <a:r>
              <a:rPr lang="de-DE" err="1"/>
              <a:t>how</a:t>
            </a:r>
            <a:r>
              <a:rPr lang="de-DE"/>
              <a:t> do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feel</a:t>
            </a:r>
            <a:r>
              <a:rPr lang="de-DE"/>
              <a:t> </a:t>
            </a:r>
            <a:r>
              <a:rPr lang="de-DE" err="1"/>
              <a:t>about</a:t>
            </a:r>
            <a:r>
              <a:rPr lang="de-DE"/>
              <a:t> remote </a:t>
            </a:r>
            <a:r>
              <a:rPr lang="de-DE" err="1"/>
              <a:t>work</a:t>
            </a:r>
            <a:r>
              <a:rPr lang="de-DE"/>
              <a:t>? </a:t>
            </a:r>
          </a:p>
        </p:txBody>
      </p:sp>
      <p:sp>
        <p:nvSpPr>
          <p:cNvPr id="143" name="Rechteck 12">
            <a:extLst>
              <a:ext uri="{FF2B5EF4-FFF2-40B4-BE49-F238E27FC236}">
                <a16:creationId xmlns:a16="http://schemas.microsoft.com/office/drawing/2014/main" id="{3D9EE64F-04DC-8B56-1406-894FA9BA555D}"/>
              </a:ext>
            </a:extLst>
          </p:cNvPr>
          <p:cNvSpPr/>
          <p:nvPr userDrawn="1"/>
        </p:nvSpPr>
        <p:spPr>
          <a:xfrm>
            <a:off x="582582" y="2484020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RELEVANT EXPERIENCE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Rechteck 12">
            <a:extLst>
              <a:ext uri="{FF2B5EF4-FFF2-40B4-BE49-F238E27FC236}">
                <a16:creationId xmlns:a16="http://schemas.microsoft.com/office/drawing/2014/main" id="{AF997FF6-4C08-4BFC-E7D5-9D64EF60D9C2}"/>
              </a:ext>
            </a:extLst>
          </p:cNvPr>
          <p:cNvSpPr/>
          <p:nvPr userDrawn="1"/>
        </p:nvSpPr>
        <p:spPr>
          <a:xfrm>
            <a:off x="582582" y="5478296"/>
            <a:ext cx="4290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 STYLE &amp; TEAM WORK</a:t>
            </a:r>
            <a:endParaRPr lang="en-US" sz="1400" b="1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8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Magenta, violett, Licht, Screenshot enthält.&#10;&#10;Automatisch generierte Beschreibung">
            <a:extLst>
              <a:ext uri="{FF2B5EF4-FFF2-40B4-BE49-F238E27FC236}">
                <a16:creationId xmlns:a16="http://schemas.microsoft.com/office/drawing/2014/main" id="{D5DB137F-A1B9-CDCC-046F-3392D68F2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0" r="17890"/>
          <a:stretch/>
        </p:blipFill>
        <p:spPr>
          <a:xfrm>
            <a:off x="0" y="0"/>
            <a:ext cx="6857980" cy="885665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72667AE-8974-414C-3F32-4A6CD1F72A3E}"/>
              </a:ext>
            </a:extLst>
          </p:cNvPr>
          <p:cNvSpPr/>
          <p:nvPr userDrawn="1"/>
        </p:nvSpPr>
        <p:spPr>
          <a:xfrm>
            <a:off x="0" y="0"/>
            <a:ext cx="6858000" cy="8856662"/>
          </a:xfrm>
          <a:prstGeom prst="rect">
            <a:avLst/>
          </a:prstGeom>
          <a:solidFill>
            <a:srgbClr val="040F2A">
              <a:alpha val="7089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40F2A"/>
              </a:solidFill>
            </a:endParaRPr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1899ECDC-C272-1602-C704-E24E9030C1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8483" y="8342184"/>
            <a:ext cx="338168" cy="338168"/>
          </a:xfrm>
          <a:prstGeom prst="rect">
            <a:avLst/>
          </a:prstGeom>
        </p:spPr>
      </p:pic>
      <p:pic>
        <p:nvPicPr>
          <p:cNvPr id="3" name="Grafik 8">
            <a:extLst>
              <a:ext uri="{FF2B5EF4-FFF2-40B4-BE49-F238E27FC236}">
                <a16:creationId xmlns:a16="http://schemas.microsoft.com/office/drawing/2014/main" id="{E8176716-9D41-6408-EE62-424ED2A2FA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6" y="8535388"/>
            <a:ext cx="1543050" cy="185993"/>
          </a:xfrm>
          <a:prstGeom prst="rect">
            <a:avLst/>
          </a:prstGeom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8674A0AB-1565-F540-892D-3E3BE310539A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8D331778-63C0-800B-A7CA-734FB5F0926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AA6BD1B7-FFAD-6B6A-1C62-D46A3D7B09FC}"/>
              </a:ext>
            </a:extLst>
          </p:cNvPr>
          <p:cNvSpPr txBox="1"/>
          <p:nvPr userDrawn="1"/>
        </p:nvSpPr>
        <p:spPr>
          <a:xfrm>
            <a:off x="223618" y="5051585"/>
            <a:ext cx="6107608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</a:t>
            </a:r>
          </a:p>
          <a:p>
            <a:r>
              <a:rPr lang="de-DE" sz="4267" b="0" spc="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SOLUTION</a:t>
            </a:r>
            <a:endParaRPr lang="de-DE" sz="4267" b="0" spc="80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Gerade Verbindung 4">
            <a:extLst>
              <a:ext uri="{FF2B5EF4-FFF2-40B4-BE49-F238E27FC236}">
                <a16:creationId xmlns:a16="http://schemas.microsoft.com/office/drawing/2014/main" id="{4E5CAAB2-BCCB-16F5-4004-F5766E40C2CA}"/>
              </a:ext>
            </a:extLst>
          </p:cNvPr>
          <p:cNvCxnSpPr>
            <a:cxnSpLocks/>
          </p:cNvCxnSpPr>
          <p:nvPr userDrawn="1"/>
        </p:nvCxnSpPr>
        <p:spPr>
          <a:xfrm>
            <a:off x="81951" y="6460456"/>
            <a:ext cx="536373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27E2017-4F36-8223-3FA7-2E71A769D1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239" y="6744075"/>
            <a:ext cx="5363733" cy="731280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err="1"/>
              <a:t>Please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title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approach</a:t>
            </a:r>
            <a:r>
              <a:rPr lang="de-DE"/>
              <a:t> </a:t>
            </a:r>
            <a:r>
              <a:rPr lang="de-DE" err="1"/>
              <a:t>here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81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71537"/>
            <a:ext cx="5915025" cy="1711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357677"/>
            <a:ext cx="5915025" cy="561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FUTURE MAKERS</a:t>
            </a:r>
          </a:p>
          <a:p>
            <a:r>
              <a:rPr lang="de-DE"/>
              <a:t>APPLICATION TEMPLATE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208817"/>
            <a:ext cx="2314575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208817"/>
            <a:ext cx="1543050" cy="4715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A89D8-66F3-4299-A9E0-3222F5FB29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63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90" r:id="rId4"/>
    <p:sldLayoutId id="2147483686" r:id="rId5"/>
    <p:sldLayoutId id="2147483689" r:id="rId6"/>
    <p:sldLayoutId id="2147483694" r:id="rId7"/>
    <p:sldLayoutId id="2147483691" r:id="rId8"/>
    <p:sldLayoutId id="2147483695" r:id="rId9"/>
    <p:sldLayoutId id="2147483699" r:id="rId10"/>
    <p:sldLayoutId id="2147483692" r:id="rId11"/>
    <p:sldLayoutId id="2147483697" r:id="rId12"/>
    <p:sldLayoutId id="2147483698" r:id="rId13"/>
    <p:sldLayoutId id="2147483693" r:id="rId14"/>
    <p:sldLayoutId id="2147483696" r:id="rId15"/>
    <p:sldLayoutId id="2147483688" r:id="rId16"/>
    <p:sldLayoutId id="2147483685" r:id="rId17"/>
    <p:sldLayoutId id="2147483675" r:id="rId18"/>
    <p:sldLayoutId id="2147483684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Menschliches Gesicht, Person, Kunst enthält.&#10;&#10;Automatisch generierte Beschreibung">
            <a:extLst>
              <a:ext uri="{FF2B5EF4-FFF2-40B4-BE49-F238E27FC236}">
                <a16:creationId xmlns:a16="http://schemas.microsoft.com/office/drawing/2014/main" id="{DA22CDD1-B6E6-4A4F-1268-BA53728B6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4" t="15387" r="29928" b="1282"/>
          <a:stretch/>
        </p:blipFill>
        <p:spPr>
          <a:xfrm>
            <a:off x="20" y="10"/>
            <a:ext cx="6857980" cy="8856652"/>
          </a:xfrm>
          <a:prstGeom prst="rect">
            <a:avLst/>
          </a:prstGeom>
        </p:spPr>
      </p:pic>
      <p:pic>
        <p:nvPicPr>
          <p:cNvPr id="4" name="Grafik 3" descr="Ein Bild, das Screenshot, Farbigkeit, Raum, Kunst enthält.&#10;&#10;Automatisch generierte Beschreibung">
            <a:extLst>
              <a:ext uri="{FF2B5EF4-FFF2-40B4-BE49-F238E27FC236}">
                <a16:creationId xmlns:a16="http://schemas.microsoft.com/office/drawing/2014/main" id="{04238770-28AC-C982-A4EB-96A512AB8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9" b="1"/>
          <a:stretch/>
        </p:blipFill>
        <p:spPr>
          <a:xfrm>
            <a:off x="-2" y="0"/>
            <a:ext cx="6858000" cy="304799"/>
          </a:xfrm>
          <a:prstGeom prst="rect">
            <a:avLst/>
          </a:prstGeom>
        </p:spPr>
      </p:pic>
      <p:pic>
        <p:nvPicPr>
          <p:cNvPr id="5" name="Grafik 4" descr="Ein Bild, das Schrift, Grafiken, Screenshot, Grafikdesign enthält.&#10;&#10;Automatisch generierte Beschreibung">
            <a:extLst>
              <a:ext uri="{FF2B5EF4-FFF2-40B4-BE49-F238E27FC236}">
                <a16:creationId xmlns:a16="http://schemas.microsoft.com/office/drawing/2014/main" id="{4BEFBF42-5290-4DD6-B8FD-A145B1EF7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2" y="1206090"/>
            <a:ext cx="4155117" cy="19201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F87698A-B785-7E3B-C641-B7CB8B4A8AE6}"/>
              </a:ext>
            </a:extLst>
          </p:cNvPr>
          <p:cNvSpPr txBox="1"/>
          <p:nvPr/>
        </p:nvSpPr>
        <p:spPr>
          <a:xfrm>
            <a:off x="0" y="3247906"/>
            <a:ext cx="6858001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CHALLENGE-BASED </a:t>
            </a:r>
            <a:r>
              <a:rPr lang="de-DE" sz="1600" b="1" dirty="0">
                <a:solidFill>
                  <a:srgbClr val="ED00C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TALENT ATTRACTION</a:t>
            </a:r>
          </a:p>
          <a:p>
            <a:pPr algn="ctr"/>
            <a:endParaRPr lang="de-DE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ercu Pro" panose="020B05030506010401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6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BF2A9F-A199-6513-EA91-584BDBB33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CF661-C7D5-1022-248E-F871526F5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1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1EA7AD-E959-C162-EEE2-2FAACAB95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B7224-D04E-2B3E-76D7-FB98DAA25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934C5B-129E-8F86-41C3-EF8A3BB8249D}"/>
              </a:ext>
            </a:extLst>
          </p:cNvPr>
          <p:cNvSpPr/>
          <p:nvPr/>
        </p:nvSpPr>
        <p:spPr>
          <a:xfrm>
            <a:off x="4328254" y="4169725"/>
            <a:ext cx="2004626" cy="39315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A1C1CE-34B3-5FAD-8DDC-293B1DD76191}"/>
              </a:ext>
            </a:extLst>
          </p:cNvPr>
          <p:cNvSpPr/>
          <p:nvPr/>
        </p:nvSpPr>
        <p:spPr>
          <a:xfrm>
            <a:off x="638616" y="4167352"/>
            <a:ext cx="3630291" cy="39339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E0D91-979D-B507-CD59-EA780DBE0E34}"/>
              </a:ext>
            </a:extLst>
          </p:cNvPr>
          <p:cNvSpPr/>
          <p:nvPr/>
        </p:nvSpPr>
        <p:spPr>
          <a:xfrm>
            <a:off x="2593744" y="1052660"/>
            <a:ext cx="3739135" cy="3077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2A965-0E76-97F4-990E-B15ADDA24602}"/>
              </a:ext>
            </a:extLst>
          </p:cNvPr>
          <p:cNvSpPr txBox="1"/>
          <p:nvPr/>
        </p:nvSpPr>
        <p:spPr>
          <a:xfrm>
            <a:off x="4388539" y="4218224"/>
            <a:ext cx="188757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DE" sz="1600" b="1" dirty="0"/>
              <a:t>The ASK</a:t>
            </a:r>
          </a:p>
          <a:p>
            <a:pPr algn="ctr"/>
            <a:r>
              <a:rPr lang="en-DE" sz="1400" dirty="0"/>
              <a:t>(give a hint of your ask for the next steps: internship, full-time or research opportunity, funding of the idea, further collaboration, etc.)</a:t>
            </a:r>
            <a:endParaRPr lang="en-DE" sz="1400" dirty="0">
              <a:cs typeface="Calibri"/>
            </a:endParaRPr>
          </a:p>
          <a:p>
            <a:pPr algn="ctr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315EF-54A9-CB77-9BD3-AE9B9F78B44D}"/>
              </a:ext>
            </a:extLst>
          </p:cNvPr>
          <p:cNvSpPr txBox="1"/>
          <p:nvPr/>
        </p:nvSpPr>
        <p:spPr>
          <a:xfrm>
            <a:off x="654020" y="4218224"/>
            <a:ext cx="3614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 dirty="0"/>
              <a:t>Team</a:t>
            </a:r>
          </a:p>
          <a:p>
            <a:pPr algn="ctr"/>
            <a:r>
              <a:rPr lang="en-DE" sz="1400" dirty="0"/>
              <a:t>(academic background, relevant skills, why your team should proceed, LinkedIn Profiles)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020AE-BB32-A7DE-786C-2E43D9BF0660}"/>
              </a:ext>
            </a:extLst>
          </p:cNvPr>
          <p:cNvSpPr/>
          <p:nvPr/>
        </p:nvSpPr>
        <p:spPr>
          <a:xfrm>
            <a:off x="654020" y="1066117"/>
            <a:ext cx="1882956" cy="3063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E59386-2DDB-E55E-6108-CF6BDC41ADB0}"/>
              </a:ext>
            </a:extLst>
          </p:cNvPr>
          <p:cNvSpPr txBox="1"/>
          <p:nvPr/>
        </p:nvSpPr>
        <p:spPr>
          <a:xfrm>
            <a:off x="739934" y="1066117"/>
            <a:ext cx="1650908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USP of your idea</a:t>
            </a:r>
          </a:p>
          <a:p>
            <a:pPr algn="ctr">
              <a:defRPr/>
            </a:pPr>
            <a:r>
              <a:rPr lang="en-DE" sz="1400" dirty="0">
                <a:solidFill>
                  <a:prstClr val="black"/>
                </a:solidFill>
                <a:latin typeface="Calibri" panose="020F0502020204030204"/>
              </a:rPr>
              <a:t>(what makes your idea stand out?) </a:t>
            </a:r>
            <a:endParaRPr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algn="ctr"/>
            <a:endParaRPr lang="en-D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37DFB-4194-B967-0978-2D81796F40F6}"/>
              </a:ext>
            </a:extLst>
          </p:cNvPr>
          <p:cNvSpPr txBox="1"/>
          <p:nvPr/>
        </p:nvSpPr>
        <p:spPr>
          <a:xfrm>
            <a:off x="997087" y="299428"/>
            <a:ext cx="4863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2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PAGER OF YOUR IDEA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079F1A-2103-4515-8122-067D4BF5AA3A}"/>
              </a:ext>
            </a:extLst>
          </p:cNvPr>
          <p:cNvCxnSpPr/>
          <p:nvPr/>
        </p:nvCxnSpPr>
        <p:spPr>
          <a:xfrm>
            <a:off x="1199147" y="768207"/>
            <a:ext cx="44597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82A65A-653A-26D4-8A97-9856E2D802B4}"/>
              </a:ext>
            </a:extLst>
          </p:cNvPr>
          <p:cNvSpPr txBox="1"/>
          <p:nvPr/>
        </p:nvSpPr>
        <p:spPr>
          <a:xfrm>
            <a:off x="2683090" y="1066125"/>
            <a:ext cx="359302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sz="1600" b="1" dirty="0"/>
              <a:t>Solution Elevator Pitch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(Introduce your idea in 3 Bullets and one mission statement)</a:t>
            </a:r>
          </a:p>
          <a:p>
            <a:pPr algn="ctr"/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94699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132B54-FD32-BC19-A47A-84B740BB4B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8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1F730-7AEA-6ED7-F569-E117F74C88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56F0F-5C2B-FE3D-F6CE-F683C8F6B14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66ED82-1139-67C8-C8A8-D6334427F9B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B0C105-3F45-3878-4612-5C6B529E713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2D0C9-34E2-BD01-95D6-032BB6E0708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254233-24CA-0ACF-69F6-38F0006D6A8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4A47CF-222D-570C-0534-2F7833987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132D3D-EA88-6E74-8E95-BEE18994F10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8D7F4C-7233-DB7E-69D5-A26518D69E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F5C8FFB-FDAC-1495-8939-41D45EC2665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6531A2-75CA-8FCB-F2C1-42AA3D19E4C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02BC51F-D1B2-1BBC-68E1-977E1A03EE67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33EF16-F368-DBF4-EA02-363886405A9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1257BF-8048-1ABA-C25A-F0A4309DCC37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848DD3-4469-5FD9-36E2-DF5D5D3FC5D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39014D-3640-1C48-F982-37563DE70D4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7DAF112-2890-E2BB-86E0-4F5A68371A3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F7CC9BA-F705-A920-5D4F-63E18B30EC2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9E6025-9FA0-0D6B-0FDE-27686E573D6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07010CD-2E36-5D6E-368A-3EBAA1398A6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549CD5F-3D09-2C28-E627-4D02782A6F7D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C94F560-8B7D-7C45-2909-F86A6325CDBF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83DDAA-5F76-BECE-68B8-032ED44332B7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2C35CBD-94EA-552C-5E69-C90F0436B5BA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EB844738-0DFA-5183-8D2F-1DD0F10E5B5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95743C6-E645-EF4D-3AFD-980D04C927E4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2C3F1B7-F9CE-A3A0-8EA3-5EC2BD2D2567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508BEC2-076D-F8E4-300E-B1EF9F01B7B4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7528434-EA98-083D-D9CD-4B320E8C5346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CC099B26-BE7E-0971-1EB7-88A1572D5504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6FC9A08-6951-ECA5-5CDF-09CF2806EE5E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1E1B435-967F-BA56-0DE3-9BFBC76FE2C0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00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58716-D4E8-FE1B-1B0C-E19B2BDF85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82E31-FB3D-8859-69E0-DE7571639FAD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FFC7C-E573-C104-FBD9-5FCAED22D3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5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372C-169F-6871-E14A-8FD533D467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AAEBE-9EF7-5037-A2C0-6E51A9C58440}"/>
              </a:ext>
            </a:extLst>
          </p:cNvPr>
          <p:cNvSpPr>
            <a:spLocks noGrp="1"/>
          </p:cNvSpPr>
          <p:nvPr>
            <p:ph type="pic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1A30B-5DEA-F85C-A673-9AAE613169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9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675C9E-89AA-7E5B-7704-A35C7F472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9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1B47FF-0533-F539-FDAA-A109D06EFF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2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3F12B2-EA04-41D1-E3D9-61FC9E7F45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94E16958FCE54394BED28354F37D3A" ma:contentTypeVersion="17" ma:contentTypeDescription="Create a new document." ma:contentTypeScope="" ma:versionID="2709f63526e6790397548b37a782d855">
  <xsd:schema xmlns:xsd="http://www.w3.org/2001/XMLSchema" xmlns:xs="http://www.w3.org/2001/XMLSchema" xmlns:p="http://schemas.microsoft.com/office/2006/metadata/properties" xmlns:ns2="d3734f65-21bb-4fbf-8ac2-14f0a23c62c5" xmlns:ns3="546a464d-2e88-4bbd-8055-fffcbe29880f" targetNamespace="http://schemas.microsoft.com/office/2006/metadata/properties" ma:root="true" ma:fieldsID="a8673df860c85d62832f56ac6bdc673d" ns2:_="" ns3:_="">
    <xsd:import namespace="d3734f65-21bb-4fbf-8ac2-14f0a23c62c5"/>
    <xsd:import namespace="546a464d-2e88-4bbd-8055-fffcbe2988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34f65-21bb-4fbf-8ac2-14f0a23c6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a464d-2e88-4bbd-8055-fffcbe2988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ad76ff-8641-42d3-b655-161474fe16e3}" ma:internalName="TaxCatchAll" ma:showField="CatchAllData" ma:web="546a464d-2e88-4bbd-8055-fffcbe2988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34f65-21bb-4fbf-8ac2-14f0a23c62c5">
      <Terms xmlns="http://schemas.microsoft.com/office/infopath/2007/PartnerControls"/>
    </lcf76f155ced4ddcb4097134ff3c332f>
    <TaxCatchAll xmlns="546a464d-2e88-4bbd-8055-fffcbe29880f" xsi:nil="true"/>
  </documentManagement>
</p:properties>
</file>

<file path=customXml/itemProps1.xml><?xml version="1.0" encoding="utf-8"?>
<ds:datastoreItem xmlns:ds="http://schemas.openxmlformats.org/officeDocument/2006/customXml" ds:itemID="{54963EE1-01C7-4A37-91AC-923059307FC3}"/>
</file>

<file path=customXml/itemProps2.xml><?xml version="1.0" encoding="utf-8"?>
<ds:datastoreItem xmlns:ds="http://schemas.openxmlformats.org/officeDocument/2006/customXml" ds:itemID="{42B440CC-4F71-40CE-9A6F-AA55E13E39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EFC628-148D-4E0B-8D77-364147EFCBA9}">
  <ds:schemaRefs>
    <ds:schemaRef ds:uri="http://www.w3.org/XML/1998/namespace"/>
    <ds:schemaRef ds:uri="http://purl.org/dc/elements/1.1/"/>
    <ds:schemaRef ds:uri="http://schemas.microsoft.com/office/2006/metadata/properties"/>
    <ds:schemaRef ds:uri="0ef7e861-7674-4159-91f2-7384e72d8f80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c57aa6c-4aed-41da-9731-63ede2ddf7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</TotalTime>
  <Words>90</Words>
  <Application>Microsoft Macintosh PowerPoint</Application>
  <PresentationFormat>Custom</PresentationFormat>
  <Paragraphs>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Apercu Pro</vt:lpstr>
      <vt:lpstr>Arial</vt:lpstr>
      <vt:lpstr>Calibri</vt:lpstr>
      <vt:lpstr>Calibri Light</vt:lpstr>
      <vt:lpstr>Segoe UI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Stella Mai</dc:creator>
  <cp:lastModifiedBy>Heby,K (pgr)</cp:lastModifiedBy>
  <cp:revision>50</cp:revision>
  <dcterms:created xsi:type="dcterms:W3CDTF">2023-01-23T07:52:29Z</dcterms:created>
  <dcterms:modified xsi:type="dcterms:W3CDTF">2024-10-01T18:39:18Z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0x0101004794E16958FCE54394BED28354F37D3A</vt:lpwstr>
  </property>
  <property fmtid="{D5CDD505-2E9C-101B-9397-08002B2CF9AE}" pid="3" name="MediaServiceImageTags">
    <vt:lpwstr/>
  </property>
</Properties>
</file>